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344" r:id="rId3"/>
    <p:sldId id="325" r:id="rId4"/>
    <p:sldId id="320" r:id="rId5"/>
    <p:sldId id="276" r:id="rId6"/>
    <p:sldId id="321" r:id="rId7"/>
    <p:sldId id="322" r:id="rId8"/>
    <p:sldId id="324" r:id="rId9"/>
    <p:sldId id="334" r:id="rId10"/>
    <p:sldId id="335" r:id="rId11"/>
    <p:sldId id="339" r:id="rId12"/>
    <p:sldId id="341" r:id="rId13"/>
    <p:sldId id="342" r:id="rId14"/>
    <p:sldId id="343" r:id="rId15"/>
    <p:sldId id="256"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BE00"/>
    <a:srgbClr val="A35318"/>
    <a:srgbClr val="F0587D"/>
    <a:srgbClr val="8ECB33"/>
    <a:srgbClr val="2E2E2E"/>
    <a:srgbClr val="45BCBC"/>
    <a:srgbClr val="CD5897"/>
    <a:srgbClr val="44636A"/>
    <a:srgbClr val="FFEC85"/>
    <a:srgbClr val="C56D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93410" autoAdjust="0"/>
  </p:normalViewPr>
  <p:slideViewPr>
    <p:cSldViewPr snapToGrid="0">
      <p:cViewPr varScale="1">
        <p:scale>
          <a:sx n="89" d="100"/>
          <a:sy n="89" d="100"/>
        </p:scale>
        <p:origin x="372" y="66"/>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956036680808384E-2"/>
          <c:y val="3.2814222665946302E-2"/>
          <c:w val="0.95384835965111081"/>
          <c:h val="0.92780871013491817"/>
        </c:manualLayout>
      </c:layout>
      <c:areaChart>
        <c:grouping val="standard"/>
        <c:varyColors val="0"/>
        <c:ser>
          <c:idx val="0"/>
          <c:order val="0"/>
          <c:tx>
            <c:strRef>
              <c:f>Sheet1!$B$1</c:f>
              <c:strCache>
                <c:ptCount val="1"/>
                <c:pt idx="0">
                  <c:v>系列 1</c:v>
                </c:pt>
              </c:strCache>
            </c:strRef>
          </c:tx>
          <c:spPr>
            <a:solidFill>
              <a:srgbClr val="72BE00"/>
            </a:solidFill>
            <a:ln>
              <a:noFill/>
            </a:ln>
            <a:effectLst/>
          </c:spPr>
          <c:cat>
            <c:multiLvlStrRef>
              <c:f>Sheet1!$A$2:$D$6</c:f>
              <c:multiLvlStrCache>
                <c:ptCount val="5"/>
                <c:lvl>
                  <c:pt idx="0">
                    <c:v>3</c:v>
                  </c:pt>
                  <c:pt idx="1">
                    <c:v>2</c:v>
                  </c:pt>
                  <c:pt idx="2">
                    <c:v>5</c:v>
                  </c:pt>
                  <c:pt idx="3">
                    <c:v>8</c:v>
                  </c:pt>
                  <c:pt idx="4">
                    <c:v>5</c:v>
                  </c:pt>
                </c:lvl>
                <c:lvl>
                  <c:pt idx="0">
                    <c:v>6</c:v>
                  </c:pt>
                  <c:pt idx="1">
                    <c:v>8</c:v>
                  </c:pt>
                  <c:pt idx="2">
                    <c:v>3</c:v>
                  </c:pt>
                  <c:pt idx="3">
                    <c:v>7</c:v>
                  </c:pt>
                  <c:pt idx="4">
                    <c:v>6</c:v>
                  </c:pt>
                </c:lvl>
                <c:lvl>
                  <c:pt idx="0">
                    <c:v>7</c:v>
                  </c:pt>
                  <c:pt idx="1">
                    <c:v>5</c:v>
                  </c:pt>
                  <c:pt idx="2">
                    <c:v>10</c:v>
                  </c:pt>
                  <c:pt idx="3">
                    <c:v>4</c:v>
                  </c:pt>
                  <c:pt idx="4">
                    <c:v>7</c:v>
                  </c:pt>
                </c:lvl>
                <c:lvl>
                  <c:pt idx="0">
                    <c:v>2002/1/5</c:v>
                  </c:pt>
                  <c:pt idx="1">
                    <c:v>2002/1/6</c:v>
                  </c:pt>
                  <c:pt idx="2">
                    <c:v>2002/1/7</c:v>
                  </c:pt>
                  <c:pt idx="3">
                    <c:v>2002/1/8</c:v>
                  </c:pt>
                  <c:pt idx="4">
                    <c:v>2002/1/9</c:v>
                  </c:pt>
                </c:lvl>
              </c:multiLvlStrCache>
            </c:multiLvlStrRef>
          </c:cat>
          <c:val>
            <c:numRef>
              <c:f>Sheet1!$B$2:$B$7</c:f>
              <c:numCache>
                <c:formatCode>General</c:formatCode>
                <c:ptCount val="6"/>
                <c:pt idx="0">
                  <c:v>7</c:v>
                </c:pt>
                <c:pt idx="1">
                  <c:v>5</c:v>
                </c:pt>
                <c:pt idx="2">
                  <c:v>10</c:v>
                </c:pt>
                <c:pt idx="3">
                  <c:v>4</c:v>
                </c:pt>
                <c:pt idx="4">
                  <c:v>7</c:v>
                </c:pt>
                <c:pt idx="5">
                  <c:v>5</c:v>
                </c:pt>
              </c:numCache>
            </c:numRef>
          </c:val>
          <c:extLst>
            <c:ext xmlns:c16="http://schemas.microsoft.com/office/drawing/2014/chart" uri="{C3380CC4-5D6E-409C-BE32-E72D297353CC}">
              <c16:uniqueId val="{00000000-0A0A-459F-971C-26B429AAD992}"/>
            </c:ext>
          </c:extLst>
        </c:ser>
        <c:ser>
          <c:idx val="1"/>
          <c:order val="1"/>
          <c:tx>
            <c:strRef>
              <c:f>Sheet1!$C$1</c:f>
              <c:strCache>
                <c:ptCount val="1"/>
                <c:pt idx="0">
                  <c:v>系列 2</c:v>
                </c:pt>
              </c:strCache>
            </c:strRef>
          </c:tx>
          <c:spPr>
            <a:solidFill>
              <a:srgbClr val="285B76"/>
            </a:solidFill>
            <a:ln>
              <a:noFill/>
            </a:ln>
            <a:effectLst/>
          </c:spPr>
          <c:cat>
            <c:multiLvlStrRef>
              <c:f>Sheet1!$A$2:$D$6</c:f>
              <c:multiLvlStrCache>
                <c:ptCount val="5"/>
                <c:lvl>
                  <c:pt idx="0">
                    <c:v>3</c:v>
                  </c:pt>
                  <c:pt idx="1">
                    <c:v>2</c:v>
                  </c:pt>
                  <c:pt idx="2">
                    <c:v>5</c:v>
                  </c:pt>
                  <c:pt idx="3">
                    <c:v>8</c:v>
                  </c:pt>
                  <c:pt idx="4">
                    <c:v>5</c:v>
                  </c:pt>
                </c:lvl>
                <c:lvl>
                  <c:pt idx="0">
                    <c:v>6</c:v>
                  </c:pt>
                  <c:pt idx="1">
                    <c:v>8</c:v>
                  </c:pt>
                  <c:pt idx="2">
                    <c:v>3</c:v>
                  </c:pt>
                  <c:pt idx="3">
                    <c:v>7</c:v>
                  </c:pt>
                  <c:pt idx="4">
                    <c:v>6</c:v>
                  </c:pt>
                </c:lvl>
                <c:lvl>
                  <c:pt idx="0">
                    <c:v>7</c:v>
                  </c:pt>
                  <c:pt idx="1">
                    <c:v>5</c:v>
                  </c:pt>
                  <c:pt idx="2">
                    <c:v>10</c:v>
                  </c:pt>
                  <c:pt idx="3">
                    <c:v>4</c:v>
                  </c:pt>
                  <c:pt idx="4">
                    <c:v>7</c:v>
                  </c:pt>
                </c:lvl>
                <c:lvl>
                  <c:pt idx="0">
                    <c:v>2002/1/5</c:v>
                  </c:pt>
                  <c:pt idx="1">
                    <c:v>2002/1/6</c:v>
                  </c:pt>
                  <c:pt idx="2">
                    <c:v>2002/1/7</c:v>
                  </c:pt>
                  <c:pt idx="3">
                    <c:v>2002/1/8</c:v>
                  </c:pt>
                  <c:pt idx="4">
                    <c:v>2002/1/9</c:v>
                  </c:pt>
                </c:lvl>
              </c:multiLvlStrCache>
            </c:multiLvlStrRef>
          </c:cat>
          <c:val>
            <c:numRef>
              <c:f>Sheet1!$C$2:$C$7</c:f>
              <c:numCache>
                <c:formatCode>General</c:formatCode>
                <c:ptCount val="6"/>
                <c:pt idx="0">
                  <c:v>6</c:v>
                </c:pt>
                <c:pt idx="1">
                  <c:v>8</c:v>
                </c:pt>
                <c:pt idx="2">
                  <c:v>3</c:v>
                </c:pt>
                <c:pt idx="3">
                  <c:v>7</c:v>
                </c:pt>
                <c:pt idx="4">
                  <c:v>6</c:v>
                </c:pt>
                <c:pt idx="5">
                  <c:v>3</c:v>
                </c:pt>
              </c:numCache>
            </c:numRef>
          </c:val>
          <c:extLst>
            <c:ext xmlns:c16="http://schemas.microsoft.com/office/drawing/2014/chart" uri="{C3380CC4-5D6E-409C-BE32-E72D297353CC}">
              <c16:uniqueId val="{00000001-0A0A-459F-971C-26B429AAD992}"/>
            </c:ext>
          </c:extLst>
        </c:ser>
        <c:ser>
          <c:idx val="2"/>
          <c:order val="2"/>
          <c:tx>
            <c:strRef>
              <c:f>Sheet1!$D$1</c:f>
              <c:strCache>
                <c:ptCount val="1"/>
                <c:pt idx="0">
                  <c:v>系列 3</c:v>
                </c:pt>
              </c:strCache>
            </c:strRef>
          </c:tx>
          <c:spPr>
            <a:solidFill>
              <a:srgbClr val="FFC000"/>
            </a:solidFill>
            <a:ln w="25400">
              <a:noFill/>
            </a:ln>
            <a:effectLst/>
          </c:spPr>
          <c:cat>
            <c:multiLvlStrRef>
              <c:f>Sheet1!$A$2:$D$6</c:f>
              <c:multiLvlStrCache>
                <c:ptCount val="5"/>
                <c:lvl>
                  <c:pt idx="0">
                    <c:v>3</c:v>
                  </c:pt>
                  <c:pt idx="1">
                    <c:v>2</c:v>
                  </c:pt>
                  <c:pt idx="2">
                    <c:v>5</c:v>
                  </c:pt>
                  <c:pt idx="3">
                    <c:v>8</c:v>
                  </c:pt>
                  <c:pt idx="4">
                    <c:v>5</c:v>
                  </c:pt>
                </c:lvl>
                <c:lvl>
                  <c:pt idx="0">
                    <c:v>6</c:v>
                  </c:pt>
                  <c:pt idx="1">
                    <c:v>8</c:v>
                  </c:pt>
                  <c:pt idx="2">
                    <c:v>3</c:v>
                  </c:pt>
                  <c:pt idx="3">
                    <c:v>7</c:v>
                  </c:pt>
                  <c:pt idx="4">
                    <c:v>6</c:v>
                  </c:pt>
                </c:lvl>
                <c:lvl>
                  <c:pt idx="0">
                    <c:v>7</c:v>
                  </c:pt>
                  <c:pt idx="1">
                    <c:v>5</c:v>
                  </c:pt>
                  <c:pt idx="2">
                    <c:v>10</c:v>
                  </c:pt>
                  <c:pt idx="3">
                    <c:v>4</c:v>
                  </c:pt>
                  <c:pt idx="4">
                    <c:v>7</c:v>
                  </c:pt>
                </c:lvl>
                <c:lvl>
                  <c:pt idx="0">
                    <c:v>2002/1/5</c:v>
                  </c:pt>
                  <c:pt idx="1">
                    <c:v>2002/1/6</c:v>
                  </c:pt>
                  <c:pt idx="2">
                    <c:v>2002/1/7</c:v>
                  </c:pt>
                  <c:pt idx="3">
                    <c:v>2002/1/8</c:v>
                  </c:pt>
                  <c:pt idx="4">
                    <c:v>2002/1/9</c:v>
                  </c:pt>
                </c:lvl>
              </c:multiLvlStrCache>
            </c:multiLvlStrRef>
          </c:cat>
          <c:val>
            <c:numRef>
              <c:f>Sheet1!$D$2:$D$7</c:f>
              <c:numCache>
                <c:formatCode>General</c:formatCode>
                <c:ptCount val="6"/>
                <c:pt idx="0">
                  <c:v>3</c:v>
                </c:pt>
                <c:pt idx="1">
                  <c:v>2</c:v>
                </c:pt>
                <c:pt idx="2">
                  <c:v>5</c:v>
                </c:pt>
                <c:pt idx="3">
                  <c:v>8</c:v>
                </c:pt>
                <c:pt idx="4">
                  <c:v>5</c:v>
                </c:pt>
                <c:pt idx="5">
                  <c:v>8</c:v>
                </c:pt>
              </c:numCache>
            </c:numRef>
          </c:val>
          <c:extLst>
            <c:ext xmlns:c16="http://schemas.microsoft.com/office/drawing/2014/chart" uri="{C3380CC4-5D6E-409C-BE32-E72D297353CC}">
              <c16:uniqueId val="{00000002-0A0A-459F-971C-26B429AAD992}"/>
            </c:ext>
          </c:extLst>
        </c:ser>
        <c:dLbls>
          <c:showLegendKey val="0"/>
          <c:showVal val="0"/>
          <c:showCatName val="0"/>
          <c:showSerName val="0"/>
          <c:showPercent val="0"/>
          <c:showBubbleSize val="0"/>
        </c:dLbls>
        <c:axId val="703049264"/>
        <c:axId val="743142128"/>
      </c:areaChart>
      <c:catAx>
        <c:axId val="703049264"/>
        <c:scaling>
          <c:orientation val="minMax"/>
        </c:scaling>
        <c:delete val="1"/>
        <c:axPos val="b"/>
        <c:numFmt formatCode="General" sourceLinked="1"/>
        <c:majorTickMark val="out"/>
        <c:minorTickMark val="none"/>
        <c:tickLblPos val="nextTo"/>
        <c:crossAx val="743142128"/>
        <c:crosses val="autoZero"/>
        <c:auto val="1"/>
        <c:lblAlgn val="ctr"/>
        <c:lblOffset val="100"/>
        <c:noMultiLvlLbl val="0"/>
      </c:catAx>
      <c:valAx>
        <c:axId val="743142128"/>
        <c:scaling>
          <c:orientation val="minMax"/>
        </c:scaling>
        <c:delete val="1"/>
        <c:axPos val="l"/>
        <c:numFmt formatCode="General" sourceLinked="1"/>
        <c:majorTickMark val="none"/>
        <c:minorTickMark val="none"/>
        <c:tickLblPos val="nextTo"/>
        <c:crossAx val="703049264"/>
        <c:crosses val="autoZero"/>
        <c:crossBetween val="midCat"/>
      </c:valAx>
      <c:spPr>
        <a:noFill/>
        <a:ln>
          <a:noFill/>
        </a:ln>
        <a:effectLst/>
      </c:spPr>
    </c:plotArea>
    <c:plotVisOnly val="1"/>
    <c:dispBlanksAs val="zero"/>
    <c:showDLblsOverMax val="0"/>
  </c:chart>
  <c:spPr>
    <a:noFill/>
    <a:ln>
      <a:noFill/>
    </a:ln>
    <a:effectLst/>
  </c:spPr>
  <c:txPr>
    <a:bodyPr/>
    <a:lstStyle/>
    <a:p>
      <a:pPr>
        <a:defRPr>
          <a:latin typeface="Arial" panose="020B0604020202020204" pitchFamily="34" charset="0"/>
          <a:cs typeface="Arial" panose="020B0604020202020204" pitchFamily="34" charset="0"/>
          <a:sym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0B13C-CEF5-485E-B81E-43A7C9499AAC}" type="datetimeFigureOut">
              <a:rPr lang="zh-CN" altLang="en-US" smtClean="0"/>
              <a:t>2023/11/3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DD126-CAB5-4313-92D2-897FE284EF23}" type="slidenum">
              <a:rPr lang="zh-CN" altLang="en-US" smtClean="0"/>
              <a:t>‹#›</a:t>
            </a:fld>
            <a:endParaRPr lang="zh-CN" altLang="en-US"/>
          </a:p>
        </p:txBody>
      </p:sp>
    </p:spTree>
    <p:extLst>
      <p:ext uri="{BB962C8B-B14F-4D97-AF65-F5344CB8AC3E}">
        <p14:creationId xmlns:p14="http://schemas.microsoft.com/office/powerpoint/2010/main" val="1750663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t>2023/11/3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t>‹#›</a:t>
            </a:fld>
            <a:endParaRPr lang="zh-CN" altLang="en-US"/>
          </a:p>
        </p:txBody>
      </p:sp>
    </p:spTree>
    <p:extLst>
      <p:ext uri="{BB962C8B-B14F-4D97-AF65-F5344CB8AC3E}">
        <p14:creationId xmlns:p14="http://schemas.microsoft.com/office/powerpoint/2010/main" val="2617355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t>2023/11/3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t>‹#›</a:t>
            </a:fld>
            <a:endParaRPr lang="zh-CN" altLang="en-US"/>
          </a:p>
        </p:txBody>
      </p:sp>
    </p:spTree>
    <p:extLst>
      <p:ext uri="{BB962C8B-B14F-4D97-AF65-F5344CB8AC3E}">
        <p14:creationId xmlns:p14="http://schemas.microsoft.com/office/powerpoint/2010/main" val="2690928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t>2023/11/3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t>‹#›</a:t>
            </a:fld>
            <a:endParaRPr lang="zh-CN" altLang="en-US"/>
          </a:p>
        </p:txBody>
      </p:sp>
    </p:spTree>
    <p:extLst>
      <p:ext uri="{BB962C8B-B14F-4D97-AF65-F5344CB8AC3E}">
        <p14:creationId xmlns:p14="http://schemas.microsoft.com/office/powerpoint/2010/main" val="37358266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73A94-7519-C393-861E-191C7B937A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1CF4AC-A303-D112-98FC-BCB05487FF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4F5B1D-1C84-6522-CADF-6A333907DDA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269C2B1-A1A6-C55E-3599-417BFFF2E23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380BE72-9095-12EC-6004-72FF80309EDC}"/>
              </a:ext>
            </a:extLst>
          </p:cNvPr>
          <p:cNvSpPr>
            <a:spLocks noGrp="1"/>
          </p:cNvSpPr>
          <p:nvPr>
            <p:ph type="sldNum" sz="quarter" idx="12"/>
          </p:nvPr>
        </p:nvSpPr>
        <p:spPr/>
        <p:txBody>
          <a:bodyPr/>
          <a:lstStyle>
            <a:lvl1pPr>
              <a:defRPr/>
            </a:lvl1pPr>
          </a:lstStyle>
          <a:p>
            <a:fld id="{E4BC5AEA-DF94-42E3-89C4-39C90DD43E1A}" type="slidenum">
              <a:rPr lang="en-US" altLang="en-US"/>
              <a:pPr/>
              <a:t>‹#›</a:t>
            </a:fld>
            <a:endParaRPr lang="en-US" altLang="en-US"/>
          </a:p>
        </p:txBody>
      </p:sp>
    </p:spTree>
    <p:extLst>
      <p:ext uri="{BB962C8B-B14F-4D97-AF65-F5344CB8AC3E}">
        <p14:creationId xmlns:p14="http://schemas.microsoft.com/office/powerpoint/2010/main" val="421962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6B1A0-6D25-08FE-A67A-F6DAA94709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B2BB13-F2D9-EDD7-037F-2B300517BB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EDD82A-86E7-965F-4165-AB3907E588F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1D5F6A7-D907-BD62-4655-DF151002A99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5551390-F681-C287-70FD-3A994F5DF489}"/>
              </a:ext>
            </a:extLst>
          </p:cNvPr>
          <p:cNvSpPr>
            <a:spLocks noGrp="1"/>
          </p:cNvSpPr>
          <p:nvPr>
            <p:ph type="sldNum" sz="quarter" idx="12"/>
          </p:nvPr>
        </p:nvSpPr>
        <p:spPr/>
        <p:txBody>
          <a:bodyPr/>
          <a:lstStyle>
            <a:lvl1pPr>
              <a:defRPr/>
            </a:lvl1pPr>
          </a:lstStyle>
          <a:p>
            <a:fld id="{0D750F40-20B4-422B-80D2-443E7AC19841}" type="slidenum">
              <a:rPr lang="en-US" altLang="en-US"/>
              <a:pPr/>
              <a:t>‹#›</a:t>
            </a:fld>
            <a:endParaRPr lang="en-US" altLang="en-US"/>
          </a:p>
        </p:txBody>
      </p:sp>
    </p:spTree>
    <p:extLst>
      <p:ext uri="{BB962C8B-B14F-4D97-AF65-F5344CB8AC3E}">
        <p14:creationId xmlns:p14="http://schemas.microsoft.com/office/powerpoint/2010/main" val="31972634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4EA4-2AFA-4E2D-25A2-6CF3F4BBD9E8}"/>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558ADD-044A-1B5D-2320-FE46574FD791}"/>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4011B5D0-8F57-E38A-5542-8DB2E6B5A99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8FE9984-A112-0138-1D59-79AA08CB830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A4BEA97-3DCC-2420-D342-75E18DA0CD3E}"/>
              </a:ext>
            </a:extLst>
          </p:cNvPr>
          <p:cNvSpPr>
            <a:spLocks noGrp="1"/>
          </p:cNvSpPr>
          <p:nvPr>
            <p:ph type="sldNum" sz="quarter" idx="12"/>
          </p:nvPr>
        </p:nvSpPr>
        <p:spPr/>
        <p:txBody>
          <a:bodyPr/>
          <a:lstStyle>
            <a:lvl1pPr>
              <a:defRPr/>
            </a:lvl1pPr>
          </a:lstStyle>
          <a:p>
            <a:fld id="{15402B68-6BE3-4244-BCF1-7CFD1C3FB3D1}" type="slidenum">
              <a:rPr lang="en-US" altLang="en-US"/>
              <a:pPr/>
              <a:t>‹#›</a:t>
            </a:fld>
            <a:endParaRPr lang="en-US" altLang="en-US"/>
          </a:p>
        </p:txBody>
      </p:sp>
    </p:spTree>
    <p:extLst>
      <p:ext uri="{BB962C8B-B14F-4D97-AF65-F5344CB8AC3E}">
        <p14:creationId xmlns:p14="http://schemas.microsoft.com/office/powerpoint/2010/main" val="1648667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645D4-CAF8-D4E6-772F-0EDA8B6AED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19D2AE-BFD8-F61C-DF70-1345053C38E9}"/>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C9BE8F-F477-89CE-77B2-B94D0095A947}"/>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6AC336-C2D5-86E4-F540-F0C974F84DA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DDC50F6-6BDA-1492-AFA4-1F5AAA67A7F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4616604-5335-8762-090A-1504D1F77663}"/>
              </a:ext>
            </a:extLst>
          </p:cNvPr>
          <p:cNvSpPr>
            <a:spLocks noGrp="1"/>
          </p:cNvSpPr>
          <p:nvPr>
            <p:ph type="sldNum" sz="quarter" idx="12"/>
          </p:nvPr>
        </p:nvSpPr>
        <p:spPr/>
        <p:txBody>
          <a:bodyPr/>
          <a:lstStyle>
            <a:lvl1pPr>
              <a:defRPr/>
            </a:lvl1pPr>
          </a:lstStyle>
          <a:p>
            <a:fld id="{2CD1D61B-7FD3-4A94-B3E5-83F427F28F95}" type="slidenum">
              <a:rPr lang="en-US" altLang="en-US"/>
              <a:pPr/>
              <a:t>‹#›</a:t>
            </a:fld>
            <a:endParaRPr lang="en-US" altLang="en-US"/>
          </a:p>
        </p:txBody>
      </p:sp>
    </p:spTree>
    <p:extLst>
      <p:ext uri="{BB962C8B-B14F-4D97-AF65-F5344CB8AC3E}">
        <p14:creationId xmlns:p14="http://schemas.microsoft.com/office/powerpoint/2010/main" val="4093589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8359D-5627-41DA-F88B-D4BBD5686A9B}"/>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22AD54-FAC9-3F1C-28CA-A4CBBDCCE675}"/>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26D07F-8B80-3CE5-B1E2-71D66A80CCD3}"/>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97156-1BB4-E8FA-B560-00BAA9A90C3B}"/>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FF713A-7085-1DB5-C14A-2B63F5F7925C}"/>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251894-B47F-20FF-C2C8-585DEB0B39F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CF098B7D-23D0-8688-49D8-E3496B962FC8}"/>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66D4028B-EDF3-F588-5456-08CAF4E49F32}"/>
              </a:ext>
            </a:extLst>
          </p:cNvPr>
          <p:cNvSpPr>
            <a:spLocks noGrp="1"/>
          </p:cNvSpPr>
          <p:nvPr>
            <p:ph type="sldNum" sz="quarter" idx="12"/>
          </p:nvPr>
        </p:nvSpPr>
        <p:spPr/>
        <p:txBody>
          <a:bodyPr/>
          <a:lstStyle>
            <a:lvl1pPr>
              <a:defRPr/>
            </a:lvl1pPr>
          </a:lstStyle>
          <a:p>
            <a:fld id="{0113D082-0D15-4187-B566-5075515445F4}" type="slidenum">
              <a:rPr lang="en-US" altLang="en-US"/>
              <a:pPr/>
              <a:t>‹#›</a:t>
            </a:fld>
            <a:endParaRPr lang="en-US" altLang="en-US"/>
          </a:p>
        </p:txBody>
      </p:sp>
    </p:spTree>
    <p:extLst>
      <p:ext uri="{BB962C8B-B14F-4D97-AF65-F5344CB8AC3E}">
        <p14:creationId xmlns:p14="http://schemas.microsoft.com/office/powerpoint/2010/main" val="2854762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D0983-6C6D-932E-2096-8BF291AF5B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C134D2-8465-60F0-A386-6298C1447048}"/>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0A566C14-E705-8FD0-3A99-F08A811B22F1}"/>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85A4856-1966-E45B-6331-A7B8CF5862AE}"/>
              </a:ext>
            </a:extLst>
          </p:cNvPr>
          <p:cNvSpPr>
            <a:spLocks noGrp="1"/>
          </p:cNvSpPr>
          <p:nvPr>
            <p:ph type="sldNum" sz="quarter" idx="12"/>
          </p:nvPr>
        </p:nvSpPr>
        <p:spPr/>
        <p:txBody>
          <a:bodyPr/>
          <a:lstStyle>
            <a:lvl1pPr>
              <a:defRPr/>
            </a:lvl1pPr>
          </a:lstStyle>
          <a:p>
            <a:fld id="{83AD0B05-A4C6-46C0-BB9F-B4D9DCDCDBD8}" type="slidenum">
              <a:rPr lang="en-US" altLang="en-US"/>
              <a:pPr/>
              <a:t>‹#›</a:t>
            </a:fld>
            <a:endParaRPr lang="en-US" altLang="en-US"/>
          </a:p>
        </p:txBody>
      </p:sp>
    </p:spTree>
    <p:extLst>
      <p:ext uri="{BB962C8B-B14F-4D97-AF65-F5344CB8AC3E}">
        <p14:creationId xmlns:p14="http://schemas.microsoft.com/office/powerpoint/2010/main" val="2768766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068B84-9447-3E2B-22BA-93BAE6E8CB68}"/>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29EF4CE2-F7C8-B1AE-5B94-019B9256FCE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F49FD498-7E11-892C-BFEA-22EF071F1A4E}"/>
              </a:ext>
            </a:extLst>
          </p:cNvPr>
          <p:cNvSpPr>
            <a:spLocks noGrp="1"/>
          </p:cNvSpPr>
          <p:nvPr>
            <p:ph type="sldNum" sz="quarter" idx="12"/>
          </p:nvPr>
        </p:nvSpPr>
        <p:spPr/>
        <p:txBody>
          <a:bodyPr/>
          <a:lstStyle>
            <a:lvl1pPr>
              <a:defRPr/>
            </a:lvl1pPr>
          </a:lstStyle>
          <a:p>
            <a:fld id="{0F281A5D-53D7-4547-9D65-7569E68B386A}" type="slidenum">
              <a:rPr lang="en-US" altLang="en-US"/>
              <a:pPr/>
              <a:t>‹#›</a:t>
            </a:fld>
            <a:endParaRPr lang="en-US" altLang="en-US"/>
          </a:p>
        </p:txBody>
      </p:sp>
    </p:spTree>
    <p:extLst>
      <p:ext uri="{BB962C8B-B14F-4D97-AF65-F5344CB8AC3E}">
        <p14:creationId xmlns:p14="http://schemas.microsoft.com/office/powerpoint/2010/main" val="3002097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C398C-000A-3ACB-0E9A-8FF9C9617D7E}"/>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82606A-CC8F-9A89-5719-2B297E5A87BC}"/>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2D3F3A-3EE7-086A-4381-8BF91518A473}"/>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7B58B6-0FC9-595E-A81A-E4DB0FE4E1B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ED915E9-A76A-B058-D060-B671ECC5DB0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079E2FB-285B-797E-074B-57B3DD104E22}"/>
              </a:ext>
            </a:extLst>
          </p:cNvPr>
          <p:cNvSpPr>
            <a:spLocks noGrp="1"/>
          </p:cNvSpPr>
          <p:nvPr>
            <p:ph type="sldNum" sz="quarter" idx="12"/>
          </p:nvPr>
        </p:nvSpPr>
        <p:spPr/>
        <p:txBody>
          <a:bodyPr/>
          <a:lstStyle>
            <a:lvl1pPr>
              <a:defRPr/>
            </a:lvl1pPr>
          </a:lstStyle>
          <a:p>
            <a:fld id="{2B465152-26F0-4381-ACEA-3EEC372444EE}" type="slidenum">
              <a:rPr lang="en-US" altLang="en-US"/>
              <a:pPr/>
              <a:t>‹#›</a:t>
            </a:fld>
            <a:endParaRPr lang="en-US" altLang="en-US"/>
          </a:p>
        </p:txBody>
      </p:sp>
    </p:spTree>
    <p:extLst>
      <p:ext uri="{BB962C8B-B14F-4D97-AF65-F5344CB8AC3E}">
        <p14:creationId xmlns:p14="http://schemas.microsoft.com/office/powerpoint/2010/main" val="3136236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t>2023/11/3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t>‹#›</a:t>
            </a:fld>
            <a:endParaRPr lang="zh-CN" altLang="en-US"/>
          </a:p>
        </p:txBody>
      </p:sp>
    </p:spTree>
    <p:extLst>
      <p:ext uri="{BB962C8B-B14F-4D97-AF65-F5344CB8AC3E}">
        <p14:creationId xmlns:p14="http://schemas.microsoft.com/office/powerpoint/2010/main" val="21659376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BD4A-CD97-646B-D49F-ACABE5083704}"/>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FC4221-573F-D128-6F48-972781FED18C}"/>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B1D0BB-DB79-FFAE-84EB-B39780404B04}"/>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7C67ED-A95F-3383-A958-D11577015F3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662080C-9AA0-AF62-4CF8-787E0B310D6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2A2AAC8-047E-EC65-8C15-04028F220B88}"/>
              </a:ext>
            </a:extLst>
          </p:cNvPr>
          <p:cNvSpPr>
            <a:spLocks noGrp="1"/>
          </p:cNvSpPr>
          <p:nvPr>
            <p:ph type="sldNum" sz="quarter" idx="12"/>
          </p:nvPr>
        </p:nvSpPr>
        <p:spPr/>
        <p:txBody>
          <a:bodyPr/>
          <a:lstStyle>
            <a:lvl1pPr>
              <a:defRPr/>
            </a:lvl1pPr>
          </a:lstStyle>
          <a:p>
            <a:fld id="{7D7CAF82-42C2-46BE-87A0-12EF266530AE}" type="slidenum">
              <a:rPr lang="en-US" altLang="en-US"/>
              <a:pPr/>
              <a:t>‹#›</a:t>
            </a:fld>
            <a:endParaRPr lang="en-US" altLang="en-US"/>
          </a:p>
        </p:txBody>
      </p:sp>
    </p:spTree>
    <p:extLst>
      <p:ext uri="{BB962C8B-B14F-4D97-AF65-F5344CB8AC3E}">
        <p14:creationId xmlns:p14="http://schemas.microsoft.com/office/powerpoint/2010/main" val="845989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6005C-8A04-9B82-46C5-F39FDF69E1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7FE9BD-821A-53CE-A677-2B4E94CD65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C54E13-D6F3-8B3D-D724-A5A1D4DFA25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FDB83B4-7885-B76D-F379-6BC86B1B102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EC4899D-0E72-A55C-96CA-6FCEECB927EE}"/>
              </a:ext>
            </a:extLst>
          </p:cNvPr>
          <p:cNvSpPr>
            <a:spLocks noGrp="1"/>
          </p:cNvSpPr>
          <p:nvPr>
            <p:ph type="sldNum" sz="quarter" idx="12"/>
          </p:nvPr>
        </p:nvSpPr>
        <p:spPr/>
        <p:txBody>
          <a:bodyPr/>
          <a:lstStyle>
            <a:lvl1pPr>
              <a:defRPr/>
            </a:lvl1pPr>
          </a:lstStyle>
          <a:p>
            <a:fld id="{A566735C-B38F-4788-8BAB-A25D6FD04749}" type="slidenum">
              <a:rPr lang="en-US" altLang="en-US"/>
              <a:pPr/>
              <a:t>‹#›</a:t>
            </a:fld>
            <a:endParaRPr lang="en-US" altLang="en-US"/>
          </a:p>
        </p:txBody>
      </p:sp>
    </p:spTree>
    <p:extLst>
      <p:ext uri="{BB962C8B-B14F-4D97-AF65-F5344CB8AC3E}">
        <p14:creationId xmlns:p14="http://schemas.microsoft.com/office/powerpoint/2010/main" val="868986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6F2EF1-569C-30BE-9A0C-78DA06E98D4D}"/>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D83BD9-97CA-B7EB-5B46-99BCE9774D0F}"/>
              </a:ext>
            </a:extLst>
          </p:cNvPr>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DD69CD-D314-951D-C400-959BD9EB255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0E7DB33-1801-144B-0F74-F397EF0C843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ADA7021-759A-257D-66CB-AED20770D44A}"/>
              </a:ext>
            </a:extLst>
          </p:cNvPr>
          <p:cNvSpPr>
            <a:spLocks noGrp="1"/>
          </p:cNvSpPr>
          <p:nvPr>
            <p:ph type="sldNum" sz="quarter" idx="12"/>
          </p:nvPr>
        </p:nvSpPr>
        <p:spPr/>
        <p:txBody>
          <a:bodyPr/>
          <a:lstStyle>
            <a:lvl1pPr>
              <a:defRPr/>
            </a:lvl1pPr>
          </a:lstStyle>
          <a:p>
            <a:fld id="{100EA6C1-5576-4962-B0F7-A80F58B7D3E9}" type="slidenum">
              <a:rPr lang="en-US" altLang="en-US"/>
              <a:pPr/>
              <a:t>‹#›</a:t>
            </a:fld>
            <a:endParaRPr lang="en-US" altLang="en-US"/>
          </a:p>
        </p:txBody>
      </p:sp>
    </p:spTree>
    <p:extLst>
      <p:ext uri="{BB962C8B-B14F-4D97-AF65-F5344CB8AC3E}">
        <p14:creationId xmlns:p14="http://schemas.microsoft.com/office/powerpoint/2010/main" val="284344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t>2023/11/3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t>‹#›</a:t>
            </a:fld>
            <a:endParaRPr lang="zh-CN" altLang="en-US"/>
          </a:p>
        </p:txBody>
      </p:sp>
    </p:spTree>
    <p:extLst>
      <p:ext uri="{BB962C8B-B14F-4D97-AF65-F5344CB8AC3E}">
        <p14:creationId xmlns:p14="http://schemas.microsoft.com/office/powerpoint/2010/main" val="124502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t>2023/11/3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t>‹#›</a:t>
            </a:fld>
            <a:endParaRPr lang="zh-CN" altLang="en-US"/>
          </a:p>
        </p:txBody>
      </p:sp>
    </p:spTree>
    <p:extLst>
      <p:ext uri="{BB962C8B-B14F-4D97-AF65-F5344CB8AC3E}">
        <p14:creationId xmlns:p14="http://schemas.microsoft.com/office/powerpoint/2010/main" val="4144471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t>2023/11/3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t>‹#›</a:t>
            </a:fld>
            <a:endParaRPr lang="zh-CN" altLang="en-US"/>
          </a:p>
        </p:txBody>
      </p:sp>
    </p:spTree>
    <p:extLst>
      <p:ext uri="{BB962C8B-B14F-4D97-AF65-F5344CB8AC3E}">
        <p14:creationId xmlns:p14="http://schemas.microsoft.com/office/powerpoint/2010/main" val="99627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t>2023/11/3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t>‹#›</a:t>
            </a:fld>
            <a:endParaRPr lang="zh-CN" altLang="en-US"/>
          </a:p>
        </p:txBody>
      </p:sp>
    </p:spTree>
    <p:extLst>
      <p:ext uri="{BB962C8B-B14F-4D97-AF65-F5344CB8AC3E}">
        <p14:creationId xmlns:p14="http://schemas.microsoft.com/office/powerpoint/2010/main" val="3723495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t>2023/11/3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t>‹#›</a:t>
            </a:fld>
            <a:endParaRPr lang="zh-CN" altLang="en-US"/>
          </a:p>
        </p:txBody>
      </p:sp>
    </p:spTree>
    <p:extLst>
      <p:ext uri="{BB962C8B-B14F-4D97-AF65-F5344CB8AC3E}">
        <p14:creationId xmlns:p14="http://schemas.microsoft.com/office/powerpoint/2010/main" val="1292418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t>2023/11/3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t>‹#›</a:t>
            </a:fld>
            <a:endParaRPr lang="zh-CN" altLang="en-US"/>
          </a:p>
        </p:txBody>
      </p:sp>
    </p:spTree>
    <p:extLst>
      <p:ext uri="{BB962C8B-B14F-4D97-AF65-F5344CB8AC3E}">
        <p14:creationId xmlns:p14="http://schemas.microsoft.com/office/powerpoint/2010/main" val="42581444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579CB8-450F-49B0-8A8D-DA6CB0C0B27E}" type="datetimeFigureOut">
              <a:rPr lang="zh-CN" altLang="en-US" smtClean="0"/>
              <a:t>2023/11/3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8C799D6-7AFF-43B0-980B-6F3FB41D1FB0}" type="slidenum">
              <a:rPr lang="zh-CN" altLang="en-US" smtClean="0"/>
              <a:t>‹#›</a:t>
            </a:fld>
            <a:endParaRPr lang="zh-CN" altLang="en-US"/>
          </a:p>
        </p:txBody>
      </p:sp>
    </p:spTree>
    <p:extLst>
      <p:ext uri="{BB962C8B-B14F-4D97-AF65-F5344CB8AC3E}">
        <p14:creationId xmlns:p14="http://schemas.microsoft.com/office/powerpoint/2010/main" val="8026871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925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25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818A1CC-81B7-6A94-9B2A-9FA20E1D7E26}"/>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A85C15B-7E14-567B-DC45-BBF06AFFA741}"/>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B8383C8-00D3-0396-F745-BD3F991A22A1}"/>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9B7FC788-532B-674B-85B6-24BD8ECB7839}"/>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38F6A4EA-404E-291A-749B-880F32EFE3C0}"/>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13B5992-1B27-40C4-904D-0DA89F00DE6D}" type="slidenum">
              <a:rPr lang="en-US" altLang="en-US"/>
              <a:pPr/>
              <a:t>‹#›</a:t>
            </a:fld>
            <a:endParaRPr lang="en-US" altLang="en-US"/>
          </a:p>
        </p:txBody>
      </p:sp>
    </p:spTree>
    <p:extLst>
      <p:ext uri="{BB962C8B-B14F-4D97-AF65-F5344CB8AC3E}">
        <p14:creationId xmlns:p14="http://schemas.microsoft.com/office/powerpoint/2010/main" val="1648666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10.jfif"/><Relationship Id="rId4" Type="http://schemas.openxmlformats.org/officeDocument/2006/relationships/image" Target="../media/image9.jf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gif"/><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29084" y="4295274"/>
            <a:ext cx="12162915" cy="2562726"/>
          </a:xfrm>
          <a:prstGeom prst="rect">
            <a:avLst/>
          </a:prstGeom>
        </p:spPr>
      </p:pic>
      <p:sp>
        <p:nvSpPr>
          <p:cNvPr id="32" name="TextBox 13"/>
          <p:cNvSpPr txBox="1">
            <a:spLocks noChangeArrowheads="1"/>
          </p:cNvSpPr>
          <p:nvPr/>
        </p:nvSpPr>
        <p:spPr bwMode="auto">
          <a:xfrm>
            <a:off x="3124200" y="304801"/>
            <a:ext cx="624840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en-US" altLang="zh-CN"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UỶ BAN NHÂN DÂN QUẬN LONG BIÊN</a:t>
            </a:r>
          </a:p>
          <a:p>
            <a:pPr algn="ctr">
              <a:spcBef>
                <a:spcPct val="20000"/>
              </a:spcBef>
            </a:pPr>
            <a:r>
              <a:rPr lang="en-US" altLang="zh-CN"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TRƯỜNG THCS NGUYỄN GIA THIỀU</a:t>
            </a:r>
          </a:p>
        </p:txBody>
      </p:sp>
      <p:sp>
        <p:nvSpPr>
          <p:cNvPr id="2" name="TextBox 13">
            <a:extLst>
              <a:ext uri="{FF2B5EF4-FFF2-40B4-BE49-F238E27FC236}">
                <a16:creationId xmlns:a16="http://schemas.microsoft.com/office/drawing/2014/main" id="{0A812A0A-D4E5-EDA9-766E-5C2535E93A69}"/>
              </a:ext>
            </a:extLst>
          </p:cNvPr>
          <p:cNvSpPr txBox="1">
            <a:spLocks noChangeArrowheads="1"/>
          </p:cNvSpPr>
          <p:nvPr/>
        </p:nvSpPr>
        <p:spPr bwMode="auto">
          <a:xfrm>
            <a:off x="2851485" y="1570030"/>
            <a:ext cx="6705600" cy="185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en-US" altLang="zh-CN" sz="3200" b="1"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CÔNG NGHỆ 7</a:t>
            </a:r>
          </a:p>
          <a:p>
            <a:pPr algn="ctr">
              <a:spcBef>
                <a:spcPct val="20000"/>
              </a:spcBef>
            </a:pPr>
            <a:endParaRPr lang="en-US" altLang="zh-CN"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pPr algn="ctr">
              <a:spcBef>
                <a:spcPct val="20000"/>
              </a:spcBef>
            </a:pPr>
            <a:r>
              <a:rPr lang="en-US" altLang="zh-CN" sz="28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TIẾT 3</a:t>
            </a:r>
          </a:p>
          <a:p>
            <a:pPr algn="ctr">
              <a:spcBef>
                <a:spcPct val="20000"/>
              </a:spcBef>
            </a:pPr>
            <a:r>
              <a:rPr lang="en-US" altLang="zh-CN" sz="2800" b="1" u="sng"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BÀI 2</a:t>
            </a:r>
            <a:r>
              <a:rPr lang="en-US" altLang="zh-CN" sz="28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LÀM ĐẤT TRỒNG CÂY</a:t>
            </a:r>
          </a:p>
        </p:txBody>
      </p:sp>
      <p:sp>
        <p:nvSpPr>
          <p:cNvPr id="4" name="Title 3">
            <a:extLst>
              <a:ext uri="{FF2B5EF4-FFF2-40B4-BE49-F238E27FC236}">
                <a16:creationId xmlns:a16="http://schemas.microsoft.com/office/drawing/2014/main" id="{3C25A622-72CF-36E2-E95E-ECFD7525BDEC}"/>
              </a:ext>
            </a:extLst>
          </p:cNvPr>
          <p:cNvSpPr>
            <a:spLocks noGrp="1"/>
          </p:cNvSpPr>
          <p:nvPr>
            <p:ph type="title"/>
          </p:nvPr>
        </p:nvSpPr>
        <p:spPr>
          <a:xfrm>
            <a:off x="2209800" y="3551231"/>
            <a:ext cx="7772400" cy="623727"/>
          </a:xfrm>
        </p:spPr>
        <p:txBody>
          <a:bodyPr>
            <a:noAutofit/>
          </a:bodyPr>
          <a:lstStyle/>
          <a:p>
            <a:pPr algn="ctr"/>
            <a:r>
              <a:rPr lang="en-US" sz="2400" b="1" i="1" dirty="0" err="1">
                <a:solidFill>
                  <a:srgbClr val="00B050"/>
                </a:solidFill>
                <a:latin typeface="Times New Roman" panose="02020603050405020304" pitchFamily="18" charset="0"/>
                <a:cs typeface="Times New Roman" panose="02020603050405020304" pitchFamily="18" charset="0"/>
              </a:rPr>
              <a:t>Giáo</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viên</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Nguyễn</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Thị</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Bích</a:t>
            </a:r>
            <a:r>
              <a:rPr lang="en-US" sz="2400" b="1" i="1" dirty="0">
                <a:solidFill>
                  <a:srgbClr val="00B050"/>
                </a:solidFill>
                <a:latin typeface="Times New Roman" panose="02020603050405020304" pitchFamily="18" charset="0"/>
                <a:cs typeface="Times New Roman" panose="02020603050405020304" pitchFamily="18" charset="0"/>
              </a:rPr>
              <a:t> </a:t>
            </a:r>
            <a:r>
              <a:rPr lang="en-US" sz="2400" b="1" i="1" dirty="0" err="1">
                <a:solidFill>
                  <a:srgbClr val="00B050"/>
                </a:solidFill>
                <a:latin typeface="Times New Roman" panose="02020603050405020304" pitchFamily="18" charset="0"/>
                <a:cs typeface="Times New Roman" panose="02020603050405020304" pitchFamily="18" charset="0"/>
              </a:rPr>
              <a:t>Ngọc</a:t>
            </a:r>
            <a:endParaRPr lang="en-US" sz="2400" b="1" i="1" dirty="0">
              <a:solidFill>
                <a:srgbClr val="00B050"/>
              </a:solidFill>
              <a:latin typeface="Times New Roman" panose="02020603050405020304" pitchFamily="18" charset="0"/>
              <a:cs typeface="Times New Roman" panose="02020603050405020304" pitchFamily="18" charset="0"/>
            </a:endParaRPr>
          </a:p>
        </p:txBody>
      </p:sp>
      <p:pic>
        <p:nvPicPr>
          <p:cNvPr id="5" name="Picture 1">
            <a:extLst>
              <a:ext uri="{FF2B5EF4-FFF2-40B4-BE49-F238E27FC236}">
                <a16:creationId xmlns:a16="http://schemas.microsoft.com/office/drawing/2014/main" id="{0CAE7DA7-1AA3-301D-91DA-6896DC6596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53"/>
            <a:ext cx="1932426" cy="170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759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DDDAF3-A7C7-D7BD-9B7F-FC21D572F485}"/>
              </a:ext>
            </a:extLst>
          </p:cNvPr>
          <p:cNvSpPr txBox="1"/>
          <p:nvPr/>
        </p:nvSpPr>
        <p:spPr>
          <a:xfrm>
            <a:off x="223736" y="247718"/>
            <a:ext cx="11498094" cy="4878130"/>
          </a:xfrm>
          <a:prstGeom prst="rect">
            <a:avLst/>
          </a:prstGeom>
          <a:noFill/>
        </p:spPr>
        <p:txBody>
          <a:bodyPr wrap="square">
            <a:spAutoFit/>
          </a:bodyPr>
          <a:lstStyle/>
          <a:p>
            <a:pPr>
              <a:lnSpc>
                <a:spcPct val="115000"/>
              </a:lnSpc>
              <a:spcAft>
                <a:spcPts val="1000"/>
              </a:spcAft>
            </a:pPr>
            <a:r>
              <a:rPr lang="vi-V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1. </a:t>
            </a: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 lỏng có tác dụng gì đối với cây trồng?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lphaLcPeriod"/>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Cung cấp nước cho cây, hòa tan các chất dinh dưỡng giúp cây dễ hấp thu.</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mj-lt"/>
              <a:buAutoNum type="alphaLcPeriod"/>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 cho đất tơi, xốp và giúp dễ cây dễ hấp thụ oxygen tốt hơn.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mj-lt"/>
              <a:buAutoNum type="alphaLcPeriod"/>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 cây đứng vững.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mj-lt"/>
              <a:buAutoNum type="alphaLcPeriod"/>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Cung cấp oxygen cho cây.</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vi-V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2. </a:t>
            </a: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Cày đất là công việc làm xáo trộn lớp đất mặt ở sâu khoảng: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lphaLcPeriod"/>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5- 10 cm.            b. 10 -15 cm.           c. 15-20 cm.            d. 20 - 30 cm.</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vi-V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3. </a:t>
            </a: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Đâu </a:t>
            </a:r>
            <a:r>
              <a:rPr lang="vi-VN"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a:t>
            </a: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 là hoạt động bón phân lót trong trồng trọt?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lphaLcPeriod"/>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Rải đều phân bón trên bề mặt đất cần gieo trồng.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mj-lt"/>
              <a:buAutoNum type="alphaLcPeriod"/>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 một lớp đất mới phủ lên trên toàn bộ khu vực đã phân bón và cuối cùng là gieo giống cây.</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mj-lt"/>
              <a:buAutoNum type="alphaLcPeriod"/>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 xáo trộn lớp đất mặt ở sâu khoảng 20 - 30 cm.</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mj-lt"/>
              <a:buAutoNum type="alphaLcPeriod"/>
            </a:pPr>
            <a:r>
              <a:rPr lang="vi-VN"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biệt, với những loại cây lâu năm thì bạn nên đào hố sâu rồi cho phân bón vào hố trước khi gieo trồng.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9139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3">
            <a:extLst>
              <a:ext uri="{FF2B5EF4-FFF2-40B4-BE49-F238E27FC236}">
                <a16:creationId xmlns:a16="http://schemas.microsoft.com/office/drawing/2014/main" id="{8CCD018E-AE59-91CF-AF9F-9ADC8367939A}"/>
              </a:ext>
            </a:extLst>
          </p:cNvPr>
          <p:cNvGrpSpPr/>
          <p:nvPr/>
        </p:nvGrpSpPr>
        <p:grpSpPr>
          <a:xfrm>
            <a:off x="-123809" y="4527536"/>
            <a:ext cx="12315810" cy="2424248"/>
            <a:chOff x="-123810" y="4108197"/>
            <a:chExt cx="12408377" cy="2843587"/>
          </a:xfrm>
        </p:grpSpPr>
        <p:sp>
          <p:nvSpPr>
            <p:cNvPr id="64" name="Freeform 18">
              <a:extLst>
                <a:ext uri="{FF2B5EF4-FFF2-40B4-BE49-F238E27FC236}">
                  <a16:creationId xmlns:a16="http://schemas.microsoft.com/office/drawing/2014/main" id="{4A0F5FFC-6C05-72FF-BD6C-21DD8388A486}"/>
                </a:ext>
              </a:extLst>
            </p:cNvPr>
            <p:cNvSpPr>
              <a:spLocks/>
            </p:cNvSpPr>
            <p:nvPr/>
          </p:nvSpPr>
          <p:spPr bwMode="auto">
            <a:xfrm>
              <a:off x="2143470" y="4587267"/>
              <a:ext cx="860902" cy="1980313"/>
            </a:xfrm>
            <a:custGeom>
              <a:avLst/>
              <a:gdLst>
                <a:gd name="T0" fmla="*/ 77 w 205"/>
                <a:gd name="T1" fmla="*/ 0 h 445"/>
                <a:gd name="T2" fmla="*/ 74 w 205"/>
                <a:gd name="T3" fmla="*/ 4 h 445"/>
                <a:gd name="T4" fmla="*/ 5 w 205"/>
                <a:gd name="T5" fmla="*/ 89 h 445"/>
                <a:gd name="T6" fmla="*/ 42 w 205"/>
                <a:gd name="T7" fmla="*/ 89 h 445"/>
                <a:gd name="T8" fmla="*/ 5 w 205"/>
                <a:gd name="T9" fmla="*/ 146 h 445"/>
                <a:gd name="T10" fmla="*/ 19 w 205"/>
                <a:gd name="T11" fmla="*/ 169 h 445"/>
                <a:gd name="T12" fmla="*/ 17 w 205"/>
                <a:gd name="T13" fmla="*/ 169 h 445"/>
                <a:gd name="T14" fmla="*/ 19 w 205"/>
                <a:gd name="T15" fmla="*/ 173 h 445"/>
                <a:gd name="T16" fmla="*/ 0 w 205"/>
                <a:gd name="T17" fmla="*/ 173 h 445"/>
                <a:gd name="T18" fmla="*/ 12 w 205"/>
                <a:gd name="T19" fmla="*/ 197 h 445"/>
                <a:gd name="T20" fmla="*/ 15 w 205"/>
                <a:gd name="T21" fmla="*/ 197 h 445"/>
                <a:gd name="T22" fmla="*/ 14 w 205"/>
                <a:gd name="T23" fmla="*/ 200 h 445"/>
                <a:gd name="T24" fmla="*/ 36 w 205"/>
                <a:gd name="T25" fmla="*/ 245 h 445"/>
                <a:gd name="T26" fmla="*/ 36 w 205"/>
                <a:gd name="T27" fmla="*/ 245 h 445"/>
                <a:gd name="T28" fmla="*/ 36 w 205"/>
                <a:gd name="T29" fmla="*/ 245 h 445"/>
                <a:gd name="T30" fmla="*/ 23 w 205"/>
                <a:gd name="T31" fmla="*/ 245 h 445"/>
                <a:gd name="T32" fmla="*/ 50 w 205"/>
                <a:gd name="T33" fmla="*/ 305 h 445"/>
                <a:gd name="T34" fmla="*/ 50 w 205"/>
                <a:gd name="T35" fmla="*/ 305 h 445"/>
                <a:gd name="T36" fmla="*/ 50 w 205"/>
                <a:gd name="T37" fmla="*/ 306 h 445"/>
                <a:gd name="T38" fmla="*/ 35 w 205"/>
                <a:gd name="T39" fmla="*/ 306 h 445"/>
                <a:gd name="T40" fmla="*/ 40 w 205"/>
                <a:gd name="T41" fmla="*/ 321 h 445"/>
                <a:gd name="T42" fmla="*/ 59 w 205"/>
                <a:gd name="T43" fmla="*/ 321 h 445"/>
                <a:gd name="T44" fmla="*/ 56 w 205"/>
                <a:gd name="T45" fmla="*/ 362 h 445"/>
                <a:gd name="T46" fmla="*/ 57 w 205"/>
                <a:gd name="T47" fmla="*/ 364 h 445"/>
                <a:gd name="T48" fmla="*/ 57 w 205"/>
                <a:gd name="T49" fmla="*/ 364 h 445"/>
                <a:gd name="T50" fmla="*/ 57 w 205"/>
                <a:gd name="T51" fmla="*/ 365 h 445"/>
                <a:gd name="T52" fmla="*/ 56 w 205"/>
                <a:gd name="T53" fmla="*/ 365 h 445"/>
                <a:gd name="T54" fmla="*/ 50 w 205"/>
                <a:gd name="T55" fmla="*/ 445 h 445"/>
                <a:gd name="T56" fmla="*/ 78 w 205"/>
                <a:gd name="T57" fmla="*/ 445 h 445"/>
                <a:gd name="T58" fmla="*/ 103 w 205"/>
                <a:gd name="T59" fmla="*/ 445 h 445"/>
                <a:gd name="T60" fmla="*/ 104 w 205"/>
                <a:gd name="T61" fmla="*/ 445 h 445"/>
                <a:gd name="T62" fmla="*/ 96 w 205"/>
                <a:gd name="T63" fmla="*/ 321 h 445"/>
                <a:gd name="T64" fmla="*/ 205 w 205"/>
                <a:gd name="T65" fmla="*/ 321 h 445"/>
                <a:gd name="T66" fmla="*/ 202 w 205"/>
                <a:gd name="T67" fmla="*/ 317 h 445"/>
                <a:gd name="T68" fmla="*/ 98 w 205"/>
                <a:gd name="T69" fmla="*/ 317 h 445"/>
                <a:gd name="T70" fmla="*/ 151 w 205"/>
                <a:gd name="T71" fmla="*/ 217 h 445"/>
                <a:gd name="T72" fmla="*/ 140 w 205"/>
                <a:gd name="T73" fmla="*/ 197 h 445"/>
                <a:gd name="T74" fmla="*/ 161 w 205"/>
                <a:gd name="T75" fmla="*/ 197 h 445"/>
                <a:gd name="T76" fmla="*/ 163 w 205"/>
                <a:gd name="T77" fmla="*/ 192 h 445"/>
                <a:gd name="T78" fmla="*/ 148 w 205"/>
                <a:gd name="T79" fmla="*/ 192 h 445"/>
                <a:gd name="T80" fmla="*/ 147 w 205"/>
                <a:gd name="T81" fmla="*/ 189 h 445"/>
                <a:gd name="T82" fmla="*/ 122 w 205"/>
                <a:gd name="T83" fmla="*/ 189 h 445"/>
                <a:gd name="T84" fmla="*/ 149 w 205"/>
                <a:gd name="T85" fmla="*/ 145 h 445"/>
                <a:gd name="T86" fmla="*/ 114 w 205"/>
                <a:gd name="T87" fmla="*/ 89 h 445"/>
                <a:gd name="T88" fmla="*/ 134 w 205"/>
                <a:gd name="T89" fmla="*/ 89 h 445"/>
                <a:gd name="T90" fmla="*/ 150 w 205"/>
                <a:gd name="T91" fmla="*/ 89 h 445"/>
                <a:gd name="T92" fmla="*/ 81 w 205"/>
                <a:gd name="T93" fmla="*/ 4 h 445"/>
                <a:gd name="T94" fmla="*/ 78 w 205"/>
                <a:gd name="T95" fmla="*/ 1 h 445"/>
                <a:gd name="T96" fmla="*/ 78 w 205"/>
                <a:gd name="T97" fmla="*/ 2 h 445"/>
                <a:gd name="T98" fmla="*/ 77 w 205"/>
                <a:gd name="T99"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5" h="445">
                  <a:moveTo>
                    <a:pt x="77" y="0"/>
                  </a:moveTo>
                  <a:cubicBezTo>
                    <a:pt x="74" y="4"/>
                    <a:pt x="74" y="4"/>
                    <a:pt x="74" y="4"/>
                  </a:cubicBezTo>
                  <a:cubicBezTo>
                    <a:pt x="5" y="89"/>
                    <a:pt x="5" y="89"/>
                    <a:pt x="5" y="89"/>
                  </a:cubicBezTo>
                  <a:cubicBezTo>
                    <a:pt x="42" y="89"/>
                    <a:pt x="42" y="89"/>
                    <a:pt x="42" y="89"/>
                  </a:cubicBezTo>
                  <a:cubicBezTo>
                    <a:pt x="5" y="146"/>
                    <a:pt x="5" y="146"/>
                    <a:pt x="5" y="146"/>
                  </a:cubicBezTo>
                  <a:cubicBezTo>
                    <a:pt x="19" y="169"/>
                    <a:pt x="19" y="169"/>
                    <a:pt x="19" y="169"/>
                  </a:cubicBezTo>
                  <a:cubicBezTo>
                    <a:pt x="17" y="169"/>
                    <a:pt x="17" y="169"/>
                    <a:pt x="17" y="169"/>
                  </a:cubicBezTo>
                  <a:cubicBezTo>
                    <a:pt x="19" y="173"/>
                    <a:pt x="19" y="173"/>
                    <a:pt x="19" y="173"/>
                  </a:cubicBezTo>
                  <a:cubicBezTo>
                    <a:pt x="0" y="173"/>
                    <a:pt x="0" y="173"/>
                    <a:pt x="0" y="173"/>
                  </a:cubicBezTo>
                  <a:cubicBezTo>
                    <a:pt x="12" y="197"/>
                    <a:pt x="12" y="197"/>
                    <a:pt x="12" y="197"/>
                  </a:cubicBezTo>
                  <a:cubicBezTo>
                    <a:pt x="15" y="197"/>
                    <a:pt x="15" y="197"/>
                    <a:pt x="15" y="197"/>
                  </a:cubicBezTo>
                  <a:cubicBezTo>
                    <a:pt x="14" y="200"/>
                    <a:pt x="14" y="200"/>
                    <a:pt x="14" y="200"/>
                  </a:cubicBezTo>
                  <a:cubicBezTo>
                    <a:pt x="36" y="245"/>
                    <a:pt x="36" y="245"/>
                    <a:pt x="36" y="245"/>
                  </a:cubicBezTo>
                  <a:cubicBezTo>
                    <a:pt x="36" y="245"/>
                    <a:pt x="36" y="245"/>
                    <a:pt x="36" y="245"/>
                  </a:cubicBezTo>
                  <a:cubicBezTo>
                    <a:pt x="36" y="245"/>
                    <a:pt x="36" y="245"/>
                    <a:pt x="36" y="245"/>
                  </a:cubicBezTo>
                  <a:cubicBezTo>
                    <a:pt x="23" y="245"/>
                    <a:pt x="23" y="245"/>
                    <a:pt x="23" y="245"/>
                  </a:cubicBezTo>
                  <a:cubicBezTo>
                    <a:pt x="50" y="305"/>
                    <a:pt x="50" y="305"/>
                    <a:pt x="50" y="305"/>
                  </a:cubicBezTo>
                  <a:cubicBezTo>
                    <a:pt x="50" y="305"/>
                    <a:pt x="50" y="305"/>
                    <a:pt x="50" y="305"/>
                  </a:cubicBezTo>
                  <a:cubicBezTo>
                    <a:pt x="50" y="306"/>
                    <a:pt x="50" y="306"/>
                    <a:pt x="50" y="306"/>
                  </a:cubicBezTo>
                  <a:cubicBezTo>
                    <a:pt x="35" y="306"/>
                    <a:pt x="35" y="306"/>
                    <a:pt x="35" y="306"/>
                  </a:cubicBezTo>
                  <a:cubicBezTo>
                    <a:pt x="40" y="321"/>
                    <a:pt x="40" y="321"/>
                    <a:pt x="40" y="321"/>
                  </a:cubicBezTo>
                  <a:cubicBezTo>
                    <a:pt x="59" y="321"/>
                    <a:pt x="59" y="321"/>
                    <a:pt x="59" y="321"/>
                  </a:cubicBezTo>
                  <a:cubicBezTo>
                    <a:pt x="56" y="362"/>
                    <a:pt x="56" y="362"/>
                    <a:pt x="56" y="362"/>
                  </a:cubicBezTo>
                  <a:cubicBezTo>
                    <a:pt x="57" y="364"/>
                    <a:pt x="57" y="364"/>
                    <a:pt x="57" y="364"/>
                  </a:cubicBezTo>
                  <a:cubicBezTo>
                    <a:pt x="57" y="364"/>
                    <a:pt x="57" y="364"/>
                    <a:pt x="57" y="364"/>
                  </a:cubicBezTo>
                  <a:cubicBezTo>
                    <a:pt x="57" y="365"/>
                    <a:pt x="57" y="365"/>
                    <a:pt x="57" y="365"/>
                  </a:cubicBezTo>
                  <a:cubicBezTo>
                    <a:pt x="56" y="365"/>
                    <a:pt x="56" y="365"/>
                    <a:pt x="56" y="365"/>
                  </a:cubicBezTo>
                  <a:cubicBezTo>
                    <a:pt x="50" y="445"/>
                    <a:pt x="50" y="445"/>
                    <a:pt x="50" y="445"/>
                  </a:cubicBezTo>
                  <a:cubicBezTo>
                    <a:pt x="78" y="445"/>
                    <a:pt x="78" y="445"/>
                    <a:pt x="78" y="445"/>
                  </a:cubicBezTo>
                  <a:cubicBezTo>
                    <a:pt x="103" y="445"/>
                    <a:pt x="103" y="445"/>
                    <a:pt x="103" y="445"/>
                  </a:cubicBezTo>
                  <a:cubicBezTo>
                    <a:pt x="104" y="445"/>
                    <a:pt x="104" y="445"/>
                    <a:pt x="104" y="445"/>
                  </a:cubicBezTo>
                  <a:cubicBezTo>
                    <a:pt x="96" y="321"/>
                    <a:pt x="96" y="321"/>
                    <a:pt x="96" y="321"/>
                  </a:cubicBezTo>
                  <a:cubicBezTo>
                    <a:pt x="205" y="321"/>
                    <a:pt x="205" y="321"/>
                    <a:pt x="205" y="321"/>
                  </a:cubicBezTo>
                  <a:cubicBezTo>
                    <a:pt x="202" y="317"/>
                    <a:pt x="202" y="317"/>
                    <a:pt x="202" y="317"/>
                  </a:cubicBezTo>
                  <a:cubicBezTo>
                    <a:pt x="98" y="317"/>
                    <a:pt x="98" y="317"/>
                    <a:pt x="98" y="317"/>
                  </a:cubicBezTo>
                  <a:cubicBezTo>
                    <a:pt x="151" y="217"/>
                    <a:pt x="151" y="217"/>
                    <a:pt x="151" y="217"/>
                  </a:cubicBezTo>
                  <a:cubicBezTo>
                    <a:pt x="140" y="197"/>
                    <a:pt x="140" y="197"/>
                    <a:pt x="140" y="197"/>
                  </a:cubicBezTo>
                  <a:cubicBezTo>
                    <a:pt x="161" y="197"/>
                    <a:pt x="161" y="197"/>
                    <a:pt x="161" y="197"/>
                  </a:cubicBezTo>
                  <a:cubicBezTo>
                    <a:pt x="163" y="192"/>
                    <a:pt x="163" y="192"/>
                    <a:pt x="163" y="192"/>
                  </a:cubicBezTo>
                  <a:cubicBezTo>
                    <a:pt x="148" y="192"/>
                    <a:pt x="148" y="192"/>
                    <a:pt x="148" y="192"/>
                  </a:cubicBezTo>
                  <a:cubicBezTo>
                    <a:pt x="148" y="191"/>
                    <a:pt x="148" y="190"/>
                    <a:pt x="147" y="189"/>
                  </a:cubicBezTo>
                  <a:cubicBezTo>
                    <a:pt x="122" y="189"/>
                    <a:pt x="122" y="189"/>
                    <a:pt x="122" y="189"/>
                  </a:cubicBezTo>
                  <a:cubicBezTo>
                    <a:pt x="149" y="145"/>
                    <a:pt x="149" y="145"/>
                    <a:pt x="149" y="145"/>
                  </a:cubicBezTo>
                  <a:cubicBezTo>
                    <a:pt x="114" y="89"/>
                    <a:pt x="114" y="89"/>
                    <a:pt x="114" y="89"/>
                  </a:cubicBezTo>
                  <a:cubicBezTo>
                    <a:pt x="134" y="89"/>
                    <a:pt x="134" y="89"/>
                    <a:pt x="134" y="89"/>
                  </a:cubicBezTo>
                  <a:cubicBezTo>
                    <a:pt x="150" y="89"/>
                    <a:pt x="150" y="89"/>
                    <a:pt x="150" y="89"/>
                  </a:cubicBezTo>
                  <a:cubicBezTo>
                    <a:pt x="81" y="4"/>
                    <a:pt x="81" y="4"/>
                    <a:pt x="81" y="4"/>
                  </a:cubicBezTo>
                  <a:cubicBezTo>
                    <a:pt x="78" y="1"/>
                    <a:pt x="78" y="1"/>
                    <a:pt x="78" y="1"/>
                  </a:cubicBezTo>
                  <a:cubicBezTo>
                    <a:pt x="78" y="2"/>
                    <a:pt x="78" y="2"/>
                    <a:pt x="78" y="2"/>
                  </a:cubicBezTo>
                  <a:cubicBezTo>
                    <a:pt x="77" y="0"/>
                    <a:pt x="77" y="0"/>
                    <a:pt x="77" y="0"/>
                  </a:cubicBezTo>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65" name="Freeform 19">
              <a:extLst>
                <a:ext uri="{FF2B5EF4-FFF2-40B4-BE49-F238E27FC236}">
                  <a16:creationId xmlns:a16="http://schemas.microsoft.com/office/drawing/2014/main" id="{B6D6ACC1-8ECF-8260-358C-DF83B2C9446A}"/>
                </a:ext>
              </a:extLst>
            </p:cNvPr>
            <p:cNvSpPr>
              <a:spLocks/>
            </p:cNvSpPr>
            <p:nvPr/>
          </p:nvSpPr>
          <p:spPr bwMode="auto">
            <a:xfrm>
              <a:off x="2762466" y="5429196"/>
              <a:ext cx="73521" cy="14230"/>
            </a:xfrm>
            <a:custGeom>
              <a:avLst/>
              <a:gdLst>
                <a:gd name="T0" fmla="*/ 18 w 18"/>
                <a:gd name="T1" fmla="*/ 0 h 3"/>
                <a:gd name="T2" fmla="*/ 0 w 18"/>
                <a:gd name="T3" fmla="*/ 0 h 3"/>
                <a:gd name="T4" fmla="*/ 1 w 18"/>
                <a:gd name="T5" fmla="*/ 3 h 3"/>
                <a:gd name="T6" fmla="*/ 16 w 18"/>
                <a:gd name="T7" fmla="*/ 3 h 3"/>
                <a:gd name="T8" fmla="*/ 18 w 18"/>
                <a:gd name="T9" fmla="*/ 0 h 3"/>
              </a:gdLst>
              <a:ahLst/>
              <a:cxnLst>
                <a:cxn ang="0">
                  <a:pos x="T0" y="T1"/>
                </a:cxn>
                <a:cxn ang="0">
                  <a:pos x="T2" y="T3"/>
                </a:cxn>
                <a:cxn ang="0">
                  <a:pos x="T4" y="T5"/>
                </a:cxn>
                <a:cxn ang="0">
                  <a:pos x="T6" y="T7"/>
                </a:cxn>
                <a:cxn ang="0">
                  <a:pos x="T8" y="T9"/>
                </a:cxn>
              </a:cxnLst>
              <a:rect l="0" t="0" r="r" b="b"/>
              <a:pathLst>
                <a:path w="18" h="3">
                  <a:moveTo>
                    <a:pt x="18" y="0"/>
                  </a:moveTo>
                  <a:cubicBezTo>
                    <a:pt x="0" y="0"/>
                    <a:pt x="0" y="0"/>
                    <a:pt x="0" y="0"/>
                  </a:cubicBezTo>
                  <a:cubicBezTo>
                    <a:pt x="1" y="1"/>
                    <a:pt x="1" y="2"/>
                    <a:pt x="1" y="3"/>
                  </a:cubicBezTo>
                  <a:cubicBezTo>
                    <a:pt x="16" y="3"/>
                    <a:pt x="16" y="3"/>
                    <a:pt x="16" y="3"/>
                  </a:cubicBezTo>
                  <a:cubicBezTo>
                    <a:pt x="18" y="0"/>
                    <a:pt x="18" y="0"/>
                    <a:pt x="18" y="0"/>
                  </a:cubicBezTo>
                </a:path>
              </a:pathLst>
            </a:custGeom>
            <a:solidFill>
              <a:srgbClr val="347A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66" name="Freeform 20">
              <a:extLst>
                <a:ext uri="{FF2B5EF4-FFF2-40B4-BE49-F238E27FC236}">
                  <a16:creationId xmlns:a16="http://schemas.microsoft.com/office/drawing/2014/main" id="{1EB5F2E0-626F-AAA8-F2B1-9436297B8ABB}"/>
                </a:ext>
              </a:extLst>
            </p:cNvPr>
            <p:cNvSpPr>
              <a:spLocks/>
            </p:cNvSpPr>
            <p:nvPr/>
          </p:nvSpPr>
          <p:spPr bwMode="auto">
            <a:xfrm>
              <a:off x="3002001" y="6017361"/>
              <a:ext cx="237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solidFill>
              <a:srgbClr val="285B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67" name="Freeform 21">
              <a:extLst>
                <a:ext uri="{FF2B5EF4-FFF2-40B4-BE49-F238E27FC236}">
                  <a16:creationId xmlns:a16="http://schemas.microsoft.com/office/drawing/2014/main" id="{41A33719-5F3E-4300-DA92-466773045E26}"/>
                </a:ext>
              </a:extLst>
            </p:cNvPr>
            <p:cNvSpPr>
              <a:spLocks/>
            </p:cNvSpPr>
            <p:nvPr/>
          </p:nvSpPr>
          <p:spPr bwMode="auto">
            <a:xfrm>
              <a:off x="3002001" y="6017361"/>
              <a:ext cx="237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68" name="Freeform 22">
              <a:extLst>
                <a:ext uri="{FF2B5EF4-FFF2-40B4-BE49-F238E27FC236}">
                  <a16:creationId xmlns:a16="http://schemas.microsoft.com/office/drawing/2014/main" id="{E1397E70-FC9A-7DCC-F76C-7FACED967914}"/>
                </a:ext>
              </a:extLst>
            </p:cNvPr>
            <p:cNvSpPr>
              <a:spLocks noEditPoints="1"/>
            </p:cNvSpPr>
            <p:nvPr/>
          </p:nvSpPr>
          <p:spPr bwMode="auto">
            <a:xfrm>
              <a:off x="9820442" y="4587267"/>
              <a:ext cx="538360" cy="1980313"/>
            </a:xfrm>
            <a:custGeom>
              <a:avLst/>
              <a:gdLst>
                <a:gd name="T0" fmla="*/ 137 w 227"/>
                <a:gd name="T1" fmla="*/ 713 h 835"/>
                <a:gd name="T2" fmla="*/ 59 w 227"/>
                <a:gd name="T3" fmla="*/ 713 h 835"/>
                <a:gd name="T4" fmla="*/ 50 w 227"/>
                <a:gd name="T5" fmla="*/ 835 h 835"/>
                <a:gd name="T6" fmla="*/ 99 w 227"/>
                <a:gd name="T7" fmla="*/ 835 h 835"/>
                <a:gd name="T8" fmla="*/ 144 w 227"/>
                <a:gd name="T9" fmla="*/ 835 h 835"/>
                <a:gd name="T10" fmla="*/ 145 w 227"/>
                <a:gd name="T11" fmla="*/ 835 h 835"/>
                <a:gd name="T12" fmla="*/ 137 w 227"/>
                <a:gd name="T13" fmla="*/ 713 h 835"/>
                <a:gd name="T14" fmla="*/ 98 w 227"/>
                <a:gd name="T15" fmla="*/ 0 h 835"/>
                <a:gd name="T16" fmla="*/ 92 w 227"/>
                <a:gd name="T17" fmla="*/ 8 h 835"/>
                <a:gd name="T18" fmla="*/ 0 w 227"/>
                <a:gd name="T19" fmla="*/ 128 h 835"/>
                <a:gd name="T20" fmla="*/ 12 w 227"/>
                <a:gd name="T21" fmla="*/ 167 h 835"/>
                <a:gd name="T22" fmla="*/ 35 w 227"/>
                <a:gd name="T23" fmla="*/ 167 h 835"/>
                <a:gd name="T24" fmla="*/ 21 w 227"/>
                <a:gd name="T25" fmla="*/ 190 h 835"/>
                <a:gd name="T26" fmla="*/ 129 w 227"/>
                <a:gd name="T27" fmla="*/ 509 h 835"/>
                <a:gd name="T28" fmla="*/ 204 w 227"/>
                <a:gd name="T29" fmla="*/ 362 h 835"/>
                <a:gd name="T30" fmla="*/ 112 w 227"/>
                <a:gd name="T31" fmla="*/ 362 h 835"/>
                <a:gd name="T32" fmla="*/ 195 w 227"/>
                <a:gd name="T33" fmla="*/ 224 h 835"/>
                <a:gd name="T34" fmla="*/ 163 w 227"/>
                <a:gd name="T35" fmla="*/ 167 h 835"/>
                <a:gd name="T36" fmla="*/ 199 w 227"/>
                <a:gd name="T37" fmla="*/ 167 h 835"/>
                <a:gd name="T38" fmla="*/ 227 w 227"/>
                <a:gd name="T39" fmla="*/ 167 h 835"/>
                <a:gd name="T40" fmla="*/ 186 w 227"/>
                <a:gd name="T41" fmla="*/ 115 h 835"/>
                <a:gd name="T42" fmla="*/ 183 w 227"/>
                <a:gd name="T43" fmla="*/ 115 h 835"/>
                <a:gd name="T44" fmla="*/ 184 w 227"/>
                <a:gd name="T45" fmla="*/ 111 h 835"/>
                <a:gd name="T46" fmla="*/ 105 w 227"/>
                <a:gd name="T47" fmla="*/ 8 h 835"/>
                <a:gd name="T48" fmla="*/ 99 w 227"/>
                <a:gd name="T49" fmla="*/ 2 h 835"/>
                <a:gd name="T50" fmla="*/ 99 w 227"/>
                <a:gd name="T51" fmla="*/ 4 h 835"/>
                <a:gd name="T52" fmla="*/ 98 w 227"/>
                <a:gd name="T5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7" h="835">
                  <a:moveTo>
                    <a:pt x="137" y="713"/>
                  </a:moveTo>
                  <a:lnTo>
                    <a:pt x="59" y="713"/>
                  </a:lnTo>
                  <a:lnTo>
                    <a:pt x="50" y="835"/>
                  </a:lnTo>
                  <a:lnTo>
                    <a:pt x="99" y="835"/>
                  </a:lnTo>
                  <a:lnTo>
                    <a:pt x="144" y="835"/>
                  </a:lnTo>
                  <a:lnTo>
                    <a:pt x="145" y="835"/>
                  </a:lnTo>
                  <a:lnTo>
                    <a:pt x="137" y="713"/>
                  </a:lnTo>
                  <a:close/>
                  <a:moveTo>
                    <a:pt x="98" y="0"/>
                  </a:moveTo>
                  <a:lnTo>
                    <a:pt x="92" y="8"/>
                  </a:lnTo>
                  <a:lnTo>
                    <a:pt x="0" y="128"/>
                  </a:lnTo>
                  <a:lnTo>
                    <a:pt x="12" y="167"/>
                  </a:lnTo>
                  <a:lnTo>
                    <a:pt x="35" y="167"/>
                  </a:lnTo>
                  <a:lnTo>
                    <a:pt x="21" y="190"/>
                  </a:lnTo>
                  <a:lnTo>
                    <a:pt x="129" y="509"/>
                  </a:lnTo>
                  <a:lnTo>
                    <a:pt x="204" y="362"/>
                  </a:lnTo>
                  <a:lnTo>
                    <a:pt x="112" y="362"/>
                  </a:lnTo>
                  <a:lnTo>
                    <a:pt x="195" y="224"/>
                  </a:lnTo>
                  <a:lnTo>
                    <a:pt x="163" y="167"/>
                  </a:lnTo>
                  <a:lnTo>
                    <a:pt x="199" y="167"/>
                  </a:lnTo>
                  <a:lnTo>
                    <a:pt x="227" y="167"/>
                  </a:lnTo>
                  <a:lnTo>
                    <a:pt x="186" y="115"/>
                  </a:lnTo>
                  <a:lnTo>
                    <a:pt x="183" y="115"/>
                  </a:lnTo>
                  <a:lnTo>
                    <a:pt x="184" y="111"/>
                  </a:lnTo>
                  <a:lnTo>
                    <a:pt x="105" y="8"/>
                  </a:lnTo>
                  <a:lnTo>
                    <a:pt x="99" y="2"/>
                  </a:lnTo>
                  <a:lnTo>
                    <a:pt x="99" y="4"/>
                  </a:lnTo>
                  <a:lnTo>
                    <a:pt x="98" y="0"/>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69" name="Freeform 23">
              <a:extLst>
                <a:ext uri="{FF2B5EF4-FFF2-40B4-BE49-F238E27FC236}">
                  <a16:creationId xmlns:a16="http://schemas.microsoft.com/office/drawing/2014/main" id="{E922DFA6-4F13-C384-A028-F8BDA753C997}"/>
                </a:ext>
              </a:extLst>
            </p:cNvPr>
            <p:cNvSpPr>
              <a:spLocks noEditPoints="1"/>
            </p:cNvSpPr>
            <p:nvPr/>
          </p:nvSpPr>
          <p:spPr bwMode="auto">
            <a:xfrm>
              <a:off x="9820442" y="4587267"/>
              <a:ext cx="538360" cy="1980313"/>
            </a:xfrm>
            <a:custGeom>
              <a:avLst/>
              <a:gdLst>
                <a:gd name="T0" fmla="*/ 137 w 227"/>
                <a:gd name="T1" fmla="*/ 713 h 835"/>
                <a:gd name="T2" fmla="*/ 59 w 227"/>
                <a:gd name="T3" fmla="*/ 713 h 835"/>
                <a:gd name="T4" fmla="*/ 50 w 227"/>
                <a:gd name="T5" fmla="*/ 835 h 835"/>
                <a:gd name="T6" fmla="*/ 99 w 227"/>
                <a:gd name="T7" fmla="*/ 835 h 835"/>
                <a:gd name="T8" fmla="*/ 144 w 227"/>
                <a:gd name="T9" fmla="*/ 835 h 835"/>
                <a:gd name="T10" fmla="*/ 145 w 227"/>
                <a:gd name="T11" fmla="*/ 835 h 835"/>
                <a:gd name="T12" fmla="*/ 137 w 227"/>
                <a:gd name="T13" fmla="*/ 713 h 835"/>
                <a:gd name="T14" fmla="*/ 98 w 227"/>
                <a:gd name="T15" fmla="*/ 0 h 835"/>
                <a:gd name="T16" fmla="*/ 92 w 227"/>
                <a:gd name="T17" fmla="*/ 8 h 835"/>
                <a:gd name="T18" fmla="*/ 0 w 227"/>
                <a:gd name="T19" fmla="*/ 128 h 835"/>
                <a:gd name="T20" fmla="*/ 12 w 227"/>
                <a:gd name="T21" fmla="*/ 167 h 835"/>
                <a:gd name="T22" fmla="*/ 35 w 227"/>
                <a:gd name="T23" fmla="*/ 167 h 835"/>
                <a:gd name="T24" fmla="*/ 21 w 227"/>
                <a:gd name="T25" fmla="*/ 190 h 835"/>
                <a:gd name="T26" fmla="*/ 129 w 227"/>
                <a:gd name="T27" fmla="*/ 509 h 835"/>
                <a:gd name="T28" fmla="*/ 204 w 227"/>
                <a:gd name="T29" fmla="*/ 362 h 835"/>
                <a:gd name="T30" fmla="*/ 112 w 227"/>
                <a:gd name="T31" fmla="*/ 362 h 835"/>
                <a:gd name="T32" fmla="*/ 195 w 227"/>
                <a:gd name="T33" fmla="*/ 224 h 835"/>
                <a:gd name="T34" fmla="*/ 163 w 227"/>
                <a:gd name="T35" fmla="*/ 167 h 835"/>
                <a:gd name="T36" fmla="*/ 199 w 227"/>
                <a:gd name="T37" fmla="*/ 167 h 835"/>
                <a:gd name="T38" fmla="*/ 227 w 227"/>
                <a:gd name="T39" fmla="*/ 167 h 835"/>
                <a:gd name="T40" fmla="*/ 186 w 227"/>
                <a:gd name="T41" fmla="*/ 115 h 835"/>
                <a:gd name="T42" fmla="*/ 183 w 227"/>
                <a:gd name="T43" fmla="*/ 115 h 835"/>
                <a:gd name="T44" fmla="*/ 184 w 227"/>
                <a:gd name="T45" fmla="*/ 111 h 835"/>
                <a:gd name="T46" fmla="*/ 105 w 227"/>
                <a:gd name="T47" fmla="*/ 8 h 835"/>
                <a:gd name="T48" fmla="*/ 99 w 227"/>
                <a:gd name="T49" fmla="*/ 2 h 835"/>
                <a:gd name="T50" fmla="*/ 99 w 227"/>
                <a:gd name="T51" fmla="*/ 4 h 835"/>
                <a:gd name="T52" fmla="*/ 98 w 227"/>
                <a:gd name="T5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7" h="835">
                  <a:moveTo>
                    <a:pt x="137" y="713"/>
                  </a:moveTo>
                  <a:lnTo>
                    <a:pt x="59" y="713"/>
                  </a:lnTo>
                  <a:lnTo>
                    <a:pt x="50" y="835"/>
                  </a:lnTo>
                  <a:lnTo>
                    <a:pt x="99" y="835"/>
                  </a:lnTo>
                  <a:lnTo>
                    <a:pt x="144" y="835"/>
                  </a:lnTo>
                  <a:lnTo>
                    <a:pt x="145" y="835"/>
                  </a:lnTo>
                  <a:lnTo>
                    <a:pt x="137" y="713"/>
                  </a:lnTo>
                  <a:moveTo>
                    <a:pt x="98" y="0"/>
                  </a:moveTo>
                  <a:lnTo>
                    <a:pt x="92" y="8"/>
                  </a:lnTo>
                  <a:lnTo>
                    <a:pt x="0" y="128"/>
                  </a:lnTo>
                  <a:lnTo>
                    <a:pt x="12" y="167"/>
                  </a:lnTo>
                  <a:lnTo>
                    <a:pt x="35" y="167"/>
                  </a:lnTo>
                  <a:lnTo>
                    <a:pt x="21" y="190"/>
                  </a:lnTo>
                  <a:lnTo>
                    <a:pt x="129" y="509"/>
                  </a:lnTo>
                  <a:lnTo>
                    <a:pt x="204" y="362"/>
                  </a:lnTo>
                  <a:lnTo>
                    <a:pt x="112" y="362"/>
                  </a:lnTo>
                  <a:lnTo>
                    <a:pt x="195" y="224"/>
                  </a:lnTo>
                  <a:lnTo>
                    <a:pt x="163" y="167"/>
                  </a:lnTo>
                  <a:lnTo>
                    <a:pt x="199" y="167"/>
                  </a:lnTo>
                  <a:lnTo>
                    <a:pt x="227" y="167"/>
                  </a:lnTo>
                  <a:lnTo>
                    <a:pt x="186" y="115"/>
                  </a:lnTo>
                  <a:lnTo>
                    <a:pt x="183" y="115"/>
                  </a:lnTo>
                  <a:lnTo>
                    <a:pt x="184" y="111"/>
                  </a:lnTo>
                  <a:lnTo>
                    <a:pt x="105" y="8"/>
                  </a:lnTo>
                  <a:lnTo>
                    <a:pt x="99" y="2"/>
                  </a:lnTo>
                  <a:lnTo>
                    <a:pt x="99" y="4"/>
                  </a:lnTo>
                  <a:lnTo>
                    <a:pt x="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70" name="Freeform 26">
              <a:extLst>
                <a:ext uri="{FF2B5EF4-FFF2-40B4-BE49-F238E27FC236}">
                  <a16:creationId xmlns:a16="http://schemas.microsoft.com/office/drawing/2014/main" id="{7839B666-7CE2-0570-5417-81D52D19243D}"/>
                </a:ext>
              </a:extLst>
            </p:cNvPr>
            <p:cNvSpPr>
              <a:spLocks/>
            </p:cNvSpPr>
            <p:nvPr/>
          </p:nvSpPr>
          <p:spPr bwMode="auto">
            <a:xfrm>
              <a:off x="7036147" y="6017361"/>
              <a:ext cx="474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285B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71" name="Freeform 27">
              <a:extLst>
                <a:ext uri="{FF2B5EF4-FFF2-40B4-BE49-F238E27FC236}">
                  <a16:creationId xmlns:a16="http://schemas.microsoft.com/office/drawing/2014/main" id="{37CEC9D7-A8F5-B22F-E37E-92BF928BAEAB}"/>
                </a:ext>
              </a:extLst>
            </p:cNvPr>
            <p:cNvSpPr>
              <a:spLocks/>
            </p:cNvSpPr>
            <p:nvPr/>
          </p:nvSpPr>
          <p:spPr bwMode="auto">
            <a:xfrm>
              <a:off x="7036147" y="6017361"/>
              <a:ext cx="474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72" name="Freeform 28">
              <a:extLst>
                <a:ext uri="{FF2B5EF4-FFF2-40B4-BE49-F238E27FC236}">
                  <a16:creationId xmlns:a16="http://schemas.microsoft.com/office/drawing/2014/main" id="{8BFBC9C9-D856-3FEC-64F9-0F51E0BDF1F8}"/>
                </a:ext>
              </a:extLst>
            </p:cNvPr>
            <p:cNvSpPr>
              <a:spLocks noEditPoints="1"/>
            </p:cNvSpPr>
            <p:nvPr/>
          </p:nvSpPr>
          <p:spPr bwMode="auto">
            <a:xfrm>
              <a:off x="7496243" y="4511374"/>
              <a:ext cx="1112295" cy="2056205"/>
            </a:xfrm>
            <a:custGeom>
              <a:avLst/>
              <a:gdLst>
                <a:gd name="T0" fmla="*/ 159 w 265"/>
                <a:gd name="T1" fmla="*/ 449 h 462"/>
                <a:gd name="T2" fmla="*/ 115 w 265"/>
                <a:gd name="T3" fmla="*/ 449 h 462"/>
                <a:gd name="T4" fmla="*/ 114 w 265"/>
                <a:gd name="T5" fmla="*/ 458 h 462"/>
                <a:gd name="T6" fmla="*/ 137 w 265"/>
                <a:gd name="T7" fmla="*/ 458 h 462"/>
                <a:gd name="T8" fmla="*/ 137 w 265"/>
                <a:gd name="T9" fmla="*/ 462 h 462"/>
                <a:gd name="T10" fmla="*/ 159 w 265"/>
                <a:gd name="T11" fmla="*/ 462 h 462"/>
                <a:gd name="T12" fmla="*/ 159 w 265"/>
                <a:gd name="T13" fmla="*/ 458 h 462"/>
                <a:gd name="T14" fmla="*/ 159 w 265"/>
                <a:gd name="T15" fmla="*/ 458 h 462"/>
                <a:gd name="T16" fmla="*/ 159 w 265"/>
                <a:gd name="T17" fmla="*/ 449 h 462"/>
                <a:gd name="T18" fmla="*/ 139 w 265"/>
                <a:gd name="T19" fmla="*/ 0 h 462"/>
                <a:gd name="T20" fmla="*/ 0 w 265"/>
                <a:gd name="T21" fmla="*/ 386 h 462"/>
                <a:gd name="T22" fmla="*/ 119 w 265"/>
                <a:gd name="T23" fmla="*/ 386 h 462"/>
                <a:gd name="T24" fmla="*/ 117 w 265"/>
                <a:gd name="T25" fmla="*/ 410 h 462"/>
                <a:gd name="T26" fmla="*/ 128 w 265"/>
                <a:gd name="T27" fmla="*/ 409 h 462"/>
                <a:gd name="T28" fmla="*/ 129 w 265"/>
                <a:gd name="T29" fmla="*/ 409 h 462"/>
                <a:gd name="T30" fmla="*/ 128 w 265"/>
                <a:gd name="T31" fmla="*/ 400 h 462"/>
                <a:gd name="T32" fmla="*/ 162 w 265"/>
                <a:gd name="T33" fmla="*/ 365 h 462"/>
                <a:gd name="T34" fmla="*/ 175 w 265"/>
                <a:gd name="T35" fmla="*/ 368 h 462"/>
                <a:gd name="T36" fmla="*/ 210 w 265"/>
                <a:gd name="T37" fmla="*/ 338 h 462"/>
                <a:gd name="T38" fmla="*/ 240 w 265"/>
                <a:gd name="T39" fmla="*/ 355 h 462"/>
                <a:gd name="T40" fmla="*/ 241 w 265"/>
                <a:gd name="T41" fmla="*/ 356 h 462"/>
                <a:gd name="T42" fmla="*/ 265 w 265"/>
                <a:gd name="T43" fmla="*/ 348 h 462"/>
                <a:gd name="T44" fmla="*/ 261 w 265"/>
                <a:gd name="T45" fmla="*/ 338 h 462"/>
                <a:gd name="T46" fmla="*/ 260 w 265"/>
                <a:gd name="T47" fmla="*/ 337 h 462"/>
                <a:gd name="T48" fmla="*/ 261 w 265"/>
                <a:gd name="T49" fmla="*/ 337 h 462"/>
                <a:gd name="T50" fmla="*/ 139 w 265"/>
                <a:gd name="T5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462">
                  <a:moveTo>
                    <a:pt x="159" y="449"/>
                  </a:moveTo>
                  <a:cubicBezTo>
                    <a:pt x="115" y="449"/>
                    <a:pt x="115" y="449"/>
                    <a:pt x="115" y="449"/>
                  </a:cubicBezTo>
                  <a:cubicBezTo>
                    <a:pt x="114" y="458"/>
                    <a:pt x="114" y="458"/>
                    <a:pt x="114" y="458"/>
                  </a:cubicBezTo>
                  <a:cubicBezTo>
                    <a:pt x="137" y="458"/>
                    <a:pt x="137" y="458"/>
                    <a:pt x="137" y="458"/>
                  </a:cubicBezTo>
                  <a:cubicBezTo>
                    <a:pt x="137" y="462"/>
                    <a:pt x="137" y="462"/>
                    <a:pt x="137" y="462"/>
                  </a:cubicBezTo>
                  <a:cubicBezTo>
                    <a:pt x="159" y="462"/>
                    <a:pt x="159" y="462"/>
                    <a:pt x="159" y="462"/>
                  </a:cubicBezTo>
                  <a:cubicBezTo>
                    <a:pt x="159" y="458"/>
                    <a:pt x="159" y="458"/>
                    <a:pt x="159" y="458"/>
                  </a:cubicBezTo>
                  <a:cubicBezTo>
                    <a:pt x="159" y="458"/>
                    <a:pt x="159" y="458"/>
                    <a:pt x="159" y="458"/>
                  </a:cubicBezTo>
                  <a:cubicBezTo>
                    <a:pt x="159" y="449"/>
                    <a:pt x="159" y="449"/>
                    <a:pt x="159" y="449"/>
                  </a:cubicBezTo>
                  <a:moveTo>
                    <a:pt x="139" y="0"/>
                  </a:moveTo>
                  <a:cubicBezTo>
                    <a:pt x="0" y="386"/>
                    <a:pt x="0" y="386"/>
                    <a:pt x="0" y="386"/>
                  </a:cubicBezTo>
                  <a:cubicBezTo>
                    <a:pt x="119" y="386"/>
                    <a:pt x="119" y="386"/>
                    <a:pt x="119" y="386"/>
                  </a:cubicBezTo>
                  <a:cubicBezTo>
                    <a:pt x="117" y="410"/>
                    <a:pt x="117" y="410"/>
                    <a:pt x="117" y="410"/>
                  </a:cubicBezTo>
                  <a:cubicBezTo>
                    <a:pt x="121" y="409"/>
                    <a:pt x="124" y="409"/>
                    <a:pt x="128" y="409"/>
                  </a:cubicBezTo>
                  <a:cubicBezTo>
                    <a:pt x="129" y="409"/>
                    <a:pt x="129" y="409"/>
                    <a:pt x="129" y="409"/>
                  </a:cubicBezTo>
                  <a:cubicBezTo>
                    <a:pt x="128" y="406"/>
                    <a:pt x="128" y="403"/>
                    <a:pt x="128" y="400"/>
                  </a:cubicBezTo>
                  <a:cubicBezTo>
                    <a:pt x="128" y="381"/>
                    <a:pt x="143" y="365"/>
                    <a:pt x="162" y="365"/>
                  </a:cubicBezTo>
                  <a:cubicBezTo>
                    <a:pt x="167" y="365"/>
                    <a:pt x="171" y="366"/>
                    <a:pt x="175" y="368"/>
                  </a:cubicBezTo>
                  <a:cubicBezTo>
                    <a:pt x="177" y="352"/>
                    <a:pt x="189" y="338"/>
                    <a:pt x="210" y="338"/>
                  </a:cubicBezTo>
                  <a:cubicBezTo>
                    <a:pt x="224" y="338"/>
                    <a:pt x="234" y="345"/>
                    <a:pt x="240" y="355"/>
                  </a:cubicBezTo>
                  <a:cubicBezTo>
                    <a:pt x="240" y="355"/>
                    <a:pt x="240" y="356"/>
                    <a:pt x="241" y="356"/>
                  </a:cubicBezTo>
                  <a:cubicBezTo>
                    <a:pt x="248" y="351"/>
                    <a:pt x="256" y="348"/>
                    <a:pt x="265" y="348"/>
                  </a:cubicBezTo>
                  <a:cubicBezTo>
                    <a:pt x="261" y="338"/>
                    <a:pt x="261" y="338"/>
                    <a:pt x="261" y="338"/>
                  </a:cubicBezTo>
                  <a:cubicBezTo>
                    <a:pt x="260" y="337"/>
                    <a:pt x="260" y="337"/>
                    <a:pt x="260" y="337"/>
                  </a:cubicBezTo>
                  <a:cubicBezTo>
                    <a:pt x="260" y="337"/>
                    <a:pt x="260" y="337"/>
                    <a:pt x="261" y="337"/>
                  </a:cubicBezTo>
                  <a:cubicBezTo>
                    <a:pt x="139" y="0"/>
                    <a:pt x="139" y="0"/>
                    <a:pt x="139" y="0"/>
                  </a:cubicBezTo>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73" name="Freeform 29">
              <a:extLst>
                <a:ext uri="{FF2B5EF4-FFF2-40B4-BE49-F238E27FC236}">
                  <a16:creationId xmlns:a16="http://schemas.microsoft.com/office/drawing/2014/main" id="{BAFBE6C5-59E0-BD58-4B29-3E6B7FF95652}"/>
                </a:ext>
              </a:extLst>
            </p:cNvPr>
            <p:cNvSpPr>
              <a:spLocks noEditPoints="1"/>
            </p:cNvSpPr>
            <p:nvPr/>
          </p:nvSpPr>
          <p:spPr bwMode="auto">
            <a:xfrm>
              <a:off x="869904" y="4511374"/>
              <a:ext cx="1171586" cy="2056205"/>
            </a:xfrm>
            <a:custGeom>
              <a:avLst/>
              <a:gdLst>
                <a:gd name="T0" fmla="*/ 491 w 494"/>
                <a:gd name="T1" fmla="*/ 717 h 867"/>
                <a:gd name="T2" fmla="*/ 429 w 494"/>
                <a:gd name="T3" fmla="*/ 717 h 867"/>
                <a:gd name="T4" fmla="*/ 431 w 494"/>
                <a:gd name="T5" fmla="*/ 732 h 867"/>
                <a:gd name="T6" fmla="*/ 494 w 494"/>
                <a:gd name="T7" fmla="*/ 732 h 867"/>
                <a:gd name="T8" fmla="*/ 491 w 494"/>
                <a:gd name="T9" fmla="*/ 725 h 867"/>
                <a:gd name="T10" fmla="*/ 494 w 494"/>
                <a:gd name="T11" fmla="*/ 725 h 867"/>
                <a:gd name="T12" fmla="*/ 491 w 494"/>
                <a:gd name="T13" fmla="*/ 717 h 867"/>
                <a:gd name="T14" fmla="*/ 179 w 494"/>
                <a:gd name="T15" fmla="*/ 678 h 867"/>
                <a:gd name="T16" fmla="*/ 16 w 494"/>
                <a:gd name="T17" fmla="*/ 678 h 867"/>
                <a:gd name="T18" fmla="*/ 0 w 494"/>
                <a:gd name="T19" fmla="*/ 725 h 867"/>
                <a:gd name="T20" fmla="*/ 211 w 494"/>
                <a:gd name="T21" fmla="*/ 725 h 867"/>
                <a:gd name="T22" fmla="*/ 202 w 494"/>
                <a:gd name="T23" fmla="*/ 860 h 867"/>
                <a:gd name="T24" fmla="*/ 243 w 494"/>
                <a:gd name="T25" fmla="*/ 860 h 867"/>
                <a:gd name="T26" fmla="*/ 243 w 494"/>
                <a:gd name="T27" fmla="*/ 867 h 867"/>
                <a:gd name="T28" fmla="*/ 282 w 494"/>
                <a:gd name="T29" fmla="*/ 867 h 867"/>
                <a:gd name="T30" fmla="*/ 282 w 494"/>
                <a:gd name="T31" fmla="*/ 860 h 867"/>
                <a:gd name="T32" fmla="*/ 282 w 494"/>
                <a:gd name="T33" fmla="*/ 860 h 867"/>
                <a:gd name="T34" fmla="*/ 275 w 494"/>
                <a:gd name="T35" fmla="*/ 732 h 867"/>
                <a:gd name="T36" fmla="*/ 372 w 494"/>
                <a:gd name="T37" fmla="*/ 732 h 867"/>
                <a:gd name="T38" fmla="*/ 374 w 494"/>
                <a:gd name="T39" fmla="*/ 717 h 867"/>
                <a:gd name="T40" fmla="*/ 165 w 494"/>
                <a:gd name="T41" fmla="*/ 717 h 867"/>
                <a:gd name="T42" fmla="*/ 179 w 494"/>
                <a:gd name="T43" fmla="*/ 678 h 867"/>
                <a:gd name="T44" fmla="*/ 223 w 494"/>
                <a:gd name="T45" fmla="*/ 492 h 867"/>
                <a:gd name="T46" fmla="*/ 223 w 494"/>
                <a:gd name="T47" fmla="*/ 492 h 867"/>
                <a:gd name="T48" fmla="*/ 223 w 494"/>
                <a:gd name="T49" fmla="*/ 492 h 867"/>
                <a:gd name="T50" fmla="*/ 223 w 494"/>
                <a:gd name="T51" fmla="*/ 492 h 867"/>
                <a:gd name="T52" fmla="*/ 246 w 494"/>
                <a:gd name="T53" fmla="*/ 0 h 867"/>
                <a:gd name="T54" fmla="*/ 152 w 494"/>
                <a:gd name="T55" fmla="*/ 274 h 867"/>
                <a:gd name="T56" fmla="*/ 207 w 494"/>
                <a:gd name="T57" fmla="*/ 391 h 867"/>
                <a:gd name="T58" fmla="*/ 205 w 494"/>
                <a:gd name="T59" fmla="*/ 391 h 867"/>
                <a:gd name="T60" fmla="*/ 207 w 494"/>
                <a:gd name="T61" fmla="*/ 394 h 867"/>
                <a:gd name="T62" fmla="*/ 182 w 494"/>
                <a:gd name="T63" fmla="*/ 394 h 867"/>
                <a:gd name="T64" fmla="*/ 213 w 494"/>
                <a:gd name="T65" fmla="*/ 468 h 867"/>
                <a:gd name="T66" fmla="*/ 267 w 494"/>
                <a:gd name="T67" fmla="*/ 349 h 867"/>
                <a:gd name="T68" fmla="*/ 230 w 494"/>
                <a:gd name="T69" fmla="*/ 349 h 867"/>
                <a:gd name="T70" fmla="*/ 315 w 494"/>
                <a:gd name="T71" fmla="*/ 205 h 867"/>
                <a:gd name="T72" fmla="*/ 246 w 494"/>
                <a:gd name="T73" fmla="*/ 0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4" h="867">
                  <a:moveTo>
                    <a:pt x="491" y="717"/>
                  </a:moveTo>
                  <a:lnTo>
                    <a:pt x="429" y="717"/>
                  </a:lnTo>
                  <a:lnTo>
                    <a:pt x="431" y="732"/>
                  </a:lnTo>
                  <a:lnTo>
                    <a:pt x="494" y="732"/>
                  </a:lnTo>
                  <a:lnTo>
                    <a:pt x="491" y="725"/>
                  </a:lnTo>
                  <a:lnTo>
                    <a:pt x="494" y="725"/>
                  </a:lnTo>
                  <a:lnTo>
                    <a:pt x="491" y="717"/>
                  </a:lnTo>
                  <a:close/>
                  <a:moveTo>
                    <a:pt x="179" y="678"/>
                  </a:moveTo>
                  <a:lnTo>
                    <a:pt x="16" y="678"/>
                  </a:lnTo>
                  <a:lnTo>
                    <a:pt x="0" y="725"/>
                  </a:lnTo>
                  <a:lnTo>
                    <a:pt x="211" y="725"/>
                  </a:lnTo>
                  <a:lnTo>
                    <a:pt x="202" y="860"/>
                  </a:lnTo>
                  <a:lnTo>
                    <a:pt x="243" y="860"/>
                  </a:lnTo>
                  <a:lnTo>
                    <a:pt x="243" y="867"/>
                  </a:lnTo>
                  <a:lnTo>
                    <a:pt x="282" y="867"/>
                  </a:lnTo>
                  <a:lnTo>
                    <a:pt x="282" y="860"/>
                  </a:lnTo>
                  <a:lnTo>
                    <a:pt x="282" y="860"/>
                  </a:lnTo>
                  <a:lnTo>
                    <a:pt x="275" y="732"/>
                  </a:lnTo>
                  <a:lnTo>
                    <a:pt x="372" y="732"/>
                  </a:lnTo>
                  <a:lnTo>
                    <a:pt x="374" y="717"/>
                  </a:lnTo>
                  <a:lnTo>
                    <a:pt x="165" y="717"/>
                  </a:lnTo>
                  <a:lnTo>
                    <a:pt x="179" y="678"/>
                  </a:lnTo>
                  <a:close/>
                  <a:moveTo>
                    <a:pt x="223" y="492"/>
                  </a:moveTo>
                  <a:lnTo>
                    <a:pt x="223" y="492"/>
                  </a:lnTo>
                  <a:lnTo>
                    <a:pt x="223" y="492"/>
                  </a:lnTo>
                  <a:lnTo>
                    <a:pt x="223" y="492"/>
                  </a:lnTo>
                  <a:close/>
                  <a:moveTo>
                    <a:pt x="246" y="0"/>
                  </a:moveTo>
                  <a:lnTo>
                    <a:pt x="152" y="274"/>
                  </a:lnTo>
                  <a:lnTo>
                    <a:pt x="207" y="391"/>
                  </a:lnTo>
                  <a:lnTo>
                    <a:pt x="205" y="391"/>
                  </a:lnTo>
                  <a:lnTo>
                    <a:pt x="207" y="394"/>
                  </a:lnTo>
                  <a:lnTo>
                    <a:pt x="182" y="394"/>
                  </a:lnTo>
                  <a:lnTo>
                    <a:pt x="213" y="468"/>
                  </a:lnTo>
                  <a:lnTo>
                    <a:pt x="267" y="349"/>
                  </a:lnTo>
                  <a:lnTo>
                    <a:pt x="230" y="349"/>
                  </a:lnTo>
                  <a:lnTo>
                    <a:pt x="315" y="205"/>
                  </a:lnTo>
                  <a:lnTo>
                    <a:pt x="246" y="0"/>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74" name="Freeform 30">
              <a:extLst>
                <a:ext uri="{FF2B5EF4-FFF2-40B4-BE49-F238E27FC236}">
                  <a16:creationId xmlns:a16="http://schemas.microsoft.com/office/drawing/2014/main" id="{AA0AE061-F773-F26C-99FC-0B6F52A4E6F4}"/>
                </a:ext>
              </a:extLst>
            </p:cNvPr>
            <p:cNvSpPr>
              <a:spLocks noEditPoints="1"/>
            </p:cNvSpPr>
            <p:nvPr/>
          </p:nvSpPr>
          <p:spPr bwMode="auto">
            <a:xfrm>
              <a:off x="869904" y="4511374"/>
              <a:ext cx="1171586" cy="2056205"/>
            </a:xfrm>
            <a:custGeom>
              <a:avLst/>
              <a:gdLst>
                <a:gd name="T0" fmla="*/ 491 w 494"/>
                <a:gd name="T1" fmla="*/ 717 h 867"/>
                <a:gd name="T2" fmla="*/ 429 w 494"/>
                <a:gd name="T3" fmla="*/ 717 h 867"/>
                <a:gd name="T4" fmla="*/ 431 w 494"/>
                <a:gd name="T5" fmla="*/ 732 h 867"/>
                <a:gd name="T6" fmla="*/ 494 w 494"/>
                <a:gd name="T7" fmla="*/ 732 h 867"/>
                <a:gd name="T8" fmla="*/ 491 w 494"/>
                <a:gd name="T9" fmla="*/ 725 h 867"/>
                <a:gd name="T10" fmla="*/ 494 w 494"/>
                <a:gd name="T11" fmla="*/ 725 h 867"/>
                <a:gd name="T12" fmla="*/ 491 w 494"/>
                <a:gd name="T13" fmla="*/ 717 h 867"/>
                <a:gd name="T14" fmla="*/ 179 w 494"/>
                <a:gd name="T15" fmla="*/ 678 h 867"/>
                <a:gd name="T16" fmla="*/ 16 w 494"/>
                <a:gd name="T17" fmla="*/ 678 h 867"/>
                <a:gd name="T18" fmla="*/ 0 w 494"/>
                <a:gd name="T19" fmla="*/ 725 h 867"/>
                <a:gd name="T20" fmla="*/ 211 w 494"/>
                <a:gd name="T21" fmla="*/ 725 h 867"/>
                <a:gd name="T22" fmla="*/ 202 w 494"/>
                <a:gd name="T23" fmla="*/ 860 h 867"/>
                <a:gd name="T24" fmla="*/ 243 w 494"/>
                <a:gd name="T25" fmla="*/ 860 h 867"/>
                <a:gd name="T26" fmla="*/ 243 w 494"/>
                <a:gd name="T27" fmla="*/ 867 h 867"/>
                <a:gd name="T28" fmla="*/ 282 w 494"/>
                <a:gd name="T29" fmla="*/ 867 h 867"/>
                <a:gd name="T30" fmla="*/ 282 w 494"/>
                <a:gd name="T31" fmla="*/ 860 h 867"/>
                <a:gd name="T32" fmla="*/ 282 w 494"/>
                <a:gd name="T33" fmla="*/ 860 h 867"/>
                <a:gd name="T34" fmla="*/ 275 w 494"/>
                <a:gd name="T35" fmla="*/ 732 h 867"/>
                <a:gd name="T36" fmla="*/ 372 w 494"/>
                <a:gd name="T37" fmla="*/ 732 h 867"/>
                <a:gd name="T38" fmla="*/ 374 w 494"/>
                <a:gd name="T39" fmla="*/ 717 h 867"/>
                <a:gd name="T40" fmla="*/ 165 w 494"/>
                <a:gd name="T41" fmla="*/ 717 h 867"/>
                <a:gd name="T42" fmla="*/ 179 w 494"/>
                <a:gd name="T43" fmla="*/ 678 h 867"/>
                <a:gd name="T44" fmla="*/ 223 w 494"/>
                <a:gd name="T45" fmla="*/ 492 h 867"/>
                <a:gd name="T46" fmla="*/ 223 w 494"/>
                <a:gd name="T47" fmla="*/ 492 h 867"/>
                <a:gd name="T48" fmla="*/ 223 w 494"/>
                <a:gd name="T49" fmla="*/ 492 h 867"/>
                <a:gd name="T50" fmla="*/ 223 w 494"/>
                <a:gd name="T51" fmla="*/ 492 h 867"/>
                <a:gd name="T52" fmla="*/ 246 w 494"/>
                <a:gd name="T53" fmla="*/ 0 h 867"/>
                <a:gd name="T54" fmla="*/ 152 w 494"/>
                <a:gd name="T55" fmla="*/ 274 h 867"/>
                <a:gd name="T56" fmla="*/ 207 w 494"/>
                <a:gd name="T57" fmla="*/ 391 h 867"/>
                <a:gd name="T58" fmla="*/ 205 w 494"/>
                <a:gd name="T59" fmla="*/ 391 h 867"/>
                <a:gd name="T60" fmla="*/ 207 w 494"/>
                <a:gd name="T61" fmla="*/ 394 h 867"/>
                <a:gd name="T62" fmla="*/ 182 w 494"/>
                <a:gd name="T63" fmla="*/ 394 h 867"/>
                <a:gd name="T64" fmla="*/ 213 w 494"/>
                <a:gd name="T65" fmla="*/ 468 h 867"/>
                <a:gd name="T66" fmla="*/ 267 w 494"/>
                <a:gd name="T67" fmla="*/ 349 h 867"/>
                <a:gd name="T68" fmla="*/ 230 w 494"/>
                <a:gd name="T69" fmla="*/ 349 h 867"/>
                <a:gd name="T70" fmla="*/ 315 w 494"/>
                <a:gd name="T71" fmla="*/ 205 h 867"/>
                <a:gd name="T72" fmla="*/ 246 w 494"/>
                <a:gd name="T73" fmla="*/ 0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4" h="867">
                  <a:moveTo>
                    <a:pt x="491" y="717"/>
                  </a:moveTo>
                  <a:lnTo>
                    <a:pt x="429" y="717"/>
                  </a:lnTo>
                  <a:lnTo>
                    <a:pt x="431" y="732"/>
                  </a:lnTo>
                  <a:lnTo>
                    <a:pt x="494" y="732"/>
                  </a:lnTo>
                  <a:lnTo>
                    <a:pt x="491" y="725"/>
                  </a:lnTo>
                  <a:lnTo>
                    <a:pt x="494" y="725"/>
                  </a:lnTo>
                  <a:lnTo>
                    <a:pt x="491" y="717"/>
                  </a:lnTo>
                  <a:moveTo>
                    <a:pt x="179" y="678"/>
                  </a:moveTo>
                  <a:lnTo>
                    <a:pt x="16" y="678"/>
                  </a:lnTo>
                  <a:lnTo>
                    <a:pt x="0" y="725"/>
                  </a:lnTo>
                  <a:lnTo>
                    <a:pt x="211" y="725"/>
                  </a:lnTo>
                  <a:lnTo>
                    <a:pt x="202" y="860"/>
                  </a:lnTo>
                  <a:lnTo>
                    <a:pt x="243" y="860"/>
                  </a:lnTo>
                  <a:lnTo>
                    <a:pt x="243" y="867"/>
                  </a:lnTo>
                  <a:lnTo>
                    <a:pt x="282" y="867"/>
                  </a:lnTo>
                  <a:lnTo>
                    <a:pt x="282" y="860"/>
                  </a:lnTo>
                  <a:lnTo>
                    <a:pt x="282" y="860"/>
                  </a:lnTo>
                  <a:lnTo>
                    <a:pt x="275" y="732"/>
                  </a:lnTo>
                  <a:lnTo>
                    <a:pt x="372" y="732"/>
                  </a:lnTo>
                  <a:lnTo>
                    <a:pt x="374" y="717"/>
                  </a:lnTo>
                  <a:lnTo>
                    <a:pt x="165" y="717"/>
                  </a:lnTo>
                  <a:lnTo>
                    <a:pt x="179" y="678"/>
                  </a:lnTo>
                  <a:moveTo>
                    <a:pt x="223" y="492"/>
                  </a:moveTo>
                  <a:lnTo>
                    <a:pt x="223" y="492"/>
                  </a:lnTo>
                  <a:lnTo>
                    <a:pt x="223" y="492"/>
                  </a:lnTo>
                  <a:lnTo>
                    <a:pt x="223" y="492"/>
                  </a:lnTo>
                  <a:moveTo>
                    <a:pt x="246" y="0"/>
                  </a:moveTo>
                  <a:lnTo>
                    <a:pt x="152" y="274"/>
                  </a:lnTo>
                  <a:lnTo>
                    <a:pt x="207" y="391"/>
                  </a:lnTo>
                  <a:lnTo>
                    <a:pt x="205" y="391"/>
                  </a:lnTo>
                  <a:lnTo>
                    <a:pt x="207" y="394"/>
                  </a:lnTo>
                  <a:lnTo>
                    <a:pt x="182" y="394"/>
                  </a:lnTo>
                  <a:lnTo>
                    <a:pt x="213" y="468"/>
                  </a:lnTo>
                  <a:lnTo>
                    <a:pt x="267" y="349"/>
                  </a:lnTo>
                  <a:lnTo>
                    <a:pt x="230" y="349"/>
                  </a:lnTo>
                  <a:lnTo>
                    <a:pt x="315" y="205"/>
                  </a:lnTo>
                  <a:lnTo>
                    <a:pt x="2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75" name="Freeform 31">
              <a:extLst>
                <a:ext uri="{FF2B5EF4-FFF2-40B4-BE49-F238E27FC236}">
                  <a16:creationId xmlns:a16="http://schemas.microsoft.com/office/drawing/2014/main" id="{2A443C0B-24E8-8154-A3F6-F7FFF2413FC3}"/>
                </a:ext>
              </a:extLst>
            </p:cNvPr>
            <p:cNvSpPr>
              <a:spLocks noEditPoints="1"/>
            </p:cNvSpPr>
            <p:nvPr/>
          </p:nvSpPr>
          <p:spPr bwMode="auto">
            <a:xfrm>
              <a:off x="4190188" y="4860004"/>
              <a:ext cx="737577" cy="1584250"/>
            </a:xfrm>
            <a:custGeom>
              <a:avLst/>
              <a:gdLst>
                <a:gd name="T0" fmla="*/ 119 w 175"/>
                <a:gd name="T1" fmla="*/ 0 h 356"/>
                <a:gd name="T2" fmla="*/ 64 w 175"/>
                <a:gd name="T3" fmla="*/ 79 h 356"/>
                <a:gd name="T4" fmla="*/ 107 w 175"/>
                <a:gd name="T5" fmla="*/ 244 h 356"/>
                <a:gd name="T6" fmla="*/ 102 w 175"/>
                <a:gd name="T7" fmla="*/ 323 h 356"/>
                <a:gd name="T8" fmla="*/ 113 w 175"/>
                <a:gd name="T9" fmla="*/ 336 h 356"/>
                <a:gd name="T10" fmla="*/ 118 w 175"/>
                <a:gd name="T11" fmla="*/ 349 h 356"/>
                <a:gd name="T12" fmla="*/ 119 w 175"/>
                <a:gd name="T13" fmla="*/ 356 h 356"/>
                <a:gd name="T14" fmla="*/ 139 w 175"/>
                <a:gd name="T15" fmla="*/ 356 h 356"/>
                <a:gd name="T16" fmla="*/ 138 w 175"/>
                <a:gd name="T17" fmla="*/ 356 h 356"/>
                <a:gd name="T18" fmla="*/ 139 w 175"/>
                <a:gd name="T19" fmla="*/ 356 h 356"/>
                <a:gd name="T20" fmla="*/ 129 w 175"/>
                <a:gd name="T21" fmla="*/ 245 h 356"/>
                <a:gd name="T22" fmla="*/ 145 w 175"/>
                <a:gd name="T23" fmla="*/ 240 h 356"/>
                <a:gd name="T24" fmla="*/ 148 w 175"/>
                <a:gd name="T25" fmla="*/ 239 h 356"/>
                <a:gd name="T26" fmla="*/ 156 w 175"/>
                <a:gd name="T27" fmla="*/ 107 h 356"/>
                <a:gd name="T28" fmla="*/ 175 w 175"/>
                <a:gd name="T29" fmla="*/ 79 h 356"/>
                <a:gd name="T30" fmla="*/ 119 w 175"/>
                <a:gd name="T31" fmla="*/ 0 h 356"/>
                <a:gd name="T32" fmla="*/ 118 w 175"/>
                <a:gd name="T33" fmla="*/ 0 h 356"/>
                <a:gd name="T34" fmla="*/ 118 w 175"/>
                <a:gd name="T35" fmla="*/ 0 h 356"/>
                <a:gd name="T36" fmla="*/ 118 w 175"/>
                <a:gd name="T37" fmla="*/ 0 h 356"/>
                <a:gd name="T38" fmla="*/ 118 w 175"/>
                <a:gd name="T39" fmla="*/ 0 h 356"/>
                <a:gd name="T40" fmla="*/ 119 w 175"/>
                <a:gd name="T41" fmla="*/ 0 h 356"/>
                <a:gd name="T42" fmla="*/ 118 w 175"/>
                <a:gd name="T43" fmla="*/ 0 h 356"/>
                <a:gd name="T44" fmla="*/ 119 w 175"/>
                <a:gd name="T45" fmla="*/ 0 h 356"/>
                <a:gd name="T46" fmla="*/ 119 w 175"/>
                <a:gd name="T47" fmla="*/ 0 h 356"/>
                <a:gd name="T48" fmla="*/ 119 w 175"/>
                <a:gd name="T49" fmla="*/ 0 h 356"/>
                <a:gd name="T50" fmla="*/ 119 w 175"/>
                <a:gd name="T51"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5" h="356">
                  <a:moveTo>
                    <a:pt x="119" y="0"/>
                  </a:moveTo>
                  <a:cubicBezTo>
                    <a:pt x="114" y="4"/>
                    <a:pt x="91" y="38"/>
                    <a:pt x="64" y="79"/>
                  </a:cubicBezTo>
                  <a:cubicBezTo>
                    <a:pt x="0" y="174"/>
                    <a:pt x="58" y="232"/>
                    <a:pt x="107" y="244"/>
                  </a:cubicBezTo>
                  <a:cubicBezTo>
                    <a:pt x="102" y="323"/>
                    <a:pt x="102" y="323"/>
                    <a:pt x="102" y="323"/>
                  </a:cubicBezTo>
                  <a:cubicBezTo>
                    <a:pt x="106" y="327"/>
                    <a:pt x="110" y="331"/>
                    <a:pt x="113" y="336"/>
                  </a:cubicBezTo>
                  <a:cubicBezTo>
                    <a:pt x="114" y="341"/>
                    <a:pt x="116" y="345"/>
                    <a:pt x="118" y="349"/>
                  </a:cubicBezTo>
                  <a:cubicBezTo>
                    <a:pt x="119" y="351"/>
                    <a:pt x="119" y="354"/>
                    <a:pt x="119" y="356"/>
                  </a:cubicBezTo>
                  <a:cubicBezTo>
                    <a:pt x="139" y="356"/>
                    <a:pt x="139" y="356"/>
                    <a:pt x="139" y="356"/>
                  </a:cubicBezTo>
                  <a:cubicBezTo>
                    <a:pt x="138" y="356"/>
                    <a:pt x="138" y="356"/>
                    <a:pt x="138" y="356"/>
                  </a:cubicBezTo>
                  <a:cubicBezTo>
                    <a:pt x="139" y="356"/>
                    <a:pt x="139" y="356"/>
                    <a:pt x="139" y="356"/>
                  </a:cubicBezTo>
                  <a:cubicBezTo>
                    <a:pt x="129" y="245"/>
                    <a:pt x="129" y="245"/>
                    <a:pt x="129" y="245"/>
                  </a:cubicBezTo>
                  <a:cubicBezTo>
                    <a:pt x="134" y="244"/>
                    <a:pt x="140" y="242"/>
                    <a:pt x="145" y="240"/>
                  </a:cubicBezTo>
                  <a:cubicBezTo>
                    <a:pt x="146" y="240"/>
                    <a:pt x="147" y="240"/>
                    <a:pt x="148" y="239"/>
                  </a:cubicBezTo>
                  <a:cubicBezTo>
                    <a:pt x="125" y="211"/>
                    <a:pt x="117" y="166"/>
                    <a:pt x="156" y="107"/>
                  </a:cubicBezTo>
                  <a:cubicBezTo>
                    <a:pt x="163" y="97"/>
                    <a:pt x="169" y="88"/>
                    <a:pt x="175" y="79"/>
                  </a:cubicBezTo>
                  <a:cubicBezTo>
                    <a:pt x="149" y="37"/>
                    <a:pt x="123" y="4"/>
                    <a:pt x="119" y="0"/>
                  </a:cubicBezTo>
                  <a:moveTo>
                    <a:pt x="118" y="0"/>
                  </a:moveTo>
                  <a:cubicBezTo>
                    <a:pt x="118" y="0"/>
                    <a:pt x="118" y="0"/>
                    <a:pt x="118" y="0"/>
                  </a:cubicBezTo>
                  <a:cubicBezTo>
                    <a:pt x="118" y="0"/>
                    <a:pt x="118" y="0"/>
                    <a:pt x="118" y="0"/>
                  </a:cubicBezTo>
                  <a:cubicBezTo>
                    <a:pt x="118" y="0"/>
                    <a:pt x="118" y="0"/>
                    <a:pt x="118" y="0"/>
                  </a:cubicBezTo>
                  <a:moveTo>
                    <a:pt x="119" y="0"/>
                  </a:moveTo>
                  <a:cubicBezTo>
                    <a:pt x="118" y="0"/>
                    <a:pt x="118" y="0"/>
                    <a:pt x="118" y="0"/>
                  </a:cubicBezTo>
                  <a:cubicBezTo>
                    <a:pt x="119" y="0"/>
                    <a:pt x="119" y="0"/>
                    <a:pt x="119" y="0"/>
                  </a:cubicBezTo>
                  <a:cubicBezTo>
                    <a:pt x="119" y="0"/>
                    <a:pt x="119" y="0"/>
                    <a:pt x="119" y="0"/>
                  </a:cubicBezTo>
                  <a:cubicBezTo>
                    <a:pt x="119" y="0"/>
                    <a:pt x="119" y="0"/>
                    <a:pt x="119" y="0"/>
                  </a:cubicBezTo>
                  <a:cubicBezTo>
                    <a:pt x="119" y="0"/>
                    <a:pt x="119" y="0"/>
                    <a:pt x="119" y="0"/>
                  </a:cubicBezTo>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76" name="Freeform 32">
              <a:extLst>
                <a:ext uri="{FF2B5EF4-FFF2-40B4-BE49-F238E27FC236}">
                  <a16:creationId xmlns:a16="http://schemas.microsoft.com/office/drawing/2014/main" id="{B8BEA1B8-100F-9422-F331-B2A6BC11E76A}"/>
                </a:ext>
              </a:extLst>
            </p:cNvPr>
            <p:cNvSpPr>
              <a:spLocks noEditPoints="1"/>
            </p:cNvSpPr>
            <p:nvPr/>
          </p:nvSpPr>
          <p:spPr bwMode="auto">
            <a:xfrm>
              <a:off x="8959540" y="4860004"/>
              <a:ext cx="2372" cy="0"/>
            </a:xfrm>
            <a:custGeom>
              <a:avLst/>
              <a:gdLst>
                <a:gd name="T0" fmla="*/ 0 w 1"/>
                <a:gd name="T1" fmla="*/ 0 w 1"/>
                <a:gd name="T2" fmla="*/ 0 w 1"/>
                <a:gd name="T3" fmla="*/ 0 w 1"/>
                <a:gd name="T4" fmla="*/ 1 w 1"/>
                <a:gd name="T5" fmla="*/ 0 w 1"/>
                <a:gd name="T6" fmla="*/ 1 w 1"/>
                <a:gd name="T7" fmla="*/ 1 w 1"/>
                <a:gd name="T8" fmla="*/ 1 w 1"/>
                <a:gd name="T9"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
                  <a:moveTo>
                    <a:pt x="0" y="0"/>
                  </a:moveTo>
                  <a:cubicBezTo>
                    <a:pt x="0" y="0"/>
                    <a:pt x="0" y="0"/>
                    <a:pt x="0" y="0"/>
                  </a:cubicBezTo>
                  <a:cubicBezTo>
                    <a:pt x="0" y="0"/>
                    <a:pt x="0" y="0"/>
                    <a:pt x="0" y="0"/>
                  </a:cubicBezTo>
                  <a:cubicBezTo>
                    <a:pt x="0" y="0"/>
                    <a:pt x="0" y="0"/>
                    <a:pt x="0" y="0"/>
                  </a:cubicBezTo>
                  <a:moveTo>
                    <a:pt x="1" y="0"/>
                  </a:moveTo>
                  <a:cubicBezTo>
                    <a:pt x="0" y="0"/>
                    <a:pt x="0" y="0"/>
                    <a:pt x="0" y="0"/>
                  </a:cubicBezTo>
                  <a:cubicBezTo>
                    <a:pt x="1" y="0"/>
                    <a:pt x="1" y="0"/>
                    <a:pt x="1" y="0"/>
                  </a:cubicBezTo>
                  <a:cubicBezTo>
                    <a:pt x="1" y="0"/>
                    <a:pt x="1" y="0"/>
                    <a:pt x="1" y="0"/>
                  </a:cubicBezTo>
                  <a:cubicBezTo>
                    <a:pt x="1" y="0"/>
                    <a:pt x="1" y="0"/>
                    <a:pt x="1" y="0"/>
                  </a:cubicBezTo>
                  <a:cubicBezTo>
                    <a:pt x="1" y="0"/>
                    <a:pt x="1" y="0"/>
                    <a:pt x="1" y="0"/>
                  </a:cubicBezTo>
                </a:path>
              </a:pathLst>
            </a:custGeom>
            <a:solidFill>
              <a:srgbClr val="347A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77" name="Freeform 33">
              <a:extLst>
                <a:ext uri="{FF2B5EF4-FFF2-40B4-BE49-F238E27FC236}">
                  <a16:creationId xmlns:a16="http://schemas.microsoft.com/office/drawing/2014/main" id="{A0C6957C-22B7-24FD-A0FD-9D4CBA7D21FB}"/>
                </a:ext>
              </a:extLst>
            </p:cNvPr>
            <p:cNvSpPr>
              <a:spLocks/>
            </p:cNvSpPr>
            <p:nvPr/>
          </p:nvSpPr>
          <p:spPr bwMode="auto">
            <a:xfrm>
              <a:off x="8461497" y="4900322"/>
              <a:ext cx="858531" cy="1306769"/>
            </a:xfrm>
            <a:custGeom>
              <a:avLst/>
              <a:gdLst>
                <a:gd name="T0" fmla="*/ 126 w 204"/>
                <a:gd name="T1" fmla="*/ 0 h 294"/>
                <a:gd name="T2" fmla="*/ 112 w 204"/>
                <a:gd name="T3" fmla="*/ 0 h 294"/>
                <a:gd name="T4" fmla="*/ 64 w 204"/>
                <a:gd name="T5" fmla="*/ 70 h 294"/>
                <a:gd name="T6" fmla="*/ 107 w 204"/>
                <a:gd name="T7" fmla="*/ 235 h 294"/>
                <a:gd name="T8" fmla="*/ 104 w 204"/>
                <a:gd name="T9" fmla="*/ 280 h 294"/>
                <a:gd name="T10" fmla="*/ 108 w 204"/>
                <a:gd name="T11" fmla="*/ 269 h 294"/>
                <a:gd name="T12" fmla="*/ 116 w 204"/>
                <a:gd name="T13" fmla="*/ 252 h 294"/>
                <a:gd name="T14" fmla="*/ 121 w 204"/>
                <a:gd name="T15" fmla="*/ 245 h 294"/>
                <a:gd name="T16" fmla="*/ 125 w 204"/>
                <a:gd name="T17" fmla="*/ 241 h 294"/>
                <a:gd name="T18" fmla="*/ 128 w 204"/>
                <a:gd name="T19" fmla="*/ 239 h 294"/>
                <a:gd name="T20" fmla="*/ 129 w 204"/>
                <a:gd name="T21" fmla="*/ 238 h 294"/>
                <a:gd name="T22" fmla="*/ 128 w 204"/>
                <a:gd name="T23" fmla="*/ 239 h 294"/>
                <a:gd name="T24" fmla="*/ 126 w 204"/>
                <a:gd name="T25" fmla="*/ 242 h 294"/>
                <a:gd name="T26" fmla="*/ 124 w 204"/>
                <a:gd name="T27" fmla="*/ 247 h 294"/>
                <a:gd name="T28" fmla="*/ 122 w 204"/>
                <a:gd name="T29" fmla="*/ 254 h 294"/>
                <a:gd name="T30" fmla="*/ 120 w 204"/>
                <a:gd name="T31" fmla="*/ 272 h 294"/>
                <a:gd name="T32" fmla="*/ 121 w 204"/>
                <a:gd name="T33" fmla="*/ 292 h 294"/>
                <a:gd name="T34" fmla="*/ 122 w 204"/>
                <a:gd name="T35" fmla="*/ 294 h 294"/>
                <a:gd name="T36" fmla="*/ 126 w 204"/>
                <a:gd name="T37" fmla="*/ 288 h 294"/>
                <a:gd name="T38" fmla="*/ 133 w 204"/>
                <a:gd name="T39" fmla="*/ 281 h 294"/>
                <a:gd name="T40" fmla="*/ 129 w 204"/>
                <a:gd name="T41" fmla="*/ 236 h 294"/>
                <a:gd name="T42" fmla="*/ 145 w 204"/>
                <a:gd name="T43" fmla="*/ 231 h 294"/>
                <a:gd name="T44" fmla="*/ 202 w 204"/>
                <a:gd name="T45" fmla="*/ 160 h 294"/>
                <a:gd name="T46" fmla="*/ 176 w 204"/>
                <a:gd name="T47" fmla="*/ 70 h 294"/>
                <a:gd name="T48" fmla="*/ 126 w 204"/>
                <a:gd name="T49"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94">
                  <a:moveTo>
                    <a:pt x="126" y="0"/>
                  </a:moveTo>
                  <a:cubicBezTo>
                    <a:pt x="112" y="0"/>
                    <a:pt x="112" y="0"/>
                    <a:pt x="112" y="0"/>
                  </a:cubicBezTo>
                  <a:cubicBezTo>
                    <a:pt x="102" y="14"/>
                    <a:pt x="84" y="40"/>
                    <a:pt x="64" y="70"/>
                  </a:cubicBezTo>
                  <a:cubicBezTo>
                    <a:pt x="0" y="165"/>
                    <a:pt x="58" y="223"/>
                    <a:pt x="107" y="235"/>
                  </a:cubicBezTo>
                  <a:cubicBezTo>
                    <a:pt x="104" y="280"/>
                    <a:pt x="104" y="280"/>
                    <a:pt x="104" y="280"/>
                  </a:cubicBezTo>
                  <a:cubicBezTo>
                    <a:pt x="105" y="276"/>
                    <a:pt x="107" y="273"/>
                    <a:pt x="108" y="269"/>
                  </a:cubicBezTo>
                  <a:cubicBezTo>
                    <a:pt x="110" y="263"/>
                    <a:pt x="113" y="257"/>
                    <a:pt x="116" y="252"/>
                  </a:cubicBezTo>
                  <a:cubicBezTo>
                    <a:pt x="118" y="249"/>
                    <a:pt x="119" y="247"/>
                    <a:pt x="121" y="245"/>
                  </a:cubicBezTo>
                  <a:cubicBezTo>
                    <a:pt x="122" y="244"/>
                    <a:pt x="124" y="242"/>
                    <a:pt x="125" y="241"/>
                  </a:cubicBezTo>
                  <a:cubicBezTo>
                    <a:pt x="126" y="240"/>
                    <a:pt x="127" y="239"/>
                    <a:pt x="128" y="239"/>
                  </a:cubicBezTo>
                  <a:cubicBezTo>
                    <a:pt x="128" y="238"/>
                    <a:pt x="129" y="238"/>
                    <a:pt x="129" y="238"/>
                  </a:cubicBezTo>
                  <a:cubicBezTo>
                    <a:pt x="129" y="238"/>
                    <a:pt x="128" y="238"/>
                    <a:pt x="128" y="239"/>
                  </a:cubicBezTo>
                  <a:cubicBezTo>
                    <a:pt x="128" y="240"/>
                    <a:pt x="127" y="241"/>
                    <a:pt x="126" y="242"/>
                  </a:cubicBezTo>
                  <a:cubicBezTo>
                    <a:pt x="125" y="243"/>
                    <a:pt x="125" y="245"/>
                    <a:pt x="124" y="247"/>
                  </a:cubicBezTo>
                  <a:cubicBezTo>
                    <a:pt x="123" y="249"/>
                    <a:pt x="123" y="251"/>
                    <a:pt x="122" y="254"/>
                  </a:cubicBezTo>
                  <a:cubicBezTo>
                    <a:pt x="121" y="259"/>
                    <a:pt x="120" y="265"/>
                    <a:pt x="120" y="272"/>
                  </a:cubicBezTo>
                  <a:cubicBezTo>
                    <a:pt x="120" y="278"/>
                    <a:pt x="121" y="285"/>
                    <a:pt x="121" y="292"/>
                  </a:cubicBezTo>
                  <a:cubicBezTo>
                    <a:pt x="121" y="293"/>
                    <a:pt x="121" y="294"/>
                    <a:pt x="122" y="294"/>
                  </a:cubicBezTo>
                  <a:cubicBezTo>
                    <a:pt x="123" y="292"/>
                    <a:pt x="125" y="290"/>
                    <a:pt x="126" y="288"/>
                  </a:cubicBezTo>
                  <a:cubicBezTo>
                    <a:pt x="129" y="286"/>
                    <a:pt x="131" y="283"/>
                    <a:pt x="133" y="281"/>
                  </a:cubicBezTo>
                  <a:cubicBezTo>
                    <a:pt x="129" y="236"/>
                    <a:pt x="129" y="236"/>
                    <a:pt x="129" y="236"/>
                  </a:cubicBezTo>
                  <a:cubicBezTo>
                    <a:pt x="134" y="235"/>
                    <a:pt x="140" y="233"/>
                    <a:pt x="145" y="231"/>
                  </a:cubicBezTo>
                  <a:cubicBezTo>
                    <a:pt x="171" y="221"/>
                    <a:pt x="198" y="198"/>
                    <a:pt x="202" y="160"/>
                  </a:cubicBezTo>
                  <a:cubicBezTo>
                    <a:pt x="204" y="136"/>
                    <a:pt x="198" y="106"/>
                    <a:pt x="176" y="70"/>
                  </a:cubicBezTo>
                  <a:cubicBezTo>
                    <a:pt x="156" y="39"/>
                    <a:pt x="137" y="14"/>
                    <a:pt x="126" y="0"/>
                  </a:cubicBezTo>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78" name="Freeform 34">
              <a:extLst>
                <a:ext uri="{FF2B5EF4-FFF2-40B4-BE49-F238E27FC236}">
                  <a16:creationId xmlns:a16="http://schemas.microsoft.com/office/drawing/2014/main" id="{421CBE03-C732-EE8A-F2C5-D31C61F0DC16}"/>
                </a:ext>
              </a:extLst>
            </p:cNvPr>
            <p:cNvSpPr>
              <a:spLocks/>
            </p:cNvSpPr>
            <p:nvPr/>
          </p:nvSpPr>
          <p:spPr bwMode="auto">
            <a:xfrm>
              <a:off x="8933452" y="4860004"/>
              <a:ext cx="59291" cy="40318"/>
            </a:xfrm>
            <a:custGeom>
              <a:avLst/>
              <a:gdLst>
                <a:gd name="T0" fmla="*/ 7 w 14"/>
                <a:gd name="T1" fmla="*/ 0 h 9"/>
                <a:gd name="T2" fmla="*/ 0 w 14"/>
                <a:gd name="T3" fmla="*/ 9 h 9"/>
                <a:gd name="T4" fmla="*/ 14 w 14"/>
                <a:gd name="T5" fmla="*/ 9 h 9"/>
                <a:gd name="T6" fmla="*/ 7 w 14"/>
                <a:gd name="T7" fmla="*/ 0 h 9"/>
              </a:gdLst>
              <a:ahLst/>
              <a:cxnLst>
                <a:cxn ang="0">
                  <a:pos x="T0" y="T1"/>
                </a:cxn>
                <a:cxn ang="0">
                  <a:pos x="T2" y="T3"/>
                </a:cxn>
                <a:cxn ang="0">
                  <a:pos x="T4" y="T5"/>
                </a:cxn>
                <a:cxn ang="0">
                  <a:pos x="T6" y="T7"/>
                </a:cxn>
              </a:cxnLst>
              <a:rect l="0" t="0" r="r" b="b"/>
              <a:pathLst>
                <a:path w="14" h="9">
                  <a:moveTo>
                    <a:pt x="7" y="0"/>
                  </a:moveTo>
                  <a:cubicBezTo>
                    <a:pt x="6" y="1"/>
                    <a:pt x="3" y="4"/>
                    <a:pt x="0" y="9"/>
                  </a:cubicBezTo>
                  <a:cubicBezTo>
                    <a:pt x="14" y="9"/>
                    <a:pt x="14" y="9"/>
                    <a:pt x="14" y="9"/>
                  </a:cubicBezTo>
                  <a:cubicBezTo>
                    <a:pt x="11" y="4"/>
                    <a:pt x="8" y="1"/>
                    <a:pt x="7" y="0"/>
                  </a:cubicBezTo>
                </a:path>
              </a:pathLst>
            </a:custGeom>
            <a:solidFill>
              <a:srgbClr val="347A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79" name="Freeform 35">
              <a:extLst>
                <a:ext uri="{FF2B5EF4-FFF2-40B4-BE49-F238E27FC236}">
                  <a16:creationId xmlns:a16="http://schemas.microsoft.com/office/drawing/2014/main" id="{89E00EB4-D3C2-1543-CF9B-ADBEE769ACB4}"/>
                </a:ext>
              </a:extLst>
            </p:cNvPr>
            <p:cNvSpPr>
              <a:spLocks/>
            </p:cNvSpPr>
            <p:nvPr/>
          </p:nvSpPr>
          <p:spPr bwMode="auto">
            <a:xfrm>
              <a:off x="5406836" y="6012618"/>
              <a:ext cx="457725" cy="528874"/>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7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7"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cubicBezTo>
                    <a:pt x="0" y="116"/>
                    <a:pt x="0" y="116"/>
                    <a:pt x="0" y="116"/>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80" name="Freeform 36">
              <a:extLst>
                <a:ext uri="{FF2B5EF4-FFF2-40B4-BE49-F238E27FC236}">
                  <a16:creationId xmlns:a16="http://schemas.microsoft.com/office/drawing/2014/main" id="{E01973D9-7BC9-781C-C519-963B2EFB6C5F}"/>
                </a:ext>
              </a:extLst>
            </p:cNvPr>
            <p:cNvSpPr>
              <a:spLocks/>
            </p:cNvSpPr>
            <p:nvPr/>
          </p:nvSpPr>
          <p:spPr bwMode="auto">
            <a:xfrm>
              <a:off x="5157814" y="6012618"/>
              <a:ext cx="457725" cy="528874"/>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cubicBezTo>
                    <a:pt x="69" y="119"/>
                    <a:pt x="69" y="119"/>
                    <a:pt x="69" y="119"/>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81" name="Freeform 37">
              <a:extLst>
                <a:ext uri="{FF2B5EF4-FFF2-40B4-BE49-F238E27FC236}">
                  <a16:creationId xmlns:a16="http://schemas.microsoft.com/office/drawing/2014/main" id="{9800A524-BD7F-5AB6-487C-5BA489947D8B}"/>
                </a:ext>
              </a:extLst>
            </p:cNvPr>
            <p:cNvSpPr>
              <a:spLocks/>
            </p:cNvSpPr>
            <p:nvPr/>
          </p:nvSpPr>
          <p:spPr bwMode="auto">
            <a:xfrm>
              <a:off x="5425809" y="6240294"/>
              <a:ext cx="467211" cy="301197"/>
            </a:xfrm>
            <a:custGeom>
              <a:avLst/>
              <a:gdLst>
                <a:gd name="T0" fmla="*/ 0 w 111"/>
                <a:gd name="T1" fmla="*/ 62 h 68"/>
                <a:gd name="T2" fmla="*/ 0 w 111"/>
                <a:gd name="T3" fmla="*/ 61 h 68"/>
                <a:gd name="T4" fmla="*/ 1 w 111"/>
                <a:gd name="T5" fmla="*/ 60 h 68"/>
                <a:gd name="T6" fmla="*/ 1 w 111"/>
                <a:gd name="T7" fmla="*/ 57 h 68"/>
                <a:gd name="T8" fmla="*/ 3 w 111"/>
                <a:gd name="T9" fmla="*/ 55 h 68"/>
                <a:gd name="T10" fmla="*/ 6 w 111"/>
                <a:gd name="T11" fmla="*/ 48 h 68"/>
                <a:gd name="T12" fmla="*/ 11 w 111"/>
                <a:gd name="T13" fmla="*/ 40 h 68"/>
                <a:gd name="T14" fmla="*/ 18 w 111"/>
                <a:gd name="T15" fmla="*/ 31 h 68"/>
                <a:gd name="T16" fmla="*/ 27 w 111"/>
                <a:gd name="T17" fmla="*/ 22 h 68"/>
                <a:gd name="T18" fmla="*/ 31 w 111"/>
                <a:gd name="T19" fmla="*/ 18 h 68"/>
                <a:gd name="T20" fmla="*/ 37 w 111"/>
                <a:gd name="T21" fmla="*/ 15 h 68"/>
                <a:gd name="T22" fmla="*/ 42 w 111"/>
                <a:gd name="T23" fmla="*/ 11 h 68"/>
                <a:gd name="T24" fmla="*/ 48 w 111"/>
                <a:gd name="T25" fmla="*/ 8 h 68"/>
                <a:gd name="T26" fmla="*/ 60 w 111"/>
                <a:gd name="T27" fmla="*/ 4 h 68"/>
                <a:gd name="T28" fmla="*/ 72 w 111"/>
                <a:gd name="T29" fmla="*/ 2 h 68"/>
                <a:gd name="T30" fmla="*/ 82 w 111"/>
                <a:gd name="T31" fmla="*/ 1 h 68"/>
                <a:gd name="T32" fmla="*/ 92 w 111"/>
                <a:gd name="T33" fmla="*/ 1 h 68"/>
                <a:gd name="T34" fmla="*/ 96 w 111"/>
                <a:gd name="T35" fmla="*/ 1 h 68"/>
                <a:gd name="T36" fmla="*/ 100 w 111"/>
                <a:gd name="T37" fmla="*/ 1 h 68"/>
                <a:gd name="T38" fmla="*/ 106 w 111"/>
                <a:gd name="T39" fmla="*/ 2 h 68"/>
                <a:gd name="T40" fmla="*/ 111 w 111"/>
                <a:gd name="T41" fmla="*/ 2 h 68"/>
                <a:gd name="T42" fmla="*/ 106 w 111"/>
                <a:gd name="T43" fmla="*/ 3 h 68"/>
                <a:gd name="T44" fmla="*/ 100 w 111"/>
                <a:gd name="T45" fmla="*/ 5 h 68"/>
                <a:gd name="T46" fmla="*/ 97 w 111"/>
                <a:gd name="T47" fmla="*/ 5 h 68"/>
                <a:gd name="T48" fmla="*/ 93 w 111"/>
                <a:gd name="T49" fmla="*/ 7 h 68"/>
                <a:gd name="T50" fmla="*/ 84 w 111"/>
                <a:gd name="T51" fmla="*/ 10 h 68"/>
                <a:gd name="T52" fmla="*/ 75 w 111"/>
                <a:gd name="T53" fmla="*/ 14 h 68"/>
                <a:gd name="T54" fmla="*/ 67 w 111"/>
                <a:gd name="T55" fmla="*/ 19 h 68"/>
                <a:gd name="T56" fmla="*/ 59 w 111"/>
                <a:gd name="T57" fmla="*/ 25 h 68"/>
                <a:gd name="T58" fmla="*/ 55 w 111"/>
                <a:gd name="T59" fmla="*/ 29 h 68"/>
                <a:gd name="T60" fmla="*/ 52 w 111"/>
                <a:gd name="T61" fmla="*/ 33 h 68"/>
                <a:gd name="T62" fmla="*/ 49 w 111"/>
                <a:gd name="T63" fmla="*/ 36 h 68"/>
                <a:gd name="T64" fmla="*/ 47 w 111"/>
                <a:gd name="T65" fmla="*/ 40 h 68"/>
                <a:gd name="T66" fmla="*/ 43 w 111"/>
                <a:gd name="T67" fmla="*/ 48 h 68"/>
                <a:gd name="T68" fmla="*/ 41 w 111"/>
                <a:gd name="T69" fmla="*/ 55 h 68"/>
                <a:gd name="T70" fmla="*/ 40 w 111"/>
                <a:gd name="T71" fmla="*/ 61 h 68"/>
                <a:gd name="T72" fmla="*/ 39 w 111"/>
                <a:gd name="T73" fmla="*/ 65 h 68"/>
                <a:gd name="T74" fmla="*/ 39 w 111"/>
                <a:gd name="T75" fmla="*/ 67 h 68"/>
                <a:gd name="T76" fmla="*/ 39 w 111"/>
                <a:gd name="T77" fmla="*/ 67 h 68"/>
                <a:gd name="T78" fmla="*/ 39 w 111"/>
                <a:gd name="T79" fmla="*/ 68 h 68"/>
                <a:gd name="T80" fmla="*/ 39 w 111"/>
                <a:gd name="T81" fmla="*/ 68 h 68"/>
                <a:gd name="T82" fmla="*/ 0 w 111"/>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0" y="62"/>
                  </a:moveTo>
                  <a:cubicBezTo>
                    <a:pt x="0" y="61"/>
                    <a:pt x="0" y="61"/>
                    <a:pt x="0" y="61"/>
                  </a:cubicBezTo>
                  <a:cubicBezTo>
                    <a:pt x="0" y="61"/>
                    <a:pt x="0" y="60"/>
                    <a:pt x="1" y="60"/>
                  </a:cubicBezTo>
                  <a:cubicBezTo>
                    <a:pt x="1" y="59"/>
                    <a:pt x="1" y="58"/>
                    <a:pt x="1" y="57"/>
                  </a:cubicBezTo>
                  <a:cubicBezTo>
                    <a:pt x="2" y="57"/>
                    <a:pt x="2" y="56"/>
                    <a:pt x="3" y="55"/>
                  </a:cubicBezTo>
                  <a:cubicBezTo>
                    <a:pt x="3" y="53"/>
                    <a:pt x="5" y="50"/>
                    <a:pt x="6" y="48"/>
                  </a:cubicBezTo>
                  <a:cubicBezTo>
                    <a:pt x="7" y="45"/>
                    <a:pt x="9" y="43"/>
                    <a:pt x="11" y="40"/>
                  </a:cubicBezTo>
                  <a:cubicBezTo>
                    <a:pt x="13" y="37"/>
                    <a:pt x="15" y="34"/>
                    <a:pt x="18" y="31"/>
                  </a:cubicBezTo>
                  <a:cubicBezTo>
                    <a:pt x="21" y="28"/>
                    <a:pt x="23" y="25"/>
                    <a:pt x="27" y="22"/>
                  </a:cubicBezTo>
                  <a:cubicBezTo>
                    <a:pt x="28" y="21"/>
                    <a:pt x="30" y="20"/>
                    <a:pt x="31" y="18"/>
                  </a:cubicBezTo>
                  <a:cubicBezTo>
                    <a:pt x="33" y="17"/>
                    <a:pt x="35" y="16"/>
                    <a:pt x="37" y="15"/>
                  </a:cubicBezTo>
                  <a:cubicBezTo>
                    <a:pt x="39" y="13"/>
                    <a:pt x="40" y="12"/>
                    <a:pt x="42" y="11"/>
                  </a:cubicBezTo>
                  <a:cubicBezTo>
                    <a:pt x="48" y="8"/>
                    <a:pt x="48" y="8"/>
                    <a:pt x="48" y="8"/>
                  </a:cubicBezTo>
                  <a:cubicBezTo>
                    <a:pt x="52" y="7"/>
                    <a:pt x="56" y="5"/>
                    <a:pt x="60" y="4"/>
                  </a:cubicBezTo>
                  <a:cubicBezTo>
                    <a:pt x="64" y="3"/>
                    <a:pt x="68" y="2"/>
                    <a:pt x="72" y="2"/>
                  </a:cubicBezTo>
                  <a:cubicBezTo>
                    <a:pt x="75" y="1"/>
                    <a:pt x="79" y="1"/>
                    <a:pt x="82" y="1"/>
                  </a:cubicBezTo>
                  <a:cubicBezTo>
                    <a:pt x="86" y="0"/>
                    <a:pt x="89" y="1"/>
                    <a:pt x="92" y="1"/>
                  </a:cubicBezTo>
                  <a:cubicBezTo>
                    <a:pt x="93" y="1"/>
                    <a:pt x="95" y="1"/>
                    <a:pt x="96" y="1"/>
                  </a:cubicBezTo>
                  <a:cubicBezTo>
                    <a:pt x="97" y="1"/>
                    <a:pt x="99" y="1"/>
                    <a:pt x="100" y="1"/>
                  </a:cubicBezTo>
                  <a:cubicBezTo>
                    <a:pt x="102" y="1"/>
                    <a:pt x="104" y="2"/>
                    <a:pt x="106" y="2"/>
                  </a:cubicBezTo>
                  <a:cubicBezTo>
                    <a:pt x="109" y="2"/>
                    <a:pt x="111" y="2"/>
                    <a:pt x="111" y="2"/>
                  </a:cubicBezTo>
                  <a:cubicBezTo>
                    <a:pt x="111" y="2"/>
                    <a:pt x="109" y="3"/>
                    <a:pt x="106" y="3"/>
                  </a:cubicBezTo>
                  <a:cubicBezTo>
                    <a:pt x="104" y="4"/>
                    <a:pt x="102" y="4"/>
                    <a:pt x="100" y="5"/>
                  </a:cubicBezTo>
                  <a:cubicBezTo>
                    <a:pt x="99" y="5"/>
                    <a:pt x="98" y="5"/>
                    <a:pt x="97" y="5"/>
                  </a:cubicBezTo>
                  <a:cubicBezTo>
                    <a:pt x="95" y="6"/>
                    <a:pt x="94" y="6"/>
                    <a:pt x="93" y="7"/>
                  </a:cubicBezTo>
                  <a:cubicBezTo>
                    <a:pt x="90" y="8"/>
                    <a:pt x="87" y="9"/>
                    <a:pt x="84" y="10"/>
                  </a:cubicBezTo>
                  <a:cubicBezTo>
                    <a:pt x="81" y="11"/>
                    <a:pt x="79" y="12"/>
                    <a:pt x="75" y="14"/>
                  </a:cubicBezTo>
                  <a:cubicBezTo>
                    <a:pt x="72" y="15"/>
                    <a:pt x="70" y="17"/>
                    <a:pt x="67" y="19"/>
                  </a:cubicBezTo>
                  <a:cubicBezTo>
                    <a:pt x="64" y="21"/>
                    <a:pt x="61" y="23"/>
                    <a:pt x="59" y="25"/>
                  </a:cubicBezTo>
                  <a:cubicBezTo>
                    <a:pt x="55" y="29"/>
                    <a:pt x="55" y="29"/>
                    <a:pt x="55" y="29"/>
                  </a:cubicBezTo>
                  <a:cubicBezTo>
                    <a:pt x="54" y="30"/>
                    <a:pt x="53" y="31"/>
                    <a:pt x="52" y="33"/>
                  </a:cubicBezTo>
                  <a:cubicBezTo>
                    <a:pt x="51" y="34"/>
                    <a:pt x="50" y="35"/>
                    <a:pt x="49" y="36"/>
                  </a:cubicBezTo>
                  <a:cubicBezTo>
                    <a:pt x="48" y="38"/>
                    <a:pt x="48" y="39"/>
                    <a:pt x="47" y="40"/>
                  </a:cubicBezTo>
                  <a:cubicBezTo>
                    <a:pt x="45" y="43"/>
                    <a:pt x="44" y="45"/>
                    <a:pt x="43" y="48"/>
                  </a:cubicBezTo>
                  <a:cubicBezTo>
                    <a:pt x="42" y="50"/>
                    <a:pt x="41" y="53"/>
                    <a:pt x="41" y="55"/>
                  </a:cubicBezTo>
                  <a:cubicBezTo>
                    <a:pt x="40" y="57"/>
                    <a:pt x="40" y="59"/>
                    <a:pt x="40" y="61"/>
                  </a:cubicBezTo>
                  <a:cubicBezTo>
                    <a:pt x="39" y="63"/>
                    <a:pt x="39" y="64"/>
                    <a:pt x="39" y="65"/>
                  </a:cubicBezTo>
                  <a:cubicBezTo>
                    <a:pt x="39" y="66"/>
                    <a:pt x="39" y="66"/>
                    <a:pt x="39" y="67"/>
                  </a:cubicBezTo>
                  <a:cubicBezTo>
                    <a:pt x="39" y="67"/>
                    <a:pt x="39" y="67"/>
                    <a:pt x="39" y="67"/>
                  </a:cubicBezTo>
                  <a:cubicBezTo>
                    <a:pt x="39" y="68"/>
                    <a:pt x="39" y="68"/>
                    <a:pt x="39" y="68"/>
                  </a:cubicBezTo>
                  <a:cubicBezTo>
                    <a:pt x="39" y="68"/>
                    <a:pt x="39" y="68"/>
                    <a:pt x="39" y="68"/>
                  </a:cubicBezTo>
                  <a:cubicBezTo>
                    <a:pt x="0" y="62"/>
                    <a:pt x="0" y="62"/>
                    <a:pt x="0" y="62"/>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82" name="Freeform 38">
              <a:extLst>
                <a:ext uri="{FF2B5EF4-FFF2-40B4-BE49-F238E27FC236}">
                  <a16:creationId xmlns:a16="http://schemas.microsoft.com/office/drawing/2014/main" id="{76786F01-5BF6-B784-1BB4-25512AF7CEBC}"/>
                </a:ext>
              </a:extLst>
            </p:cNvPr>
            <p:cNvSpPr>
              <a:spLocks/>
            </p:cNvSpPr>
            <p:nvPr/>
          </p:nvSpPr>
          <p:spPr bwMode="auto">
            <a:xfrm>
              <a:off x="5112753" y="6240294"/>
              <a:ext cx="464840" cy="30119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83" name="Freeform 39">
              <a:extLst>
                <a:ext uri="{FF2B5EF4-FFF2-40B4-BE49-F238E27FC236}">
                  <a16:creationId xmlns:a16="http://schemas.microsoft.com/office/drawing/2014/main" id="{B08DB1E2-5966-C5FD-D79B-524A6C226C28}"/>
                </a:ext>
              </a:extLst>
            </p:cNvPr>
            <p:cNvSpPr>
              <a:spLocks/>
            </p:cNvSpPr>
            <p:nvPr/>
          </p:nvSpPr>
          <p:spPr bwMode="auto">
            <a:xfrm>
              <a:off x="5423437" y="5958070"/>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lnTo>
                    <a:pt x="0" y="113"/>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84" name="Freeform 40">
              <a:extLst>
                <a:ext uri="{FF2B5EF4-FFF2-40B4-BE49-F238E27FC236}">
                  <a16:creationId xmlns:a16="http://schemas.microsoft.com/office/drawing/2014/main" id="{95A2CBDA-DDC6-BB0D-4D58-B4E1D8D166BA}"/>
                </a:ext>
              </a:extLst>
            </p:cNvPr>
            <p:cNvSpPr>
              <a:spLocks/>
            </p:cNvSpPr>
            <p:nvPr/>
          </p:nvSpPr>
          <p:spPr bwMode="auto">
            <a:xfrm>
              <a:off x="227192" y="6012618"/>
              <a:ext cx="457725" cy="528874"/>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7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7"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lnTo>
                    <a:pt x="0" y="116"/>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85" name="Freeform 41">
              <a:extLst>
                <a:ext uri="{FF2B5EF4-FFF2-40B4-BE49-F238E27FC236}">
                  <a16:creationId xmlns:a16="http://schemas.microsoft.com/office/drawing/2014/main" id="{7B6DCE5C-0790-3B81-51DE-C0DE831AD37A}"/>
                </a:ext>
              </a:extLst>
            </p:cNvPr>
            <p:cNvSpPr>
              <a:spLocks/>
            </p:cNvSpPr>
            <p:nvPr/>
          </p:nvSpPr>
          <p:spPr bwMode="auto">
            <a:xfrm>
              <a:off x="-21829" y="6012618"/>
              <a:ext cx="457725" cy="528874"/>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5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5"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lnTo>
                    <a:pt x="69" y="119"/>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86" name="Freeform 42">
              <a:extLst>
                <a:ext uri="{FF2B5EF4-FFF2-40B4-BE49-F238E27FC236}">
                  <a16:creationId xmlns:a16="http://schemas.microsoft.com/office/drawing/2014/main" id="{B81E765C-BE49-2BF6-7F27-4B58E7528684}"/>
                </a:ext>
              </a:extLst>
            </p:cNvPr>
            <p:cNvSpPr>
              <a:spLocks/>
            </p:cNvSpPr>
            <p:nvPr/>
          </p:nvSpPr>
          <p:spPr bwMode="auto">
            <a:xfrm>
              <a:off x="246165" y="6240294"/>
              <a:ext cx="467211" cy="301197"/>
            </a:xfrm>
            <a:custGeom>
              <a:avLst/>
              <a:gdLst>
                <a:gd name="T0" fmla="*/ 0 w 111"/>
                <a:gd name="T1" fmla="*/ 62 h 68"/>
                <a:gd name="T2" fmla="*/ 0 w 111"/>
                <a:gd name="T3" fmla="*/ 61 h 68"/>
                <a:gd name="T4" fmla="*/ 1 w 111"/>
                <a:gd name="T5" fmla="*/ 60 h 68"/>
                <a:gd name="T6" fmla="*/ 1 w 111"/>
                <a:gd name="T7" fmla="*/ 57 h 68"/>
                <a:gd name="T8" fmla="*/ 3 w 111"/>
                <a:gd name="T9" fmla="*/ 55 h 68"/>
                <a:gd name="T10" fmla="*/ 6 w 111"/>
                <a:gd name="T11" fmla="*/ 48 h 68"/>
                <a:gd name="T12" fmla="*/ 11 w 111"/>
                <a:gd name="T13" fmla="*/ 40 h 68"/>
                <a:gd name="T14" fmla="*/ 18 w 111"/>
                <a:gd name="T15" fmla="*/ 31 h 68"/>
                <a:gd name="T16" fmla="*/ 27 w 111"/>
                <a:gd name="T17" fmla="*/ 22 h 68"/>
                <a:gd name="T18" fmla="*/ 31 w 111"/>
                <a:gd name="T19" fmla="*/ 18 h 68"/>
                <a:gd name="T20" fmla="*/ 37 w 111"/>
                <a:gd name="T21" fmla="*/ 15 h 68"/>
                <a:gd name="T22" fmla="*/ 42 w 111"/>
                <a:gd name="T23" fmla="*/ 11 h 68"/>
                <a:gd name="T24" fmla="*/ 48 w 111"/>
                <a:gd name="T25" fmla="*/ 8 h 68"/>
                <a:gd name="T26" fmla="*/ 60 w 111"/>
                <a:gd name="T27" fmla="*/ 4 h 68"/>
                <a:gd name="T28" fmla="*/ 72 w 111"/>
                <a:gd name="T29" fmla="*/ 2 h 68"/>
                <a:gd name="T30" fmla="*/ 82 w 111"/>
                <a:gd name="T31" fmla="*/ 1 h 68"/>
                <a:gd name="T32" fmla="*/ 92 w 111"/>
                <a:gd name="T33" fmla="*/ 1 h 68"/>
                <a:gd name="T34" fmla="*/ 96 w 111"/>
                <a:gd name="T35" fmla="*/ 1 h 68"/>
                <a:gd name="T36" fmla="*/ 100 w 111"/>
                <a:gd name="T37" fmla="*/ 1 h 68"/>
                <a:gd name="T38" fmla="*/ 106 w 111"/>
                <a:gd name="T39" fmla="*/ 2 h 68"/>
                <a:gd name="T40" fmla="*/ 111 w 111"/>
                <a:gd name="T41" fmla="*/ 2 h 68"/>
                <a:gd name="T42" fmla="*/ 106 w 111"/>
                <a:gd name="T43" fmla="*/ 3 h 68"/>
                <a:gd name="T44" fmla="*/ 100 w 111"/>
                <a:gd name="T45" fmla="*/ 5 h 68"/>
                <a:gd name="T46" fmla="*/ 97 w 111"/>
                <a:gd name="T47" fmla="*/ 5 h 68"/>
                <a:gd name="T48" fmla="*/ 93 w 111"/>
                <a:gd name="T49" fmla="*/ 7 h 68"/>
                <a:gd name="T50" fmla="*/ 84 w 111"/>
                <a:gd name="T51" fmla="*/ 10 h 68"/>
                <a:gd name="T52" fmla="*/ 75 w 111"/>
                <a:gd name="T53" fmla="*/ 14 h 68"/>
                <a:gd name="T54" fmla="*/ 67 w 111"/>
                <a:gd name="T55" fmla="*/ 19 h 68"/>
                <a:gd name="T56" fmla="*/ 59 w 111"/>
                <a:gd name="T57" fmla="*/ 25 h 68"/>
                <a:gd name="T58" fmla="*/ 55 w 111"/>
                <a:gd name="T59" fmla="*/ 29 h 68"/>
                <a:gd name="T60" fmla="*/ 52 w 111"/>
                <a:gd name="T61" fmla="*/ 33 h 68"/>
                <a:gd name="T62" fmla="*/ 49 w 111"/>
                <a:gd name="T63" fmla="*/ 36 h 68"/>
                <a:gd name="T64" fmla="*/ 47 w 111"/>
                <a:gd name="T65" fmla="*/ 40 h 68"/>
                <a:gd name="T66" fmla="*/ 43 w 111"/>
                <a:gd name="T67" fmla="*/ 48 h 68"/>
                <a:gd name="T68" fmla="*/ 41 w 111"/>
                <a:gd name="T69" fmla="*/ 55 h 68"/>
                <a:gd name="T70" fmla="*/ 40 w 111"/>
                <a:gd name="T71" fmla="*/ 61 h 68"/>
                <a:gd name="T72" fmla="*/ 39 w 111"/>
                <a:gd name="T73" fmla="*/ 65 h 68"/>
                <a:gd name="T74" fmla="*/ 39 w 111"/>
                <a:gd name="T75" fmla="*/ 67 h 68"/>
                <a:gd name="T76" fmla="*/ 39 w 111"/>
                <a:gd name="T77" fmla="*/ 67 h 68"/>
                <a:gd name="T78" fmla="*/ 39 w 111"/>
                <a:gd name="T79" fmla="*/ 68 h 68"/>
                <a:gd name="T80" fmla="*/ 39 w 111"/>
                <a:gd name="T81" fmla="*/ 68 h 68"/>
                <a:gd name="T82" fmla="*/ 0 w 111"/>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0" y="62"/>
                  </a:moveTo>
                  <a:cubicBezTo>
                    <a:pt x="0" y="61"/>
                    <a:pt x="0" y="61"/>
                    <a:pt x="0" y="61"/>
                  </a:cubicBezTo>
                  <a:cubicBezTo>
                    <a:pt x="0" y="61"/>
                    <a:pt x="0" y="60"/>
                    <a:pt x="1" y="60"/>
                  </a:cubicBezTo>
                  <a:cubicBezTo>
                    <a:pt x="1" y="59"/>
                    <a:pt x="1" y="58"/>
                    <a:pt x="1" y="57"/>
                  </a:cubicBezTo>
                  <a:cubicBezTo>
                    <a:pt x="2" y="57"/>
                    <a:pt x="2" y="56"/>
                    <a:pt x="3" y="55"/>
                  </a:cubicBezTo>
                  <a:cubicBezTo>
                    <a:pt x="3" y="53"/>
                    <a:pt x="5" y="50"/>
                    <a:pt x="6" y="48"/>
                  </a:cubicBezTo>
                  <a:cubicBezTo>
                    <a:pt x="7" y="45"/>
                    <a:pt x="9" y="43"/>
                    <a:pt x="11" y="40"/>
                  </a:cubicBezTo>
                  <a:cubicBezTo>
                    <a:pt x="13" y="37"/>
                    <a:pt x="15" y="34"/>
                    <a:pt x="18" y="31"/>
                  </a:cubicBezTo>
                  <a:cubicBezTo>
                    <a:pt x="21" y="28"/>
                    <a:pt x="23" y="25"/>
                    <a:pt x="27" y="22"/>
                  </a:cubicBezTo>
                  <a:cubicBezTo>
                    <a:pt x="28" y="21"/>
                    <a:pt x="30" y="20"/>
                    <a:pt x="31" y="18"/>
                  </a:cubicBezTo>
                  <a:cubicBezTo>
                    <a:pt x="33" y="17"/>
                    <a:pt x="35" y="16"/>
                    <a:pt x="37" y="15"/>
                  </a:cubicBezTo>
                  <a:cubicBezTo>
                    <a:pt x="39" y="13"/>
                    <a:pt x="40" y="12"/>
                    <a:pt x="42" y="11"/>
                  </a:cubicBezTo>
                  <a:cubicBezTo>
                    <a:pt x="48" y="8"/>
                    <a:pt x="48" y="8"/>
                    <a:pt x="48" y="8"/>
                  </a:cubicBezTo>
                  <a:cubicBezTo>
                    <a:pt x="52" y="7"/>
                    <a:pt x="56" y="5"/>
                    <a:pt x="60" y="4"/>
                  </a:cubicBezTo>
                  <a:cubicBezTo>
                    <a:pt x="64" y="3"/>
                    <a:pt x="68" y="2"/>
                    <a:pt x="72" y="2"/>
                  </a:cubicBezTo>
                  <a:cubicBezTo>
                    <a:pt x="75" y="1"/>
                    <a:pt x="79" y="1"/>
                    <a:pt x="82" y="1"/>
                  </a:cubicBezTo>
                  <a:cubicBezTo>
                    <a:pt x="86" y="0"/>
                    <a:pt x="89" y="1"/>
                    <a:pt x="92" y="1"/>
                  </a:cubicBezTo>
                  <a:cubicBezTo>
                    <a:pt x="93" y="1"/>
                    <a:pt x="95" y="1"/>
                    <a:pt x="96" y="1"/>
                  </a:cubicBezTo>
                  <a:cubicBezTo>
                    <a:pt x="97" y="1"/>
                    <a:pt x="99" y="1"/>
                    <a:pt x="100" y="1"/>
                  </a:cubicBezTo>
                  <a:cubicBezTo>
                    <a:pt x="102" y="1"/>
                    <a:pt x="104" y="2"/>
                    <a:pt x="106" y="2"/>
                  </a:cubicBezTo>
                  <a:cubicBezTo>
                    <a:pt x="109" y="2"/>
                    <a:pt x="111" y="2"/>
                    <a:pt x="111" y="2"/>
                  </a:cubicBezTo>
                  <a:cubicBezTo>
                    <a:pt x="111" y="2"/>
                    <a:pt x="109" y="3"/>
                    <a:pt x="106" y="3"/>
                  </a:cubicBezTo>
                  <a:cubicBezTo>
                    <a:pt x="104" y="4"/>
                    <a:pt x="102" y="4"/>
                    <a:pt x="100" y="5"/>
                  </a:cubicBezTo>
                  <a:cubicBezTo>
                    <a:pt x="99" y="5"/>
                    <a:pt x="98" y="5"/>
                    <a:pt x="97" y="5"/>
                  </a:cubicBezTo>
                  <a:cubicBezTo>
                    <a:pt x="95" y="6"/>
                    <a:pt x="94" y="6"/>
                    <a:pt x="93" y="7"/>
                  </a:cubicBezTo>
                  <a:cubicBezTo>
                    <a:pt x="90" y="8"/>
                    <a:pt x="87" y="9"/>
                    <a:pt x="84" y="10"/>
                  </a:cubicBezTo>
                  <a:cubicBezTo>
                    <a:pt x="81" y="11"/>
                    <a:pt x="79" y="12"/>
                    <a:pt x="75" y="14"/>
                  </a:cubicBezTo>
                  <a:cubicBezTo>
                    <a:pt x="72" y="15"/>
                    <a:pt x="70" y="17"/>
                    <a:pt x="67" y="19"/>
                  </a:cubicBezTo>
                  <a:cubicBezTo>
                    <a:pt x="64" y="21"/>
                    <a:pt x="61" y="23"/>
                    <a:pt x="59" y="25"/>
                  </a:cubicBezTo>
                  <a:cubicBezTo>
                    <a:pt x="55" y="29"/>
                    <a:pt x="55" y="29"/>
                    <a:pt x="55" y="29"/>
                  </a:cubicBezTo>
                  <a:cubicBezTo>
                    <a:pt x="54" y="30"/>
                    <a:pt x="53" y="31"/>
                    <a:pt x="52" y="33"/>
                  </a:cubicBezTo>
                  <a:cubicBezTo>
                    <a:pt x="51" y="34"/>
                    <a:pt x="50" y="35"/>
                    <a:pt x="49" y="36"/>
                  </a:cubicBezTo>
                  <a:cubicBezTo>
                    <a:pt x="48" y="38"/>
                    <a:pt x="48" y="39"/>
                    <a:pt x="47" y="40"/>
                  </a:cubicBezTo>
                  <a:cubicBezTo>
                    <a:pt x="45" y="43"/>
                    <a:pt x="44" y="45"/>
                    <a:pt x="43" y="48"/>
                  </a:cubicBezTo>
                  <a:cubicBezTo>
                    <a:pt x="42" y="50"/>
                    <a:pt x="41" y="53"/>
                    <a:pt x="41" y="55"/>
                  </a:cubicBezTo>
                  <a:cubicBezTo>
                    <a:pt x="40" y="57"/>
                    <a:pt x="40" y="59"/>
                    <a:pt x="40" y="61"/>
                  </a:cubicBezTo>
                  <a:cubicBezTo>
                    <a:pt x="39" y="63"/>
                    <a:pt x="39" y="64"/>
                    <a:pt x="39" y="65"/>
                  </a:cubicBezTo>
                  <a:cubicBezTo>
                    <a:pt x="39" y="66"/>
                    <a:pt x="39" y="66"/>
                    <a:pt x="39" y="67"/>
                  </a:cubicBezTo>
                  <a:cubicBezTo>
                    <a:pt x="39" y="67"/>
                    <a:pt x="39" y="67"/>
                    <a:pt x="39" y="67"/>
                  </a:cubicBezTo>
                  <a:cubicBezTo>
                    <a:pt x="39" y="68"/>
                    <a:pt x="39" y="68"/>
                    <a:pt x="39" y="68"/>
                  </a:cubicBezTo>
                  <a:cubicBezTo>
                    <a:pt x="39" y="68"/>
                    <a:pt x="39" y="68"/>
                    <a:pt x="39" y="68"/>
                  </a:cubicBezTo>
                  <a:lnTo>
                    <a:pt x="0" y="62"/>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87" name="Freeform 43">
              <a:extLst>
                <a:ext uri="{FF2B5EF4-FFF2-40B4-BE49-F238E27FC236}">
                  <a16:creationId xmlns:a16="http://schemas.microsoft.com/office/drawing/2014/main" id="{ECB7CC7E-CC0E-C12A-BEF0-2C65F300FDDD}"/>
                </a:ext>
              </a:extLst>
            </p:cNvPr>
            <p:cNvSpPr>
              <a:spLocks/>
            </p:cNvSpPr>
            <p:nvPr/>
          </p:nvSpPr>
          <p:spPr bwMode="auto">
            <a:xfrm>
              <a:off x="-69262" y="6240294"/>
              <a:ext cx="467211" cy="30119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lnTo>
                    <a:pt x="72" y="68"/>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88" name="Freeform 44">
              <a:extLst>
                <a:ext uri="{FF2B5EF4-FFF2-40B4-BE49-F238E27FC236}">
                  <a16:creationId xmlns:a16="http://schemas.microsoft.com/office/drawing/2014/main" id="{4E1CA538-36F1-FA2B-EC67-7648578C7ED0}"/>
                </a:ext>
              </a:extLst>
            </p:cNvPr>
            <p:cNvSpPr>
              <a:spLocks/>
            </p:cNvSpPr>
            <p:nvPr/>
          </p:nvSpPr>
          <p:spPr bwMode="auto">
            <a:xfrm>
              <a:off x="243793" y="5958070"/>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lnTo>
                    <a:pt x="0" y="113"/>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89" name="Freeform 45">
              <a:extLst>
                <a:ext uri="{FF2B5EF4-FFF2-40B4-BE49-F238E27FC236}">
                  <a16:creationId xmlns:a16="http://schemas.microsoft.com/office/drawing/2014/main" id="{E78A7E67-8F04-EAB0-3A96-3D53299B4A3E}"/>
                </a:ext>
              </a:extLst>
            </p:cNvPr>
            <p:cNvSpPr>
              <a:spLocks/>
            </p:cNvSpPr>
            <p:nvPr/>
          </p:nvSpPr>
          <p:spPr bwMode="auto">
            <a:xfrm>
              <a:off x="8836215" y="6012618"/>
              <a:ext cx="457725" cy="528874"/>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7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7"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cubicBezTo>
                    <a:pt x="0" y="116"/>
                    <a:pt x="0" y="116"/>
                    <a:pt x="0" y="116"/>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90" name="Freeform 46">
              <a:extLst>
                <a:ext uri="{FF2B5EF4-FFF2-40B4-BE49-F238E27FC236}">
                  <a16:creationId xmlns:a16="http://schemas.microsoft.com/office/drawing/2014/main" id="{D41A32FA-D8B8-4867-1C76-586CE212EA12}"/>
                </a:ext>
              </a:extLst>
            </p:cNvPr>
            <p:cNvSpPr>
              <a:spLocks/>
            </p:cNvSpPr>
            <p:nvPr/>
          </p:nvSpPr>
          <p:spPr bwMode="auto">
            <a:xfrm>
              <a:off x="8589565" y="6012618"/>
              <a:ext cx="457725" cy="528874"/>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cubicBezTo>
                    <a:pt x="69" y="119"/>
                    <a:pt x="69" y="119"/>
                    <a:pt x="69" y="119"/>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91" name="Freeform 47">
              <a:extLst>
                <a:ext uri="{FF2B5EF4-FFF2-40B4-BE49-F238E27FC236}">
                  <a16:creationId xmlns:a16="http://schemas.microsoft.com/office/drawing/2014/main" id="{D3012F5D-18A2-21AC-F482-02BDBEA6C700}"/>
                </a:ext>
              </a:extLst>
            </p:cNvPr>
            <p:cNvSpPr>
              <a:spLocks/>
            </p:cNvSpPr>
            <p:nvPr/>
          </p:nvSpPr>
          <p:spPr bwMode="auto">
            <a:xfrm>
              <a:off x="8862303" y="6240294"/>
              <a:ext cx="462468" cy="301197"/>
            </a:xfrm>
            <a:custGeom>
              <a:avLst/>
              <a:gdLst>
                <a:gd name="T0" fmla="*/ 0 w 110"/>
                <a:gd name="T1" fmla="*/ 62 h 68"/>
                <a:gd name="T2" fmla="*/ 0 w 110"/>
                <a:gd name="T3" fmla="*/ 61 h 68"/>
                <a:gd name="T4" fmla="*/ 0 w 110"/>
                <a:gd name="T5" fmla="*/ 60 h 68"/>
                <a:gd name="T6" fmla="*/ 1 w 110"/>
                <a:gd name="T7" fmla="*/ 57 h 68"/>
                <a:gd name="T8" fmla="*/ 2 w 110"/>
                <a:gd name="T9" fmla="*/ 55 h 68"/>
                <a:gd name="T10" fmla="*/ 5 w 110"/>
                <a:gd name="T11" fmla="*/ 48 h 68"/>
                <a:gd name="T12" fmla="*/ 10 w 110"/>
                <a:gd name="T13" fmla="*/ 40 h 68"/>
                <a:gd name="T14" fmla="*/ 17 w 110"/>
                <a:gd name="T15" fmla="*/ 31 h 68"/>
                <a:gd name="T16" fmla="*/ 26 w 110"/>
                <a:gd name="T17" fmla="*/ 22 h 68"/>
                <a:gd name="T18" fmla="*/ 30 w 110"/>
                <a:gd name="T19" fmla="*/ 18 h 68"/>
                <a:gd name="T20" fmla="*/ 36 w 110"/>
                <a:gd name="T21" fmla="*/ 15 h 68"/>
                <a:gd name="T22" fmla="*/ 41 w 110"/>
                <a:gd name="T23" fmla="*/ 11 h 68"/>
                <a:gd name="T24" fmla="*/ 47 w 110"/>
                <a:gd name="T25" fmla="*/ 8 h 68"/>
                <a:gd name="T26" fmla="*/ 59 w 110"/>
                <a:gd name="T27" fmla="*/ 4 h 68"/>
                <a:gd name="T28" fmla="*/ 71 w 110"/>
                <a:gd name="T29" fmla="*/ 2 h 68"/>
                <a:gd name="T30" fmla="*/ 81 w 110"/>
                <a:gd name="T31" fmla="*/ 1 h 68"/>
                <a:gd name="T32" fmla="*/ 91 w 110"/>
                <a:gd name="T33" fmla="*/ 1 h 68"/>
                <a:gd name="T34" fmla="*/ 95 w 110"/>
                <a:gd name="T35" fmla="*/ 1 h 68"/>
                <a:gd name="T36" fmla="*/ 99 w 110"/>
                <a:gd name="T37" fmla="*/ 1 h 68"/>
                <a:gd name="T38" fmla="*/ 105 w 110"/>
                <a:gd name="T39" fmla="*/ 2 h 68"/>
                <a:gd name="T40" fmla="*/ 110 w 110"/>
                <a:gd name="T41" fmla="*/ 2 h 68"/>
                <a:gd name="T42" fmla="*/ 105 w 110"/>
                <a:gd name="T43" fmla="*/ 3 h 68"/>
                <a:gd name="T44" fmla="*/ 99 w 110"/>
                <a:gd name="T45" fmla="*/ 5 h 68"/>
                <a:gd name="T46" fmla="*/ 96 w 110"/>
                <a:gd name="T47" fmla="*/ 5 h 68"/>
                <a:gd name="T48" fmla="*/ 92 w 110"/>
                <a:gd name="T49" fmla="*/ 7 h 68"/>
                <a:gd name="T50" fmla="*/ 83 w 110"/>
                <a:gd name="T51" fmla="*/ 10 h 68"/>
                <a:gd name="T52" fmla="*/ 74 w 110"/>
                <a:gd name="T53" fmla="*/ 14 h 68"/>
                <a:gd name="T54" fmla="*/ 66 w 110"/>
                <a:gd name="T55" fmla="*/ 19 h 68"/>
                <a:gd name="T56" fmla="*/ 58 w 110"/>
                <a:gd name="T57" fmla="*/ 25 h 68"/>
                <a:gd name="T58" fmla="*/ 54 w 110"/>
                <a:gd name="T59" fmla="*/ 29 h 68"/>
                <a:gd name="T60" fmla="*/ 51 w 110"/>
                <a:gd name="T61" fmla="*/ 33 h 68"/>
                <a:gd name="T62" fmla="*/ 48 w 110"/>
                <a:gd name="T63" fmla="*/ 36 h 68"/>
                <a:gd name="T64" fmla="*/ 46 w 110"/>
                <a:gd name="T65" fmla="*/ 40 h 68"/>
                <a:gd name="T66" fmla="*/ 42 w 110"/>
                <a:gd name="T67" fmla="*/ 48 h 68"/>
                <a:gd name="T68" fmla="*/ 40 w 110"/>
                <a:gd name="T69" fmla="*/ 55 h 68"/>
                <a:gd name="T70" fmla="*/ 39 w 110"/>
                <a:gd name="T71" fmla="*/ 61 h 68"/>
                <a:gd name="T72" fmla="*/ 38 w 110"/>
                <a:gd name="T73" fmla="*/ 65 h 68"/>
                <a:gd name="T74" fmla="*/ 38 w 110"/>
                <a:gd name="T75" fmla="*/ 67 h 68"/>
                <a:gd name="T76" fmla="*/ 39 w 110"/>
                <a:gd name="T77" fmla="*/ 67 h 68"/>
                <a:gd name="T78" fmla="*/ 40 w 110"/>
                <a:gd name="T79" fmla="*/ 68 h 68"/>
                <a:gd name="T80" fmla="*/ 40 w 110"/>
                <a:gd name="T81" fmla="*/ 68 h 68"/>
                <a:gd name="T82" fmla="*/ 0 w 110"/>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68">
                  <a:moveTo>
                    <a:pt x="0" y="62"/>
                  </a:moveTo>
                  <a:cubicBezTo>
                    <a:pt x="0" y="61"/>
                    <a:pt x="0" y="61"/>
                    <a:pt x="0" y="61"/>
                  </a:cubicBezTo>
                  <a:cubicBezTo>
                    <a:pt x="0" y="61"/>
                    <a:pt x="0" y="60"/>
                    <a:pt x="0" y="60"/>
                  </a:cubicBezTo>
                  <a:cubicBezTo>
                    <a:pt x="0" y="59"/>
                    <a:pt x="0" y="58"/>
                    <a:pt x="1" y="57"/>
                  </a:cubicBezTo>
                  <a:cubicBezTo>
                    <a:pt x="1" y="57"/>
                    <a:pt x="1" y="56"/>
                    <a:pt x="2" y="55"/>
                  </a:cubicBezTo>
                  <a:cubicBezTo>
                    <a:pt x="3" y="53"/>
                    <a:pt x="4" y="50"/>
                    <a:pt x="5" y="48"/>
                  </a:cubicBezTo>
                  <a:cubicBezTo>
                    <a:pt x="6" y="45"/>
                    <a:pt x="8" y="43"/>
                    <a:pt x="10" y="40"/>
                  </a:cubicBezTo>
                  <a:cubicBezTo>
                    <a:pt x="12" y="37"/>
                    <a:pt x="14" y="34"/>
                    <a:pt x="17" y="31"/>
                  </a:cubicBezTo>
                  <a:cubicBezTo>
                    <a:pt x="20" y="28"/>
                    <a:pt x="22" y="25"/>
                    <a:pt x="26" y="22"/>
                  </a:cubicBezTo>
                  <a:cubicBezTo>
                    <a:pt x="27" y="21"/>
                    <a:pt x="29" y="20"/>
                    <a:pt x="30" y="18"/>
                  </a:cubicBezTo>
                  <a:cubicBezTo>
                    <a:pt x="32" y="17"/>
                    <a:pt x="34" y="16"/>
                    <a:pt x="36" y="15"/>
                  </a:cubicBezTo>
                  <a:cubicBezTo>
                    <a:pt x="38" y="13"/>
                    <a:pt x="39" y="12"/>
                    <a:pt x="41" y="11"/>
                  </a:cubicBezTo>
                  <a:cubicBezTo>
                    <a:pt x="47" y="8"/>
                    <a:pt x="47" y="8"/>
                    <a:pt x="47" y="8"/>
                  </a:cubicBezTo>
                  <a:cubicBezTo>
                    <a:pt x="51" y="7"/>
                    <a:pt x="55" y="5"/>
                    <a:pt x="59" y="4"/>
                  </a:cubicBezTo>
                  <a:cubicBezTo>
                    <a:pt x="63" y="3"/>
                    <a:pt x="67" y="2"/>
                    <a:pt x="71" y="2"/>
                  </a:cubicBezTo>
                  <a:cubicBezTo>
                    <a:pt x="74" y="1"/>
                    <a:pt x="78" y="1"/>
                    <a:pt x="81" y="1"/>
                  </a:cubicBezTo>
                  <a:cubicBezTo>
                    <a:pt x="85" y="0"/>
                    <a:pt x="88" y="1"/>
                    <a:pt x="91" y="1"/>
                  </a:cubicBezTo>
                  <a:cubicBezTo>
                    <a:pt x="92" y="1"/>
                    <a:pt x="94" y="1"/>
                    <a:pt x="95" y="1"/>
                  </a:cubicBezTo>
                  <a:cubicBezTo>
                    <a:pt x="96" y="1"/>
                    <a:pt x="98" y="1"/>
                    <a:pt x="99" y="1"/>
                  </a:cubicBezTo>
                  <a:cubicBezTo>
                    <a:pt x="101" y="1"/>
                    <a:pt x="103" y="2"/>
                    <a:pt x="105" y="2"/>
                  </a:cubicBezTo>
                  <a:cubicBezTo>
                    <a:pt x="108" y="2"/>
                    <a:pt x="110" y="2"/>
                    <a:pt x="110" y="2"/>
                  </a:cubicBezTo>
                  <a:cubicBezTo>
                    <a:pt x="110" y="2"/>
                    <a:pt x="108" y="3"/>
                    <a:pt x="105" y="3"/>
                  </a:cubicBezTo>
                  <a:cubicBezTo>
                    <a:pt x="103" y="4"/>
                    <a:pt x="101" y="4"/>
                    <a:pt x="99" y="5"/>
                  </a:cubicBezTo>
                  <a:cubicBezTo>
                    <a:pt x="98" y="5"/>
                    <a:pt x="97" y="5"/>
                    <a:pt x="96" y="5"/>
                  </a:cubicBezTo>
                  <a:cubicBezTo>
                    <a:pt x="94" y="6"/>
                    <a:pt x="93" y="6"/>
                    <a:pt x="92" y="7"/>
                  </a:cubicBezTo>
                  <a:cubicBezTo>
                    <a:pt x="89" y="8"/>
                    <a:pt x="86" y="9"/>
                    <a:pt x="83" y="10"/>
                  </a:cubicBezTo>
                  <a:cubicBezTo>
                    <a:pt x="80" y="11"/>
                    <a:pt x="78" y="12"/>
                    <a:pt x="74" y="14"/>
                  </a:cubicBezTo>
                  <a:cubicBezTo>
                    <a:pt x="71" y="15"/>
                    <a:pt x="69" y="17"/>
                    <a:pt x="66" y="19"/>
                  </a:cubicBezTo>
                  <a:cubicBezTo>
                    <a:pt x="63" y="21"/>
                    <a:pt x="60" y="23"/>
                    <a:pt x="58" y="25"/>
                  </a:cubicBezTo>
                  <a:cubicBezTo>
                    <a:pt x="54" y="29"/>
                    <a:pt x="54" y="29"/>
                    <a:pt x="54" y="29"/>
                  </a:cubicBezTo>
                  <a:cubicBezTo>
                    <a:pt x="53" y="30"/>
                    <a:pt x="52" y="31"/>
                    <a:pt x="51" y="33"/>
                  </a:cubicBezTo>
                  <a:cubicBezTo>
                    <a:pt x="50" y="34"/>
                    <a:pt x="49" y="35"/>
                    <a:pt x="48" y="36"/>
                  </a:cubicBezTo>
                  <a:cubicBezTo>
                    <a:pt x="47" y="38"/>
                    <a:pt x="47" y="39"/>
                    <a:pt x="46" y="40"/>
                  </a:cubicBezTo>
                  <a:cubicBezTo>
                    <a:pt x="44" y="43"/>
                    <a:pt x="43" y="45"/>
                    <a:pt x="42" y="48"/>
                  </a:cubicBezTo>
                  <a:cubicBezTo>
                    <a:pt x="41" y="50"/>
                    <a:pt x="40" y="53"/>
                    <a:pt x="40" y="55"/>
                  </a:cubicBezTo>
                  <a:cubicBezTo>
                    <a:pt x="39" y="57"/>
                    <a:pt x="39" y="59"/>
                    <a:pt x="39" y="61"/>
                  </a:cubicBezTo>
                  <a:cubicBezTo>
                    <a:pt x="38" y="63"/>
                    <a:pt x="38" y="64"/>
                    <a:pt x="38" y="65"/>
                  </a:cubicBezTo>
                  <a:cubicBezTo>
                    <a:pt x="38" y="66"/>
                    <a:pt x="38" y="66"/>
                    <a:pt x="38" y="67"/>
                  </a:cubicBezTo>
                  <a:cubicBezTo>
                    <a:pt x="38" y="67"/>
                    <a:pt x="39" y="67"/>
                    <a:pt x="39" y="67"/>
                  </a:cubicBezTo>
                  <a:cubicBezTo>
                    <a:pt x="40" y="68"/>
                    <a:pt x="40" y="68"/>
                    <a:pt x="40" y="68"/>
                  </a:cubicBezTo>
                  <a:cubicBezTo>
                    <a:pt x="40" y="68"/>
                    <a:pt x="40" y="68"/>
                    <a:pt x="40" y="68"/>
                  </a:cubicBezTo>
                  <a:cubicBezTo>
                    <a:pt x="0" y="62"/>
                    <a:pt x="0" y="62"/>
                    <a:pt x="0" y="62"/>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92" name="Freeform 48">
              <a:extLst>
                <a:ext uri="{FF2B5EF4-FFF2-40B4-BE49-F238E27FC236}">
                  <a16:creationId xmlns:a16="http://schemas.microsoft.com/office/drawing/2014/main" id="{7D497E0D-8864-4726-F40B-1510B76524BB}"/>
                </a:ext>
              </a:extLst>
            </p:cNvPr>
            <p:cNvSpPr>
              <a:spLocks/>
            </p:cNvSpPr>
            <p:nvPr/>
          </p:nvSpPr>
          <p:spPr bwMode="auto">
            <a:xfrm>
              <a:off x="8542133" y="6240294"/>
              <a:ext cx="467211" cy="30119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93" name="Freeform 49">
              <a:extLst>
                <a:ext uri="{FF2B5EF4-FFF2-40B4-BE49-F238E27FC236}">
                  <a16:creationId xmlns:a16="http://schemas.microsoft.com/office/drawing/2014/main" id="{41E14A67-5CF6-AEDA-7413-B7C65A53BE4D}"/>
                </a:ext>
              </a:extLst>
            </p:cNvPr>
            <p:cNvSpPr>
              <a:spLocks/>
            </p:cNvSpPr>
            <p:nvPr/>
          </p:nvSpPr>
          <p:spPr bwMode="auto">
            <a:xfrm>
              <a:off x="8852816" y="5958070"/>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cubicBezTo>
                    <a:pt x="0" y="113"/>
                    <a:pt x="0" y="113"/>
                    <a:pt x="0" y="113"/>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94" name="Freeform 50">
              <a:extLst>
                <a:ext uri="{FF2B5EF4-FFF2-40B4-BE49-F238E27FC236}">
                  <a16:creationId xmlns:a16="http://schemas.microsoft.com/office/drawing/2014/main" id="{A9A443B9-2D2B-80C3-C192-E688D0613FB3}"/>
                </a:ext>
              </a:extLst>
            </p:cNvPr>
            <p:cNvSpPr>
              <a:spLocks/>
            </p:cNvSpPr>
            <p:nvPr/>
          </p:nvSpPr>
          <p:spPr bwMode="auto">
            <a:xfrm>
              <a:off x="7474898" y="5958070"/>
              <a:ext cx="457725" cy="531246"/>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8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8"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lnTo>
                    <a:pt x="0" y="116"/>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95" name="Freeform 51">
              <a:extLst>
                <a:ext uri="{FF2B5EF4-FFF2-40B4-BE49-F238E27FC236}">
                  <a16:creationId xmlns:a16="http://schemas.microsoft.com/office/drawing/2014/main" id="{3EEDF248-8118-2A40-7C80-9532EEFCF8CC}"/>
                </a:ext>
              </a:extLst>
            </p:cNvPr>
            <p:cNvSpPr>
              <a:spLocks/>
            </p:cNvSpPr>
            <p:nvPr/>
          </p:nvSpPr>
          <p:spPr bwMode="auto">
            <a:xfrm>
              <a:off x="7225877" y="5958070"/>
              <a:ext cx="457725" cy="531246"/>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lnTo>
                    <a:pt x="69" y="119"/>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96" name="Freeform 52">
              <a:extLst>
                <a:ext uri="{FF2B5EF4-FFF2-40B4-BE49-F238E27FC236}">
                  <a16:creationId xmlns:a16="http://schemas.microsoft.com/office/drawing/2014/main" id="{E2E74CE6-8CA3-EB3D-09DA-42D01045DFAD}"/>
                </a:ext>
              </a:extLst>
            </p:cNvPr>
            <p:cNvSpPr>
              <a:spLocks/>
            </p:cNvSpPr>
            <p:nvPr/>
          </p:nvSpPr>
          <p:spPr bwMode="auto">
            <a:xfrm>
              <a:off x="7498615" y="6185747"/>
              <a:ext cx="462468" cy="303569"/>
            </a:xfrm>
            <a:custGeom>
              <a:avLst/>
              <a:gdLst>
                <a:gd name="T0" fmla="*/ 0 w 110"/>
                <a:gd name="T1" fmla="*/ 62 h 68"/>
                <a:gd name="T2" fmla="*/ 0 w 110"/>
                <a:gd name="T3" fmla="*/ 61 h 68"/>
                <a:gd name="T4" fmla="*/ 0 w 110"/>
                <a:gd name="T5" fmla="*/ 60 h 68"/>
                <a:gd name="T6" fmla="*/ 1 w 110"/>
                <a:gd name="T7" fmla="*/ 57 h 68"/>
                <a:gd name="T8" fmla="*/ 2 w 110"/>
                <a:gd name="T9" fmla="*/ 55 h 68"/>
                <a:gd name="T10" fmla="*/ 5 w 110"/>
                <a:gd name="T11" fmla="*/ 48 h 68"/>
                <a:gd name="T12" fmla="*/ 10 w 110"/>
                <a:gd name="T13" fmla="*/ 40 h 68"/>
                <a:gd name="T14" fmla="*/ 17 w 110"/>
                <a:gd name="T15" fmla="*/ 31 h 68"/>
                <a:gd name="T16" fmla="*/ 26 w 110"/>
                <a:gd name="T17" fmla="*/ 22 h 68"/>
                <a:gd name="T18" fmla="*/ 30 w 110"/>
                <a:gd name="T19" fmla="*/ 18 h 68"/>
                <a:gd name="T20" fmla="*/ 36 w 110"/>
                <a:gd name="T21" fmla="*/ 15 h 68"/>
                <a:gd name="T22" fmla="*/ 41 w 110"/>
                <a:gd name="T23" fmla="*/ 11 h 68"/>
                <a:gd name="T24" fmla="*/ 47 w 110"/>
                <a:gd name="T25" fmla="*/ 8 h 68"/>
                <a:gd name="T26" fmla="*/ 59 w 110"/>
                <a:gd name="T27" fmla="*/ 4 h 68"/>
                <a:gd name="T28" fmla="*/ 71 w 110"/>
                <a:gd name="T29" fmla="*/ 2 h 68"/>
                <a:gd name="T30" fmla="*/ 81 w 110"/>
                <a:gd name="T31" fmla="*/ 1 h 68"/>
                <a:gd name="T32" fmla="*/ 91 w 110"/>
                <a:gd name="T33" fmla="*/ 1 h 68"/>
                <a:gd name="T34" fmla="*/ 95 w 110"/>
                <a:gd name="T35" fmla="*/ 1 h 68"/>
                <a:gd name="T36" fmla="*/ 99 w 110"/>
                <a:gd name="T37" fmla="*/ 1 h 68"/>
                <a:gd name="T38" fmla="*/ 105 w 110"/>
                <a:gd name="T39" fmla="*/ 2 h 68"/>
                <a:gd name="T40" fmla="*/ 110 w 110"/>
                <a:gd name="T41" fmla="*/ 2 h 68"/>
                <a:gd name="T42" fmla="*/ 105 w 110"/>
                <a:gd name="T43" fmla="*/ 3 h 68"/>
                <a:gd name="T44" fmla="*/ 99 w 110"/>
                <a:gd name="T45" fmla="*/ 5 h 68"/>
                <a:gd name="T46" fmla="*/ 96 w 110"/>
                <a:gd name="T47" fmla="*/ 5 h 68"/>
                <a:gd name="T48" fmla="*/ 92 w 110"/>
                <a:gd name="T49" fmla="*/ 7 h 68"/>
                <a:gd name="T50" fmla="*/ 83 w 110"/>
                <a:gd name="T51" fmla="*/ 10 h 68"/>
                <a:gd name="T52" fmla="*/ 74 w 110"/>
                <a:gd name="T53" fmla="*/ 14 h 68"/>
                <a:gd name="T54" fmla="*/ 66 w 110"/>
                <a:gd name="T55" fmla="*/ 19 h 68"/>
                <a:gd name="T56" fmla="*/ 58 w 110"/>
                <a:gd name="T57" fmla="*/ 25 h 68"/>
                <a:gd name="T58" fmla="*/ 54 w 110"/>
                <a:gd name="T59" fmla="*/ 29 h 68"/>
                <a:gd name="T60" fmla="*/ 51 w 110"/>
                <a:gd name="T61" fmla="*/ 33 h 68"/>
                <a:gd name="T62" fmla="*/ 48 w 110"/>
                <a:gd name="T63" fmla="*/ 36 h 68"/>
                <a:gd name="T64" fmla="*/ 46 w 110"/>
                <a:gd name="T65" fmla="*/ 40 h 68"/>
                <a:gd name="T66" fmla="*/ 42 w 110"/>
                <a:gd name="T67" fmla="*/ 48 h 68"/>
                <a:gd name="T68" fmla="*/ 40 w 110"/>
                <a:gd name="T69" fmla="*/ 55 h 68"/>
                <a:gd name="T70" fmla="*/ 39 w 110"/>
                <a:gd name="T71" fmla="*/ 61 h 68"/>
                <a:gd name="T72" fmla="*/ 38 w 110"/>
                <a:gd name="T73" fmla="*/ 65 h 68"/>
                <a:gd name="T74" fmla="*/ 38 w 110"/>
                <a:gd name="T75" fmla="*/ 67 h 68"/>
                <a:gd name="T76" fmla="*/ 39 w 110"/>
                <a:gd name="T77" fmla="*/ 67 h 68"/>
                <a:gd name="T78" fmla="*/ 40 w 110"/>
                <a:gd name="T79" fmla="*/ 68 h 68"/>
                <a:gd name="T80" fmla="*/ 40 w 110"/>
                <a:gd name="T81" fmla="*/ 68 h 68"/>
                <a:gd name="T82" fmla="*/ 0 w 110"/>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68">
                  <a:moveTo>
                    <a:pt x="0" y="62"/>
                  </a:moveTo>
                  <a:cubicBezTo>
                    <a:pt x="0" y="61"/>
                    <a:pt x="0" y="61"/>
                    <a:pt x="0" y="61"/>
                  </a:cubicBezTo>
                  <a:cubicBezTo>
                    <a:pt x="0" y="61"/>
                    <a:pt x="0" y="60"/>
                    <a:pt x="0" y="60"/>
                  </a:cubicBezTo>
                  <a:cubicBezTo>
                    <a:pt x="0" y="59"/>
                    <a:pt x="0" y="58"/>
                    <a:pt x="1" y="57"/>
                  </a:cubicBezTo>
                  <a:cubicBezTo>
                    <a:pt x="1" y="57"/>
                    <a:pt x="1" y="56"/>
                    <a:pt x="2" y="55"/>
                  </a:cubicBezTo>
                  <a:cubicBezTo>
                    <a:pt x="3" y="53"/>
                    <a:pt x="4" y="50"/>
                    <a:pt x="5" y="48"/>
                  </a:cubicBezTo>
                  <a:cubicBezTo>
                    <a:pt x="6" y="45"/>
                    <a:pt x="8" y="43"/>
                    <a:pt x="10" y="40"/>
                  </a:cubicBezTo>
                  <a:cubicBezTo>
                    <a:pt x="12" y="37"/>
                    <a:pt x="14" y="34"/>
                    <a:pt x="17" y="31"/>
                  </a:cubicBezTo>
                  <a:cubicBezTo>
                    <a:pt x="20" y="28"/>
                    <a:pt x="22" y="25"/>
                    <a:pt x="26" y="22"/>
                  </a:cubicBezTo>
                  <a:cubicBezTo>
                    <a:pt x="27" y="21"/>
                    <a:pt x="29" y="20"/>
                    <a:pt x="30" y="18"/>
                  </a:cubicBezTo>
                  <a:cubicBezTo>
                    <a:pt x="32" y="17"/>
                    <a:pt x="34" y="16"/>
                    <a:pt x="36" y="15"/>
                  </a:cubicBezTo>
                  <a:cubicBezTo>
                    <a:pt x="38" y="13"/>
                    <a:pt x="39" y="12"/>
                    <a:pt x="41" y="11"/>
                  </a:cubicBezTo>
                  <a:cubicBezTo>
                    <a:pt x="47" y="8"/>
                    <a:pt x="47" y="8"/>
                    <a:pt x="47" y="8"/>
                  </a:cubicBezTo>
                  <a:cubicBezTo>
                    <a:pt x="51" y="7"/>
                    <a:pt x="55" y="5"/>
                    <a:pt x="59" y="4"/>
                  </a:cubicBezTo>
                  <a:cubicBezTo>
                    <a:pt x="63" y="3"/>
                    <a:pt x="67" y="2"/>
                    <a:pt x="71" y="2"/>
                  </a:cubicBezTo>
                  <a:cubicBezTo>
                    <a:pt x="74" y="1"/>
                    <a:pt x="78" y="1"/>
                    <a:pt x="81" y="1"/>
                  </a:cubicBezTo>
                  <a:cubicBezTo>
                    <a:pt x="85" y="0"/>
                    <a:pt x="88" y="1"/>
                    <a:pt x="91" y="1"/>
                  </a:cubicBezTo>
                  <a:cubicBezTo>
                    <a:pt x="92" y="1"/>
                    <a:pt x="94" y="1"/>
                    <a:pt x="95" y="1"/>
                  </a:cubicBezTo>
                  <a:cubicBezTo>
                    <a:pt x="96" y="1"/>
                    <a:pt x="98" y="1"/>
                    <a:pt x="99" y="1"/>
                  </a:cubicBezTo>
                  <a:cubicBezTo>
                    <a:pt x="101" y="1"/>
                    <a:pt x="103" y="2"/>
                    <a:pt x="105" y="2"/>
                  </a:cubicBezTo>
                  <a:cubicBezTo>
                    <a:pt x="108" y="2"/>
                    <a:pt x="110" y="2"/>
                    <a:pt x="110" y="2"/>
                  </a:cubicBezTo>
                  <a:cubicBezTo>
                    <a:pt x="110" y="2"/>
                    <a:pt x="108" y="3"/>
                    <a:pt x="105" y="3"/>
                  </a:cubicBezTo>
                  <a:cubicBezTo>
                    <a:pt x="103" y="4"/>
                    <a:pt x="101" y="4"/>
                    <a:pt x="99" y="5"/>
                  </a:cubicBezTo>
                  <a:cubicBezTo>
                    <a:pt x="98" y="5"/>
                    <a:pt x="97" y="5"/>
                    <a:pt x="96" y="5"/>
                  </a:cubicBezTo>
                  <a:cubicBezTo>
                    <a:pt x="94" y="6"/>
                    <a:pt x="93" y="6"/>
                    <a:pt x="92" y="7"/>
                  </a:cubicBezTo>
                  <a:cubicBezTo>
                    <a:pt x="89" y="8"/>
                    <a:pt x="86" y="9"/>
                    <a:pt x="83" y="10"/>
                  </a:cubicBezTo>
                  <a:cubicBezTo>
                    <a:pt x="80" y="11"/>
                    <a:pt x="78" y="12"/>
                    <a:pt x="74" y="14"/>
                  </a:cubicBezTo>
                  <a:cubicBezTo>
                    <a:pt x="71" y="15"/>
                    <a:pt x="69" y="17"/>
                    <a:pt x="66" y="19"/>
                  </a:cubicBezTo>
                  <a:cubicBezTo>
                    <a:pt x="63" y="21"/>
                    <a:pt x="60" y="23"/>
                    <a:pt x="58" y="25"/>
                  </a:cubicBezTo>
                  <a:cubicBezTo>
                    <a:pt x="54" y="29"/>
                    <a:pt x="54" y="29"/>
                    <a:pt x="54" y="29"/>
                  </a:cubicBezTo>
                  <a:cubicBezTo>
                    <a:pt x="53" y="30"/>
                    <a:pt x="52" y="31"/>
                    <a:pt x="51" y="33"/>
                  </a:cubicBezTo>
                  <a:cubicBezTo>
                    <a:pt x="50" y="34"/>
                    <a:pt x="49" y="35"/>
                    <a:pt x="48" y="36"/>
                  </a:cubicBezTo>
                  <a:cubicBezTo>
                    <a:pt x="47" y="38"/>
                    <a:pt x="47" y="39"/>
                    <a:pt x="46" y="40"/>
                  </a:cubicBezTo>
                  <a:cubicBezTo>
                    <a:pt x="44" y="43"/>
                    <a:pt x="43" y="45"/>
                    <a:pt x="42" y="48"/>
                  </a:cubicBezTo>
                  <a:cubicBezTo>
                    <a:pt x="41" y="50"/>
                    <a:pt x="40" y="53"/>
                    <a:pt x="40" y="55"/>
                  </a:cubicBezTo>
                  <a:cubicBezTo>
                    <a:pt x="39" y="57"/>
                    <a:pt x="39" y="59"/>
                    <a:pt x="39" y="61"/>
                  </a:cubicBezTo>
                  <a:cubicBezTo>
                    <a:pt x="38" y="63"/>
                    <a:pt x="38" y="64"/>
                    <a:pt x="38" y="65"/>
                  </a:cubicBezTo>
                  <a:cubicBezTo>
                    <a:pt x="38" y="66"/>
                    <a:pt x="38" y="66"/>
                    <a:pt x="38" y="67"/>
                  </a:cubicBezTo>
                  <a:cubicBezTo>
                    <a:pt x="38" y="67"/>
                    <a:pt x="39" y="67"/>
                    <a:pt x="39" y="67"/>
                  </a:cubicBezTo>
                  <a:cubicBezTo>
                    <a:pt x="40" y="68"/>
                    <a:pt x="40" y="68"/>
                    <a:pt x="40" y="68"/>
                  </a:cubicBezTo>
                  <a:cubicBezTo>
                    <a:pt x="40" y="68"/>
                    <a:pt x="40" y="68"/>
                    <a:pt x="40" y="68"/>
                  </a:cubicBezTo>
                  <a:lnTo>
                    <a:pt x="0" y="62"/>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97" name="Freeform 53">
              <a:extLst>
                <a:ext uri="{FF2B5EF4-FFF2-40B4-BE49-F238E27FC236}">
                  <a16:creationId xmlns:a16="http://schemas.microsoft.com/office/drawing/2014/main" id="{0EF85732-A925-800B-D2C0-4F5221013B06}"/>
                </a:ext>
              </a:extLst>
            </p:cNvPr>
            <p:cNvSpPr>
              <a:spLocks/>
            </p:cNvSpPr>
            <p:nvPr/>
          </p:nvSpPr>
          <p:spPr bwMode="auto">
            <a:xfrm>
              <a:off x="7180816" y="6185747"/>
              <a:ext cx="467211" cy="303569"/>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98" name="Freeform 54">
              <a:extLst>
                <a:ext uri="{FF2B5EF4-FFF2-40B4-BE49-F238E27FC236}">
                  <a16:creationId xmlns:a16="http://schemas.microsoft.com/office/drawing/2014/main" id="{754CFE56-E085-247A-BAF5-D90B1F93C63C}"/>
                </a:ext>
              </a:extLst>
            </p:cNvPr>
            <p:cNvSpPr>
              <a:spLocks/>
            </p:cNvSpPr>
            <p:nvPr/>
          </p:nvSpPr>
          <p:spPr bwMode="auto">
            <a:xfrm>
              <a:off x="7491500" y="5905894"/>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lnTo>
                    <a:pt x="0" y="113"/>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99" name="Freeform 55">
              <a:extLst>
                <a:ext uri="{FF2B5EF4-FFF2-40B4-BE49-F238E27FC236}">
                  <a16:creationId xmlns:a16="http://schemas.microsoft.com/office/drawing/2014/main" id="{DA93364F-2CA4-2EBA-7615-47F764F42A0F}"/>
                </a:ext>
              </a:extLst>
            </p:cNvPr>
            <p:cNvSpPr>
              <a:spLocks/>
            </p:cNvSpPr>
            <p:nvPr/>
          </p:nvSpPr>
          <p:spPr bwMode="auto">
            <a:xfrm>
              <a:off x="11644227" y="6012618"/>
              <a:ext cx="460097" cy="528874"/>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8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8"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lnTo>
                    <a:pt x="0" y="116"/>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00" name="Freeform 56">
              <a:extLst>
                <a:ext uri="{FF2B5EF4-FFF2-40B4-BE49-F238E27FC236}">
                  <a16:creationId xmlns:a16="http://schemas.microsoft.com/office/drawing/2014/main" id="{20352529-AC21-3C8A-82DF-9DB96B85B847}"/>
                </a:ext>
              </a:extLst>
            </p:cNvPr>
            <p:cNvSpPr>
              <a:spLocks/>
            </p:cNvSpPr>
            <p:nvPr/>
          </p:nvSpPr>
          <p:spPr bwMode="auto">
            <a:xfrm>
              <a:off x="11397577" y="6012618"/>
              <a:ext cx="457725" cy="528874"/>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cubicBezTo>
                    <a:pt x="69" y="119"/>
                    <a:pt x="69" y="119"/>
                    <a:pt x="69" y="119"/>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01" name="Freeform 57">
              <a:extLst>
                <a:ext uri="{FF2B5EF4-FFF2-40B4-BE49-F238E27FC236}">
                  <a16:creationId xmlns:a16="http://schemas.microsoft.com/office/drawing/2014/main" id="{8E27AF99-FFEB-F546-23D7-01B04EFE7F11}"/>
                </a:ext>
              </a:extLst>
            </p:cNvPr>
            <p:cNvSpPr>
              <a:spLocks/>
            </p:cNvSpPr>
            <p:nvPr/>
          </p:nvSpPr>
          <p:spPr bwMode="auto">
            <a:xfrm>
              <a:off x="11670315" y="6240294"/>
              <a:ext cx="462468" cy="301197"/>
            </a:xfrm>
            <a:custGeom>
              <a:avLst/>
              <a:gdLst>
                <a:gd name="T0" fmla="*/ 0 w 110"/>
                <a:gd name="T1" fmla="*/ 62 h 68"/>
                <a:gd name="T2" fmla="*/ 0 w 110"/>
                <a:gd name="T3" fmla="*/ 61 h 68"/>
                <a:gd name="T4" fmla="*/ 0 w 110"/>
                <a:gd name="T5" fmla="*/ 60 h 68"/>
                <a:gd name="T6" fmla="*/ 1 w 110"/>
                <a:gd name="T7" fmla="*/ 57 h 68"/>
                <a:gd name="T8" fmla="*/ 2 w 110"/>
                <a:gd name="T9" fmla="*/ 55 h 68"/>
                <a:gd name="T10" fmla="*/ 5 w 110"/>
                <a:gd name="T11" fmla="*/ 48 h 68"/>
                <a:gd name="T12" fmla="*/ 10 w 110"/>
                <a:gd name="T13" fmla="*/ 40 h 68"/>
                <a:gd name="T14" fmla="*/ 17 w 110"/>
                <a:gd name="T15" fmla="*/ 31 h 68"/>
                <a:gd name="T16" fmla="*/ 26 w 110"/>
                <a:gd name="T17" fmla="*/ 22 h 68"/>
                <a:gd name="T18" fmla="*/ 30 w 110"/>
                <a:gd name="T19" fmla="*/ 18 h 68"/>
                <a:gd name="T20" fmla="*/ 36 w 110"/>
                <a:gd name="T21" fmla="*/ 15 h 68"/>
                <a:gd name="T22" fmla="*/ 41 w 110"/>
                <a:gd name="T23" fmla="*/ 11 h 68"/>
                <a:gd name="T24" fmla="*/ 47 w 110"/>
                <a:gd name="T25" fmla="*/ 8 h 68"/>
                <a:gd name="T26" fmla="*/ 59 w 110"/>
                <a:gd name="T27" fmla="*/ 4 h 68"/>
                <a:gd name="T28" fmla="*/ 71 w 110"/>
                <a:gd name="T29" fmla="*/ 2 h 68"/>
                <a:gd name="T30" fmla="*/ 81 w 110"/>
                <a:gd name="T31" fmla="*/ 1 h 68"/>
                <a:gd name="T32" fmla="*/ 91 w 110"/>
                <a:gd name="T33" fmla="*/ 1 h 68"/>
                <a:gd name="T34" fmla="*/ 95 w 110"/>
                <a:gd name="T35" fmla="*/ 1 h 68"/>
                <a:gd name="T36" fmla="*/ 99 w 110"/>
                <a:gd name="T37" fmla="*/ 1 h 68"/>
                <a:gd name="T38" fmla="*/ 105 w 110"/>
                <a:gd name="T39" fmla="*/ 2 h 68"/>
                <a:gd name="T40" fmla="*/ 110 w 110"/>
                <a:gd name="T41" fmla="*/ 2 h 68"/>
                <a:gd name="T42" fmla="*/ 105 w 110"/>
                <a:gd name="T43" fmla="*/ 3 h 68"/>
                <a:gd name="T44" fmla="*/ 99 w 110"/>
                <a:gd name="T45" fmla="*/ 5 h 68"/>
                <a:gd name="T46" fmla="*/ 96 w 110"/>
                <a:gd name="T47" fmla="*/ 5 h 68"/>
                <a:gd name="T48" fmla="*/ 92 w 110"/>
                <a:gd name="T49" fmla="*/ 7 h 68"/>
                <a:gd name="T50" fmla="*/ 83 w 110"/>
                <a:gd name="T51" fmla="*/ 10 h 68"/>
                <a:gd name="T52" fmla="*/ 74 w 110"/>
                <a:gd name="T53" fmla="*/ 14 h 68"/>
                <a:gd name="T54" fmla="*/ 66 w 110"/>
                <a:gd name="T55" fmla="*/ 19 h 68"/>
                <a:gd name="T56" fmla="*/ 58 w 110"/>
                <a:gd name="T57" fmla="*/ 25 h 68"/>
                <a:gd name="T58" fmla="*/ 54 w 110"/>
                <a:gd name="T59" fmla="*/ 29 h 68"/>
                <a:gd name="T60" fmla="*/ 51 w 110"/>
                <a:gd name="T61" fmla="*/ 33 h 68"/>
                <a:gd name="T62" fmla="*/ 48 w 110"/>
                <a:gd name="T63" fmla="*/ 36 h 68"/>
                <a:gd name="T64" fmla="*/ 46 w 110"/>
                <a:gd name="T65" fmla="*/ 40 h 68"/>
                <a:gd name="T66" fmla="*/ 42 w 110"/>
                <a:gd name="T67" fmla="*/ 48 h 68"/>
                <a:gd name="T68" fmla="*/ 40 w 110"/>
                <a:gd name="T69" fmla="*/ 55 h 68"/>
                <a:gd name="T70" fmla="*/ 39 w 110"/>
                <a:gd name="T71" fmla="*/ 61 h 68"/>
                <a:gd name="T72" fmla="*/ 38 w 110"/>
                <a:gd name="T73" fmla="*/ 65 h 68"/>
                <a:gd name="T74" fmla="*/ 38 w 110"/>
                <a:gd name="T75" fmla="*/ 67 h 68"/>
                <a:gd name="T76" fmla="*/ 39 w 110"/>
                <a:gd name="T77" fmla="*/ 67 h 68"/>
                <a:gd name="T78" fmla="*/ 40 w 110"/>
                <a:gd name="T79" fmla="*/ 68 h 68"/>
                <a:gd name="T80" fmla="*/ 40 w 110"/>
                <a:gd name="T81" fmla="*/ 68 h 68"/>
                <a:gd name="T82" fmla="*/ 0 w 110"/>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68">
                  <a:moveTo>
                    <a:pt x="0" y="62"/>
                  </a:moveTo>
                  <a:cubicBezTo>
                    <a:pt x="0" y="61"/>
                    <a:pt x="0" y="61"/>
                    <a:pt x="0" y="61"/>
                  </a:cubicBezTo>
                  <a:cubicBezTo>
                    <a:pt x="0" y="61"/>
                    <a:pt x="0" y="60"/>
                    <a:pt x="0" y="60"/>
                  </a:cubicBezTo>
                  <a:cubicBezTo>
                    <a:pt x="0" y="59"/>
                    <a:pt x="0" y="58"/>
                    <a:pt x="1" y="57"/>
                  </a:cubicBezTo>
                  <a:cubicBezTo>
                    <a:pt x="1" y="57"/>
                    <a:pt x="1" y="56"/>
                    <a:pt x="2" y="55"/>
                  </a:cubicBezTo>
                  <a:cubicBezTo>
                    <a:pt x="3" y="53"/>
                    <a:pt x="4" y="50"/>
                    <a:pt x="5" y="48"/>
                  </a:cubicBezTo>
                  <a:cubicBezTo>
                    <a:pt x="6" y="45"/>
                    <a:pt x="8" y="43"/>
                    <a:pt x="10" y="40"/>
                  </a:cubicBezTo>
                  <a:cubicBezTo>
                    <a:pt x="12" y="37"/>
                    <a:pt x="14" y="34"/>
                    <a:pt x="17" y="31"/>
                  </a:cubicBezTo>
                  <a:cubicBezTo>
                    <a:pt x="20" y="28"/>
                    <a:pt x="22" y="25"/>
                    <a:pt x="26" y="22"/>
                  </a:cubicBezTo>
                  <a:cubicBezTo>
                    <a:pt x="27" y="21"/>
                    <a:pt x="29" y="20"/>
                    <a:pt x="30" y="18"/>
                  </a:cubicBezTo>
                  <a:cubicBezTo>
                    <a:pt x="32" y="17"/>
                    <a:pt x="34" y="16"/>
                    <a:pt x="36" y="15"/>
                  </a:cubicBezTo>
                  <a:cubicBezTo>
                    <a:pt x="38" y="13"/>
                    <a:pt x="39" y="12"/>
                    <a:pt x="41" y="11"/>
                  </a:cubicBezTo>
                  <a:cubicBezTo>
                    <a:pt x="47" y="8"/>
                    <a:pt x="47" y="8"/>
                    <a:pt x="47" y="8"/>
                  </a:cubicBezTo>
                  <a:cubicBezTo>
                    <a:pt x="51" y="7"/>
                    <a:pt x="55" y="5"/>
                    <a:pt x="59" y="4"/>
                  </a:cubicBezTo>
                  <a:cubicBezTo>
                    <a:pt x="63" y="3"/>
                    <a:pt x="67" y="2"/>
                    <a:pt x="71" y="2"/>
                  </a:cubicBezTo>
                  <a:cubicBezTo>
                    <a:pt x="74" y="1"/>
                    <a:pt x="78" y="1"/>
                    <a:pt x="81" y="1"/>
                  </a:cubicBezTo>
                  <a:cubicBezTo>
                    <a:pt x="85" y="0"/>
                    <a:pt x="88" y="1"/>
                    <a:pt x="91" y="1"/>
                  </a:cubicBezTo>
                  <a:cubicBezTo>
                    <a:pt x="92" y="1"/>
                    <a:pt x="94" y="1"/>
                    <a:pt x="95" y="1"/>
                  </a:cubicBezTo>
                  <a:cubicBezTo>
                    <a:pt x="96" y="1"/>
                    <a:pt x="98" y="1"/>
                    <a:pt x="99" y="1"/>
                  </a:cubicBezTo>
                  <a:cubicBezTo>
                    <a:pt x="101" y="1"/>
                    <a:pt x="103" y="2"/>
                    <a:pt x="105" y="2"/>
                  </a:cubicBezTo>
                  <a:cubicBezTo>
                    <a:pt x="108" y="2"/>
                    <a:pt x="110" y="2"/>
                    <a:pt x="110" y="2"/>
                  </a:cubicBezTo>
                  <a:cubicBezTo>
                    <a:pt x="110" y="2"/>
                    <a:pt x="108" y="3"/>
                    <a:pt x="105" y="3"/>
                  </a:cubicBezTo>
                  <a:cubicBezTo>
                    <a:pt x="103" y="4"/>
                    <a:pt x="101" y="4"/>
                    <a:pt x="99" y="5"/>
                  </a:cubicBezTo>
                  <a:cubicBezTo>
                    <a:pt x="98" y="5"/>
                    <a:pt x="97" y="5"/>
                    <a:pt x="96" y="5"/>
                  </a:cubicBezTo>
                  <a:cubicBezTo>
                    <a:pt x="94" y="6"/>
                    <a:pt x="93" y="6"/>
                    <a:pt x="92" y="7"/>
                  </a:cubicBezTo>
                  <a:cubicBezTo>
                    <a:pt x="89" y="8"/>
                    <a:pt x="86" y="9"/>
                    <a:pt x="83" y="10"/>
                  </a:cubicBezTo>
                  <a:cubicBezTo>
                    <a:pt x="80" y="11"/>
                    <a:pt x="78" y="12"/>
                    <a:pt x="74" y="14"/>
                  </a:cubicBezTo>
                  <a:cubicBezTo>
                    <a:pt x="71" y="15"/>
                    <a:pt x="69" y="17"/>
                    <a:pt x="66" y="19"/>
                  </a:cubicBezTo>
                  <a:cubicBezTo>
                    <a:pt x="63" y="21"/>
                    <a:pt x="60" y="23"/>
                    <a:pt x="58" y="25"/>
                  </a:cubicBezTo>
                  <a:cubicBezTo>
                    <a:pt x="54" y="29"/>
                    <a:pt x="54" y="29"/>
                    <a:pt x="54" y="29"/>
                  </a:cubicBezTo>
                  <a:cubicBezTo>
                    <a:pt x="53" y="30"/>
                    <a:pt x="52" y="31"/>
                    <a:pt x="51" y="33"/>
                  </a:cubicBezTo>
                  <a:cubicBezTo>
                    <a:pt x="50" y="34"/>
                    <a:pt x="49" y="35"/>
                    <a:pt x="48" y="36"/>
                  </a:cubicBezTo>
                  <a:cubicBezTo>
                    <a:pt x="47" y="38"/>
                    <a:pt x="47" y="39"/>
                    <a:pt x="46" y="40"/>
                  </a:cubicBezTo>
                  <a:cubicBezTo>
                    <a:pt x="44" y="43"/>
                    <a:pt x="43" y="45"/>
                    <a:pt x="42" y="48"/>
                  </a:cubicBezTo>
                  <a:cubicBezTo>
                    <a:pt x="41" y="50"/>
                    <a:pt x="40" y="53"/>
                    <a:pt x="40" y="55"/>
                  </a:cubicBezTo>
                  <a:cubicBezTo>
                    <a:pt x="39" y="57"/>
                    <a:pt x="39" y="59"/>
                    <a:pt x="39" y="61"/>
                  </a:cubicBezTo>
                  <a:cubicBezTo>
                    <a:pt x="38" y="63"/>
                    <a:pt x="38" y="64"/>
                    <a:pt x="38" y="65"/>
                  </a:cubicBezTo>
                  <a:cubicBezTo>
                    <a:pt x="38" y="66"/>
                    <a:pt x="38" y="66"/>
                    <a:pt x="38" y="67"/>
                  </a:cubicBezTo>
                  <a:cubicBezTo>
                    <a:pt x="38" y="67"/>
                    <a:pt x="39" y="67"/>
                    <a:pt x="39" y="67"/>
                  </a:cubicBezTo>
                  <a:cubicBezTo>
                    <a:pt x="40" y="68"/>
                    <a:pt x="40" y="68"/>
                    <a:pt x="40" y="68"/>
                  </a:cubicBezTo>
                  <a:cubicBezTo>
                    <a:pt x="40" y="68"/>
                    <a:pt x="40" y="68"/>
                    <a:pt x="40" y="68"/>
                  </a:cubicBezTo>
                  <a:lnTo>
                    <a:pt x="0" y="62"/>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02" name="Freeform 58">
              <a:extLst>
                <a:ext uri="{FF2B5EF4-FFF2-40B4-BE49-F238E27FC236}">
                  <a16:creationId xmlns:a16="http://schemas.microsoft.com/office/drawing/2014/main" id="{9BE24B25-5457-EF44-F121-70406F133EEE}"/>
                </a:ext>
              </a:extLst>
            </p:cNvPr>
            <p:cNvSpPr>
              <a:spLocks/>
            </p:cNvSpPr>
            <p:nvPr/>
          </p:nvSpPr>
          <p:spPr bwMode="auto">
            <a:xfrm>
              <a:off x="11350145" y="6240294"/>
              <a:ext cx="467211" cy="30119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03" name="Freeform 59">
              <a:extLst>
                <a:ext uri="{FF2B5EF4-FFF2-40B4-BE49-F238E27FC236}">
                  <a16:creationId xmlns:a16="http://schemas.microsoft.com/office/drawing/2014/main" id="{7325B458-241D-A63E-6F74-94F13B5CE000}"/>
                </a:ext>
              </a:extLst>
            </p:cNvPr>
            <p:cNvSpPr>
              <a:spLocks/>
            </p:cNvSpPr>
            <p:nvPr/>
          </p:nvSpPr>
          <p:spPr bwMode="auto">
            <a:xfrm>
              <a:off x="11663200" y="5958070"/>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cubicBezTo>
                    <a:pt x="0" y="113"/>
                    <a:pt x="0" y="113"/>
                    <a:pt x="0" y="113"/>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04" name="Freeform 60">
              <a:extLst>
                <a:ext uri="{FF2B5EF4-FFF2-40B4-BE49-F238E27FC236}">
                  <a16:creationId xmlns:a16="http://schemas.microsoft.com/office/drawing/2014/main" id="{4157D615-7CE5-B56A-CA57-A9CB233BA76F}"/>
                </a:ext>
              </a:extLst>
            </p:cNvPr>
            <p:cNvSpPr>
              <a:spLocks/>
            </p:cNvSpPr>
            <p:nvPr/>
          </p:nvSpPr>
          <p:spPr bwMode="auto">
            <a:xfrm>
              <a:off x="9244136" y="4734308"/>
              <a:ext cx="1048261" cy="1532074"/>
            </a:xfrm>
            <a:custGeom>
              <a:avLst/>
              <a:gdLst>
                <a:gd name="T0" fmla="*/ 220 w 442"/>
                <a:gd name="T1" fmla="*/ 0 h 646"/>
                <a:gd name="T2" fmla="*/ 0 w 442"/>
                <a:gd name="T3" fmla="*/ 646 h 646"/>
                <a:gd name="T4" fmla="*/ 216 w 442"/>
                <a:gd name="T5" fmla="*/ 646 h 646"/>
                <a:gd name="T6" fmla="*/ 225 w 442"/>
                <a:gd name="T7" fmla="*/ 646 h 646"/>
                <a:gd name="T8" fmla="*/ 442 w 442"/>
                <a:gd name="T9" fmla="*/ 646 h 646"/>
                <a:gd name="T10" fmla="*/ 220 w 442"/>
                <a:gd name="T11" fmla="*/ 0 h 646"/>
              </a:gdLst>
              <a:ahLst/>
              <a:cxnLst>
                <a:cxn ang="0">
                  <a:pos x="T0" y="T1"/>
                </a:cxn>
                <a:cxn ang="0">
                  <a:pos x="T2" y="T3"/>
                </a:cxn>
                <a:cxn ang="0">
                  <a:pos x="T4" y="T5"/>
                </a:cxn>
                <a:cxn ang="0">
                  <a:pos x="T6" y="T7"/>
                </a:cxn>
                <a:cxn ang="0">
                  <a:pos x="T8" y="T9"/>
                </a:cxn>
                <a:cxn ang="0">
                  <a:pos x="T10" y="T11"/>
                </a:cxn>
              </a:cxnLst>
              <a:rect l="0" t="0" r="r" b="b"/>
              <a:pathLst>
                <a:path w="442" h="646">
                  <a:moveTo>
                    <a:pt x="220" y="0"/>
                  </a:moveTo>
                  <a:lnTo>
                    <a:pt x="0" y="646"/>
                  </a:lnTo>
                  <a:lnTo>
                    <a:pt x="216" y="646"/>
                  </a:lnTo>
                  <a:lnTo>
                    <a:pt x="225" y="646"/>
                  </a:lnTo>
                  <a:lnTo>
                    <a:pt x="442" y="646"/>
                  </a:lnTo>
                  <a:lnTo>
                    <a:pt x="220"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05" name="Freeform 61">
              <a:extLst>
                <a:ext uri="{FF2B5EF4-FFF2-40B4-BE49-F238E27FC236}">
                  <a16:creationId xmlns:a16="http://schemas.microsoft.com/office/drawing/2014/main" id="{203B632D-AA4C-AE39-96DF-69DDC50F964D}"/>
                </a:ext>
              </a:extLst>
            </p:cNvPr>
            <p:cNvSpPr>
              <a:spLocks/>
            </p:cNvSpPr>
            <p:nvPr/>
          </p:nvSpPr>
          <p:spPr bwMode="auto">
            <a:xfrm>
              <a:off x="9244136" y="4734308"/>
              <a:ext cx="1048261" cy="1532074"/>
            </a:xfrm>
            <a:custGeom>
              <a:avLst/>
              <a:gdLst>
                <a:gd name="T0" fmla="*/ 220 w 442"/>
                <a:gd name="T1" fmla="*/ 0 h 646"/>
                <a:gd name="T2" fmla="*/ 0 w 442"/>
                <a:gd name="T3" fmla="*/ 646 h 646"/>
                <a:gd name="T4" fmla="*/ 216 w 442"/>
                <a:gd name="T5" fmla="*/ 646 h 646"/>
                <a:gd name="T6" fmla="*/ 225 w 442"/>
                <a:gd name="T7" fmla="*/ 646 h 646"/>
                <a:gd name="T8" fmla="*/ 442 w 442"/>
                <a:gd name="T9" fmla="*/ 646 h 646"/>
                <a:gd name="T10" fmla="*/ 220 w 442"/>
                <a:gd name="T11" fmla="*/ 0 h 646"/>
              </a:gdLst>
              <a:ahLst/>
              <a:cxnLst>
                <a:cxn ang="0">
                  <a:pos x="T0" y="T1"/>
                </a:cxn>
                <a:cxn ang="0">
                  <a:pos x="T2" y="T3"/>
                </a:cxn>
                <a:cxn ang="0">
                  <a:pos x="T4" y="T5"/>
                </a:cxn>
                <a:cxn ang="0">
                  <a:pos x="T6" y="T7"/>
                </a:cxn>
                <a:cxn ang="0">
                  <a:pos x="T8" y="T9"/>
                </a:cxn>
                <a:cxn ang="0">
                  <a:pos x="T10" y="T11"/>
                </a:cxn>
              </a:cxnLst>
              <a:rect l="0" t="0" r="r" b="b"/>
              <a:pathLst>
                <a:path w="442" h="646">
                  <a:moveTo>
                    <a:pt x="220" y="0"/>
                  </a:moveTo>
                  <a:lnTo>
                    <a:pt x="0" y="646"/>
                  </a:lnTo>
                  <a:lnTo>
                    <a:pt x="216" y="646"/>
                  </a:lnTo>
                  <a:lnTo>
                    <a:pt x="225" y="646"/>
                  </a:lnTo>
                  <a:lnTo>
                    <a:pt x="442" y="646"/>
                  </a:lnTo>
                  <a:lnTo>
                    <a:pt x="2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06" name="Freeform 62">
              <a:extLst>
                <a:ext uri="{FF2B5EF4-FFF2-40B4-BE49-F238E27FC236}">
                  <a16:creationId xmlns:a16="http://schemas.microsoft.com/office/drawing/2014/main" id="{BDD1FFBA-BADE-1DB5-67D5-2565C4C5CB3C}"/>
                </a:ext>
              </a:extLst>
            </p:cNvPr>
            <p:cNvSpPr>
              <a:spLocks/>
            </p:cNvSpPr>
            <p:nvPr/>
          </p:nvSpPr>
          <p:spPr bwMode="auto">
            <a:xfrm>
              <a:off x="9497900" y="5474257"/>
              <a:ext cx="540732" cy="1076721"/>
            </a:xfrm>
            <a:custGeom>
              <a:avLst/>
              <a:gdLst>
                <a:gd name="T0" fmla="*/ 228 w 228"/>
                <a:gd name="T1" fmla="*/ 176 h 454"/>
                <a:gd name="T2" fmla="*/ 129 w 228"/>
                <a:gd name="T3" fmla="*/ 206 h 454"/>
                <a:gd name="T4" fmla="*/ 109 w 228"/>
                <a:gd name="T5" fmla="*/ 0 h 454"/>
                <a:gd name="T6" fmla="*/ 90 w 228"/>
                <a:gd name="T7" fmla="*/ 270 h 454"/>
                <a:gd name="T8" fmla="*/ 0 w 228"/>
                <a:gd name="T9" fmla="*/ 246 h 454"/>
                <a:gd name="T10" fmla="*/ 83 w 228"/>
                <a:gd name="T11" fmla="*/ 315 h 454"/>
                <a:gd name="T12" fmla="*/ 74 w 228"/>
                <a:gd name="T13" fmla="*/ 454 h 454"/>
                <a:gd name="T14" fmla="*/ 145 w 228"/>
                <a:gd name="T15" fmla="*/ 454 h 454"/>
                <a:gd name="T16" fmla="*/ 132 w 228"/>
                <a:gd name="T17" fmla="*/ 251 h 454"/>
                <a:gd name="T18" fmla="*/ 228 w 228"/>
                <a:gd name="T19" fmla="*/ 17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454">
                  <a:moveTo>
                    <a:pt x="228" y="176"/>
                  </a:moveTo>
                  <a:lnTo>
                    <a:pt x="129" y="206"/>
                  </a:lnTo>
                  <a:lnTo>
                    <a:pt x="109" y="0"/>
                  </a:lnTo>
                  <a:lnTo>
                    <a:pt x="90" y="270"/>
                  </a:lnTo>
                  <a:lnTo>
                    <a:pt x="0" y="246"/>
                  </a:lnTo>
                  <a:lnTo>
                    <a:pt x="83" y="315"/>
                  </a:lnTo>
                  <a:lnTo>
                    <a:pt x="74" y="454"/>
                  </a:lnTo>
                  <a:lnTo>
                    <a:pt x="145" y="454"/>
                  </a:lnTo>
                  <a:lnTo>
                    <a:pt x="132" y="251"/>
                  </a:lnTo>
                  <a:lnTo>
                    <a:pt x="228" y="176"/>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07" name="Freeform 63">
              <a:extLst>
                <a:ext uri="{FF2B5EF4-FFF2-40B4-BE49-F238E27FC236}">
                  <a16:creationId xmlns:a16="http://schemas.microsoft.com/office/drawing/2014/main" id="{71D065F2-A424-A290-541E-B9DDB51C70D2}"/>
                </a:ext>
              </a:extLst>
            </p:cNvPr>
            <p:cNvSpPr>
              <a:spLocks/>
            </p:cNvSpPr>
            <p:nvPr/>
          </p:nvSpPr>
          <p:spPr bwMode="auto">
            <a:xfrm>
              <a:off x="9497900" y="5474257"/>
              <a:ext cx="540732" cy="1076721"/>
            </a:xfrm>
            <a:custGeom>
              <a:avLst/>
              <a:gdLst>
                <a:gd name="T0" fmla="*/ 228 w 228"/>
                <a:gd name="T1" fmla="*/ 176 h 454"/>
                <a:gd name="T2" fmla="*/ 129 w 228"/>
                <a:gd name="T3" fmla="*/ 206 h 454"/>
                <a:gd name="T4" fmla="*/ 109 w 228"/>
                <a:gd name="T5" fmla="*/ 0 h 454"/>
                <a:gd name="T6" fmla="*/ 90 w 228"/>
                <a:gd name="T7" fmla="*/ 270 h 454"/>
                <a:gd name="T8" fmla="*/ 0 w 228"/>
                <a:gd name="T9" fmla="*/ 246 h 454"/>
                <a:gd name="T10" fmla="*/ 83 w 228"/>
                <a:gd name="T11" fmla="*/ 315 h 454"/>
                <a:gd name="T12" fmla="*/ 74 w 228"/>
                <a:gd name="T13" fmla="*/ 454 h 454"/>
                <a:gd name="T14" fmla="*/ 145 w 228"/>
                <a:gd name="T15" fmla="*/ 454 h 454"/>
                <a:gd name="T16" fmla="*/ 132 w 228"/>
                <a:gd name="T17" fmla="*/ 251 h 454"/>
                <a:gd name="T18" fmla="*/ 228 w 228"/>
                <a:gd name="T19" fmla="*/ 17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454">
                  <a:moveTo>
                    <a:pt x="228" y="176"/>
                  </a:moveTo>
                  <a:lnTo>
                    <a:pt x="129" y="206"/>
                  </a:lnTo>
                  <a:lnTo>
                    <a:pt x="109" y="0"/>
                  </a:lnTo>
                  <a:lnTo>
                    <a:pt x="90" y="270"/>
                  </a:lnTo>
                  <a:lnTo>
                    <a:pt x="0" y="246"/>
                  </a:lnTo>
                  <a:lnTo>
                    <a:pt x="83" y="315"/>
                  </a:lnTo>
                  <a:lnTo>
                    <a:pt x="74" y="454"/>
                  </a:lnTo>
                  <a:lnTo>
                    <a:pt x="145" y="454"/>
                  </a:lnTo>
                  <a:lnTo>
                    <a:pt x="132" y="251"/>
                  </a:lnTo>
                  <a:lnTo>
                    <a:pt x="228" y="1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08" name="Freeform 64">
              <a:extLst>
                <a:ext uri="{FF2B5EF4-FFF2-40B4-BE49-F238E27FC236}">
                  <a16:creationId xmlns:a16="http://schemas.microsoft.com/office/drawing/2014/main" id="{B135FDC8-53F0-649B-4D1C-E5378C262248}"/>
                </a:ext>
              </a:extLst>
            </p:cNvPr>
            <p:cNvSpPr>
              <a:spLocks noEditPoints="1"/>
            </p:cNvSpPr>
            <p:nvPr/>
          </p:nvSpPr>
          <p:spPr bwMode="auto">
            <a:xfrm>
              <a:off x="9825185" y="6266382"/>
              <a:ext cx="467211" cy="11858"/>
            </a:xfrm>
            <a:custGeom>
              <a:avLst/>
              <a:gdLst>
                <a:gd name="T0" fmla="*/ 57 w 197"/>
                <a:gd name="T1" fmla="*/ 0 h 5"/>
                <a:gd name="T2" fmla="*/ 0 w 197"/>
                <a:gd name="T3" fmla="*/ 0 h 5"/>
                <a:gd name="T4" fmla="*/ 0 w 197"/>
                <a:gd name="T5" fmla="*/ 5 h 5"/>
                <a:gd name="T6" fmla="*/ 57 w 197"/>
                <a:gd name="T7" fmla="*/ 5 h 5"/>
                <a:gd name="T8" fmla="*/ 57 w 197"/>
                <a:gd name="T9" fmla="*/ 0 h 5"/>
                <a:gd name="T10" fmla="*/ 195 w 197"/>
                <a:gd name="T11" fmla="*/ 0 h 5"/>
                <a:gd name="T12" fmla="*/ 135 w 197"/>
                <a:gd name="T13" fmla="*/ 0 h 5"/>
                <a:gd name="T14" fmla="*/ 135 w 197"/>
                <a:gd name="T15" fmla="*/ 5 h 5"/>
                <a:gd name="T16" fmla="*/ 197 w 197"/>
                <a:gd name="T17" fmla="*/ 5 h 5"/>
                <a:gd name="T18" fmla="*/ 195 w 19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5">
                  <a:moveTo>
                    <a:pt x="57" y="0"/>
                  </a:moveTo>
                  <a:lnTo>
                    <a:pt x="0" y="0"/>
                  </a:lnTo>
                  <a:lnTo>
                    <a:pt x="0" y="5"/>
                  </a:lnTo>
                  <a:lnTo>
                    <a:pt x="57" y="5"/>
                  </a:lnTo>
                  <a:lnTo>
                    <a:pt x="57" y="0"/>
                  </a:lnTo>
                  <a:close/>
                  <a:moveTo>
                    <a:pt x="195" y="0"/>
                  </a:moveTo>
                  <a:lnTo>
                    <a:pt x="135" y="0"/>
                  </a:lnTo>
                  <a:lnTo>
                    <a:pt x="135" y="5"/>
                  </a:lnTo>
                  <a:lnTo>
                    <a:pt x="197" y="5"/>
                  </a:lnTo>
                  <a:lnTo>
                    <a:pt x="195"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09" name="Freeform 65">
              <a:extLst>
                <a:ext uri="{FF2B5EF4-FFF2-40B4-BE49-F238E27FC236}">
                  <a16:creationId xmlns:a16="http://schemas.microsoft.com/office/drawing/2014/main" id="{C8B1AAC7-E30D-ED52-866A-186B2286B3AE}"/>
                </a:ext>
              </a:extLst>
            </p:cNvPr>
            <p:cNvSpPr>
              <a:spLocks noEditPoints="1"/>
            </p:cNvSpPr>
            <p:nvPr/>
          </p:nvSpPr>
          <p:spPr bwMode="auto">
            <a:xfrm>
              <a:off x="9825185" y="6266382"/>
              <a:ext cx="467211" cy="11858"/>
            </a:xfrm>
            <a:custGeom>
              <a:avLst/>
              <a:gdLst>
                <a:gd name="T0" fmla="*/ 57 w 197"/>
                <a:gd name="T1" fmla="*/ 0 h 5"/>
                <a:gd name="T2" fmla="*/ 0 w 197"/>
                <a:gd name="T3" fmla="*/ 0 h 5"/>
                <a:gd name="T4" fmla="*/ 0 w 197"/>
                <a:gd name="T5" fmla="*/ 5 h 5"/>
                <a:gd name="T6" fmla="*/ 57 w 197"/>
                <a:gd name="T7" fmla="*/ 5 h 5"/>
                <a:gd name="T8" fmla="*/ 57 w 197"/>
                <a:gd name="T9" fmla="*/ 0 h 5"/>
                <a:gd name="T10" fmla="*/ 195 w 197"/>
                <a:gd name="T11" fmla="*/ 0 h 5"/>
                <a:gd name="T12" fmla="*/ 135 w 197"/>
                <a:gd name="T13" fmla="*/ 0 h 5"/>
                <a:gd name="T14" fmla="*/ 135 w 197"/>
                <a:gd name="T15" fmla="*/ 5 h 5"/>
                <a:gd name="T16" fmla="*/ 197 w 197"/>
                <a:gd name="T17" fmla="*/ 5 h 5"/>
                <a:gd name="T18" fmla="*/ 195 w 19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5">
                  <a:moveTo>
                    <a:pt x="57" y="0"/>
                  </a:moveTo>
                  <a:lnTo>
                    <a:pt x="0" y="0"/>
                  </a:lnTo>
                  <a:lnTo>
                    <a:pt x="0" y="5"/>
                  </a:lnTo>
                  <a:lnTo>
                    <a:pt x="57" y="5"/>
                  </a:lnTo>
                  <a:lnTo>
                    <a:pt x="57" y="0"/>
                  </a:lnTo>
                  <a:moveTo>
                    <a:pt x="195" y="0"/>
                  </a:moveTo>
                  <a:lnTo>
                    <a:pt x="135" y="0"/>
                  </a:lnTo>
                  <a:lnTo>
                    <a:pt x="135" y="5"/>
                  </a:lnTo>
                  <a:lnTo>
                    <a:pt x="197" y="5"/>
                  </a:lnTo>
                  <a:lnTo>
                    <a:pt x="19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10" name="Rectangle 66">
              <a:extLst>
                <a:ext uri="{FF2B5EF4-FFF2-40B4-BE49-F238E27FC236}">
                  <a16:creationId xmlns:a16="http://schemas.microsoft.com/office/drawing/2014/main" id="{56D1F8A5-FD36-CC45-CCCE-3108FDC1F4AC}"/>
                </a:ext>
              </a:extLst>
            </p:cNvPr>
            <p:cNvSpPr>
              <a:spLocks noChangeArrowheads="1"/>
            </p:cNvSpPr>
            <p:nvPr/>
          </p:nvSpPr>
          <p:spPr bwMode="auto">
            <a:xfrm>
              <a:off x="9960368" y="6266382"/>
              <a:ext cx="184987" cy="11858"/>
            </a:xfrm>
            <a:prstGeom prst="rect">
              <a:avLst/>
            </a:prstGeom>
            <a:solidFill>
              <a:srgbClr val="537C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11" name="Rectangle 67">
              <a:extLst>
                <a:ext uri="{FF2B5EF4-FFF2-40B4-BE49-F238E27FC236}">
                  <a16:creationId xmlns:a16="http://schemas.microsoft.com/office/drawing/2014/main" id="{F2716DB2-59E1-3610-732D-90AD3D848F30}"/>
                </a:ext>
              </a:extLst>
            </p:cNvPr>
            <p:cNvSpPr>
              <a:spLocks noChangeArrowheads="1"/>
            </p:cNvSpPr>
            <p:nvPr/>
          </p:nvSpPr>
          <p:spPr bwMode="auto">
            <a:xfrm>
              <a:off x="9960368" y="6266382"/>
              <a:ext cx="184987" cy="11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12" name="Rectangle 68">
              <a:extLst>
                <a:ext uri="{FF2B5EF4-FFF2-40B4-BE49-F238E27FC236}">
                  <a16:creationId xmlns:a16="http://schemas.microsoft.com/office/drawing/2014/main" id="{30ACC070-894D-0FE3-F11F-097F1C4C09D7}"/>
                </a:ext>
              </a:extLst>
            </p:cNvPr>
            <p:cNvSpPr>
              <a:spLocks noChangeArrowheads="1"/>
            </p:cNvSpPr>
            <p:nvPr/>
          </p:nvSpPr>
          <p:spPr bwMode="auto">
            <a:xfrm>
              <a:off x="9754036" y="6550978"/>
              <a:ext cx="87750" cy="9487"/>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13" name="Rectangle 69">
              <a:extLst>
                <a:ext uri="{FF2B5EF4-FFF2-40B4-BE49-F238E27FC236}">
                  <a16:creationId xmlns:a16="http://schemas.microsoft.com/office/drawing/2014/main" id="{D96BFA2A-4FA9-F6D5-396E-243354A68874}"/>
                </a:ext>
              </a:extLst>
            </p:cNvPr>
            <p:cNvSpPr>
              <a:spLocks noChangeArrowheads="1"/>
            </p:cNvSpPr>
            <p:nvPr/>
          </p:nvSpPr>
          <p:spPr bwMode="auto">
            <a:xfrm>
              <a:off x="9754036" y="6550978"/>
              <a:ext cx="87750" cy="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14" name="Freeform 70">
              <a:extLst>
                <a:ext uri="{FF2B5EF4-FFF2-40B4-BE49-F238E27FC236}">
                  <a16:creationId xmlns:a16="http://schemas.microsoft.com/office/drawing/2014/main" id="{A02C6582-8E6C-3DEA-8FEE-A2175A95755A}"/>
                </a:ext>
              </a:extLst>
            </p:cNvPr>
            <p:cNvSpPr>
              <a:spLocks/>
            </p:cNvSpPr>
            <p:nvPr/>
          </p:nvSpPr>
          <p:spPr bwMode="auto">
            <a:xfrm>
              <a:off x="9754036" y="4748538"/>
              <a:ext cx="533617" cy="1517845"/>
            </a:xfrm>
            <a:custGeom>
              <a:avLst/>
              <a:gdLst>
                <a:gd name="T0" fmla="*/ 5 w 225"/>
                <a:gd name="T1" fmla="*/ 0 h 640"/>
                <a:gd name="T2" fmla="*/ 0 w 225"/>
                <a:gd name="T3" fmla="*/ 15 h 640"/>
                <a:gd name="T4" fmla="*/ 0 w 225"/>
                <a:gd name="T5" fmla="*/ 338 h 640"/>
                <a:gd name="T6" fmla="*/ 1 w 225"/>
                <a:gd name="T7" fmla="*/ 306 h 640"/>
                <a:gd name="T8" fmla="*/ 21 w 225"/>
                <a:gd name="T9" fmla="*/ 512 h 640"/>
                <a:gd name="T10" fmla="*/ 120 w 225"/>
                <a:gd name="T11" fmla="*/ 482 h 640"/>
                <a:gd name="T12" fmla="*/ 24 w 225"/>
                <a:gd name="T13" fmla="*/ 557 h 640"/>
                <a:gd name="T14" fmla="*/ 30 w 225"/>
                <a:gd name="T15" fmla="*/ 640 h 640"/>
                <a:gd name="T16" fmla="*/ 87 w 225"/>
                <a:gd name="T17" fmla="*/ 640 h 640"/>
                <a:gd name="T18" fmla="*/ 165 w 225"/>
                <a:gd name="T19" fmla="*/ 640 h 640"/>
                <a:gd name="T20" fmla="*/ 225 w 225"/>
                <a:gd name="T21" fmla="*/ 640 h 640"/>
                <a:gd name="T22" fmla="*/ 204 w 225"/>
                <a:gd name="T23" fmla="*/ 580 h 640"/>
                <a:gd name="T24" fmla="*/ 90 w 225"/>
                <a:gd name="T25" fmla="*/ 580 h 640"/>
                <a:gd name="T26" fmla="*/ 157 w 225"/>
                <a:gd name="T27" fmla="*/ 445 h 640"/>
                <a:gd name="T28" fmla="*/ 5 w 225"/>
                <a:gd name="T29"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640">
                  <a:moveTo>
                    <a:pt x="5" y="0"/>
                  </a:moveTo>
                  <a:lnTo>
                    <a:pt x="0" y="15"/>
                  </a:lnTo>
                  <a:lnTo>
                    <a:pt x="0" y="338"/>
                  </a:lnTo>
                  <a:lnTo>
                    <a:pt x="1" y="306"/>
                  </a:lnTo>
                  <a:lnTo>
                    <a:pt x="21" y="512"/>
                  </a:lnTo>
                  <a:lnTo>
                    <a:pt x="120" y="482"/>
                  </a:lnTo>
                  <a:lnTo>
                    <a:pt x="24" y="557"/>
                  </a:lnTo>
                  <a:lnTo>
                    <a:pt x="30" y="640"/>
                  </a:lnTo>
                  <a:lnTo>
                    <a:pt x="87" y="640"/>
                  </a:lnTo>
                  <a:lnTo>
                    <a:pt x="165" y="640"/>
                  </a:lnTo>
                  <a:lnTo>
                    <a:pt x="225" y="640"/>
                  </a:lnTo>
                  <a:lnTo>
                    <a:pt x="204" y="580"/>
                  </a:lnTo>
                  <a:lnTo>
                    <a:pt x="90" y="580"/>
                  </a:lnTo>
                  <a:lnTo>
                    <a:pt x="157" y="445"/>
                  </a:lnTo>
                  <a:lnTo>
                    <a:pt x="5"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15" name="Freeform 71">
              <a:extLst>
                <a:ext uri="{FF2B5EF4-FFF2-40B4-BE49-F238E27FC236}">
                  <a16:creationId xmlns:a16="http://schemas.microsoft.com/office/drawing/2014/main" id="{ED3D3B38-4447-055D-E5E0-BDEEBF9C674E}"/>
                </a:ext>
              </a:extLst>
            </p:cNvPr>
            <p:cNvSpPr>
              <a:spLocks/>
            </p:cNvSpPr>
            <p:nvPr/>
          </p:nvSpPr>
          <p:spPr bwMode="auto">
            <a:xfrm>
              <a:off x="9754036" y="4748538"/>
              <a:ext cx="533617" cy="1517845"/>
            </a:xfrm>
            <a:custGeom>
              <a:avLst/>
              <a:gdLst>
                <a:gd name="T0" fmla="*/ 5 w 225"/>
                <a:gd name="T1" fmla="*/ 0 h 640"/>
                <a:gd name="T2" fmla="*/ 0 w 225"/>
                <a:gd name="T3" fmla="*/ 15 h 640"/>
                <a:gd name="T4" fmla="*/ 0 w 225"/>
                <a:gd name="T5" fmla="*/ 338 h 640"/>
                <a:gd name="T6" fmla="*/ 1 w 225"/>
                <a:gd name="T7" fmla="*/ 306 h 640"/>
                <a:gd name="T8" fmla="*/ 21 w 225"/>
                <a:gd name="T9" fmla="*/ 512 h 640"/>
                <a:gd name="T10" fmla="*/ 120 w 225"/>
                <a:gd name="T11" fmla="*/ 482 h 640"/>
                <a:gd name="T12" fmla="*/ 24 w 225"/>
                <a:gd name="T13" fmla="*/ 557 h 640"/>
                <a:gd name="T14" fmla="*/ 30 w 225"/>
                <a:gd name="T15" fmla="*/ 640 h 640"/>
                <a:gd name="T16" fmla="*/ 87 w 225"/>
                <a:gd name="T17" fmla="*/ 640 h 640"/>
                <a:gd name="T18" fmla="*/ 165 w 225"/>
                <a:gd name="T19" fmla="*/ 640 h 640"/>
                <a:gd name="T20" fmla="*/ 225 w 225"/>
                <a:gd name="T21" fmla="*/ 640 h 640"/>
                <a:gd name="T22" fmla="*/ 204 w 225"/>
                <a:gd name="T23" fmla="*/ 580 h 640"/>
                <a:gd name="T24" fmla="*/ 90 w 225"/>
                <a:gd name="T25" fmla="*/ 580 h 640"/>
                <a:gd name="T26" fmla="*/ 157 w 225"/>
                <a:gd name="T27" fmla="*/ 445 h 640"/>
                <a:gd name="T28" fmla="*/ 5 w 225"/>
                <a:gd name="T29"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640">
                  <a:moveTo>
                    <a:pt x="5" y="0"/>
                  </a:moveTo>
                  <a:lnTo>
                    <a:pt x="0" y="15"/>
                  </a:lnTo>
                  <a:lnTo>
                    <a:pt x="0" y="338"/>
                  </a:lnTo>
                  <a:lnTo>
                    <a:pt x="1" y="306"/>
                  </a:lnTo>
                  <a:lnTo>
                    <a:pt x="21" y="512"/>
                  </a:lnTo>
                  <a:lnTo>
                    <a:pt x="120" y="482"/>
                  </a:lnTo>
                  <a:lnTo>
                    <a:pt x="24" y="557"/>
                  </a:lnTo>
                  <a:lnTo>
                    <a:pt x="30" y="640"/>
                  </a:lnTo>
                  <a:lnTo>
                    <a:pt x="87" y="640"/>
                  </a:lnTo>
                  <a:lnTo>
                    <a:pt x="165" y="640"/>
                  </a:lnTo>
                  <a:lnTo>
                    <a:pt x="225" y="640"/>
                  </a:lnTo>
                  <a:lnTo>
                    <a:pt x="204" y="580"/>
                  </a:lnTo>
                  <a:lnTo>
                    <a:pt x="90" y="580"/>
                  </a:lnTo>
                  <a:lnTo>
                    <a:pt x="157" y="445"/>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16" name="Freeform 72">
              <a:extLst>
                <a:ext uri="{FF2B5EF4-FFF2-40B4-BE49-F238E27FC236}">
                  <a16:creationId xmlns:a16="http://schemas.microsoft.com/office/drawing/2014/main" id="{75A01682-0457-7676-F1C7-D73089CE4C99}"/>
                </a:ext>
              </a:extLst>
            </p:cNvPr>
            <p:cNvSpPr>
              <a:spLocks/>
            </p:cNvSpPr>
            <p:nvPr/>
          </p:nvSpPr>
          <p:spPr bwMode="auto">
            <a:xfrm>
              <a:off x="9754036" y="5474257"/>
              <a:ext cx="284596" cy="1076721"/>
            </a:xfrm>
            <a:custGeom>
              <a:avLst/>
              <a:gdLst>
                <a:gd name="T0" fmla="*/ 1 w 120"/>
                <a:gd name="T1" fmla="*/ 0 h 454"/>
                <a:gd name="T2" fmla="*/ 0 w 120"/>
                <a:gd name="T3" fmla="*/ 32 h 454"/>
                <a:gd name="T4" fmla="*/ 0 w 120"/>
                <a:gd name="T5" fmla="*/ 454 h 454"/>
                <a:gd name="T6" fmla="*/ 37 w 120"/>
                <a:gd name="T7" fmla="*/ 454 h 454"/>
                <a:gd name="T8" fmla="*/ 30 w 120"/>
                <a:gd name="T9" fmla="*/ 339 h 454"/>
                <a:gd name="T10" fmla="*/ 30 w 120"/>
                <a:gd name="T11" fmla="*/ 339 h 454"/>
                <a:gd name="T12" fmla="*/ 30 w 120"/>
                <a:gd name="T13" fmla="*/ 334 h 454"/>
                <a:gd name="T14" fmla="*/ 24 w 120"/>
                <a:gd name="T15" fmla="*/ 251 h 454"/>
                <a:gd name="T16" fmla="*/ 120 w 120"/>
                <a:gd name="T17" fmla="*/ 176 h 454"/>
                <a:gd name="T18" fmla="*/ 21 w 120"/>
                <a:gd name="T19" fmla="*/ 206 h 454"/>
                <a:gd name="T20" fmla="*/ 1 w 120"/>
                <a:gd name="T21"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54">
                  <a:moveTo>
                    <a:pt x="1" y="0"/>
                  </a:moveTo>
                  <a:lnTo>
                    <a:pt x="0" y="32"/>
                  </a:lnTo>
                  <a:lnTo>
                    <a:pt x="0" y="454"/>
                  </a:lnTo>
                  <a:lnTo>
                    <a:pt x="37" y="454"/>
                  </a:lnTo>
                  <a:lnTo>
                    <a:pt x="30" y="339"/>
                  </a:lnTo>
                  <a:lnTo>
                    <a:pt x="30" y="339"/>
                  </a:lnTo>
                  <a:lnTo>
                    <a:pt x="30" y="334"/>
                  </a:lnTo>
                  <a:lnTo>
                    <a:pt x="24" y="251"/>
                  </a:lnTo>
                  <a:lnTo>
                    <a:pt x="120" y="176"/>
                  </a:lnTo>
                  <a:lnTo>
                    <a:pt x="21" y="206"/>
                  </a:lnTo>
                  <a:lnTo>
                    <a:pt x="1"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17" name="Freeform 73">
              <a:extLst>
                <a:ext uri="{FF2B5EF4-FFF2-40B4-BE49-F238E27FC236}">
                  <a16:creationId xmlns:a16="http://schemas.microsoft.com/office/drawing/2014/main" id="{42A9FE49-C6F0-A754-646D-49084263C116}"/>
                </a:ext>
              </a:extLst>
            </p:cNvPr>
            <p:cNvSpPr>
              <a:spLocks/>
            </p:cNvSpPr>
            <p:nvPr/>
          </p:nvSpPr>
          <p:spPr bwMode="auto">
            <a:xfrm>
              <a:off x="9754036" y="5474257"/>
              <a:ext cx="284596" cy="1076721"/>
            </a:xfrm>
            <a:custGeom>
              <a:avLst/>
              <a:gdLst>
                <a:gd name="T0" fmla="*/ 1 w 120"/>
                <a:gd name="T1" fmla="*/ 0 h 454"/>
                <a:gd name="T2" fmla="*/ 0 w 120"/>
                <a:gd name="T3" fmla="*/ 32 h 454"/>
                <a:gd name="T4" fmla="*/ 0 w 120"/>
                <a:gd name="T5" fmla="*/ 454 h 454"/>
                <a:gd name="T6" fmla="*/ 37 w 120"/>
                <a:gd name="T7" fmla="*/ 454 h 454"/>
                <a:gd name="T8" fmla="*/ 30 w 120"/>
                <a:gd name="T9" fmla="*/ 339 h 454"/>
                <a:gd name="T10" fmla="*/ 30 w 120"/>
                <a:gd name="T11" fmla="*/ 339 h 454"/>
                <a:gd name="T12" fmla="*/ 30 w 120"/>
                <a:gd name="T13" fmla="*/ 334 h 454"/>
                <a:gd name="T14" fmla="*/ 24 w 120"/>
                <a:gd name="T15" fmla="*/ 251 h 454"/>
                <a:gd name="T16" fmla="*/ 120 w 120"/>
                <a:gd name="T17" fmla="*/ 176 h 454"/>
                <a:gd name="T18" fmla="*/ 21 w 120"/>
                <a:gd name="T19" fmla="*/ 206 h 454"/>
                <a:gd name="T20" fmla="*/ 1 w 120"/>
                <a:gd name="T21"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54">
                  <a:moveTo>
                    <a:pt x="1" y="0"/>
                  </a:moveTo>
                  <a:lnTo>
                    <a:pt x="0" y="32"/>
                  </a:lnTo>
                  <a:lnTo>
                    <a:pt x="0" y="454"/>
                  </a:lnTo>
                  <a:lnTo>
                    <a:pt x="37" y="454"/>
                  </a:lnTo>
                  <a:lnTo>
                    <a:pt x="30" y="339"/>
                  </a:lnTo>
                  <a:lnTo>
                    <a:pt x="30" y="339"/>
                  </a:lnTo>
                  <a:lnTo>
                    <a:pt x="30" y="334"/>
                  </a:lnTo>
                  <a:lnTo>
                    <a:pt x="24" y="251"/>
                  </a:lnTo>
                  <a:lnTo>
                    <a:pt x="120" y="176"/>
                  </a:lnTo>
                  <a:lnTo>
                    <a:pt x="21" y="206"/>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18" name="Freeform 74">
              <a:extLst>
                <a:ext uri="{FF2B5EF4-FFF2-40B4-BE49-F238E27FC236}">
                  <a16:creationId xmlns:a16="http://schemas.microsoft.com/office/drawing/2014/main" id="{C60BB7D0-E281-9AD3-C8FA-AFE6097FBCA4}"/>
                </a:ext>
              </a:extLst>
            </p:cNvPr>
            <p:cNvSpPr>
              <a:spLocks/>
            </p:cNvSpPr>
            <p:nvPr/>
          </p:nvSpPr>
          <p:spPr bwMode="auto">
            <a:xfrm>
              <a:off x="3464469" y="5958070"/>
              <a:ext cx="1230877" cy="495671"/>
            </a:xfrm>
            <a:custGeom>
              <a:avLst/>
              <a:gdLst>
                <a:gd name="T0" fmla="*/ 0 w 293"/>
                <a:gd name="T1" fmla="*/ 111 h 111"/>
                <a:gd name="T2" fmla="*/ 293 w 293"/>
                <a:gd name="T3" fmla="*/ 111 h 111"/>
                <a:gd name="T4" fmla="*/ 291 w 293"/>
                <a:gd name="T5" fmla="*/ 102 h 111"/>
                <a:gd name="T6" fmla="*/ 286 w 293"/>
                <a:gd name="T7" fmla="*/ 89 h 111"/>
                <a:gd name="T8" fmla="*/ 267 w 293"/>
                <a:gd name="T9" fmla="*/ 70 h 111"/>
                <a:gd name="T10" fmla="*/ 266 w 293"/>
                <a:gd name="T11" fmla="*/ 70 h 111"/>
                <a:gd name="T12" fmla="*/ 239 w 293"/>
                <a:gd name="T13" fmla="*/ 63 h 111"/>
                <a:gd name="T14" fmla="*/ 232 w 293"/>
                <a:gd name="T15" fmla="*/ 64 h 111"/>
                <a:gd name="T16" fmla="*/ 232 w 293"/>
                <a:gd name="T17" fmla="*/ 60 h 111"/>
                <a:gd name="T18" fmla="*/ 182 w 293"/>
                <a:gd name="T19" fmla="*/ 10 h 111"/>
                <a:gd name="T20" fmla="*/ 155 w 293"/>
                <a:gd name="T21" fmla="*/ 19 h 111"/>
                <a:gd name="T22" fmla="*/ 124 w 293"/>
                <a:gd name="T23" fmla="*/ 0 h 111"/>
                <a:gd name="T24" fmla="*/ 89 w 293"/>
                <a:gd name="T25" fmla="*/ 30 h 111"/>
                <a:gd name="T26" fmla="*/ 76 w 293"/>
                <a:gd name="T27" fmla="*/ 28 h 111"/>
                <a:gd name="T28" fmla="*/ 42 w 293"/>
                <a:gd name="T29" fmla="*/ 63 h 111"/>
                <a:gd name="T30" fmla="*/ 43 w 293"/>
                <a:gd name="T31" fmla="*/ 72 h 111"/>
                <a:gd name="T32" fmla="*/ 42 w 293"/>
                <a:gd name="T33" fmla="*/ 72 h 111"/>
                <a:gd name="T34" fmla="*/ 0 w 293"/>
                <a:gd name="T3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111">
                  <a:moveTo>
                    <a:pt x="0" y="111"/>
                  </a:moveTo>
                  <a:cubicBezTo>
                    <a:pt x="293" y="111"/>
                    <a:pt x="293" y="111"/>
                    <a:pt x="293" y="111"/>
                  </a:cubicBezTo>
                  <a:cubicBezTo>
                    <a:pt x="292" y="108"/>
                    <a:pt x="292" y="105"/>
                    <a:pt x="291" y="102"/>
                  </a:cubicBezTo>
                  <a:cubicBezTo>
                    <a:pt x="289" y="98"/>
                    <a:pt x="287" y="94"/>
                    <a:pt x="286" y="89"/>
                  </a:cubicBezTo>
                  <a:cubicBezTo>
                    <a:pt x="281" y="81"/>
                    <a:pt x="275" y="75"/>
                    <a:pt x="267" y="70"/>
                  </a:cubicBezTo>
                  <a:cubicBezTo>
                    <a:pt x="266" y="70"/>
                    <a:pt x="266" y="70"/>
                    <a:pt x="266" y="70"/>
                  </a:cubicBezTo>
                  <a:cubicBezTo>
                    <a:pt x="258" y="65"/>
                    <a:pt x="249" y="63"/>
                    <a:pt x="239" y="63"/>
                  </a:cubicBezTo>
                  <a:cubicBezTo>
                    <a:pt x="237" y="63"/>
                    <a:pt x="234" y="63"/>
                    <a:pt x="232" y="64"/>
                  </a:cubicBezTo>
                  <a:cubicBezTo>
                    <a:pt x="232" y="62"/>
                    <a:pt x="232" y="61"/>
                    <a:pt x="232" y="60"/>
                  </a:cubicBezTo>
                  <a:cubicBezTo>
                    <a:pt x="232" y="33"/>
                    <a:pt x="209" y="10"/>
                    <a:pt x="182" y="10"/>
                  </a:cubicBezTo>
                  <a:cubicBezTo>
                    <a:pt x="172" y="10"/>
                    <a:pt x="163" y="13"/>
                    <a:pt x="155" y="19"/>
                  </a:cubicBezTo>
                  <a:cubicBezTo>
                    <a:pt x="149" y="8"/>
                    <a:pt x="139" y="0"/>
                    <a:pt x="124" y="0"/>
                  </a:cubicBezTo>
                  <a:cubicBezTo>
                    <a:pt x="103" y="0"/>
                    <a:pt x="91" y="14"/>
                    <a:pt x="89" y="30"/>
                  </a:cubicBezTo>
                  <a:cubicBezTo>
                    <a:pt x="85" y="29"/>
                    <a:pt x="81" y="28"/>
                    <a:pt x="76" y="28"/>
                  </a:cubicBezTo>
                  <a:cubicBezTo>
                    <a:pt x="57" y="28"/>
                    <a:pt x="42" y="44"/>
                    <a:pt x="42" y="63"/>
                  </a:cubicBezTo>
                  <a:cubicBezTo>
                    <a:pt x="42" y="66"/>
                    <a:pt x="42" y="69"/>
                    <a:pt x="43" y="72"/>
                  </a:cubicBezTo>
                  <a:cubicBezTo>
                    <a:pt x="42" y="72"/>
                    <a:pt x="42" y="72"/>
                    <a:pt x="42" y="72"/>
                  </a:cubicBezTo>
                  <a:cubicBezTo>
                    <a:pt x="20" y="72"/>
                    <a:pt x="1" y="89"/>
                    <a:pt x="0" y="111"/>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19" name="Freeform 75">
              <a:extLst>
                <a:ext uri="{FF2B5EF4-FFF2-40B4-BE49-F238E27FC236}">
                  <a16:creationId xmlns:a16="http://schemas.microsoft.com/office/drawing/2014/main" id="{82A8CE66-DC88-86B4-BFDD-ECF7AABCE58D}"/>
                </a:ext>
              </a:extLst>
            </p:cNvPr>
            <p:cNvSpPr>
              <a:spLocks/>
            </p:cNvSpPr>
            <p:nvPr/>
          </p:nvSpPr>
          <p:spPr bwMode="auto">
            <a:xfrm>
              <a:off x="4111925" y="6003131"/>
              <a:ext cx="327285" cy="222933"/>
            </a:xfrm>
            <a:custGeom>
              <a:avLst/>
              <a:gdLst>
                <a:gd name="T0" fmla="*/ 28 w 78"/>
                <a:gd name="T1" fmla="*/ 0 h 50"/>
                <a:gd name="T2" fmla="*/ 1 w 78"/>
                <a:gd name="T3" fmla="*/ 9 h 50"/>
                <a:gd name="T4" fmla="*/ 0 w 78"/>
                <a:gd name="T5" fmla="*/ 8 h 50"/>
                <a:gd name="T6" fmla="*/ 1 w 78"/>
                <a:gd name="T7" fmla="*/ 9 h 50"/>
                <a:gd name="T8" fmla="*/ 28 w 78"/>
                <a:gd name="T9" fmla="*/ 0 h 50"/>
                <a:gd name="T10" fmla="*/ 78 w 78"/>
                <a:gd name="T11" fmla="*/ 50 h 50"/>
                <a:gd name="T12" fmla="*/ 78 w 78"/>
                <a:gd name="T13" fmla="*/ 50 h 50"/>
                <a:gd name="T14" fmla="*/ 28 w 78"/>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0">
                  <a:moveTo>
                    <a:pt x="28" y="0"/>
                  </a:moveTo>
                  <a:cubicBezTo>
                    <a:pt x="18" y="0"/>
                    <a:pt x="9" y="3"/>
                    <a:pt x="1" y="9"/>
                  </a:cubicBezTo>
                  <a:cubicBezTo>
                    <a:pt x="0" y="9"/>
                    <a:pt x="0" y="8"/>
                    <a:pt x="0" y="8"/>
                  </a:cubicBezTo>
                  <a:cubicBezTo>
                    <a:pt x="0" y="8"/>
                    <a:pt x="0" y="9"/>
                    <a:pt x="1" y="9"/>
                  </a:cubicBezTo>
                  <a:cubicBezTo>
                    <a:pt x="9" y="3"/>
                    <a:pt x="18" y="0"/>
                    <a:pt x="28" y="0"/>
                  </a:cubicBezTo>
                  <a:cubicBezTo>
                    <a:pt x="55" y="0"/>
                    <a:pt x="78" y="23"/>
                    <a:pt x="78" y="50"/>
                  </a:cubicBezTo>
                  <a:cubicBezTo>
                    <a:pt x="78" y="50"/>
                    <a:pt x="78" y="50"/>
                    <a:pt x="78" y="50"/>
                  </a:cubicBezTo>
                  <a:cubicBezTo>
                    <a:pt x="78" y="23"/>
                    <a:pt x="55" y="0"/>
                    <a:pt x="28"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20" name="Freeform 76">
              <a:extLst>
                <a:ext uri="{FF2B5EF4-FFF2-40B4-BE49-F238E27FC236}">
                  <a16:creationId xmlns:a16="http://schemas.microsoft.com/office/drawing/2014/main" id="{F32822FE-5AB9-BDCE-37F4-2F9B65C9B234}"/>
                </a:ext>
              </a:extLst>
            </p:cNvPr>
            <p:cNvSpPr>
              <a:spLocks/>
            </p:cNvSpPr>
            <p:nvPr/>
          </p:nvSpPr>
          <p:spPr bwMode="auto">
            <a:xfrm>
              <a:off x="4081093" y="5998388"/>
              <a:ext cx="614253" cy="455353"/>
            </a:xfrm>
            <a:custGeom>
              <a:avLst/>
              <a:gdLst>
                <a:gd name="T0" fmla="*/ 0 w 146"/>
                <a:gd name="T1" fmla="*/ 0 h 102"/>
                <a:gd name="T2" fmla="*/ 0 w 146"/>
                <a:gd name="T3" fmla="*/ 102 h 102"/>
                <a:gd name="T4" fmla="*/ 146 w 146"/>
                <a:gd name="T5" fmla="*/ 102 h 102"/>
                <a:gd name="T6" fmla="*/ 145 w 146"/>
                <a:gd name="T7" fmla="*/ 100 h 102"/>
                <a:gd name="T8" fmla="*/ 144 w 146"/>
                <a:gd name="T9" fmla="*/ 93 h 102"/>
                <a:gd name="T10" fmla="*/ 139 w 146"/>
                <a:gd name="T11" fmla="*/ 80 h 102"/>
                <a:gd name="T12" fmla="*/ 128 w 146"/>
                <a:gd name="T13" fmla="*/ 67 h 102"/>
                <a:gd name="T14" fmla="*/ 120 w 146"/>
                <a:gd name="T15" fmla="*/ 61 h 102"/>
                <a:gd name="T16" fmla="*/ 119 w 146"/>
                <a:gd name="T17" fmla="*/ 61 h 102"/>
                <a:gd name="T18" fmla="*/ 92 w 146"/>
                <a:gd name="T19" fmla="*/ 54 h 102"/>
                <a:gd name="T20" fmla="*/ 85 w 146"/>
                <a:gd name="T21" fmla="*/ 55 h 102"/>
                <a:gd name="T22" fmla="*/ 85 w 146"/>
                <a:gd name="T23" fmla="*/ 55 h 102"/>
                <a:gd name="T24" fmla="*/ 85 w 146"/>
                <a:gd name="T25" fmla="*/ 55 h 102"/>
                <a:gd name="T26" fmla="*/ 85 w 146"/>
                <a:gd name="T27" fmla="*/ 51 h 102"/>
                <a:gd name="T28" fmla="*/ 35 w 146"/>
                <a:gd name="T29" fmla="*/ 1 h 102"/>
                <a:gd name="T30" fmla="*/ 8 w 146"/>
                <a:gd name="T31" fmla="*/ 10 h 102"/>
                <a:gd name="T32" fmla="*/ 7 w 146"/>
                <a:gd name="T33" fmla="*/ 9 h 102"/>
                <a:gd name="T34" fmla="*/ 0 w 146"/>
                <a:gd name="T3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6" h="102">
                  <a:moveTo>
                    <a:pt x="0" y="0"/>
                  </a:moveTo>
                  <a:cubicBezTo>
                    <a:pt x="0" y="102"/>
                    <a:pt x="0" y="102"/>
                    <a:pt x="0" y="102"/>
                  </a:cubicBezTo>
                  <a:cubicBezTo>
                    <a:pt x="146" y="102"/>
                    <a:pt x="146" y="102"/>
                    <a:pt x="146" y="102"/>
                  </a:cubicBezTo>
                  <a:cubicBezTo>
                    <a:pt x="146" y="102"/>
                    <a:pt x="145" y="101"/>
                    <a:pt x="145" y="100"/>
                  </a:cubicBezTo>
                  <a:cubicBezTo>
                    <a:pt x="145" y="98"/>
                    <a:pt x="145" y="95"/>
                    <a:pt x="144" y="93"/>
                  </a:cubicBezTo>
                  <a:cubicBezTo>
                    <a:pt x="142" y="89"/>
                    <a:pt x="140" y="85"/>
                    <a:pt x="139" y="80"/>
                  </a:cubicBezTo>
                  <a:cubicBezTo>
                    <a:pt x="136" y="75"/>
                    <a:pt x="132" y="71"/>
                    <a:pt x="128" y="67"/>
                  </a:cubicBezTo>
                  <a:cubicBezTo>
                    <a:pt x="126" y="65"/>
                    <a:pt x="123" y="63"/>
                    <a:pt x="120" y="61"/>
                  </a:cubicBezTo>
                  <a:cubicBezTo>
                    <a:pt x="119" y="61"/>
                    <a:pt x="119" y="61"/>
                    <a:pt x="119" y="61"/>
                  </a:cubicBezTo>
                  <a:cubicBezTo>
                    <a:pt x="111" y="56"/>
                    <a:pt x="102" y="54"/>
                    <a:pt x="92" y="54"/>
                  </a:cubicBezTo>
                  <a:cubicBezTo>
                    <a:pt x="90" y="54"/>
                    <a:pt x="87" y="54"/>
                    <a:pt x="85" y="55"/>
                  </a:cubicBezTo>
                  <a:cubicBezTo>
                    <a:pt x="85" y="55"/>
                    <a:pt x="85" y="55"/>
                    <a:pt x="85" y="55"/>
                  </a:cubicBezTo>
                  <a:cubicBezTo>
                    <a:pt x="85" y="55"/>
                    <a:pt x="85" y="55"/>
                    <a:pt x="85" y="55"/>
                  </a:cubicBezTo>
                  <a:cubicBezTo>
                    <a:pt x="85" y="53"/>
                    <a:pt x="85" y="52"/>
                    <a:pt x="85" y="51"/>
                  </a:cubicBezTo>
                  <a:cubicBezTo>
                    <a:pt x="85" y="24"/>
                    <a:pt x="62" y="1"/>
                    <a:pt x="35" y="1"/>
                  </a:cubicBezTo>
                  <a:cubicBezTo>
                    <a:pt x="25" y="1"/>
                    <a:pt x="16" y="4"/>
                    <a:pt x="8" y="10"/>
                  </a:cubicBezTo>
                  <a:cubicBezTo>
                    <a:pt x="7" y="10"/>
                    <a:pt x="7" y="9"/>
                    <a:pt x="7" y="9"/>
                  </a:cubicBezTo>
                  <a:cubicBezTo>
                    <a:pt x="5" y="6"/>
                    <a:pt x="3" y="3"/>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21" name="Freeform 77">
              <a:extLst>
                <a:ext uri="{FF2B5EF4-FFF2-40B4-BE49-F238E27FC236}">
                  <a16:creationId xmlns:a16="http://schemas.microsoft.com/office/drawing/2014/main" id="{BBB6D1C4-DADE-040D-DDC2-77DDA9AFAADB}"/>
                </a:ext>
              </a:extLst>
            </p:cNvPr>
            <p:cNvSpPr>
              <a:spLocks/>
            </p:cNvSpPr>
            <p:nvPr/>
          </p:nvSpPr>
          <p:spPr bwMode="auto">
            <a:xfrm>
              <a:off x="7856731" y="6017361"/>
              <a:ext cx="1233248" cy="493299"/>
            </a:xfrm>
            <a:custGeom>
              <a:avLst/>
              <a:gdLst>
                <a:gd name="T0" fmla="*/ 0 w 293"/>
                <a:gd name="T1" fmla="*/ 111 h 111"/>
                <a:gd name="T2" fmla="*/ 293 w 293"/>
                <a:gd name="T3" fmla="*/ 111 h 111"/>
                <a:gd name="T4" fmla="*/ 291 w 293"/>
                <a:gd name="T5" fmla="*/ 101 h 111"/>
                <a:gd name="T6" fmla="*/ 286 w 293"/>
                <a:gd name="T7" fmla="*/ 89 h 111"/>
                <a:gd name="T8" fmla="*/ 267 w 293"/>
                <a:gd name="T9" fmla="*/ 70 h 111"/>
                <a:gd name="T10" fmla="*/ 266 w 293"/>
                <a:gd name="T11" fmla="*/ 69 h 111"/>
                <a:gd name="T12" fmla="*/ 239 w 293"/>
                <a:gd name="T13" fmla="*/ 62 h 111"/>
                <a:gd name="T14" fmla="*/ 232 w 293"/>
                <a:gd name="T15" fmla="*/ 63 h 111"/>
                <a:gd name="T16" fmla="*/ 232 w 293"/>
                <a:gd name="T17" fmla="*/ 59 h 111"/>
                <a:gd name="T18" fmla="*/ 182 w 293"/>
                <a:gd name="T19" fmla="*/ 10 h 111"/>
                <a:gd name="T20" fmla="*/ 155 w 293"/>
                <a:gd name="T21" fmla="*/ 18 h 111"/>
                <a:gd name="T22" fmla="*/ 124 w 293"/>
                <a:gd name="T23" fmla="*/ 0 h 111"/>
                <a:gd name="T24" fmla="*/ 89 w 293"/>
                <a:gd name="T25" fmla="*/ 30 h 111"/>
                <a:gd name="T26" fmla="*/ 76 w 293"/>
                <a:gd name="T27" fmla="*/ 27 h 111"/>
                <a:gd name="T28" fmla="*/ 42 w 293"/>
                <a:gd name="T29" fmla="*/ 62 h 111"/>
                <a:gd name="T30" fmla="*/ 43 w 293"/>
                <a:gd name="T31" fmla="*/ 71 h 111"/>
                <a:gd name="T32" fmla="*/ 42 w 293"/>
                <a:gd name="T33" fmla="*/ 71 h 111"/>
                <a:gd name="T34" fmla="*/ 0 w 293"/>
                <a:gd name="T3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111">
                  <a:moveTo>
                    <a:pt x="0" y="111"/>
                  </a:moveTo>
                  <a:cubicBezTo>
                    <a:pt x="293" y="111"/>
                    <a:pt x="293" y="111"/>
                    <a:pt x="293" y="111"/>
                  </a:cubicBezTo>
                  <a:cubicBezTo>
                    <a:pt x="292" y="108"/>
                    <a:pt x="292" y="105"/>
                    <a:pt x="291" y="101"/>
                  </a:cubicBezTo>
                  <a:cubicBezTo>
                    <a:pt x="289" y="97"/>
                    <a:pt x="287" y="93"/>
                    <a:pt x="286" y="89"/>
                  </a:cubicBezTo>
                  <a:cubicBezTo>
                    <a:pt x="281" y="81"/>
                    <a:pt x="275" y="74"/>
                    <a:pt x="267" y="70"/>
                  </a:cubicBezTo>
                  <a:cubicBezTo>
                    <a:pt x="266" y="69"/>
                    <a:pt x="266" y="69"/>
                    <a:pt x="266" y="69"/>
                  </a:cubicBezTo>
                  <a:cubicBezTo>
                    <a:pt x="258" y="64"/>
                    <a:pt x="249" y="62"/>
                    <a:pt x="239" y="62"/>
                  </a:cubicBezTo>
                  <a:cubicBezTo>
                    <a:pt x="237" y="62"/>
                    <a:pt x="234" y="63"/>
                    <a:pt x="232" y="63"/>
                  </a:cubicBezTo>
                  <a:cubicBezTo>
                    <a:pt x="232" y="62"/>
                    <a:pt x="232" y="61"/>
                    <a:pt x="232" y="59"/>
                  </a:cubicBezTo>
                  <a:cubicBezTo>
                    <a:pt x="232" y="32"/>
                    <a:pt x="209" y="10"/>
                    <a:pt x="182" y="10"/>
                  </a:cubicBezTo>
                  <a:cubicBezTo>
                    <a:pt x="172" y="10"/>
                    <a:pt x="163" y="13"/>
                    <a:pt x="155" y="18"/>
                  </a:cubicBezTo>
                  <a:cubicBezTo>
                    <a:pt x="149" y="8"/>
                    <a:pt x="139" y="0"/>
                    <a:pt x="124" y="0"/>
                  </a:cubicBezTo>
                  <a:cubicBezTo>
                    <a:pt x="103" y="0"/>
                    <a:pt x="91" y="14"/>
                    <a:pt x="89" y="30"/>
                  </a:cubicBezTo>
                  <a:cubicBezTo>
                    <a:pt x="85" y="28"/>
                    <a:pt x="81" y="27"/>
                    <a:pt x="76" y="27"/>
                  </a:cubicBezTo>
                  <a:cubicBezTo>
                    <a:pt x="57" y="27"/>
                    <a:pt x="42" y="43"/>
                    <a:pt x="42" y="62"/>
                  </a:cubicBezTo>
                  <a:cubicBezTo>
                    <a:pt x="42" y="65"/>
                    <a:pt x="42" y="68"/>
                    <a:pt x="43" y="71"/>
                  </a:cubicBezTo>
                  <a:cubicBezTo>
                    <a:pt x="42" y="71"/>
                    <a:pt x="42" y="71"/>
                    <a:pt x="42" y="71"/>
                  </a:cubicBezTo>
                  <a:cubicBezTo>
                    <a:pt x="20" y="71"/>
                    <a:pt x="1" y="89"/>
                    <a:pt x="0" y="111"/>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22" name="Freeform 78">
              <a:extLst>
                <a:ext uri="{FF2B5EF4-FFF2-40B4-BE49-F238E27FC236}">
                  <a16:creationId xmlns:a16="http://schemas.microsoft.com/office/drawing/2014/main" id="{5F7938BB-5768-D9F9-5829-9F696C9CE691}"/>
                </a:ext>
              </a:extLst>
            </p:cNvPr>
            <p:cNvSpPr>
              <a:spLocks/>
            </p:cNvSpPr>
            <p:nvPr/>
          </p:nvSpPr>
          <p:spPr bwMode="auto">
            <a:xfrm>
              <a:off x="8504187" y="6060050"/>
              <a:ext cx="104352" cy="35574"/>
            </a:xfrm>
            <a:custGeom>
              <a:avLst/>
              <a:gdLst>
                <a:gd name="T0" fmla="*/ 25 w 25"/>
                <a:gd name="T1" fmla="*/ 0 h 8"/>
                <a:gd name="T2" fmla="*/ 1 w 25"/>
                <a:gd name="T3" fmla="*/ 8 h 8"/>
                <a:gd name="T4" fmla="*/ 0 w 25"/>
                <a:gd name="T5" fmla="*/ 7 h 8"/>
                <a:gd name="T6" fmla="*/ 1 w 25"/>
                <a:gd name="T7" fmla="*/ 8 h 8"/>
                <a:gd name="T8" fmla="*/ 25 w 25"/>
                <a:gd name="T9" fmla="*/ 0 h 8"/>
                <a:gd name="T10" fmla="*/ 25 w 25"/>
                <a:gd name="T11" fmla="*/ 0 h 8"/>
              </a:gdLst>
              <a:ahLst/>
              <a:cxnLst>
                <a:cxn ang="0">
                  <a:pos x="T0" y="T1"/>
                </a:cxn>
                <a:cxn ang="0">
                  <a:pos x="T2" y="T3"/>
                </a:cxn>
                <a:cxn ang="0">
                  <a:pos x="T4" y="T5"/>
                </a:cxn>
                <a:cxn ang="0">
                  <a:pos x="T6" y="T7"/>
                </a:cxn>
                <a:cxn ang="0">
                  <a:pos x="T8" y="T9"/>
                </a:cxn>
                <a:cxn ang="0">
                  <a:pos x="T10" y="T11"/>
                </a:cxn>
              </a:cxnLst>
              <a:rect l="0" t="0" r="r" b="b"/>
              <a:pathLst>
                <a:path w="25" h="8">
                  <a:moveTo>
                    <a:pt x="25" y="0"/>
                  </a:moveTo>
                  <a:cubicBezTo>
                    <a:pt x="16" y="0"/>
                    <a:pt x="8" y="3"/>
                    <a:pt x="1" y="8"/>
                  </a:cubicBezTo>
                  <a:cubicBezTo>
                    <a:pt x="0" y="8"/>
                    <a:pt x="0" y="7"/>
                    <a:pt x="0" y="7"/>
                  </a:cubicBezTo>
                  <a:cubicBezTo>
                    <a:pt x="0" y="7"/>
                    <a:pt x="0" y="8"/>
                    <a:pt x="1" y="8"/>
                  </a:cubicBezTo>
                  <a:cubicBezTo>
                    <a:pt x="8" y="3"/>
                    <a:pt x="16" y="0"/>
                    <a:pt x="25" y="0"/>
                  </a:cubicBezTo>
                  <a:cubicBezTo>
                    <a:pt x="25" y="0"/>
                    <a:pt x="25" y="0"/>
                    <a:pt x="25" y="0"/>
                  </a:cubicBezTo>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23" name="Freeform 79">
              <a:extLst>
                <a:ext uri="{FF2B5EF4-FFF2-40B4-BE49-F238E27FC236}">
                  <a16:creationId xmlns:a16="http://schemas.microsoft.com/office/drawing/2014/main" id="{B5D70EA1-FE0E-BCAD-B4BD-7C7854F3D478}"/>
                </a:ext>
              </a:extLst>
            </p:cNvPr>
            <p:cNvSpPr>
              <a:spLocks/>
            </p:cNvSpPr>
            <p:nvPr/>
          </p:nvSpPr>
          <p:spPr bwMode="auto">
            <a:xfrm>
              <a:off x="8475727" y="6052935"/>
              <a:ext cx="614253" cy="457725"/>
            </a:xfrm>
            <a:custGeom>
              <a:avLst/>
              <a:gdLst>
                <a:gd name="T0" fmla="*/ 0 w 146"/>
                <a:gd name="T1" fmla="*/ 0 h 103"/>
                <a:gd name="T2" fmla="*/ 0 w 146"/>
                <a:gd name="T3" fmla="*/ 103 h 103"/>
                <a:gd name="T4" fmla="*/ 146 w 146"/>
                <a:gd name="T5" fmla="*/ 103 h 103"/>
                <a:gd name="T6" fmla="*/ 144 w 146"/>
                <a:gd name="T7" fmla="*/ 93 h 103"/>
                <a:gd name="T8" fmla="*/ 139 w 146"/>
                <a:gd name="T9" fmla="*/ 81 h 103"/>
                <a:gd name="T10" fmla="*/ 123 w 146"/>
                <a:gd name="T11" fmla="*/ 64 h 103"/>
                <a:gd name="T12" fmla="*/ 120 w 146"/>
                <a:gd name="T13" fmla="*/ 62 h 103"/>
                <a:gd name="T14" fmla="*/ 119 w 146"/>
                <a:gd name="T15" fmla="*/ 61 h 103"/>
                <a:gd name="T16" fmla="*/ 94 w 146"/>
                <a:gd name="T17" fmla="*/ 54 h 103"/>
                <a:gd name="T18" fmla="*/ 92 w 146"/>
                <a:gd name="T19" fmla="*/ 54 h 103"/>
                <a:gd name="T20" fmla="*/ 85 w 146"/>
                <a:gd name="T21" fmla="*/ 55 h 103"/>
                <a:gd name="T22" fmla="*/ 85 w 146"/>
                <a:gd name="T23" fmla="*/ 55 h 103"/>
                <a:gd name="T24" fmla="*/ 85 w 146"/>
                <a:gd name="T25" fmla="*/ 55 h 103"/>
                <a:gd name="T26" fmla="*/ 85 w 146"/>
                <a:gd name="T27" fmla="*/ 51 h 103"/>
                <a:gd name="T28" fmla="*/ 84 w 146"/>
                <a:gd name="T29" fmla="*/ 46 h 103"/>
                <a:gd name="T30" fmla="*/ 53 w 146"/>
                <a:gd name="T31" fmla="*/ 5 h 103"/>
                <a:gd name="T32" fmla="*/ 35 w 146"/>
                <a:gd name="T33" fmla="*/ 2 h 103"/>
                <a:gd name="T34" fmla="*/ 32 w 146"/>
                <a:gd name="T35" fmla="*/ 2 h 103"/>
                <a:gd name="T36" fmla="*/ 8 w 146"/>
                <a:gd name="T37" fmla="*/ 10 h 103"/>
                <a:gd name="T38" fmla="*/ 7 w 146"/>
                <a:gd name="T39" fmla="*/ 9 h 103"/>
                <a:gd name="T40" fmla="*/ 0 w 146"/>
                <a:gd name="T4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 h="103">
                  <a:moveTo>
                    <a:pt x="0" y="0"/>
                  </a:moveTo>
                  <a:cubicBezTo>
                    <a:pt x="0" y="103"/>
                    <a:pt x="0" y="103"/>
                    <a:pt x="0" y="103"/>
                  </a:cubicBezTo>
                  <a:cubicBezTo>
                    <a:pt x="146" y="103"/>
                    <a:pt x="146" y="103"/>
                    <a:pt x="146" y="103"/>
                  </a:cubicBezTo>
                  <a:cubicBezTo>
                    <a:pt x="145" y="100"/>
                    <a:pt x="145" y="97"/>
                    <a:pt x="144" y="93"/>
                  </a:cubicBezTo>
                  <a:cubicBezTo>
                    <a:pt x="142" y="89"/>
                    <a:pt x="140" y="85"/>
                    <a:pt x="139" y="81"/>
                  </a:cubicBezTo>
                  <a:cubicBezTo>
                    <a:pt x="135" y="74"/>
                    <a:pt x="130" y="69"/>
                    <a:pt x="123" y="64"/>
                  </a:cubicBezTo>
                  <a:cubicBezTo>
                    <a:pt x="122" y="63"/>
                    <a:pt x="121" y="62"/>
                    <a:pt x="120" y="62"/>
                  </a:cubicBezTo>
                  <a:cubicBezTo>
                    <a:pt x="119" y="61"/>
                    <a:pt x="119" y="61"/>
                    <a:pt x="119" y="61"/>
                  </a:cubicBezTo>
                  <a:cubicBezTo>
                    <a:pt x="111" y="57"/>
                    <a:pt x="103" y="54"/>
                    <a:pt x="94" y="54"/>
                  </a:cubicBezTo>
                  <a:cubicBezTo>
                    <a:pt x="93" y="54"/>
                    <a:pt x="93" y="54"/>
                    <a:pt x="92" y="54"/>
                  </a:cubicBezTo>
                  <a:cubicBezTo>
                    <a:pt x="90" y="54"/>
                    <a:pt x="87" y="55"/>
                    <a:pt x="85" y="55"/>
                  </a:cubicBezTo>
                  <a:cubicBezTo>
                    <a:pt x="85" y="55"/>
                    <a:pt x="85" y="55"/>
                    <a:pt x="85" y="55"/>
                  </a:cubicBezTo>
                  <a:cubicBezTo>
                    <a:pt x="85" y="55"/>
                    <a:pt x="85" y="55"/>
                    <a:pt x="85" y="55"/>
                  </a:cubicBezTo>
                  <a:cubicBezTo>
                    <a:pt x="85" y="54"/>
                    <a:pt x="85" y="53"/>
                    <a:pt x="85" y="51"/>
                  </a:cubicBezTo>
                  <a:cubicBezTo>
                    <a:pt x="85" y="49"/>
                    <a:pt x="85" y="47"/>
                    <a:pt x="84" y="46"/>
                  </a:cubicBezTo>
                  <a:cubicBezTo>
                    <a:pt x="82" y="27"/>
                    <a:pt x="70" y="12"/>
                    <a:pt x="53" y="5"/>
                  </a:cubicBezTo>
                  <a:cubicBezTo>
                    <a:pt x="48" y="3"/>
                    <a:pt x="42" y="2"/>
                    <a:pt x="35" y="2"/>
                  </a:cubicBezTo>
                  <a:cubicBezTo>
                    <a:pt x="34" y="2"/>
                    <a:pt x="33" y="2"/>
                    <a:pt x="32" y="2"/>
                  </a:cubicBezTo>
                  <a:cubicBezTo>
                    <a:pt x="23" y="2"/>
                    <a:pt x="15" y="5"/>
                    <a:pt x="8" y="10"/>
                  </a:cubicBezTo>
                  <a:cubicBezTo>
                    <a:pt x="7" y="10"/>
                    <a:pt x="7" y="9"/>
                    <a:pt x="7" y="9"/>
                  </a:cubicBezTo>
                  <a:cubicBezTo>
                    <a:pt x="5" y="6"/>
                    <a:pt x="3" y="3"/>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24" name="Freeform 80">
              <a:extLst>
                <a:ext uri="{FF2B5EF4-FFF2-40B4-BE49-F238E27FC236}">
                  <a16:creationId xmlns:a16="http://schemas.microsoft.com/office/drawing/2014/main" id="{46F86652-98CA-4B35-C636-F75E6C5908A6}"/>
                </a:ext>
              </a:extLst>
            </p:cNvPr>
            <p:cNvSpPr>
              <a:spLocks/>
            </p:cNvSpPr>
            <p:nvPr/>
          </p:nvSpPr>
          <p:spPr bwMode="auto">
            <a:xfrm>
              <a:off x="4560163" y="4978586"/>
              <a:ext cx="1043518" cy="1100437"/>
            </a:xfrm>
            <a:custGeom>
              <a:avLst/>
              <a:gdLst>
                <a:gd name="T0" fmla="*/ 181 w 248"/>
                <a:gd name="T1" fmla="*/ 80 h 247"/>
                <a:gd name="T2" fmla="*/ 124 w 248"/>
                <a:gd name="T3" fmla="*/ 0 h 247"/>
                <a:gd name="T4" fmla="*/ 68 w 248"/>
                <a:gd name="T5" fmla="*/ 80 h 247"/>
                <a:gd name="T6" fmla="*/ 123 w 248"/>
                <a:gd name="T7" fmla="*/ 247 h 247"/>
                <a:gd name="T8" fmla="*/ 123 w 248"/>
                <a:gd name="T9" fmla="*/ 247 h 247"/>
                <a:gd name="T10" fmla="*/ 125 w 248"/>
                <a:gd name="T11" fmla="*/ 247 h 247"/>
                <a:gd name="T12" fmla="*/ 127 w 248"/>
                <a:gd name="T13" fmla="*/ 247 h 247"/>
                <a:gd name="T14" fmla="*/ 127 w 248"/>
                <a:gd name="T15" fmla="*/ 247 h 247"/>
                <a:gd name="T16" fmla="*/ 181 w 248"/>
                <a:gd name="T17" fmla="*/ 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47">
                  <a:moveTo>
                    <a:pt x="181" y="80"/>
                  </a:moveTo>
                  <a:cubicBezTo>
                    <a:pt x="153" y="35"/>
                    <a:pt x="124" y="0"/>
                    <a:pt x="124" y="0"/>
                  </a:cubicBezTo>
                  <a:cubicBezTo>
                    <a:pt x="124" y="0"/>
                    <a:pt x="98" y="36"/>
                    <a:pt x="68" y="80"/>
                  </a:cubicBezTo>
                  <a:cubicBezTo>
                    <a:pt x="0" y="182"/>
                    <a:pt x="75" y="243"/>
                    <a:pt x="123" y="247"/>
                  </a:cubicBezTo>
                  <a:cubicBezTo>
                    <a:pt x="123" y="247"/>
                    <a:pt x="123" y="247"/>
                    <a:pt x="123" y="247"/>
                  </a:cubicBezTo>
                  <a:cubicBezTo>
                    <a:pt x="123" y="247"/>
                    <a:pt x="124" y="247"/>
                    <a:pt x="125" y="247"/>
                  </a:cubicBezTo>
                  <a:cubicBezTo>
                    <a:pt x="126" y="247"/>
                    <a:pt x="123" y="247"/>
                    <a:pt x="127" y="247"/>
                  </a:cubicBezTo>
                  <a:cubicBezTo>
                    <a:pt x="127" y="247"/>
                    <a:pt x="127" y="247"/>
                    <a:pt x="127" y="247"/>
                  </a:cubicBezTo>
                  <a:cubicBezTo>
                    <a:pt x="171" y="243"/>
                    <a:pt x="248" y="189"/>
                    <a:pt x="181" y="80"/>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25" name="Freeform 81">
              <a:extLst>
                <a:ext uri="{FF2B5EF4-FFF2-40B4-BE49-F238E27FC236}">
                  <a16:creationId xmlns:a16="http://schemas.microsoft.com/office/drawing/2014/main" id="{A946C7FB-C16D-6618-7266-0B4984D26D4D}"/>
                </a:ext>
              </a:extLst>
            </p:cNvPr>
            <p:cNvSpPr>
              <a:spLocks/>
            </p:cNvSpPr>
            <p:nvPr/>
          </p:nvSpPr>
          <p:spPr bwMode="auto">
            <a:xfrm>
              <a:off x="4901678" y="5585724"/>
              <a:ext cx="360488" cy="981856"/>
            </a:xfrm>
            <a:custGeom>
              <a:avLst/>
              <a:gdLst>
                <a:gd name="T0" fmla="*/ 152 w 152"/>
                <a:gd name="T1" fmla="*/ 65 h 414"/>
                <a:gd name="T2" fmla="*/ 87 w 152"/>
                <a:gd name="T3" fmla="*/ 105 h 414"/>
                <a:gd name="T4" fmla="*/ 76 w 152"/>
                <a:gd name="T5" fmla="*/ 0 h 414"/>
                <a:gd name="T6" fmla="*/ 65 w 152"/>
                <a:gd name="T7" fmla="*/ 105 h 414"/>
                <a:gd name="T8" fmla="*/ 0 w 152"/>
                <a:gd name="T9" fmla="*/ 65 h 414"/>
                <a:gd name="T10" fmla="*/ 60 w 152"/>
                <a:gd name="T11" fmla="*/ 139 h 414"/>
                <a:gd name="T12" fmla="*/ 44 w 152"/>
                <a:gd name="T13" fmla="*/ 414 h 414"/>
                <a:gd name="T14" fmla="*/ 112 w 152"/>
                <a:gd name="T15" fmla="*/ 414 h 414"/>
                <a:gd name="T16" fmla="*/ 92 w 152"/>
                <a:gd name="T17" fmla="*/ 139 h 414"/>
                <a:gd name="T18" fmla="*/ 152 w 152"/>
                <a:gd name="T19" fmla="*/ 6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414">
                  <a:moveTo>
                    <a:pt x="152" y="65"/>
                  </a:moveTo>
                  <a:lnTo>
                    <a:pt x="87" y="105"/>
                  </a:lnTo>
                  <a:lnTo>
                    <a:pt x="76" y="0"/>
                  </a:lnTo>
                  <a:lnTo>
                    <a:pt x="65" y="105"/>
                  </a:lnTo>
                  <a:lnTo>
                    <a:pt x="0" y="65"/>
                  </a:lnTo>
                  <a:lnTo>
                    <a:pt x="60" y="139"/>
                  </a:lnTo>
                  <a:lnTo>
                    <a:pt x="44" y="414"/>
                  </a:lnTo>
                  <a:lnTo>
                    <a:pt x="112" y="414"/>
                  </a:lnTo>
                  <a:lnTo>
                    <a:pt x="92" y="139"/>
                  </a:lnTo>
                  <a:lnTo>
                    <a:pt x="152" y="65"/>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26" name="Freeform 82">
              <a:extLst>
                <a:ext uri="{FF2B5EF4-FFF2-40B4-BE49-F238E27FC236}">
                  <a16:creationId xmlns:a16="http://schemas.microsoft.com/office/drawing/2014/main" id="{AAC1A3A5-AA82-361A-377C-4260B47931FB}"/>
                </a:ext>
              </a:extLst>
            </p:cNvPr>
            <p:cNvSpPr>
              <a:spLocks/>
            </p:cNvSpPr>
            <p:nvPr/>
          </p:nvSpPr>
          <p:spPr bwMode="auto">
            <a:xfrm>
              <a:off x="4901678" y="5585724"/>
              <a:ext cx="360488" cy="981856"/>
            </a:xfrm>
            <a:custGeom>
              <a:avLst/>
              <a:gdLst>
                <a:gd name="T0" fmla="*/ 152 w 152"/>
                <a:gd name="T1" fmla="*/ 65 h 414"/>
                <a:gd name="T2" fmla="*/ 87 w 152"/>
                <a:gd name="T3" fmla="*/ 105 h 414"/>
                <a:gd name="T4" fmla="*/ 76 w 152"/>
                <a:gd name="T5" fmla="*/ 0 h 414"/>
                <a:gd name="T6" fmla="*/ 65 w 152"/>
                <a:gd name="T7" fmla="*/ 105 h 414"/>
                <a:gd name="T8" fmla="*/ 0 w 152"/>
                <a:gd name="T9" fmla="*/ 65 h 414"/>
                <a:gd name="T10" fmla="*/ 60 w 152"/>
                <a:gd name="T11" fmla="*/ 139 h 414"/>
                <a:gd name="T12" fmla="*/ 44 w 152"/>
                <a:gd name="T13" fmla="*/ 414 h 414"/>
                <a:gd name="T14" fmla="*/ 112 w 152"/>
                <a:gd name="T15" fmla="*/ 414 h 414"/>
                <a:gd name="T16" fmla="*/ 92 w 152"/>
                <a:gd name="T17" fmla="*/ 139 h 414"/>
                <a:gd name="T18" fmla="*/ 152 w 152"/>
                <a:gd name="T19" fmla="*/ 6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414">
                  <a:moveTo>
                    <a:pt x="152" y="65"/>
                  </a:moveTo>
                  <a:lnTo>
                    <a:pt x="87" y="105"/>
                  </a:lnTo>
                  <a:lnTo>
                    <a:pt x="76" y="0"/>
                  </a:lnTo>
                  <a:lnTo>
                    <a:pt x="65" y="105"/>
                  </a:lnTo>
                  <a:lnTo>
                    <a:pt x="0" y="65"/>
                  </a:lnTo>
                  <a:lnTo>
                    <a:pt x="60" y="139"/>
                  </a:lnTo>
                  <a:lnTo>
                    <a:pt x="44" y="414"/>
                  </a:lnTo>
                  <a:lnTo>
                    <a:pt x="112" y="414"/>
                  </a:lnTo>
                  <a:lnTo>
                    <a:pt x="92" y="139"/>
                  </a:lnTo>
                  <a:lnTo>
                    <a:pt x="152"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27" name="Freeform 83">
              <a:extLst>
                <a:ext uri="{FF2B5EF4-FFF2-40B4-BE49-F238E27FC236}">
                  <a16:creationId xmlns:a16="http://schemas.microsoft.com/office/drawing/2014/main" id="{5F231FCC-A4FA-9977-8300-B94BF5D4F007}"/>
                </a:ext>
              </a:extLst>
            </p:cNvPr>
            <p:cNvSpPr>
              <a:spLocks noEditPoints="1"/>
            </p:cNvSpPr>
            <p:nvPr/>
          </p:nvSpPr>
          <p:spPr bwMode="auto">
            <a:xfrm>
              <a:off x="5081922" y="4978586"/>
              <a:ext cx="457725" cy="1095694"/>
            </a:xfrm>
            <a:custGeom>
              <a:avLst/>
              <a:gdLst>
                <a:gd name="T0" fmla="*/ 32 w 109"/>
                <a:gd name="T1" fmla="*/ 238 h 246"/>
                <a:gd name="T2" fmla="*/ 11 w 109"/>
                <a:gd name="T3" fmla="*/ 246 h 246"/>
                <a:gd name="T4" fmla="*/ 11 w 109"/>
                <a:gd name="T5" fmla="*/ 246 h 246"/>
                <a:gd name="T6" fmla="*/ 32 w 109"/>
                <a:gd name="T7" fmla="*/ 239 h 246"/>
                <a:gd name="T8" fmla="*/ 32 w 109"/>
                <a:gd name="T9" fmla="*/ 238 h 246"/>
                <a:gd name="T10" fmla="*/ 0 w 109"/>
                <a:gd name="T11" fmla="*/ 0 h 246"/>
                <a:gd name="T12" fmla="*/ 0 w 109"/>
                <a:gd name="T13" fmla="*/ 1 h 246"/>
                <a:gd name="T14" fmla="*/ 57 w 109"/>
                <a:gd name="T15" fmla="*/ 80 h 246"/>
                <a:gd name="T16" fmla="*/ 37 w 109"/>
                <a:gd name="T17" fmla="*/ 236 h 246"/>
                <a:gd name="T18" fmla="*/ 38 w 109"/>
                <a:gd name="T19" fmla="*/ 236 h 246"/>
                <a:gd name="T20" fmla="*/ 57 w 109"/>
                <a:gd name="T21" fmla="*/ 80 h 246"/>
                <a:gd name="T22" fmla="*/ 0 w 109"/>
                <a:gd name="T23"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246">
                  <a:moveTo>
                    <a:pt x="32" y="238"/>
                  </a:moveTo>
                  <a:cubicBezTo>
                    <a:pt x="25" y="242"/>
                    <a:pt x="18" y="244"/>
                    <a:pt x="11" y="246"/>
                  </a:cubicBezTo>
                  <a:cubicBezTo>
                    <a:pt x="11" y="246"/>
                    <a:pt x="11" y="246"/>
                    <a:pt x="11" y="246"/>
                  </a:cubicBezTo>
                  <a:cubicBezTo>
                    <a:pt x="18" y="244"/>
                    <a:pt x="25" y="242"/>
                    <a:pt x="32" y="239"/>
                  </a:cubicBezTo>
                  <a:cubicBezTo>
                    <a:pt x="32" y="239"/>
                    <a:pt x="32" y="238"/>
                    <a:pt x="32" y="238"/>
                  </a:cubicBezTo>
                  <a:moveTo>
                    <a:pt x="0" y="0"/>
                  </a:moveTo>
                  <a:cubicBezTo>
                    <a:pt x="0" y="1"/>
                    <a:pt x="0" y="1"/>
                    <a:pt x="0" y="1"/>
                  </a:cubicBezTo>
                  <a:cubicBezTo>
                    <a:pt x="2" y="2"/>
                    <a:pt x="30" y="36"/>
                    <a:pt x="57" y="80"/>
                  </a:cubicBezTo>
                  <a:cubicBezTo>
                    <a:pt x="108" y="164"/>
                    <a:pt x="75" y="215"/>
                    <a:pt x="37" y="236"/>
                  </a:cubicBezTo>
                  <a:cubicBezTo>
                    <a:pt x="37" y="236"/>
                    <a:pt x="38" y="236"/>
                    <a:pt x="38" y="236"/>
                  </a:cubicBezTo>
                  <a:cubicBezTo>
                    <a:pt x="76" y="215"/>
                    <a:pt x="109" y="164"/>
                    <a:pt x="57" y="80"/>
                  </a:cubicBezTo>
                  <a:cubicBezTo>
                    <a:pt x="29" y="35"/>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28" name="Freeform 84">
              <a:extLst>
                <a:ext uri="{FF2B5EF4-FFF2-40B4-BE49-F238E27FC236}">
                  <a16:creationId xmlns:a16="http://schemas.microsoft.com/office/drawing/2014/main" id="{F3BD4E57-CF6B-1CA7-C211-3F2242E66CF6}"/>
                </a:ext>
              </a:extLst>
            </p:cNvPr>
            <p:cNvSpPr>
              <a:spLocks/>
            </p:cNvSpPr>
            <p:nvPr/>
          </p:nvSpPr>
          <p:spPr bwMode="auto">
            <a:xfrm>
              <a:off x="5217105" y="6029219"/>
              <a:ext cx="23716" cy="14230"/>
            </a:xfrm>
            <a:custGeom>
              <a:avLst/>
              <a:gdLst>
                <a:gd name="T0" fmla="*/ 5 w 6"/>
                <a:gd name="T1" fmla="*/ 0 h 3"/>
                <a:gd name="T2" fmla="*/ 0 w 6"/>
                <a:gd name="T3" fmla="*/ 2 h 3"/>
                <a:gd name="T4" fmla="*/ 0 w 6"/>
                <a:gd name="T5" fmla="*/ 3 h 3"/>
                <a:gd name="T6" fmla="*/ 6 w 6"/>
                <a:gd name="T7" fmla="*/ 0 h 3"/>
                <a:gd name="T8" fmla="*/ 5 w 6"/>
                <a:gd name="T9" fmla="*/ 0 h 3"/>
              </a:gdLst>
              <a:ahLst/>
              <a:cxnLst>
                <a:cxn ang="0">
                  <a:pos x="T0" y="T1"/>
                </a:cxn>
                <a:cxn ang="0">
                  <a:pos x="T2" y="T3"/>
                </a:cxn>
                <a:cxn ang="0">
                  <a:pos x="T4" y="T5"/>
                </a:cxn>
                <a:cxn ang="0">
                  <a:pos x="T6" y="T7"/>
                </a:cxn>
                <a:cxn ang="0">
                  <a:pos x="T8" y="T9"/>
                </a:cxn>
              </a:cxnLst>
              <a:rect l="0" t="0" r="r" b="b"/>
              <a:pathLst>
                <a:path w="6" h="3">
                  <a:moveTo>
                    <a:pt x="5" y="0"/>
                  </a:moveTo>
                  <a:cubicBezTo>
                    <a:pt x="3" y="1"/>
                    <a:pt x="2" y="2"/>
                    <a:pt x="0" y="2"/>
                  </a:cubicBezTo>
                  <a:cubicBezTo>
                    <a:pt x="0" y="2"/>
                    <a:pt x="0" y="3"/>
                    <a:pt x="0" y="3"/>
                  </a:cubicBezTo>
                  <a:cubicBezTo>
                    <a:pt x="2" y="2"/>
                    <a:pt x="4" y="1"/>
                    <a:pt x="6" y="0"/>
                  </a:cubicBezTo>
                  <a:cubicBezTo>
                    <a:pt x="6" y="0"/>
                    <a:pt x="5" y="0"/>
                    <a:pt x="5"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29" name="Rectangle 85">
              <a:extLst>
                <a:ext uri="{FF2B5EF4-FFF2-40B4-BE49-F238E27FC236}">
                  <a16:creationId xmlns:a16="http://schemas.microsoft.com/office/drawing/2014/main" id="{6BE5ABC4-84B4-03D2-BC59-45126623B887}"/>
                </a:ext>
              </a:extLst>
            </p:cNvPr>
            <p:cNvSpPr>
              <a:spLocks noChangeArrowheads="1"/>
            </p:cNvSpPr>
            <p:nvPr/>
          </p:nvSpPr>
          <p:spPr bwMode="auto">
            <a:xfrm>
              <a:off x="5081922" y="6567579"/>
              <a:ext cx="85379" cy="9487"/>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30" name="Rectangle 86">
              <a:extLst>
                <a:ext uri="{FF2B5EF4-FFF2-40B4-BE49-F238E27FC236}">
                  <a16:creationId xmlns:a16="http://schemas.microsoft.com/office/drawing/2014/main" id="{5A91E0AB-CF76-0C35-CD0B-821C611A535C}"/>
                </a:ext>
              </a:extLst>
            </p:cNvPr>
            <p:cNvSpPr>
              <a:spLocks noChangeArrowheads="1"/>
            </p:cNvSpPr>
            <p:nvPr/>
          </p:nvSpPr>
          <p:spPr bwMode="auto">
            <a:xfrm>
              <a:off x="5081922" y="6567579"/>
              <a:ext cx="85379" cy="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31" name="Freeform 87">
              <a:extLst>
                <a:ext uri="{FF2B5EF4-FFF2-40B4-BE49-F238E27FC236}">
                  <a16:creationId xmlns:a16="http://schemas.microsoft.com/office/drawing/2014/main" id="{672ED316-FDD3-5E81-930C-798EC70FCF25}"/>
                </a:ext>
              </a:extLst>
            </p:cNvPr>
            <p:cNvSpPr>
              <a:spLocks/>
            </p:cNvSpPr>
            <p:nvPr/>
          </p:nvSpPr>
          <p:spPr bwMode="auto">
            <a:xfrm>
              <a:off x="5081922" y="4983329"/>
              <a:ext cx="455353" cy="1090951"/>
            </a:xfrm>
            <a:custGeom>
              <a:avLst/>
              <a:gdLst>
                <a:gd name="T0" fmla="*/ 0 w 108"/>
                <a:gd name="T1" fmla="*/ 0 h 245"/>
                <a:gd name="T2" fmla="*/ 0 w 108"/>
                <a:gd name="T3" fmla="*/ 0 h 245"/>
                <a:gd name="T4" fmla="*/ 0 w 108"/>
                <a:gd name="T5" fmla="*/ 136 h 245"/>
                <a:gd name="T6" fmla="*/ 6 w 108"/>
                <a:gd name="T7" fmla="*/ 191 h 245"/>
                <a:gd name="T8" fmla="*/ 43 w 108"/>
                <a:gd name="T9" fmla="*/ 170 h 245"/>
                <a:gd name="T10" fmla="*/ 9 w 108"/>
                <a:gd name="T11" fmla="*/ 209 h 245"/>
                <a:gd name="T12" fmla="*/ 11 w 108"/>
                <a:gd name="T13" fmla="*/ 245 h 245"/>
                <a:gd name="T14" fmla="*/ 32 w 108"/>
                <a:gd name="T15" fmla="*/ 237 h 245"/>
                <a:gd name="T16" fmla="*/ 37 w 108"/>
                <a:gd name="T17" fmla="*/ 235 h 245"/>
                <a:gd name="T18" fmla="*/ 57 w 108"/>
                <a:gd name="T19" fmla="*/ 79 h 245"/>
                <a:gd name="T20" fmla="*/ 0 w 108"/>
                <a:gd name="T2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245">
                  <a:moveTo>
                    <a:pt x="0" y="0"/>
                  </a:moveTo>
                  <a:cubicBezTo>
                    <a:pt x="0" y="0"/>
                    <a:pt x="0" y="0"/>
                    <a:pt x="0" y="0"/>
                  </a:cubicBezTo>
                  <a:cubicBezTo>
                    <a:pt x="0" y="136"/>
                    <a:pt x="0" y="136"/>
                    <a:pt x="0" y="136"/>
                  </a:cubicBezTo>
                  <a:cubicBezTo>
                    <a:pt x="6" y="191"/>
                    <a:pt x="6" y="191"/>
                    <a:pt x="6" y="191"/>
                  </a:cubicBezTo>
                  <a:cubicBezTo>
                    <a:pt x="43" y="170"/>
                    <a:pt x="43" y="170"/>
                    <a:pt x="43" y="170"/>
                  </a:cubicBezTo>
                  <a:cubicBezTo>
                    <a:pt x="9" y="209"/>
                    <a:pt x="9" y="209"/>
                    <a:pt x="9" y="209"/>
                  </a:cubicBezTo>
                  <a:cubicBezTo>
                    <a:pt x="11" y="245"/>
                    <a:pt x="11" y="245"/>
                    <a:pt x="11" y="245"/>
                  </a:cubicBezTo>
                  <a:cubicBezTo>
                    <a:pt x="18" y="243"/>
                    <a:pt x="25" y="241"/>
                    <a:pt x="32" y="237"/>
                  </a:cubicBezTo>
                  <a:cubicBezTo>
                    <a:pt x="34" y="237"/>
                    <a:pt x="35" y="236"/>
                    <a:pt x="37" y="235"/>
                  </a:cubicBezTo>
                  <a:cubicBezTo>
                    <a:pt x="75" y="214"/>
                    <a:pt x="108" y="163"/>
                    <a:pt x="57" y="79"/>
                  </a:cubicBezTo>
                  <a:cubicBezTo>
                    <a:pt x="30" y="35"/>
                    <a:pt x="2"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32" name="Freeform 88">
              <a:extLst>
                <a:ext uri="{FF2B5EF4-FFF2-40B4-BE49-F238E27FC236}">
                  <a16:creationId xmlns:a16="http://schemas.microsoft.com/office/drawing/2014/main" id="{586CFB57-C8DB-66BF-06EE-0704914CEA2E}"/>
                </a:ext>
              </a:extLst>
            </p:cNvPr>
            <p:cNvSpPr>
              <a:spLocks/>
            </p:cNvSpPr>
            <p:nvPr/>
          </p:nvSpPr>
          <p:spPr bwMode="auto">
            <a:xfrm>
              <a:off x="5081922" y="5588095"/>
              <a:ext cx="180244" cy="979484"/>
            </a:xfrm>
            <a:custGeom>
              <a:avLst/>
              <a:gdLst>
                <a:gd name="T0" fmla="*/ 0 w 43"/>
                <a:gd name="T1" fmla="*/ 0 h 220"/>
                <a:gd name="T2" fmla="*/ 0 w 43"/>
                <a:gd name="T3" fmla="*/ 220 h 220"/>
                <a:gd name="T4" fmla="*/ 20 w 43"/>
                <a:gd name="T5" fmla="*/ 220 h 220"/>
                <a:gd name="T6" fmla="*/ 9 w 43"/>
                <a:gd name="T7" fmla="*/ 109 h 220"/>
                <a:gd name="T8" fmla="*/ 11 w 43"/>
                <a:gd name="T9" fmla="*/ 109 h 220"/>
                <a:gd name="T10" fmla="*/ 11 w 43"/>
                <a:gd name="T11" fmla="*/ 109 h 220"/>
                <a:gd name="T12" fmla="*/ 9 w 43"/>
                <a:gd name="T13" fmla="*/ 73 h 220"/>
                <a:gd name="T14" fmla="*/ 43 w 43"/>
                <a:gd name="T15" fmla="*/ 34 h 220"/>
                <a:gd name="T16" fmla="*/ 6 w 43"/>
                <a:gd name="T17" fmla="*/ 55 h 220"/>
                <a:gd name="T18" fmla="*/ 0 w 43"/>
                <a:gd name="T19"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20">
                  <a:moveTo>
                    <a:pt x="0" y="0"/>
                  </a:moveTo>
                  <a:cubicBezTo>
                    <a:pt x="0" y="220"/>
                    <a:pt x="0" y="220"/>
                    <a:pt x="0" y="220"/>
                  </a:cubicBezTo>
                  <a:cubicBezTo>
                    <a:pt x="20" y="220"/>
                    <a:pt x="20" y="220"/>
                    <a:pt x="20" y="220"/>
                  </a:cubicBezTo>
                  <a:cubicBezTo>
                    <a:pt x="9" y="109"/>
                    <a:pt x="9" y="109"/>
                    <a:pt x="9" y="109"/>
                  </a:cubicBezTo>
                  <a:cubicBezTo>
                    <a:pt x="10" y="109"/>
                    <a:pt x="11" y="109"/>
                    <a:pt x="11" y="109"/>
                  </a:cubicBezTo>
                  <a:cubicBezTo>
                    <a:pt x="11" y="109"/>
                    <a:pt x="11" y="109"/>
                    <a:pt x="11" y="109"/>
                  </a:cubicBezTo>
                  <a:cubicBezTo>
                    <a:pt x="9" y="73"/>
                    <a:pt x="9" y="73"/>
                    <a:pt x="9" y="73"/>
                  </a:cubicBezTo>
                  <a:cubicBezTo>
                    <a:pt x="43" y="34"/>
                    <a:pt x="43" y="34"/>
                    <a:pt x="43" y="34"/>
                  </a:cubicBezTo>
                  <a:cubicBezTo>
                    <a:pt x="6" y="55"/>
                    <a:pt x="6" y="55"/>
                    <a:pt x="6" y="55"/>
                  </a:cubicBezTo>
                  <a:cubicBezTo>
                    <a:pt x="0" y="0"/>
                    <a:pt x="0" y="0"/>
                    <a:pt x="0" y="0"/>
                  </a:cubicBezTo>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33" name="Freeform 89">
              <a:extLst>
                <a:ext uri="{FF2B5EF4-FFF2-40B4-BE49-F238E27FC236}">
                  <a16:creationId xmlns:a16="http://schemas.microsoft.com/office/drawing/2014/main" id="{72269D43-6F6D-0800-9AC6-E141E523F546}"/>
                </a:ext>
              </a:extLst>
            </p:cNvPr>
            <p:cNvSpPr>
              <a:spLocks/>
            </p:cNvSpPr>
            <p:nvPr/>
          </p:nvSpPr>
          <p:spPr bwMode="auto">
            <a:xfrm>
              <a:off x="6018717" y="5327216"/>
              <a:ext cx="967626" cy="884619"/>
            </a:xfrm>
            <a:custGeom>
              <a:avLst/>
              <a:gdLst>
                <a:gd name="T0" fmla="*/ 188 w 230"/>
                <a:gd name="T1" fmla="*/ 57 h 199"/>
                <a:gd name="T2" fmla="*/ 115 w 230"/>
                <a:gd name="T3" fmla="*/ 0 h 199"/>
                <a:gd name="T4" fmla="*/ 42 w 230"/>
                <a:gd name="T5" fmla="*/ 57 h 199"/>
                <a:gd name="T6" fmla="*/ 0 w 230"/>
                <a:gd name="T7" fmla="*/ 124 h 199"/>
                <a:gd name="T8" fmla="*/ 75 w 230"/>
                <a:gd name="T9" fmla="*/ 199 h 199"/>
                <a:gd name="T10" fmla="*/ 115 w 230"/>
                <a:gd name="T11" fmla="*/ 188 h 199"/>
                <a:gd name="T12" fmla="*/ 155 w 230"/>
                <a:gd name="T13" fmla="*/ 199 h 199"/>
                <a:gd name="T14" fmla="*/ 230 w 230"/>
                <a:gd name="T15" fmla="*/ 124 h 199"/>
                <a:gd name="T16" fmla="*/ 188 w 230"/>
                <a:gd name="T17" fmla="*/ 5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199">
                  <a:moveTo>
                    <a:pt x="188" y="57"/>
                  </a:moveTo>
                  <a:cubicBezTo>
                    <a:pt x="180" y="24"/>
                    <a:pt x="150" y="0"/>
                    <a:pt x="115" y="0"/>
                  </a:cubicBezTo>
                  <a:cubicBezTo>
                    <a:pt x="80" y="0"/>
                    <a:pt x="50" y="24"/>
                    <a:pt x="42" y="57"/>
                  </a:cubicBezTo>
                  <a:cubicBezTo>
                    <a:pt x="17" y="69"/>
                    <a:pt x="0" y="95"/>
                    <a:pt x="0" y="124"/>
                  </a:cubicBezTo>
                  <a:cubicBezTo>
                    <a:pt x="0" y="166"/>
                    <a:pt x="34" y="199"/>
                    <a:pt x="75" y="199"/>
                  </a:cubicBezTo>
                  <a:cubicBezTo>
                    <a:pt x="90" y="199"/>
                    <a:pt x="103" y="195"/>
                    <a:pt x="115" y="188"/>
                  </a:cubicBezTo>
                  <a:cubicBezTo>
                    <a:pt x="126" y="195"/>
                    <a:pt x="140" y="199"/>
                    <a:pt x="155" y="199"/>
                  </a:cubicBezTo>
                  <a:cubicBezTo>
                    <a:pt x="196" y="199"/>
                    <a:pt x="230" y="166"/>
                    <a:pt x="230" y="124"/>
                  </a:cubicBezTo>
                  <a:cubicBezTo>
                    <a:pt x="230" y="95"/>
                    <a:pt x="212" y="69"/>
                    <a:pt x="188" y="57"/>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34" name="Freeform 90">
              <a:extLst>
                <a:ext uri="{FF2B5EF4-FFF2-40B4-BE49-F238E27FC236}">
                  <a16:creationId xmlns:a16="http://schemas.microsoft.com/office/drawing/2014/main" id="{66CA269E-57F7-BF0F-8943-B266D7C622B9}"/>
                </a:ext>
              </a:extLst>
            </p:cNvPr>
            <p:cNvSpPr>
              <a:spLocks/>
            </p:cNvSpPr>
            <p:nvPr/>
          </p:nvSpPr>
          <p:spPr bwMode="auto">
            <a:xfrm>
              <a:off x="6322285" y="5815772"/>
              <a:ext cx="362860" cy="664057"/>
            </a:xfrm>
            <a:custGeom>
              <a:avLst/>
              <a:gdLst>
                <a:gd name="T0" fmla="*/ 153 w 153"/>
                <a:gd name="T1" fmla="*/ 66 h 280"/>
                <a:gd name="T2" fmla="*/ 87 w 153"/>
                <a:gd name="T3" fmla="*/ 107 h 280"/>
                <a:gd name="T4" fmla="*/ 76 w 153"/>
                <a:gd name="T5" fmla="*/ 0 h 280"/>
                <a:gd name="T6" fmla="*/ 66 w 153"/>
                <a:gd name="T7" fmla="*/ 107 h 280"/>
                <a:gd name="T8" fmla="*/ 0 w 153"/>
                <a:gd name="T9" fmla="*/ 66 h 280"/>
                <a:gd name="T10" fmla="*/ 60 w 153"/>
                <a:gd name="T11" fmla="*/ 143 h 280"/>
                <a:gd name="T12" fmla="*/ 53 w 153"/>
                <a:gd name="T13" fmla="*/ 280 h 280"/>
                <a:gd name="T14" fmla="*/ 99 w 153"/>
                <a:gd name="T15" fmla="*/ 280 h 280"/>
                <a:gd name="T16" fmla="*/ 92 w 153"/>
                <a:gd name="T17" fmla="*/ 143 h 280"/>
                <a:gd name="T18" fmla="*/ 153 w 153"/>
                <a:gd name="T19" fmla="*/ 6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80">
                  <a:moveTo>
                    <a:pt x="153" y="66"/>
                  </a:moveTo>
                  <a:lnTo>
                    <a:pt x="87" y="107"/>
                  </a:lnTo>
                  <a:lnTo>
                    <a:pt x="76" y="0"/>
                  </a:lnTo>
                  <a:lnTo>
                    <a:pt x="66" y="107"/>
                  </a:lnTo>
                  <a:lnTo>
                    <a:pt x="0" y="66"/>
                  </a:lnTo>
                  <a:lnTo>
                    <a:pt x="60" y="143"/>
                  </a:lnTo>
                  <a:lnTo>
                    <a:pt x="53" y="280"/>
                  </a:lnTo>
                  <a:lnTo>
                    <a:pt x="99" y="280"/>
                  </a:lnTo>
                  <a:lnTo>
                    <a:pt x="92" y="143"/>
                  </a:lnTo>
                  <a:lnTo>
                    <a:pt x="153" y="66"/>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35" name="Freeform 91">
              <a:extLst>
                <a:ext uri="{FF2B5EF4-FFF2-40B4-BE49-F238E27FC236}">
                  <a16:creationId xmlns:a16="http://schemas.microsoft.com/office/drawing/2014/main" id="{11052113-390C-368A-9C32-1B41D10DCB41}"/>
                </a:ext>
              </a:extLst>
            </p:cNvPr>
            <p:cNvSpPr>
              <a:spLocks/>
            </p:cNvSpPr>
            <p:nvPr/>
          </p:nvSpPr>
          <p:spPr bwMode="auto">
            <a:xfrm>
              <a:off x="6322285" y="5815772"/>
              <a:ext cx="362860" cy="664057"/>
            </a:xfrm>
            <a:custGeom>
              <a:avLst/>
              <a:gdLst>
                <a:gd name="T0" fmla="*/ 153 w 153"/>
                <a:gd name="T1" fmla="*/ 66 h 280"/>
                <a:gd name="T2" fmla="*/ 87 w 153"/>
                <a:gd name="T3" fmla="*/ 107 h 280"/>
                <a:gd name="T4" fmla="*/ 76 w 153"/>
                <a:gd name="T5" fmla="*/ 0 h 280"/>
                <a:gd name="T6" fmla="*/ 66 w 153"/>
                <a:gd name="T7" fmla="*/ 107 h 280"/>
                <a:gd name="T8" fmla="*/ 0 w 153"/>
                <a:gd name="T9" fmla="*/ 66 h 280"/>
                <a:gd name="T10" fmla="*/ 60 w 153"/>
                <a:gd name="T11" fmla="*/ 143 h 280"/>
                <a:gd name="T12" fmla="*/ 53 w 153"/>
                <a:gd name="T13" fmla="*/ 280 h 280"/>
                <a:gd name="T14" fmla="*/ 99 w 153"/>
                <a:gd name="T15" fmla="*/ 280 h 280"/>
                <a:gd name="T16" fmla="*/ 92 w 153"/>
                <a:gd name="T17" fmla="*/ 143 h 280"/>
                <a:gd name="T18" fmla="*/ 153 w 153"/>
                <a:gd name="T19" fmla="*/ 6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80">
                  <a:moveTo>
                    <a:pt x="153" y="66"/>
                  </a:moveTo>
                  <a:lnTo>
                    <a:pt x="87" y="107"/>
                  </a:lnTo>
                  <a:lnTo>
                    <a:pt x="76" y="0"/>
                  </a:lnTo>
                  <a:lnTo>
                    <a:pt x="66" y="107"/>
                  </a:lnTo>
                  <a:lnTo>
                    <a:pt x="0" y="66"/>
                  </a:lnTo>
                  <a:lnTo>
                    <a:pt x="60" y="143"/>
                  </a:lnTo>
                  <a:lnTo>
                    <a:pt x="53" y="280"/>
                  </a:lnTo>
                  <a:lnTo>
                    <a:pt x="99" y="280"/>
                  </a:lnTo>
                  <a:lnTo>
                    <a:pt x="92" y="143"/>
                  </a:lnTo>
                  <a:lnTo>
                    <a:pt x="153"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36" name="Freeform 92">
              <a:extLst>
                <a:ext uri="{FF2B5EF4-FFF2-40B4-BE49-F238E27FC236}">
                  <a16:creationId xmlns:a16="http://schemas.microsoft.com/office/drawing/2014/main" id="{C10FE0C7-1DBC-D7C0-8A50-35AB78D52490}"/>
                </a:ext>
              </a:extLst>
            </p:cNvPr>
            <p:cNvSpPr>
              <a:spLocks noEditPoints="1"/>
            </p:cNvSpPr>
            <p:nvPr/>
          </p:nvSpPr>
          <p:spPr bwMode="auto">
            <a:xfrm>
              <a:off x="6540475" y="5514575"/>
              <a:ext cx="291711" cy="955768"/>
            </a:xfrm>
            <a:custGeom>
              <a:avLst/>
              <a:gdLst>
                <a:gd name="T0" fmla="*/ 0 w 69"/>
                <a:gd name="T1" fmla="*/ 151 h 215"/>
                <a:gd name="T2" fmla="*/ 4 w 69"/>
                <a:gd name="T3" fmla="*/ 215 h 215"/>
                <a:gd name="T4" fmla="*/ 4 w 69"/>
                <a:gd name="T5" fmla="*/ 215 h 215"/>
                <a:gd name="T6" fmla="*/ 0 w 69"/>
                <a:gd name="T7" fmla="*/ 151 h 215"/>
                <a:gd name="T8" fmla="*/ 0 w 69"/>
                <a:gd name="T9" fmla="*/ 151 h 215"/>
                <a:gd name="T10" fmla="*/ 58 w 69"/>
                <a:gd name="T11" fmla="*/ 0 h 215"/>
                <a:gd name="T12" fmla="*/ 64 w 69"/>
                <a:gd name="T13" fmla="*/ 15 h 215"/>
                <a:gd name="T14" fmla="*/ 69 w 69"/>
                <a:gd name="T15" fmla="*/ 18 h 215"/>
                <a:gd name="T16" fmla="*/ 69 w 69"/>
                <a:gd name="T17" fmla="*/ 18 h 215"/>
                <a:gd name="T18" fmla="*/ 64 w 69"/>
                <a:gd name="T19" fmla="*/ 15 h 215"/>
                <a:gd name="T20" fmla="*/ 58 w 69"/>
                <a:gd name="T2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215">
                  <a:moveTo>
                    <a:pt x="0" y="151"/>
                  </a:moveTo>
                  <a:cubicBezTo>
                    <a:pt x="4" y="215"/>
                    <a:pt x="4" y="215"/>
                    <a:pt x="4" y="215"/>
                  </a:cubicBezTo>
                  <a:cubicBezTo>
                    <a:pt x="4" y="215"/>
                    <a:pt x="4" y="215"/>
                    <a:pt x="4" y="215"/>
                  </a:cubicBezTo>
                  <a:cubicBezTo>
                    <a:pt x="0" y="151"/>
                    <a:pt x="0" y="151"/>
                    <a:pt x="0" y="151"/>
                  </a:cubicBezTo>
                  <a:cubicBezTo>
                    <a:pt x="0" y="151"/>
                    <a:pt x="0" y="151"/>
                    <a:pt x="0" y="151"/>
                  </a:cubicBezTo>
                  <a:moveTo>
                    <a:pt x="58" y="0"/>
                  </a:moveTo>
                  <a:cubicBezTo>
                    <a:pt x="61" y="5"/>
                    <a:pt x="62" y="10"/>
                    <a:pt x="64" y="15"/>
                  </a:cubicBezTo>
                  <a:cubicBezTo>
                    <a:pt x="66" y="16"/>
                    <a:pt x="68" y="17"/>
                    <a:pt x="69" y="18"/>
                  </a:cubicBezTo>
                  <a:cubicBezTo>
                    <a:pt x="69" y="18"/>
                    <a:pt x="69" y="18"/>
                    <a:pt x="69" y="18"/>
                  </a:cubicBezTo>
                  <a:cubicBezTo>
                    <a:pt x="68" y="17"/>
                    <a:pt x="66" y="16"/>
                    <a:pt x="64" y="15"/>
                  </a:cubicBezTo>
                  <a:cubicBezTo>
                    <a:pt x="62" y="10"/>
                    <a:pt x="61" y="5"/>
                    <a:pt x="58" y="0"/>
                  </a:cubicBezTo>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37" name="Freeform 93">
              <a:extLst>
                <a:ext uri="{FF2B5EF4-FFF2-40B4-BE49-F238E27FC236}">
                  <a16:creationId xmlns:a16="http://schemas.microsoft.com/office/drawing/2014/main" id="{6C047F88-B4DB-CC51-A4D7-F6E828DEDCA6}"/>
                </a:ext>
              </a:extLst>
            </p:cNvPr>
            <p:cNvSpPr>
              <a:spLocks noEditPoints="1"/>
            </p:cNvSpPr>
            <p:nvPr/>
          </p:nvSpPr>
          <p:spPr bwMode="auto">
            <a:xfrm>
              <a:off x="6663800" y="6211835"/>
              <a:ext cx="7115" cy="0"/>
            </a:xfrm>
            <a:custGeom>
              <a:avLst/>
              <a:gdLst>
                <a:gd name="T0" fmla="*/ 1 w 2"/>
                <a:gd name="T1" fmla="*/ 2 w 2"/>
                <a:gd name="T2" fmla="*/ 1 w 2"/>
                <a:gd name="T3" fmla="*/ 1 w 2"/>
                <a:gd name="T4" fmla="*/ 1 w 2"/>
                <a:gd name="T5" fmla="*/ 1 w 2"/>
                <a:gd name="T6" fmla="*/ 1 w 2"/>
                <a:gd name="T7" fmla="*/ 1 w 2"/>
                <a:gd name="T8" fmla="*/ 1 w 2"/>
                <a:gd name="T9" fmla="*/ 1 w 2"/>
                <a:gd name="T10" fmla="*/ 1 w 2"/>
                <a:gd name="T11" fmla="*/ 1 w 2"/>
                <a:gd name="T12" fmla="*/ 1 w 2"/>
                <a:gd name="T13" fmla="*/ 1 w 2"/>
                <a:gd name="T14" fmla="*/ 1 w 2"/>
                <a:gd name="T15" fmla="*/ 0 w 2"/>
                <a:gd name="T16" fmla="*/ 1 w 2"/>
                <a:gd name="T17" fmla="*/ 0 w 2"/>
                <a:gd name="T18" fmla="*/ 0 w 2"/>
                <a:gd name="T19" fmla="*/ 0 w 2"/>
                <a:gd name="T20" fmla="*/ 0 w 2"/>
                <a:gd name="T21" fmla="*/ 0 w 2"/>
                <a:gd name="T22" fmla="*/ 0 w 2"/>
                <a:gd name="T23" fmla="*/ 0 w 2"/>
                <a:gd name="T24" fmla="*/ 0 w 2"/>
                <a:gd name="T25" fmla="*/ 0 w 2"/>
                <a:gd name="T26" fmla="*/ 0 w 2"/>
                <a:gd name="T27" fmla="*/ 0 w 2"/>
                <a:gd name="T28" fmla="*/ 0 w 2"/>
                <a:gd name="T29" fmla="*/ 0 w 2"/>
                <a:gd name="T30" fmla="*/ 0 w 2"/>
                <a:gd name="T31" fmla="*/ 0 w 2"/>
                <a:gd name="T32"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2">
                  <a:moveTo>
                    <a:pt x="1" y="0"/>
                  </a:moveTo>
                  <a:cubicBezTo>
                    <a:pt x="1" y="0"/>
                    <a:pt x="2" y="0"/>
                    <a:pt x="2" y="0"/>
                  </a:cubicBezTo>
                  <a:cubicBezTo>
                    <a:pt x="2"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1"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38" name="Freeform 94">
              <a:extLst>
                <a:ext uri="{FF2B5EF4-FFF2-40B4-BE49-F238E27FC236}">
                  <a16:creationId xmlns:a16="http://schemas.microsoft.com/office/drawing/2014/main" id="{1686ADAE-A60B-B06B-7601-DFC44995AE3D}"/>
                </a:ext>
              </a:extLst>
            </p:cNvPr>
            <p:cNvSpPr>
              <a:spLocks/>
            </p:cNvSpPr>
            <p:nvPr/>
          </p:nvSpPr>
          <p:spPr bwMode="auto">
            <a:xfrm>
              <a:off x="6507273" y="5327216"/>
              <a:ext cx="479070" cy="884619"/>
            </a:xfrm>
            <a:custGeom>
              <a:avLst/>
              <a:gdLst>
                <a:gd name="T0" fmla="*/ 0 w 114"/>
                <a:gd name="T1" fmla="*/ 0 h 199"/>
                <a:gd name="T2" fmla="*/ 0 w 114"/>
                <a:gd name="T3" fmla="*/ 122 h 199"/>
                <a:gd name="T4" fmla="*/ 5 w 114"/>
                <a:gd name="T5" fmla="*/ 167 h 199"/>
                <a:gd name="T6" fmla="*/ 42 w 114"/>
                <a:gd name="T7" fmla="*/ 145 h 199"/>
                <a:gd name="T8" fmla="*/ 8 w 114"/>
                <a:gd name="T9" fmla="*/ 186 h 199"/>
                <a:gd name="T10" fmla="*/ 8 w 114"/>
                <a:gd name="T11" fmla="*/ 193 h 199"/>
                <a:gd name="T12" fmla="*/ 8 w 114"/>
                <a:gd name="T13" fmla="*/ 193 h 199"/>
                <a:gd name="T14" fmla="*/ 8 w 114"/>
                <a:gd name="T15" fmla="*/ 193 h 199"/>
                <a:gd name="T16" fmla="*/ 37 w 114"/>
                <a:gd name="T17" fmla="*/ 199 h 199"/>
                <a:gd name="T18" fmla="*/ 37 w 114"/>
                <a:gd name="T19" fmla="*/ 199 h 199"/>
                <a:gd name="T20" fmla="*/ 37 w 114"/>
                <a:gd name="T21" fmla="*/ 199 h 199"/>
                <a:gd name="T22" fmla="*/ 37 w 114"/>
                <a:gd name="T23" fmla="*/ 199 h 199"/>
                <a:gd name="T24" fmla="*/ 37 w 114"/>
                <a:gd name="T25" fmla="*/ 199 h 199"/>
                <a:gd name="T26" fmla="*/ 37 w 114"/>
                <a:gd name="T27" fmla="*/ 199 h 199"/>
                <a:gd name="T28" fmla="*/ 37 w 114"/>
                <a:gd name="T29" fmla="*/ 199 h 199"/>
                <a:gd name="T30" fmla="*/ 37 w 114"/>
                <a:gd name="T31" fmla="*/ 199 h 199"/>
                <a:gd name="T32" fmla="*/ 37 w 114"/>
                <a:gd name="T33" fmla="*/ 199 h 199"/>
                <a:gd name="T34" fmla="*/ 37 w 114"/>
                <a:gd name="T35" fmla="*/ 199 h 199"/>
                <a:gd name="T36" fmla="*/ 37 w 114"/>
                <a:gd name="T37" fmla="*/ 199 h 199"/>
                <a:gd name="T38" fmla="*/ 38 w 114"/>
                <a:gd name="T39" fmla="*/ 199 h 199"/>
                <a:gd name="T40" fmla="*/ 38 w 114"/>
                <a:gd name="T41" fmla="*/ 199 h 199"/>
                <a:gd name="T42" fmla="*/ 38 w 114"/>
                <a:gd name="T43" fmla="*/ 199 h 199"/>
                <a:gd name="T44" fmla="*/ 38 w 114"/>
                <a:gd name="T45" fmla="*/ 199 h 199"/>
                <a:gd name="T46" fmla="*/ 38 w 114"/>
                <a:gd name="T47" fmla="*/ 199 h 199"/>
                <a:gd name="T48" fmla="*/ 38 w 114"/>
                <a:gd name="T49" fmla="*/ 199 h 199"/>
                <a:gd name="T50" fmla="*/ 38 w 114"/>
                <a:gd name="T51" fmla="*/ 199 h 199"/>
                <a:gd name="T52" fmla="*/ 38 w 114"/>
                <a:gd name="T53" fmla="*/ 199 h 199"/>
                <a:gd name="T54" fmla="*/ 38 w 114"/>
                <a:gd name="T55" fmla="*/ 199 h 199"/>
                <a:gd name="T56" fmla="*/ 38 w 114"/>
                <a:gd name="T57" fmla="*/ 199 h 199"/>
                <a:gd name="T58" fmla="*/ 39 w 114"/>
                <a:gd name="T59" fmla="*/ 199 h 199"/>
                <a:gd name="T60" fmla="*/ 39 w 114"/>
                <a:gd name="T61" fmla="*/ 199 h 199"/>
                <a:gd name="T62" fmla="*/ 114 w 114"/>
                <a:gd name="T63" fmla="*/ 124 h 199"/>
                <a:gd name="T64" fmla="*/ 77 w 114"/>
                <a:gd name="T65" fmla="*/ 60 h 199"/>
                <a:gd name="T66" fmla="*/ 72 w 114"/>
                <a:gd name="T67" fmla="*/ 57 h 199"/>
                <a:gd name="T68" fmla="*/ 66 w 114"/>
                <a:gd name="T69" fmla="*/ 42 h 199"/>
                <a:gd name="T70" fmla="*/ 0 w 114"/>
                <a:gd name="T7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99">
                  <a:moveTo>
                    <a:pt x="0" y="0"/>
                  </a:moveTo>
                  <a:cubicBezTo>
                    <a:pt x="0" y="122"/>
                    <a:pt x="0" y="122"/>
                    <a:pt x="0" y="122"/>
                  </a:cubicBezTo>
                  <a:cubicBezTo>
                    <a:pt x="5" y="167"/>
                    <a:pt x="5" y="167"/>
                    <a:pt x="5" y="167"/>
                  </a:cubicBezTo>
                  <a:cubicBezTo>
                    <a:pt x="42" y="145"/>
                    <a:pt x="42" y="145"/>
                    <a:pt x="42" y="145"/>
                  </a:cubicBezTo>
                  <a:cubicBezTo>
                    <a:pt x="8" y="186"/>
                    <a:pt x="8" y="186"/>
                    <a:pt x="8" y="186"/>
                  </a:cubicBezTo>
                  <a:cubicBezTo>
                    <a:pt x="8" y="193"/>
                    <a:pt x="8" y="193"/>
                    <a:pt x="8" y="193"/>
                  </a:cubicBezTo>
                  <a:cubicBezTo>
                    <a:pt x="8" y="193"/>
                    <a:pt x="8" y="193"/>
                    <a:pt x="8" y="193"/>
                  </a:cubicBezTo>
                  <a:cubicBezTo>
                    <a:pt x="8" y="193"/>
                    <a:pt x="8" y="193"/>
                    <a:pt x="8" y="193"/>
                  </a:cubicBezTo>
                  <a:cubicBezTo>
                    <a:pt x="17" y="197"/>
                    <a:pt x="26"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9" y="199"/>
                    <a:pt x="39" y="199"/>
                  </a:cubicBezTo>
                  <a:cubicBezTo>
                    <a:pt x="39" y="199"/>
                    <a:pt x="39" y="199"/>
                    <a:pt x="39" y="199"/>
                  </a:cubicBezTo>
                  <a:cubicBezTo>
                    <a:pt x="80" y="199"/>
                    <a:pt x="114" y="166"/>
                    <a:pt x="114" y="124"/>
                  </a:cubicBezTo>
                  <a:cubicBezTo>
                    <a:pt x="114" y="97"/>
                    <a:pt x="99" y="73"/>
                    <a:pt x="77" y="60"/>
                  </a:cubicBezTo>
                  <a:cubicBezTo>
                    <a:pt x="76" y="59"/>
                    <a:pt x="74" y="58"/>
                    <a:pt x="72" y="57"/>
                  </a:cubicBezTo>
                  <a:cubicBezTo>
                    <a:pt x="70" y="52"/>
                    <a:pt x="69" y="47"/>
                    <a:pt x="66" y="42"/>
                  </a:cubicBezTo>
                  <a:cubicBezTo>
                    <a:pt x="54" y="17"/>
                    <a:pt x="29"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39" name="Freeform 95">
              <a:extLst>
                <a:ext uri="{FF2B5EF4-FFF2-40B4-BE49-F238E27FC236}">
                  <a16:creationId xmlns:a16="http://schemas.microsoft.com/office/drawing/2014/main" id="{469FF311-B9E2-996A-C566-67E72A03763F}"/>
                </a:ext>
              </a:extLst>
            </p:cNvPr>
            <p:cNvSpPr>
              <a:spLocks/>
            </p:cNvSpPr>
            <p:nvPr/>
          </p:nvSpPr>
          <p:spPr bwMode="auto">
            <a:xfrm>
              <a:off x="6507273" y="5870320"/>
              <a:ext cx="177872" cy="600023"/>
            </a:xfrm>
            <a:custGeom>
              <a:avLst/>
              <a:gdLst>
                <a:gd name="T0" fmla="*/ 0 w 75"/>
                <a:gd name="T1" fmla="*/ 0 h 253"/>
                <a:gd name="T2" fmla="*/ 0 w 75"/>
                <a:gd name="T3" fmla="*/ 253 h 253"/>
                <a:gd name="T4" fmla="*/ 21 w 75"/>
                <a:gd name="T5" fmla="*/ 253 h 253"/>
                <a:gd name="T6" fmla="*/ 14 w 75"/>
                <a:gd name="T7" fmla="*/ 133 h 253"/>
                <a:gd name="T8" fmla="*/ 14 w 75"/>
                <a:gd name="T9" fmla="*/ 120 h 253"/>
                <a:gd name="T10" fmla="*/ 75 w 75"/>
                <a:gd name="T11" fmla="*/ 43 h 253"/>
                <a:gd name="T12" fmla="*/ 9 w 75"/>
                <a:gd name="T13" fmla="*/ 84 h 253"/>
                <a:gd name="T14" fmla="*/ 0 w 75"/>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253">
                  <a:moveTo>
                    <a:pt x="0" y="0"/>
                  </a:moveTo>
                  <a:lnTo>
                    <a:pt x="0" y="253"/>
                  </a:lnTo>
                  <a:lnTo>
                    <a:pt x="21" y="253"/>
                  </a:lnTo>
                  <a:lnTo>
                    <a:pt x="14" y="133"/>
                  </a:lnTo>
                  <a:lnTo>
                    <a:pt x="14" y="120"/>
                  </a:lnTo>
                  <a:lnTo>
                    <a:pt x="75" y="43"/>
                  </a:lnTo>
                  <a:lnTo>
                    <a:pt x="9" y="84"/>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40" name="Freeform 96">
              <a:extLst>
                <a:ext uri="{FF2B5EF4-FFF2-40B4-BE49-F238E27FC236}">
                  <a16:creationId xmlns:a16="http://schemas.microsoft.com/office/drawing/2014/main" id="{68AC7744-6F2D-0557-550E-FF5360EED63E}"/>
                </a:ext>
              </a:extLst>
            </p:cNvPr>
            <p:cNvSpPr>
              <a:spLocks/>
            </p:cNvSpPr>
            <p:nvPr/>
          </p:nvSpPr>
          <p:spPr bwMode="auto">
            <a:xfrm>
              <a:off x="6507273" y="5870320"/>
              <a:ext cx="177872" cy="600023"/>
            </a:xfrm>
            <a:custGeom>
              <a:avLst/>
              <a:gdLst>
                <a:gd name="T0" fmla="*/ 0 w 75"/>
                <a:gd name="T1" fmla="*/ 0 h 253"/>
                <a:gd name="T2" fmla="*/ 0 w 75"/>
                <a:gd name="T3" fmla="*/ 253 h 253"/>
                <a:gd name="T4" fmla="*/ 21 w 75"/>
                <a:gd name="T5" fmla="*/ 253 h 253"/>
                <a:gd name="T6" fmla="*/ 14 w 75"/>
                <a:gd name="T7" fmla="*/ 133 h 253"/>
                <a:gd name="T8" fmla="*/ 14 w 75"/>
                <a:gd name="T9" fmla="*/ 120 h 253"/>
                <a:gd name="T10" fmla="*/ 75 w 75"/>
                <a:gd name="T11" fmla="*/ 43 h 253"/>
                <a:gd name="T12" fmla="*/ 9 w 75"/>
                <a:gd name="T13" fmla="*/ 84 h 253"/>
                <a:gd name="T14" fmla="*/ 0 w 75"/>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253">
                  <a:moveTo>
                    <a:pt x="0" y="0"/>
                  </a:moveTo>
                  <a:lnTo>
                    <a:pt x="0" y="253"/>
                  </a:lnTo>
                  <a:lnTo>
                    <a:pt x="21" y="253"/>
                  </a:lnTo>
                  <a:lnTo>
                    <a:pt x="14" y="133"/>
                  </a:lnTo>
                  <a:lnTo>
                    <a:pt x="14" y="120"/>
                  </a:lnTo>
                  <a:lnTo>
                    <a:pt x="75" y="43"/>
                  </a:lnTo>
                  <a:lnTo>
                    <a:pt x="9" y="8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41" name="Oval 97">
              <a:extLst>
                <a:ext uri="{FF2B5EF4-FFF2-40B4-BE49-F238E27FC236}">
                  <a16:creationId xmlns:a16="http://schemas.microsoft.com/office/drawing/2014/main" id="{359DF371-BB45-E3BA-0DFA-BF9FC7DA317B}"/>
                </a:ext>
              </a:extLst>
            </p:cNvPr>
            <p:cNvSpPr>
              <a:spLocks noChangeArrowheads="1"/>
            </p:cNvSpPr>
            <p:nvPr/>
          </p:nvSpPr>
          <p:spPr bwMode="auto">
            <a:xfrm>
              <a:off x="5451897" y="4667902"/>
              <a:ext cx="621368" cy="1219019"/>
            </a:xfrm>
            <a:prstGeom prst="ellipse">
              <a:avLst/>
            </a:pr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42" name="Freeform 98">
              <a:extLst>
                <a:ext uri="{FF2B5EF4-FFF2-40B4-BE49-F238E27FC236}">
                  <a16:creationId xmlns:a16="http://schemas.microsoft.com/office/drawing/2014/main" id="{AFCD58C1-B2BF-C958-091A-75ED89BB6A32}"/>
                </a:ext>
              </a:extLst>
            </p:cNvPr>
            <p:cNvSpPr>
              <a:spLocks/>
            </p:cNvSpPr>
            <p:nvPr/>
          </p:nvSpPr>
          <p:spPr bwMode="auto">
            <a:xfrm>
              <a:off x="5717519" y="5331959"/>
              <a:ext cx="92494" cy="1200046"/>
            </a:xfrm>
            <a:custGeom>
              <a:avLst/>
              <a:gdLst>
                <a:gd name="T0" fmla="*/ 19 w 39"/>
                <a:gd name="T1" fmla="*/ 0 h 506"/>
                <a:gd name="T2" fmla="*/ 0 w 39"/>
                <a:gd name="T3" fmla="*/ 506 h 506"/>
                <a:gd name="T4" fmla="*/ 39 w 39"/>
                <a:gd name="T5" fmla="*/ 506 h 506"/>
                <a:gd name="T6" fmla="*/ 19 w 39"/>
                <a:gd name="T7" fmla="*/ 0 h 506"/>
              </a:gdLst>
              <a:ahLst/>
              <a:cxnLst>
                <a:cxn ang="0">
                  <a:pos x="T0" y="T1"/>
                </a:cxn>
                <a:cxn ang="0">
                  <a:pos x="T2" y="T3"/>
                </a:cxn>
                <a:cxn ang="0">
                  <a:pos x="T4" y="T5"/>
                </a:cxn>
                <a:cxn ang="0">
                  <a:pos x="T6" y="T7"/>
                </a:cxn>
              </a:cxnLst>
              <a:rect l="0" t="0" r="r" b="b"/>
              <a:pathLst>
                <a:path w="39" h="506">
                  <a:moveTo>
                    <a:pt x="19" y="0"/>
                  </a:moveTo>
                  <a:lnTo>
                    <a:pt x="0" y="506"/>
                  </a:lnTo>
                  <a:lnTo>
                    <a:pt x="39" y="506"/>
                  </a:lnTo>
                  <a:lnTo>
                    <a:pt x="19" y="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43" name="Freeform 99">
              <a:extLst>
                <a:ext uri="{FF2B5EF4-FFF2-40B4-BE49-F238E27FC236}">
                  <a16:creationId xmlns:a16="http://schemas.microsoft.com/office/drawing/2014/main" id="{C8F32CA3-033B-8200-7F10-B4A8E99F7946}"/>
                </a:ext>
              </a:extLst>
            </p:cNvPr>
            <p:cNvSpPr>
              <a:spLocks/>
            </p:cNvSpPr>
            <p:nvPr/>
          </p:nvSpPr>
          <p:spPr bwMode="auto">
            <a:xfrm>
              <a:off x="5717519" y="5331959"/>
              <a:ext cx="92494" cy="1200046"/>
            </a:xfrm>
            <a:custGeom>
              <a:avLst/>
              <a:gdLst>
                <a:gd name="T0" fmla="*/ 19 w 39"/>
                <a:gd name="T1" fmla="*/ 0 h 506"/>
                <a:gd name="T2" fmla="*/ 0 w 39"/>
                <a:gd name="T3" fmla="*/ 506 h 506"/>
                <a:gd name="T4" fmla="*/ 39 w 39"/>
                <a:gd name="T5" fmla="*/ 506 h 506"/>
                <a:gd name="T6" fmla="*/ 19 w 39"/>
                <a:gd name="T7" fmla="*/ 0 h 506"/>
              </a:gdLst>
              <a:ahLst/>
              <a:cxnLst>
                <a:cxn ang="0">
                  <a:pos x="T0" y="T1"/>
                </a:cxn>
                <a:cxn ang="0">
                  <a:pos x="T2" y="T3"/>
                </a:cxn>
                <a:cxn ang="0">
                  <a:pos x="T4" y="T5"/>
                </a:cxn>
                <a:cxn ang="0">
                  <a:pos x="T6" y="T7"/>
                </a:cxn>
              </a:cxnLst>
              <a:rect l="0" t="0" r="r" b="b"/>
              <a:pathLst>
                <a:path w="39" h="506">
                  <a:moveTo>
                    <a:pt x="19" y="0"/>
                  </a:moveTo>
                  <a:lnTo>
                    <a:pt x="0" y="506"/>
                  </a:lnTo>
                  <a:lnTo>
                    <a:pt x="39" y="506"/>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44" name="Freeform 100">
              <a:extLst>
                <a:ext uri="{FF2B5EF4-FFF2-40B4-BE49-F238E27FC236}">
                  <a16:creationId xmlns:a16="http://schemas.microsoft.com/office/drawing/2014/main" id="{425991AC-7497-A63C-E75A-A5F4332DD92F}"/>
                </a:ext>
              </a:extLst>
            </p:cNvPr>
            <p:cNvSpPr>
              <a:spLocks noEditPoints="1"/>
            </p:cNvSpPr>
            <p:nvPr/>
          </p:nvSpPr>
          <p:spPr bwMode="auto">
            <a:xfrm>
              <a:off x="5783925" y="5277412"/>
              <a:ext cx="289339" cy="1249850"/>
            </a:xfrm>
            <a:custGeom>
              <a:avLst/>
              <a:gdLst>
                <a:gd name="T0" fmla="*/ 4 w 69"/>
                <a:gd name="T1" fmla="*/ 224 h 281"/>
                <a:gd name="T2" fmla="*/ 5 w 69"/>
                <a:gd name="T3" fmla="*/ 224 h 281"/>
                <a:gd name="T4" fmla="*/ 2 w 69"/>
                <a:gd name="T5" fmla="*/ 173 h 281"/>
                <a:gd name="T6" fmla="*/ 5 w 69"/>
                <a:gd name="T7" fmla="*/ 217 h 281"/>
                <a:gd name="T8" fmla="*/ 4 w 69"/>
                <a:gd name="T9" fmla="*/ 136 h 281"/>
                <a:gd name="T10" fmla="*/ 2 w 69"/>
                <a:gd name="T11" fmla="*/ 168 h 281"/>
                <a:gd name="T12" fmla="*/ 4 w 69"/>
                <a:gd name="T13" fmla="*/ 136 h 281"/>
                <a:gd name="T14" fmla="*/ 69 w 69"/>
                <a:gd name="T15" fmla="*/ 8 h 281"/>
                <a:gd name="T16" fmla="*/ 69 w 69"/>
                <a:gd name="T17" fmla="*/ 7 h 281"/>
                <a:gd name="T18" fmla="*/ 69 w 69"/>
                <a:gd name="T19" fmla="*/ 7 h 281"/>
                <a:gd name="T20" fmla="*/ 69 w 69"/>
                <a:gd name="T21" fmla="*/ 7 h 281"/>
                <a:gd name="T22" fmla="*/ 69 w 69"/>
                <a:gd name="T23" fmla="*/ 7 h 281"/>
                <a:gd name="T24" fmla="*/ 69 w 69"/>
                <a:gd name="T25" fmla="*/ 7 h 281"/>
                <a:gd name="T26" fmla="*/ 69 w 69"/>
                <a:gd name="T27" fmla="*/ 7 h 281"/>
                <a:gd name="T28" fmla="*/ 69 w 69"/>
                <a:gd name="T29" fmla="*/ 7 h 281"/>
                <a:gd name="T30" fmla="*/ 69 w 69"/>
                <a:gd name="T31" fmla="*/ 7 h 281"/>
                <a:gd name="T32" fmla="*/ 69 w 69"/>
                <a:gd name="T33" fmla="*/ 6 h 281"/>
                <a:gd name="T34" fmla="*/ 69 w 69"/>
                <a:gd name="T35" fmla="*/ 5 h 281"/>
                <a:gd name="T36" fmla="*/ 69 w 69"/>
                <a:gd name="T37" fmla="*/ 5 h 281"/>
                <a:gd name="T38" fmla="*/ 69 w 69"/>
                <a:gd name="T39" fmla="*/ 5 h 281"/>
                <a:gd name="T40" fmla="*/ 69 w 69"/>
                <a:gd name="T41" fmla="*/ 5 h 281"/>
                <a:gd name="T42" fmla="*/ 69 w 69"/>
                <a:gd name="T43" fmla="*/ 5 h 281"/>
                <a:gd name="T44" fmla="*/ 69 w 69"/>
                <a:gd name="T45" fmla="*/ 5 h 281"/>
                <a:gd name="T46" fmla="*/ 69 w 69"/>
                <a:gd name="T47" fmla="*/ 5 h 281"/>
                <a:gd name="T48" fmla="*/ 69 w 69"/>
                <a:gd name="T49" fmla="*/ 5 h 281"/>
                <a:gd name="T50" fmla="*/ 69 w 69"/>
                <a:gd name="T51" fmla="*/ 4 h 281"/>
                <a:gd name="T52" fmla="*/ 69 w 69"/>
                <a:gd name="T53" fmla="*/ 4 h 281"/>
                <a:gd name="T54" fmla="*/ 69 w 69"/>
                <a:gd name="T55" fmla="*/ 4 h 281"/>
                <a:gd name="T56" fmla="*/ 69 w 69"/>
                <a:gd name="T57" fmla="*/ 4 h 281"/>
                <a:gd name="T58" fmla="*/ 69 w 69"/>
                <a:gd name="T59" fmla="*/ 4 h 281"/>
                <a:gd name="T60" fmla="*/ 69 w 69"/>
                <a:gd name="T61" fmla="*/ 4 h 281"/>
                <a:gd name="T62" fmla="*/ 69 w 69"/>
                <a:gd name="T63" fmla="*/ 4 h 281"/>
                <a:gd name="T64" fmla="*/ 69 w 69"/>
                <a:gd name="T65" fmla="*/ 3 h 281"/>
                <a:gd name="T66" fmla="*/ 69 w 69"/>
                <a:gd name="T67" fmla="*/ 3 h 281"/>
                <a:gd name="T68" fmla="*/ 69 w 69"/>
                <a:gd name="T69" fmla="*/ 3 h 281"/>
                <a:gd name="T70" fmla="*/ 69 w 69"/>
                <a:gd name="T71" fmla="*/ 3 h 281"/>
                <a:gd name="T72" fmla="*/ 69 w 69"/>
                <a:gd name="T73" fmla="*/ 3 h 281"/>
                <a:gd name="T74" fmla="*/ 69 w 69"/>
                <a:gd name="T75" fmla="*/ 2 h 281"/>
                <a:gd name="T76" fmla="*/ 69 w 69"/>
                <a:gd name="T77" fmla="*/ 2 h 281"/>
                <a:gd name="T78" fmla="*/ 69 w 69"/>
                <a:gd name="T79" fmla="*/ 2 h 281"/>
                <a:gd name="T80" fmla="*/ 69 w 69"/>
                <a:gd name="T81" fmla="*/ 2 h 281"/>
                <a:gd name="T82" fmla="*/ 69 w 69"/>
                <a:gd name="T83" fmla="*/ 2 h 281"/>
                <a:gd name="T84" fmla="*/ 69 w 69"/>
                <a:gd name="T85" fmla="*/ 2 h 281"/>
                <a:gd name="T86" fmla="*/ 69 w 69"/>
                <a:gd name="T87" fmla="*/ 2 h 281"/>
                <a:gd name="T88" fmla="*/ 69 w 69"/>
                <a:gd name="T89" fmla="*/ 1 h 281"/>
                <a:gd name="T90" fmla="*/ 69 w 69"/>
                <a:gd name="T91" fmla="*/ 1 h 281"/>
                <a:gd name="T92" fmla="*/ 69 w 69"/>
                <a:gd name="T93" fmla="*/ 1 h 281"/>
                <a:gd name="T94" fmla="*/ 69 w 69"/>
                <a:gd name="T95" fmla="*/ 1 h 281"/>
                <a:gd name="T96" fmla="*/ 69 w 69"/>
                <a:gd name="T97" fmla="*/ 1 h 281"/>
                <a:gd name="T98" fmla="*/ 69 w 69"/>
                <a:gd name="T99" fmla="*/ 1 h 281"/>
                <a:gd name="T100" fmla="*/ 69 w 69"/>
                <a:gd name="T101" fmla="*/ 0 h 281"/>
                <a:gd name="T102" fmla="*/ 69 w 69"/>
                <a:gd name="T103" fmla="*/ 0 h 281"/>
                <a:gd name="T104" fmla="*/ 69 w 69"/>
                <a:gd name="T10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281">
                  <a:moveTo>
                    <a:pt x="5" y="224"/>
                  </a:moveTo>
                  <a:cubicBezTo>
                    <a:pt x="5" y="224"/>
                    <a:pt x="4" y="224"/>
                    <a:pt x="4" y="224"/>
                  </a:cubicBezTo>
                  <a:cubicBezTo>
                    <a:pt x="6" y="281"/>
                    <a:pt x="6" y="281"/>
                    <a:pt x="6" y="281"/>
                  </a:cubicBezTo>
                  <a:cubicBezTo>
                    <a:pt x="5" y="224"/>
                    <a:pt x="5" y="224"/>
                    <a:pt x="5" y="224"/>
                  </a:cubicBezTo>
                  <a:moveTo>
                    <a:pt x="4" y="172"/>
                  </a:moveTo>
                  <a:cubicBezTo>
                    <a:pt x="3" y="172"/>
                    <a:pt x="3" y="173"/>
                    <a:pt x="2" y="173"/>
                  </a:cubicBezTo>
                  <a:cubicBezTo>
                    <a:pt x="4" y="217"/>
                    <a:pt x="4" y="217"/>
                    <a:pt x="4" y="217"/>
                  </a:cubicBezTo>
                  <a:cubicBezTo>
                    <a:pt x="4" y="217"/>
                    <a:pt x="5" y="217"/>
                    <a:pt x="5" y="217"/>
                  </a:cubicBezTo>
                  <a:cubicBezTo>
                    <a:pt x="4" y="172"/>
                    <a:pt x="4" y="172"/>
                    <a:pt x="4" y="172"/>
                  </a:cubicBezTo>
                  <a:moveTo>
                    <a:pt x="4" y="136"/>
                  </a:moveTo>
                  <a:cubicBezTo>
                    <a:pt x="3" y="137"/>
                    <a:pt x="1" y="137"/>
                    <a:pt x="0" y="137"/>
                  </a:cubicBezTo>
                  <a:cubicBezTo>
                    <a:pt x="2" y="168"/>
                    <a:pt x="2" y="168"/>
                    <a:pt x="2" y="168"/>
                  </a:cubicBezTo>
                  <a:cubicBezTo>
                    <a:pt x="2" y="168"/>
                    <a:pt x="3" y="168"/>
                    <a:pt x="4" y="168"/>
                  </a:cubicBezTo>
                  <a:cubicBezTo>
                    <a:pt x="4" y="136"/>
                    <a:pt x="4" y="136"/>
                    <a:pt x="4" y="136"/>
                  </a:cubicBezTo>
                  <a:moveTo>
                    <a:pt x="69" y="8"/>
                  </a:moveTo>
                  <a:cubicBezTo>
                    <a:pt x="69" y="8"/>
                    <a:pt x="69" y="8"/>
                    <a:pt x="69" y="8"/>
                  </a:cubicBezTo>
                  <a:cubicBezTo>
                    <a:pt x="69" y="8"/>
                    <a:pt x="69" y="8"/>
                    <a:pt x="69" y="8"/>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6"/>
                  </a:moveTo>
                  <a:cubicBezTo>
                    <a:pt x="69" y="6"/>
                    <a:pt x="69" y="6"/>
                    <a:pt x="69" y="6"/>
                  </a:cubicBezTo>
                  <a:cubicBezTo>
                    <a:pt x="69" y="6"/>
                    <a:pt x="69" y="6"/>
                    <a:pt x="69" y="6"/>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4"/>
                  </a:moveTo>
                  <a:cubicBezTo>
                    <a:pt x="69" y="4"/>
                    <a:pt x="69" y="4"/>
                    <a:pt x="69" y="4"/>
                  </a:cubicBezTo>
                  <a:cubicBezTo>
                    <a:pt x="69" y="4"/>
                    <a:pt x="69" y="4"/>
                    <a:pt x="69" y="4"/>
                  </a:cubicBezTo>
                  <a:moveTo>
                    <a:pt x="69" y="4"/>
                  </a:moveTo>
                  <a:cubicBezTo>
                    <a:pt x="69" y="4"/>
                    <a:pt x="69" y="4"/>
                    <a:pt x="69" y="4"/>
                  </a:cubicBezTo>
                  <a:cubicBezTo>
                    <a:pt x="69" y="4"/>
                    <a:pt x="69" y="4"/>
                    <a:pt x="69" y="4"/>
                  </a:cubicBezTo>
                  <a:moveTo>
                    <a:pt x="69" y="4"/>
                  </a:moveTo>
                  <a:cubicBezTo>
                    <a:pt x="69" y="4"/>
                    <a:pt x="69" y="4"/>
                    <a:pt x="69" y="4"/>
                  </a:cubicBezTo>
                  <a:cubicBezTo>
                    <a:pt x="69" y="4"/>
                    <a:pt x="69" y="4"/>
                    <a:pt x="69" y="4"/>
                  </a:cubicBezTo>
                  <a:moveTo>
                    <a:pt x="69" y="4"/>
                  </a:moveTo>
                  <a:cubicBezTo>
                    <a:pt x="69" y="4"/>
                    <a:pt x="69" y="4"/>
                    <a:pt x="69" y="4"/>
                  </a:cubicBezTo>
                  <a:cubicBezTo>
                    <a:pt x="69" y="4"/>
                    <a:pt x="69" y="4"/>
                    <a:pt x="69" y="4"/>
                  </a:cubicBezTo>
                  <a:moveTo>
                    <a:pt x="69" y="3"/>
                  </a:moveTo>
                  <a:cubicBezTo>
                    <a:pt x="69" y="4"/>
                    <a:pt x="69" y="4"/>
                    <a:pt x="69" y="4"/>
                  </a:cubicBezTo>
                  <a:cubicBezTo>
                    <a:pt x="69" y="4"/>
                    <a:pt x="69" y="4"/>
                    <a:pt x="69" y="3"/>
                  </a:cubicBezTo>
                  <a:moveTo>
                    <a:pt x="69" y="3"/>
                  </a:moveTo>
                  <a:cubicBezTo>
                    <a:pt x="69" y="3"/>
                    <a:pt x="69" y="3"/>
                    <a:pt x="69" y="3"/>
                  </a:cubicBezTo>
                  <a:cubicBezTo>
                    <a:pt x="69" y="3"/>
                    <a:pt x="69" y="3"/>
                    <a:pt x="69" y="3"/>
                  </a:cubicBezTo>
                  <a:moveTo>
                    <a:pt x="69" y="3"/>
                  </a:moveTo>
                  <a:cubicBezTo>
                    <a:pt x="69" y="3"/>
                    <a:pt x="69" y="3"/>
                    <a:pt x="69" y="3"/>
                  </a:cubicBezTo>
                  <a:cubicBezTo>
                    <a:pt x="69" y="3"/>
                    <a:pt x="69" y="3"/>
                    <a:pt x="69" y="3"/>
                  </a:cubicBezTo>
                  <a:moveTo>
                    <a:pt x="69" y="3"/>
                  </a:moveTo>
                  <a:cubicBezTo>
                    <a:pt x="69" y="3"/>
                    <a:pt x="69" y="3"/>
                    <a:pt x="69" y="3"/>
                  </a:cubicBezTo>
                  <a:cubicBezTo>
                    <a:pt x="69" y="3"/>
                    <a:pt x="69" y="3"/>
                    <a:pt x="69" y="3"/>
                  </a:cubicBezTo>
                  <a:moveTo>
                    <a:pt x="69" y="2"/>
                  </a:moveTo>
                  <a:cubicBezTo>
                    <a:pt x="69" y="2"/>
                    <a:pt x="69" y="2"/>
                    <a:pt x="69" y="2"/>
                  </a:cubicBezTo>
                  <a:cubicBezTo>
                    <a:pt x="69" y="2"/>
                    <a:pt x="69" y="2"/>
                    <a:pt x="69" y="2"/>
                  </a:cubicBezTo>
                  <a:moveTo>
                    <a:pt x="69" y="2"/>
                  </a:moveTo>
                  <a:cubicBezTo>
                    <a:pt x="69" y="2"/>
                    <a:pt x="69" y="2"/>
                    <a:pt x="69" y="2"/>
                  </a:cubicBezTo>
                  <a:cubicBezTo>
                    <a:pt x="69" y="2"/>
                    <a:pt x="69" y="2"/>
                    <a:pt x="69" y="2"/>
                  </a:cubicBezTo>
                  <a:moveTo>
                    <a:pt x="69" y="2"/>
                  </a:moveTo>
                  <a:cubicBezTo>
                    <a:pt x="69" y="2"/>
                    <a:pt x="69" y="2"/>
                    <a:pt x="69" y="2"/>
                  </a:cubicBezTo>
                  <a:cubicBezTo>
                    <a:pt x="69" y="2"/>
                    <a:pt x="69" y="2"/>
                    <a:pt x="69" y="2"/>
                  </a:cubicBezTo>
                  <a:moveTo>
                    <a:pt x="69" y="2"/>
                  </a:moveTo>
                  <a:cubicBezTo>
                    <a:pt x="69" y="2"/>
                    <a:pt x="69" y="2"/>
                    <a:pt x="69" y="2"/>
                  </a:cubicBezTo>
                  <a:cubicBezTo>
                    <a:pt x="69" y="2"/>
                    <a:pt x="69" y="2"/>
                    <a:pt x="69" y="2"/>
                  </a:cubicBezTo>
                  <a:moveTo>
                    <a:pt x="69" y="1"/>
                  </a:moveTo>
                  <a:cubicBezTo>
                    <a:pt x="69" y="2"/>
                    <a:pt x="69" y="2"/>
                    <a:pt x="69" y="2"/>
                  </a:cubicBezTo>
                  <a:cubicBezTo>
                    <a:pt x="69" y="2"/>
                    <a:pt x="69" y="2"/>
                    <a:pt x="69" y="1"/>
                  </a:cubicBezTo>
                  <a:moveTo>
                    <a:pt x="69" y="1"/>
                  </a:moveTo>
                  <a:cubicBezTo>
                    <a:pt x="69" y="1"/>
                    <a:pt x="69" y="1"/>
                    <a:pt x="69" y="1"/>
                  </a:cubicBezTo>
                  <a:cubicBezTo>
                    <a:pt x="69" y="1"/>
                    <a:pt x="69" y="1"/>
                    <a:pt x="69" y="1"/>
                  </a:cubicBezTo>
                  <a:moveTo>
                    <a:pt x="69" y="1"/>
                  </a:moveTo>
                  <a:cubicBezTo>
                    <a:pt x="69" y="1"/>
                    <a:pt x="69" y="1"/>
                    <a:pt x="69" y="1"/>
                  </a:cubicBezTo>
                  <a:cubicBezTo>
                    <a:pt x="69" y="1"/>
                    <a:pt x="69" y="1"/>
                    <a:pt x="69" y="1"/>
                  </a:cubicBezTo>
                  <a:moveTo>
                    <a:pt x="69" y="1"/>
                  </a:moveTo>
                  <a:cubicBezTo>
                    <a:pt x="69" y="1"/>
                    <a:pt x="69" y="1"/>
                    <a:pt x="69" y="1"/>
                  </a:cubicBezTo>
                  <a:cubicBezTo>
                    <a:pt x="69" y="1"/>
                    <a:pt x="69" y="1"/>
                    <a:pt x="69" y="1"/>
                  </a:cubicBezTo>
                  <a:moveTo>
                    <a:pt x="69" y="1"/>
                  </a:moveTo>
                  <a:cubicBezTo>
                    <a:pt x="69" y="1"/>
                    <a:pt x="69" y="1"/>
                    <a:pt x="69" y="1"/>
                  </a:cubicBezTo>
                  <a:cubicBezTo>
                    <a:pt x="69" y="1"/>
                    <a:pt x="69" y="1"/>
                    <a:pt x="69" y="1"/>
                  </a:cubicBezTo>
                  <a:moveTo>
                    <a:pt x="69" y="0"/>
                  </a:moveTo>
                  <a:cubicBezTo>
                    <a:pt x="69" y="0"/>
                    <a:pt x="69" y="0"/>
                    <a:pt x="69" y="1"/>
                  </a:cubicBezTo>
                  <a:cubicBezTo>
                    <a:pt x="69" y="0"/>
                    <a:pt x="69" y="0"/>
                    <a:pt x="69" y="0"/>
                  </a:cubicBezTo>
                  <a:moveTo>
                    <a:pt x="69" y="0"/>
                  </a:moveTo>
                  <a:cubicBezTo>
                    <a:pt x="69" y="0"/>
                    <a:pt x="69" y="0"/>
                    <a:pt x="69" y="0"/>
                  </a:cubicBezTo>
                  <a:cubicBezTo>
                    <a:pt x="69" y="0"/>
                    <a:pt x="69" y="0"/>
                    <a:pt x="69"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45" name="Freeform 101">
              <a:extLst>
                <a:ext uri="{FF2B5EF4-FFF2-40B4-BE49-F238E27FC236}">
                  <a16:creationId xmlns:a16="http://schemas.microsoft.com/office/drawing/2014/main" id="{68C90D23-0EDD-3029-4BED-E170AE8E7EDB}"/>
                </a:ext>
              </a:extLst>
            </p:cNvPr>
            <p:cNvSpPr>
              <a:spLocks/>
            </p:cNvSpPr>
            <p:nvPr/>
          </p:nvSpPr>
          <p:spPr bwMode="auto">
            <a:xfrm>
              <a:off x="5793412" y="6024476"/>
              <a:ext cx="7115" cy="23716"/>
            </a:xfrm>
            <a:custGeom>
              <a:avLst/>
              <a:gdLst>
                <a:gd name="T0" fmla="*/ 2 w 2"/>
                <a:gd name="T1" fmla="*/ 0 h 5"/>
                <a:gd name="T2" fmla="*/ 0 w 2"/>
                <a:gd name="T3" fmla="*/ 0 h 5"/>
                <a:gd name="T4" fmla="*/ 0 w 2"/>
                <a:gd name="T5" fmla="*/ 5 h 5"/>
                <a:gd name="T6" fmla="*/ 2 w 2"/>
                <a:gd name="T7" fmla="*/ 4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cubicBezTo>
                    <a:pt x="1" y="0"/>
                    <a:pt x="0" y="0"/>
                    <a:pt x="0" y="0"/>
                  </a:cubicBezTo>
                  <a:cubicBezTo>
                    <a:pt x="0" y="5"/>
                    <a:pt x="0" y="5"/>
                    <a:pt x="0" y="5"/>
                  </a:cubicBezTo>
                  <a:cubicBezTo>
                    <a:pt x="1" y="5"/>
                    <a:pt x="1" y="4"/>
                    <a:pt x="2" y="4"/>
                  </a:cubicBezTo>
                  <a:cubicBezTo>
                    <a:pt x="2" y="0"/>
                    <a:pt x="2" y="0"/>
                    <a:pt x="2"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46" name="Freeform 102">
              <a:extLst>
                <a:ext uri="{FF2B5EF4-FFF2-40B4-BE49-F238E27FC236}">
                  <a16:creationId xmlns:a16="http://schemas.microsoft.com/office/drawing/2014/main" id="{F7F56632-ABF1-6DC3-88AB-FDCF34D7F4E4}"/>
                </a:ext>
              </a:extLst>
            </p:cNvPr>
            <p:cNvSpPr>
              <a:spLocks/>
            </p:cNvSpPr>
            <p:nvPr/>
          </p:nvSpPr>
          <p:spPr bwMode="auto">
            <a:xfrm>
              <a:off x="5800526" y="6242666"/>
              <a:ext cx="4743" cy="33203"/>
            </a:xfrm>
            <a:custGeom>
              <a:avLst/>
              <a:gdLst>
                <a:gd name="T0" fmla="*/ 0 w 1"/>
                <a:gd name="T1" fmla="*/ 0 h 7"/>
                <a:gd name="T2" fmla="*/ 0 w 1"/>
                <a:gd name="T3" fmla="*/ 7 h 7"/>
                <a:gd name="T4" fmla="*/ 1 w 1"/>
                <a:gd name="T5" fmla="*/ 7 h 7"/>
                <a:gd name="T6" fmla="*/ 1 w 1"/>
                <a:gd name="T7" fmla="*/ 0 h 7"/>
                <a:gd name="T8" fmla="*/ 0 w 1"/>
                <a:gd name="T9" fmla="*/ 0 h 7"/>
              </a:gdLst>
              <a:ahLst/>
              <a:cxnLst>
                <a:cxn ang="0">
                  <a:pos x="T0" y="T1"/>
                </a:cxn>
                <a:cxn ang="0">
                  <a:pos x="T2" y="T3"/>
                </a:cxn>
                <a:cxn ang="0">
                  <a:pos x="T4" y="T5"/>
                </a:cxn>
                <a:cxn ang="0">
                  <a:pos x="T6" y="T7"/>
                </a:cxn>
                <a:cxn ang="0">
                  <a:pos x="T8" y="T9"/>
                </a:cxn>
              </a:cxnLst>
              <a:rect l="0" t="0" r="r" b="b"/>
              <a:pathLst>
                <a:path w="1" h="7">
                  <a:moveTo>
                    <a:pt x="0" y="0"/>
                  </a:moveTo>
                  <a:cubicBezTo>
                    <a:pt x="0" y="7"/>
                    <a:pt x="0" y="7"/>
                    <a:pt x="0" y="7"/>
                  </a:cubicBezTo>
                  <a:cubicBezTo>
                    <a:pt x="0" y="7"/>
                    <a:pt x="1" y="7"/>
                    <a:pt x="1" y="7"/>
                  </a:cubicBezTo>
                  <a:cubicBezTo>
                    <a:pt x="1" y="0"/>
                    <a:pt x="1" y="0"/>
                    <a:pt x="1" y="0"/>
                  </a:cubicBezTo>
                  <a:cubicBezTo>
                    <a:pt x="1" y="0"/>
                    <a:pt x="0" y="0"/>
                    <a:pt x="0"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47" name="Freeform 103">
              <a:extLst>
                <a:ext uri="{FF2B5EF4-FFF2-40B4-BE49-F238E27FC236}">
                  <a16:creationId xmlns:a16="http://schemas.microsoft.com/office/drawing/2014/main" id="{C047106F-0D0D-2ECD-84CB-D1E5EAF4E030}"/>
                </a:ext>
              </a:extLst>
            </p:cNvPr>
            <p:cNvSpPr>
              <a:spLocks/>
            </p:cNvSpPr>
            <p:nvPr/>
          </p:nvSpPr>
          <p:spPr bwMode="auto">
            <a:xfrm>
              <a:off x="5755465" y="4667902"/>
              <a:ext cx="317799" cy="1219019"/>
            </a:xfrm>
            <a:custGeom>
              <a:avLst/>
              <a:gdLst>
                <a:gd name="T0" fmla="*/ 2 w 76"/>
                <a:gd name="T1" fmla="*/ 0 h 274"/>
                <a:gd name="T2" fmla="*/ 0 w 76"/>
                <a:gd name="T3" fmla="*/ 200 h 274"/>
                <a:gd name="T4" fmla="*/ 7 w 76"/>
                <a:gd name="T5" fmla="*/ 274 h 274"/>
                <a:gd name="T6" fmla="*/ 11 w 76"/>
                <a:gd name="T7" fmla="*/ 273 h 274"/>
                <a:gd name="T8" fmla="*/ 76 w 76"/>
                <a:gd name="T9" fmla="*/ 145 h 274"/>
                <a:gd name="T10" fmla="*/ 76 w 76"/>
                <a:gd name="T11" fmla="*/ 144 h 274"/>
                <a:gd name="T12" fmla="*/ 76 w 76"/>
                <a:gd name="T13" fmla="*/ 144 h 274"/>
                <a:gd name="T14" fmla="*/ 76 w 76"/>
                <a:gd name="T15" fmla="*/ 144 h 274"/>
                <a:gd name="T16" fmla="*/ 76 w 76"/>
                <a:gd name="T17" fmla="*/ 144 h 274"/>
                <a:gd name="T18" fmla="*/ 76 w 76"/>
                <a:gd name="T19" fmla="*/ 144 h 274"/>
                <a:gd name="T20" fmla="*/ 76 w 76"/>
                <a:gd name="T21" fmla="*/ 143 h 274"/>
                <a:gd name="T22" fmla="*/ 76 w 76"/>
                <a:gd name="T23" fmla="*/ 142 h 274"/>
                <a:gd name="T24" fmla="*/ 76 w 76"/>
                <a:gd name="T25" fmla="*/ 142 h 274"/>
                <a:gd name="T26" fmla="*/ 76 w 76"/>
                <a:gd name="T27" fmla="*/ 142 h 274"/>
                <a:gd name="T28" fmla="*/ 76 w 76"/>
                <a:gd name="T29" fmla="*/ 142 h 274"/>
                <a:gd name="T30" fmla="*/ 76 w 76"/>
                <a:gd name="T31" fmla="*/ 142 h 274"/>
                <a:gd name="T32" fmla="*/ 76 w 76"/>
                <a:gd name="T33" fmla="*/ 141 h 274"/>
                <a:gd name="T34" fmla="*/ 76 w 76"/>
                <a:gd name="T35" fmla="*/ 141 h 274"/>
                <a:gd name="T36" fmla="*/ 76 w 76"/>
                <a:gd name="T37" fmla="*/ 141 h 274"/>
                <a:gd name="T38" fmla="*/ 76 w 76"/>
                <a:gd name="T39" fmla="*/ 141 h 274"/>
                <a:gd name="T40" fmla="*/ 76 w 76"/>
                <a:gd name="T41" fmla="*/ 140 h 274"/>
                <a:gd name="T42" fmla="*/ 76 w 76"/>
                <a:gd name="T43" fmla="*/ 140 h 274"/>
                <a:gd name="T44" fmla="*/ 76 w 76"/>
                <a:gd name="T45" fmla="*/ 140 h 274"/>
                <a:gd name="T46" fmla="*/ 76 w 76"/>
                <a:gd name="T47" fmla="*/ 140 h 274"/>
                <a:gd name="T48" fmla="*/ 76 w 76"/>
                <a:gd name="T49" fmla="*/ 139 h 274"/>
                <a:gd name="T50" fmla="*/ 76 w 76"/>
                <a:gd name="T51" fmla="*/ 139 h 274"/>
                <a:gd name="T52" fmla="*/ 76 w 76"/>
                <a:gd name="T53" fmla="*/ 139 h 274"/>
                <a:gd name="T54" fmla="*/ 76 w 76"/>
                <a:gd name="T55" fmla="*/ 139 h 274"/>
                <a:gd name="T56" fmla="*/ 76 w 76"/>
                <a:gd name="T57" fmla="*/ 138 h 274"/>
                <a:gd name="T58" fmla="*/ 76 w 76"/>
                <a:gd name="T59" fmla="*/ 138 h 274"/>
                <a:gd name="T60" fmla="*/ 76 w 76"/>
                <a:gd name="T61" fmla="*/ 138 h 274"/>
                <a:gd name="T62" fmla="*/ 76 w 76"/>
                <a:gd name="T63" fmla="*/ 138 h 274"/>
                <a:gd name="T64" fmla="*/ 76 w 76"/>
                <a:gd name="T65" fmla="*/ 138 h 274"/>
                <a:gd name="T66" fmla="*/ 76 w 76"/>
                <a:gd name="T67" fmla="*/ 137 h 274"/>
                <a:gd name="T68" fmla="*/ 76 w 76"/>
                <a:gd name="T69" fmla="*/ 137 h 274"/>
                <a:gd name="T70" fmla="*/ 2 w 76"/>
                <a:gd name="T71"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274">
                  <a:moveTo>
                    <a:pt x="2" y="0"/>
                  </a:moveTo>
                  <a:cubicBezTo>
                    <a:pt x="2" y="0"/>
                    <a:pt x="2" y="0"/>
                    <a:pt x="2" y="0"/>
                  </a:cubicBezTo>
                  <a:cubicBezTo>
                    <a:pt x="2" y="0"/>
                    <a:pt x="1" y="0"/>
                    <a:pt x="0" y="0"/>
                  </a:cubicBezTo>
                  <a:cubicBezTo>
                    <a:pt x="0" y="200"/>
                    <a:pt x="0" y="200"/>
                    <a:pt x="0" y="200"/>
                  </a:cubicBezTo>
                  <a:cubicBezTo>
                    <a:pt x="2" y="149"/>
                    <a:pt x="2" y="149"/>
                    <a:pt x="2" y="149"/>
                  </a:cubicBezTo>
                  <a:cubicBezTo>
                    <a:pt x="7" y="274"/>
                    <a:pt x="7" y="274"/>
                    <a:pt x="7" y="274"/>
                  </a:cubicBezTo>
                  <a:cubicBezTo>
                    <a:pt x="8" y="274"/>
                    <a:pt x="10" y="274"/>
                    <a:pt x="11" y="273"/>
                  </a:cubicBezTo>
                  <a:cubicBezTo>
                    <a:pt x="11" y="273"/>
                    <a:pt x="11" y="273"/>
                    <a:pt x="11" y="273"/>
                  </a:cubicBezTo>
                  <a:cubicBezTo>
                    <a:pt x="46" y="266"/>
                    <a:pt x="74" y="212"/>
                    <a:pt x="76" y="145"/>
                  </a:cubicBezTo>
                  <a:cubicBezTo>
                    <a:pt x="76" y="145"/>
                    <a:pt x="76" y="145"/>
                    <a:pt x="76" y="145"/>
                  </a:cubicBezTo>
                  <a:cubicBezTo>
                    <a:pt x="76" y="145"/>
                    <a:pt x="76" y="145"/>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3"/>
                  </a:cubicBezTo>
                  <a:cubicBezTo>
                    <a:pt x="76" y="143"/>
                    <a:pt x="76" y="143"/>
                    <a:pt x="76" y="143"/>
                  </a:cubicBezTo>
                  <a:cubicBezTo>
                    <a:pt x="76" y="143"/>
                    <a:pt x="76" y="143"/>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0"/>
                  </a:cubicBezTo>
                  <a:cubicBezTo>
                    <a:pt x="76" y="140"/>
                    <a:pt x="76" y="140"/>
                    <a:pt x="76" y="140"/>
                  </a:cubicBezTo>
                  <a:cubicBezTo>
                    <a:pt x="76" y="140"/>
                    <a:pt x="76" y="140"/>
                    <a:pt x="76" y="140"/>
                  </a:cubicBezTo>
                  <a:cubicBezTo>
                    <a:pt x="76" y="140"/>
                    <a:pt x="76" y="140"/>
                    <a:pt x="76" y="140"/>
                  </a:cubicBezTo>
                  <a:cubicBezTo>
                    <a:pt x="76" y="140"/>
                    <a:pt x="76" y="140"/>
                    <a:pt x="76" y="140"/>
                  </a:cubicBezTo>
                  <a:cubicBezTo>
                    <a:pt x="76" y="140"/>
                    <a:pt x="76" y="140"/>
                    <a:pt x="76" y="140"/>
                  </a:cubicBezTo>
                  <a:cubicBezTo>
                    <a:pt x="76" y="140"/>
                    <a:pt x="76" y="140"/>
                    <a:pt x="76" y="140"/>
                  </a:cubicBezTo>
                  <a:cubicBezTo>
                    <a:pt x="76" y="140"/>
                    <a:pt x="76" y="140"/>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7"/>
                    <a:pt x="76" y="137"/>
                    <a:pt x="76" y="137"/>
                  </a:cubicBezTo>
                  <a:cubicBezTo>
                    <a:pt x="76" y="137"/>
                    <a:pt x="76" y="137"/>
                    <a:pt x="76" y="137"/>
                  </a:cubicBezTo>
                  <a:cubicBezTo>
                    <a:pt x="76" y="137"/>
                    <a:pt x="76" y="137"/>
                    <a:pt x="76" y="137"/>
                  </a:cubicBezTo>
                  <a:cubicBezTo>
                    <a:pt x="76" y="137"/>
                    <a:pt x="76" y="137"/>
                    <a:pt x="76" y="137"/>
                  </a:cubicBezTo>
                  <a:cubicBezTo>
                    <a:pt x="76" y="61"/>
                    <a:pt x="43" y="0"/>
                    <a:pt x="2"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48" name="Rectangle 104">
              <a:extLst>
                <a:ext uri="{FF2B5EF4-FFF2-40B4-BE49-F238E27FC236}">
                  <a16:creationId xmlns:a16="http://schemas.microsoft.com/office/drawing/2014/main" id="{05292602-2139-D647-2054-CD31C933B710}"/>
                </a:ext>
              </a:extLst>
            </p:cNvPr>
            <p:cNvSpPr>
              <a:spLocks noChangeArrowheads="1"/>
            </p:cNvSpPr>
            <p:nvPr/>
          </p:nvSpPr>
          <p:spPr bwMode="auto">
            <a:xfrm>
              <a:off x="5755465" y="6532005"/>
              <a:ext cx="54548" cy="9487"/>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49" name="Rectangle 105">
              <a:extLst>
                <a:ext uri="{FF2B5EF4-FFF2-40B4-BE49-F238E27FC236}">
                  <a16:creationId xmlns:a16="http://schemas.microsoft.com/office/drawing/2014/main" id="{B33F6684-A6F5-7508-D237-33C851F505BC}"/>
                </a:ext>
              </a:extLst>
            </p:cNvPr>
            <p:cNvSpPr>
              <a:spLocks noChangeArrowheads="1"/>
            </p:cNvSpPr>
            <p:nvPr/>
          </p:nvSpPr>
          <p:spPr bwMode="auto">
            <a:xfrm>
              <a:off x="5755465" y="6532005"/>
              <a:ext cx="54548" cy="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50" name="Freeform 106">
              <a:extLst>
                <a:ext uri="{FF2B5EF4-FFF2-40B4-BE49-F238E27FC236}">
                  <a16:creationId xmlns:a16="http://schemas.microsoft.com/office/drawing/2014/main" id="{EE5BA185-C9CB-BE63-CA49-043CE3AEA546}"/>
                </a:ext>
              </a:extLst>
            </p:cNvPr>
            <p:cNvSpPr>
              <a:spLocks/>
            </p:cNvSpPr>
            <p:nvPr/>
          </p:nvSpPr>
          <p:spPr bwMode="auto">
            <a:xfrm>
              <a:off x="5755465" y="5331959"/>
              <a:ext cx="54548" cy="1200046"/>
            </a:xfrm>
            <a:custGeom>
              <a:avLst/>
              <a:gdLst>
                <a:gd name="T0" fmla="*/ 3 w 23"/>
                <a:gd name="T1" fmla="*/ 0 h 506"/>
                <a:gd name="T2" fmla="*/ 0 w 23"/>
                <a:gd name="T3" fmla="*/ 95 h 506"/>
                <a:gd name="T4" fmla="*/ 0 w 23"/>
                <a:gd name="T5" fmla="*/ 506 h 506"/>
                <a:gd name="T6" fmla="*/ 23 w 23"/>
                <a:gd name="T7" fmla="*/ 506 h 506"/>
                <a:gd name="T8" fmla="*/ 23 w 23"/>
                <a:gd name="T9" fmla="*/ 504 h 506"/>
                <a:gd name="T10" fmla="*/ 19 w 23"/>
                <a:gd name="T11" fmla="*/ 398 h 506"/>
                <a:gd name="T12" fmla="*/ 19 w 23"/>
                <a:gd name="T13" fmla="*/ 384 h 506"/>
                <a:gd name="T14" fmla="*/ 16 w 23"/>
                <a:gd name="T15" fmla="*/ 302 h 506"/>
                <a:gd name="T16" fmla="*/ 16 w 23"/>
                <a:gd name="T17" fmla="*/ 292 h 506"/>
                <a:gd name="T18" fmla="*/ 12 w 23"/>
                <a:gd name="T19" fmla="*/ 234 h 506"/>
                <a:gd name="T20" fmla="*/ 3 w 23"/>
                <a:gd name="T21"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506">
                  <a:moveTo>
                    <a:pt x="3" y="0"/>
                  </a:moveTo>
                  <a:lnTo>
                    <a:pt x="0" y="95"/>
                  </a:lnTo>
                  <a:lnTo>
                    <a:pt x="0" y="506"/>
                  </a:lnTo>
                  <a:lnTo>
                    <a:pt x="23" y="506"/>
                  </a:lnTo>
                  <a:lnTo>
                    <a:pt x="23" y="504"/>
                  </a:lnTo>
                  <a:lnTo>
                    <a:pt x="19" y="398"/>
                  </a:lnTo>
                  <a:lnTo>
                    <a:pt x="19" y="384"/>
                  </a:lnTo>
                  <a:lnTo>
                    <a:pt x="16" y="302"/>
                  </a:lnTo>
                  <a:lnTo>
                    <a:pt x="16" y="292"/>
                  </a:lnTo>
                  <a:lnTo>
                    <a:pt x="12" y="234"/>
                  </a:lnTo>
                  <a:lnTo>
                    <a:pt x="3"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51" name="Freeform 107">
              <a:extLst>
                <a:ext uri="{FF2B5EF4-FFF2-40B4-BE49-F238E27FC236}">
                  <a16:creationId xmlns:a16="http://schemas.microsoft.com/office/drawing/2014/main" id="{30AFFD76-AD05-1435-FD96-4551C9FD855F}"/>
                </a:ext>
              </a:extLst>
            </p:cNvPr>
            <p:cNvSpPr>
              <a:spLocks/>
            </p:cNvSpPr>
            <p:nvPr/>
          </p:nvSpPr>
          <p:spPr bwMode="auto">
            <a:xfrm>
              <a:off x="5755465" y="5331959"/>
              <a:ext cx="54548" cy="1200046"/>
            </a:xfrm>
            <a:custGeom>
              <a:avLst/>
              <a:gdLst>
                <a:gd name="T0" fmla="*/ 3 w 23"/>
                <a:gd name="T1" fmla="*/ 0 h 506"/>
                <a:gd name="T2" fmla="*/ 0 w 23"/>
                <a:gd name="T3" fmla="*/ 95 h 506"/>
                <a:gd name="T4" fmla="*/ 0 w 23"/>
                <a:gd name="T5" fmla="*/ 506 h 506"/>
                <a:gd name="T6" fmla="*/ 23 w 23"/>
                <a:gd name="T7" fmla="*/ 506 h 506"/>
                <a:gd name="T8" fmla="*/ 23 w 23"/>
                <a:gd name="T9" fmla="*/ 504 h 506"/>
                <a:gd name="T10" fmla="*/ 19 w 23"/>
                <a:gd name="T11" fmla="*/ 398 h 506"/>
                <a:gd name="T12" fmla="*/ 19 w 23"/>
                <a:gd name="T13" fmla="*/ 384 h 506"/>
                <a:gd name="T14" fmla="*/ 16 w 23"/>
                <a:gd name="T15" fmla="*/ 302 h 506"/>
                <a:gd name="T16" fmla="*/ 16 w 23"/>
                <a:gd name="T17" fmla="*/ 292 h 506"/>
                <a:gd name="T18" fmla="*/ 12 w 23"/>
                <a:gd name="T19" fmla="*/ 234 h 506"/>
                <a:gd name="T20" fmla="*/ 3 w 23"/>
                <a:gd name="T21"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506">
                  <a:moveTo>
                    <a:pt x="3" y="0"/>
                  </a:moveTo>
                  <a:lnTo>
                    <a:pt x="0" y="95"/>
                  </a:lnTo>
                  <a:lnTo>
                    <a:pt x="0" y="506"/>
                  </a:lnTo>
                  <a:lnTo>
                    <a:pt x="23" y="506"/>
                  </a:lnTo>
                  <a:lnTo>
                    <a:pt x="23" y="504"/>
                  </a:lnTo>
                  <a:lnTo>
                    <a:pt x="19" y="398"/>
                  </a:lnTo>
                  <a:lnTo>
                    <a:pt x="19" y="384"/>
                  </a:lnTo>
                  <a:lnTo>
                    <a:pt x="16" y="302"/>
                  </a:lnTo>
                  <a:lnTo>
                    <a:pt x="16" y="292"/>
                  </a:lnTo>
                  <a:lnTo>
                    <a:pt x="12" y="234"/>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52" name="Freeform 108">
              <a:extLst>
                <a:ext uri="{FF2B5EF4-FFF2-40B4-BE49-F238E27FC236}">
                  <a16:creationId xmlns:a16="http://schemas.microsoft.com/office/drawing/2014/main" id="{CD60BE09-4DC2-5CEE-5398-BB1002F00FF7}"/>
                </a:ext>
              </a:extLst>
            </p:cNvPr>
            <p:cNvSpPr>
              <a:spLocks/>
            </p:cNvSpPr>
            <p:nvPr/>
          </p:nvSpPr>
          <p:spPr bwMode="auto">
            <a:xfrm>
              <a:off x="10837872" y="4110569"/>
              <a:ext cx="1261708" cy="1852245"/>
            </a:xfrm>
            <a:custGeom>
              <a:avLst/>
              <a:gdLst>
                <a:gd name="T0" fmla="*/ 266 w 532"/>
                <a:gd name="T1" fmla="*/ 0 h 781"/>
                <a:gd name="T2" fmla="*/ 0 w 532"/>
                <a:gd name="T3" fmla="*/ 781 h 781"/>
                <a:gd name="T4" fmla="*/ 261 w 532"/>
                <a:gd name="T5" fmla="*/ 781 h 781"/>
                <a:gd name="T6" fmla="*/ 273 w 532"/>
                <a:gd name="T7" fmla="*/ 781 h 781"/>
                <a:gd name="T8" fmla="*/ 532 w 532"/>
                <a:gd name="T9" fmla="*/ 781 h 781"/>
                <a:gd name="T10" fmla="*/ 266 w 532"/>
                <a:gd name="T11" fmla="*/ 0 h 781"/>
              </a:gdLst>
              <a:ahLst/>
              <a:cxnLst>
                <a:cxn ang="0">
                  <a:pos x="T0" y="T1"/>
                </a:cxn>
                <a:cxn ang="0">
                  <a:pos x="T2" y="T3"/>
                </a:cxn>
                <a:cxn ang="0">
                  <a:pos x="T4" y="T5"/>
                </a:cxn>
                <a:cxn ang="0">
                  <a:pos x="T6" y="T7"/>
                </a:cxn>
                <a:cxn ang="0">
                  <a:pos x="T8" y="T9"/>
                </a:cxn>
                <a:cxn ang="0">
                  <a:pos x="T10" y="T11"/>
                </a:cxn>
              </a:cxnLst>
              <a:rect l="0" t="0" r="r" b="b"/>
              <a:pathLst>
                <a:path w="532" h="781">
                  <a:moveTo>
                    <a:pt x="266" y="0"/>
                  </a:moveTo>
                  <a:lnTo>
                    <a:pt x="0" y="781"/>
                  </a:lnTo>
                  <a:lnTo>
                    <a:pt x="261" y="781"/>
                  </a:lnTo>
                  <a:lnTo>
                    <a:pt x="273" y="781"/>
                  </a:lnTo>
                  <a:lnTo>
                    <a:pt x="532" y="781"/>
                  </a:lnTo>
                  <a:lnTo>
                    <a:pt x="266"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53" name="Freeform 109">
              <a:extLst>
                <a:ext uri="{FF2B5EF4-FFF2-40B4-BE49-F238E27FC236}">
                  <a16:creationId xmlns:a16="http://schemas.microsoft.com/office/drawing/2014/main" id="{36FBBD96-9D13-153E-80CD-E8BDFF287F74}"/>
                </a:ext>
              </a:extLst>
            </p:cNvPr>
            <p:cNvSpPr>
              <a:spLocks/>
            </p:cNvSpPr>
            <p:nvPr/>
          </p:nvSpPr>
          <p:spPr bwMode="auto">
            <a:xfrm>
              <a:off x="10837872" y="4110569"/>
              <a:ext cx="1261708" cy="1852245"/>
            </a:xfrm>
            <a:custGeom>
              <a:avLst/>
              <a:gdLst>
                <a:gd name="T0" fmla="*/ 266 w 532"/>
                <a:gd name="T1" fmla="*/ 0 h 781"/>
                <a:gd name="T2" fmla="*/ 0 w 532"/>
                <a:gd name="T3" fmla="*/ 781 h 781"/>
                <a:gd name="T4" fmla="*/ 261 w 532"/>
                <a:gd name="T5" fmla="*/ 781 h 781"/>
                <a:gd name="T6" fmla="*/ 273 w 532"/>
                <a:gd name="T7" fmla="*/ 781 h 781"/>
                <a:gd name="T8" fmla="*/ 532 w 532"/>
                <a:gd name="T9" fmla="*/ 781 h 781"/>
                <a:gd name="T10" fmla="*/ 266 w 532"/>
                <a:gd name="T11" fmla="*/ 0 h 781"/>
              </a:gdLst>
              <a:ahLst/>
              <a:cxnLst>
                <a:cxn ang="0">
                  <a:pos x="T0" y="T1"/>
                </a:cxn>
                <a:cxn ang="0">
                  <a:pos x="T2" y="T3"/>
                </a:cxn>
                <a:cxn ang="0">
                  <a:pos x="T4" y="T5"/>
                </a:cxn>
                <a:cxn ang="0">
                  <a:pos x="T6" y="T7"/>
                </a:cxn>
                <a:cxn ang="0">
                  <a:pos x="T8" y="T9"/>
                </a:cxn>
                <a:cxn ang="0">
                  <a:pos x="T10" y="T11"/>
                </a:cxn>
              </a:cxnLst>
              <a:rect l="0" t="0" r="r" b="b"/>
              <a:pathLst>
                <a:path w="532" h="781">
                  <a:moveTo>
                    <a:pt x="266" y="0"/>
                  </a:moveTo>
                  <a:lnTo>
                    <a:pt x="0" y="781"/>
                  </a:lnTo>
                  <a:lnTo>
                    <a:pt x="261" y="781"/>
                  </a:lnTo>
                  <a:lnTo>
                    <a:pt x="273" y="781"/>
                  </a:lnTo>
                  <a:lnTo>
                    <a:pt x="532" y="781"/>
                  </a:lnTo>
                  <a:lnTo>
                    <a:pt x="2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54" name="Freeform 110">
              <a:extLst>
                <a:ext uri="{FF2B5EF4-FFF2-40B4-BE49-F238E27FC236}">
                  <a16:creationId xmlns:a16="http://schemas.microsoft.com/office/drawing/2014/main" id="{C1B6B987-19AA-958B-0DAF-AC1009069C47}"/>
                </a:ext>
              </a:extLst>
            </p:cNvPr>
            <p:cNvSpPr>
              <a:spLocks/>
            </p:cNvSpPr>
            <p:nvPr/>
          </p:nvSpPr>
          <p:spPr bwMode="auto">
            <a:xfrm>
              <a:off x="10837872" y="4169859"/>
              <a:ext cx="1261708" cy="1508358"/>
            </a:xfrm>
            <a:custGeom>
              <a:avLst/>
              <a:gdLst>
                <a:gd name="T0" fmla="*/ 266 w 532"/>
                <a:gd name="T1" fmla="*/ 0 h 636"/>
                <a:gd name="T2" fmla="*/ 0 w 532"/>
                <a:gd name="T3" fmla="*/ 636 h 636"/>
                <a:gd name="T4" fmla="*/ 261 w 532"/>
                <a:gd name="T5" fmla="*/ 636 h 636"/>
                <a:gd name="T6" fmla="*/ 273 w 532"/>
                <a:gd name="T7" fmla="*/ 636 h 636"/>
                <a:gd name="T8" fmla="*/ 532 w 532"/>
                <a:gd name="T9" fmla="*/ 636 h 636"/>
                <a:gd name="T10" fmla="*/ 266 w 532"/>
                <a:gd name="T11" fmla="*/ 0 h 636"/>
              </a:gdLst>
              <a:ahLst/>
              <a:cxnLst>
                <a:cxn ang="0">
                  <a:pos x="T0" y="T1"/>
                </a:cxn>
                <a:cxn ang="0">
                  <a:pos x="T2" y="T3"/>
                </a:cxn>
                <a:cxn ang="0">
                  <a:pos x="T4" y="T5"/>
                </a:cxn>
                <a:cxn ang="0">
                  <a:pos x="T6" y="T7"/>
                </a:cxn>
                <a:cxn ang="0">
                  <a:pos x="T8" y="T9"/>
                </a:cxn>
                <a:cxn ang="0">
                  <a:pos x="T10" y="T11"/>
                </a:cxn>
              </a:cxnLst>
              <a:rect l="0" t="0" r="r" b="b"/>
              <a:pathLst>
                <a:path w="532" h="636">
                  <a:moveTo>
                    <a:pt x="266" y="0"/>
                  </a:moveTo>
                  <a:lnTo>
                    <a:pt x="0" y="636"/>
                  </a:lnTo>
                  <a:lnTo>
                    <a:pt x="261" y="636"/>
                  </a:lnTo>
                  <a:lnTo>
                    <a:pt x="273" y="636"/>
                  </a:lnTo>
                  <a:lnTo>
                    <a:pt x="532" y="636"/>
                  </a:lnTo>
                  <a:lnTo>
                    <a:pt x="266"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55" name="Freeform 111">
              <a:extLst>
                <a:ext uri="{FF2B5EF4-FFF2-40B4-BE49-F238E27FC236}">
                  <a16:creationId xmlns:a16="http://schemas.microsoft.com/office/drawing/2014/main" id="{A7DC370B-E5A6-A03C-7AF5-8C1A152AA340}"/>
                </a:ext>
              </a:extLst>
            </p:cNvPr>
            <p:cNvSpPr>
              <a:spLocks/>
            </p:cNvSpPr>
            <p:nvPr/>
          </p:nvSpPr>
          <p:spPr bwMode="auto">
            <a:xfrm>
              <a:off x="10837872" y="4169859"/>
              <a:ext cx="1261708" cy="1508358"/>
            </a:xfrm>
            <a:custGeom>
              <a:avLst/>
              <a:gdLst>
                <a:gd name="T0" fmla="*/ 266 w 532"/>
                <a:gd name="T1" fmla="*/ 0 h 636"/>
                <a:gd name="T2" fmla="*/ 0 w 532"/>
                <a:gd name="T3" fmla="*/ 636 h 636"/>
                <a:gd name="T4" fmla="*/ 261 w 532"/>
                <a:gd name="T5" fmla="*/ 636 h 636"/>
                <a:gd name="T6" fmla="*/ 273 w 532"/>
                <a:gd name="T7" fmla="*/ 636 h 636"/>
                <a:gd name="T8" fmla="*/ 532 w 532"/>
                <a:gd name="T9" fmla="*/ 636 h 636"/>
                <a:gd name="T10" fmla="*/ 266 w 532"/>
                <a:gd name="T11" fmla="*/ 0 h 636"/>
              </a:gdLst>
              <a:ahLst/>
              <a:cxnLst>
                <a:cxn ang="0">
                  <a:pos x="T0" y="T1"/>
                </a:cxn>
                <a:cxn ang="0">
                  <a:pos x="T2" y="T3"/>
                </a:cxn>
                <a:cxn ang="0">
                  <a:pos x="T4" y="T5"/>
                </a:cxn>
                <a:cxn ang="0">
                  <a:pos x="T6" y="T7"/>
                </a:cxn>
                <a:cxn ang="0">
                  <a:pos x="T8" y="T9"/>
                </a:cxn>
                <a:cxn ang="0">
                  <a:pos x="T10" y="T11"/>
                </a:cxn>
              </a:cxnLst>
              <a:rect l="0" t="0" r="r" b="b"/>
              <a:pathLst>
                <a:path w="532" h="636">
                  <a:moveTo>
                    <a:pt x="266" y="0"/>
                  </a:moveTo>
                  <a:lnTo>
                    <a:pt x="0" y="636"/>
                  </a:lnTo>
                  <a:lnTo>
                    <a:pt x="261" y="636"/>
                  </a:lnTo>
                  <a:lnTo>
                    <a:pt x="273" y="636"/>
                  </a:lnTo>
                  <a:lnTo>
                    <a:pt x="532" y="636"/>
                  </a:lnTo>
                  <a:lnTo>
                    <a:pt x="2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56" name="Freeform 112">
              <a:extLst>
                <a:ext uri="{FF2B5EF4-FFF2-40B4-BE49-F238E27FC236}">
                  <a16:creationId xmlns:a16="http://schemas.microsoft.com/office/drawing/2014/main" id="{51AD0140-A6EA-BC3F-24FD-EB14A2B036DD}"/>
                </a:ext>
              </a:extLst>
            </p:cNvPr>
            <p:cNvSpPr>
              <a:spLocks/>
            </p:cNvSpPr>
            <p:nvPr/>
          </p:nvSpPr>
          <p:spPr bwMode="auto">
            <a:xfrm>
              <a:off x="11127211" y="5384135"/>
              <a:ext cx="683030" cy="1181073"/>
            </a:xfrm>
            <a:custGeom>
              <a:avLst/>
              <a:gdLst>
                <a:gd name="T0" fmla="*/ 103 w 288"/>
                <a:gd name="T1" fmla="*/ 498 h 498"/>
                <a:gd name="T2" fmla="*/ 185 w 288"/>
                <a:gd name="T3" fmla="*/ 498 h 498"/>
                <a:gd name="T4" fmla="*/ 172 w 288"/>
                <a:gd name="T5" fmla="*/ 214 h 498"/>
                <a:gd name="T6" fmla="*/ 288 w 288"/>
                <a:gd name="T7" fmla="*/ 109 h 498"/>
                <a:gd name="T8" fmla="*/ 163 w 288"/>
                <a:gd name="T9" fmla="*/ 148 h 498"/>
                <a:gd name="T10" fmla="*/ 144 w 288"/>
                <a:gd name="T11" fmla="*/ 0 h 498"/>
                <a:gd name="T12" fmla="*/ 124 w 288"/>
                <a:gd name="T13" fmla="*/ 148 h 498"/>
                <a:gd name="T14" fmla="*/ 0 w 288"/>
                <a:gd name="T15" fmla="*/ 109 h 498"/>
                <a:gd name="T16" fmla="*/ 116 w 288"/>
                <a:gd name="T17" fmla="*/ 214 h 498"/>
                <a:gd name="T18" fmla="*/ 103 w 288"/>
                <a:gd name="T19"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498">
                  <a:moveTo>
                    <a:pt x="103" y="498"/>
                  </a:moveTo>
                  <a:lnTo>
                    <a:pt x="185" y="498"/>
                  </a:lnTo>
                  <a:lnTo>
                    <a:pt x="172" y="214"/>
                  </a:lnTo>
                  <a:lnTo>
                    <a:pt x="288" y="109"/>
                  </a:lnTo>
                  <a:lnTo>
                    <a:pt x="163" y="148"/>
                  </a:lnTo>
                  <a:lnTo>
                    <a:pt x="144" y="0"/>
                  </a:lnTo>
                  <a:lnTo>
                    <a:pt x="124" y="148"/>
                  </a:lnTo>
                  <a:lnTo>
                    <a:pt x="0" y="109"/>
                  </a:lnTo>
                  <a:lnTo>
                    <a:pt x="116" y="214"/>
                  </a:lnTo>
                  <a:lnTo>
                    <a:pt x="103" y="498"/>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57" name="Freeform 113">
              <a:extLst>
                <a:ext uri="{FF2B5EF4-FFF2-40B4-BE49-F238E27FC236}">
                  <a16:creationId xmlns:a16="http://schemas.microsoft.com/office/drawing/2014/main" id="{8A5970A2-AFD0-F079-3414-FF6744239EE1}"/>
                </a:ext>
              </a:extLst>
            </p:cNvPr>
            <p:cNvSpPr>
              <a:spLocks/>
            </p:cNvSpPr>
            <p:nvPr/>
          </p:nvSpPr>
          <p:spPr bwMode="auto">
            <a:xfrm>
              <a:off x="11127211" y="5384135"/>
              <a:ext cx="683030" cy="1181073"/>
            </a:xfrm>
            <a:custGeom>
              <a:avLst/>
              <a:gdLst>
                <a:gd name="T0" fmla="*/ 103 w 288"/>
                <a:gd name="T1" fmla="*/ 498 h 498"/>
                <a:gd name="T2" fmla="*/ 185 w 288"/>
                <a:gd name="T3" fmla="*/ 498 h 498"/>
                <a:gd name="T4" fmla="*/ 172 w 288"/>
                <a:gd name="T5" fmla="*/ 214 h 498"/>
                <a:gd name="T6" fmla="*/ 288 w 288"/>
                <a:gd name="T7" fmla="*/ 109 h 498"/>
                <a:gd name="T8" fmla="*/ 163 w 288"/>
                <a:gd name="T9" fmla="*/ 148 h 498"/>
                <a:gd name="T10" fmla="*/ 144 w 288"/>
                <a:gd name="T11" fmla="*/ 0 h 498"/>
                <a:gd name="T12" fmla="*/ 124 w 288"/>
                <a:gd name="T13" fmla="*/ 148 h 498"/>
                <a:gd name="T14" fmla="*/ 0 w 288"/>
                <a:gd name="T15" fmla="*/ 109 h 498"/>
                <a:gd name="T16" fmla="*/ 116 w 288"/>
                <a:gd name="T17" fmla="*/ 214 h 498"/>
                <a:gd name="T18" fmla="*/ 103 w 288"/>
                <a:gd name="T19"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498">
                  <a:moveTo>
                    <a:pt x="103" y="498"/>
                  </a:moveTo>
                  <a:lnTo>
                    <a:pt x="185" y="498"/>
                  </a:lnTo>
                  <a:lnTo>
                    <a:pt x="172" y="214"/>
                  </a:lnTo>
                  <a:lnTo>
                    <a:pt x="288" y="109"/>
                  </a:lnTo>
                  <a:lnTo>
                    <a:pt x="163" y="148"/>
                  </a:lnTo>
                  <a:lnTo>
                    <a:pt x="144" y="0"/>
                  </a:lnTo>
                  <a:lnTo>
                    <a:pt x="124" y="148"/>
                  </a:lnTo>
                  <a:lnTo>
                    <a:pt x="0" y="109"/>
                  </a:lnTo>
                  <a:lnTo>
                    <a:pt x="116" y="214"/>
                  </a:lnTo>
                  <a:lnTo>
                    <a:pt x="103" y="4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58" name="Freeform 114">
              <a:extLst>
                <a:ext uri="{FF2B5EF4-FFF2-40B4-BE49-F238E27FC236}">
                  <a16:creationId xmlns:a16="http://schemas.microsoft.com/office/drawing/2014/main" id="{85BC8B0F-DC8B-F52D-1B01-56833EBD0E1B}"/>
                </a:ext>
              </a:extLst>
            </p:cNvPr>
            <p:cNvSpPr>
              <a:spLocks/>
            </p:cNvSpPr>
            <p:nvPr/>
          </p:nvSpPr>
          <p:spPr bwMode="auto">
            <a:xfrm>
              <a:off x="11551733" y="4364333"/>
              <a:ext cx="547847" cy="1304398"/>
            </a:xfrm>
            <a:custGeom>
              <a:avLst/>
              <a:gdLst>
                <a:gd name="T0" fmla="*/ 0 w 231"/>
                <a:gd name="T1" fmla="*/ 0 h 550"/>
                <a:gd name="T2" fmla="*/ 9 w 231"/>
                <a:gd name="T3" fmla="*/ 23 h 550"/>
                <a:gd name="T4" fmla="*/ 229 w 231"/>
                <a:gd name="T5" fmla="*/ 550 h 550"/>
                <a:gd name="T6" fmla="*/ 231 w 231"/>
                <a:gd name="T7" fmla="*/ 550 h 550"/>
                <a:gd name="T8" fmla="*/ 0 w 231"/>
                <a:gd name="T9" fmla="*/ 0 h 550"/>
              </a:gdLst>
              <a:ahLst/>
              <a:cxnLst>
                <a:cxn ang="0">
                  <a:pos x="T0" y="T1"/>
                </a:cxn>
                <a:cxn ang="0">
                  <a:pos x="T2" y="T3"/>
                </a:cxn>
                <a:cxn ang="0">
                  <a:pos x="T4" y="T5"/>
                </a:cxn>
                <a:cxn ang="0">
                  <a:pos x="T6" y="T7"/>
                </a:cxn>
                <a:cxn ang="0">
                  <a:pos x="T8" y="T9"/>
                </a:cxn>
              </a:cxnLst>
              <a:rect l="0" t="0" r="r" b="b"/>
              <a:pathLst>
                <a:path w="231" h="550">
                  <a:moveTo>
                    <a:pt x="0" y="0"/>
                  </a:moveTo>
                  <a:lnTo>
                    <a:pt x="9" y="23"/>
                  </a:lnTo>
                  <a:lnTo>
                    <a:pt x="229" y="550"/>
                  </a:lnTo>
                  <a:lnTo>
                    <a:pt x="231" y="550"/>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59" name="Freeform 115">
              <a:extLst>
                <a:ext uri="{FF2B5EF4-FFF2-40B4-BE49-F238E27FC236}">
                  <a16:creationId xmlns:a16="http://schemas.microsoft.com/office/drawing/2014/main" id="{5F3F1DD2-48D3-A79F-8153-1C688519BB78}"/>
                </a:ext>
              </a:extLst>
            </p:cNvPr>
            <p:cNvSpPr>
              <a:spLocks/>
            </p:cNvSpPr>
            <p:nvPr/>
          </p:nvSpPr>
          <p:spPr bwMode="auto">
            <a:xfrm>
              <a:off x="11551733" y="4364333"/>
              <a:ext cx="547847" cy="1304398"/>
            </a:xfrm>
            <a:custGeom>
              <a:avLst/>
              <a:gdLst>
                <a:gd name="T0" fmla="*/ 0 w 231"/>
                <a:gd name="T1" fmla="*/ 0 h 550"/>
                <a:gd name="T2" fmla="*/ 9 w 231"/>
                <a:gd name="T3" fmla="*/ 23 h 550"/>
                <a:gd name="T4" fmla="*/ 229 w 231"/>
                <a:gd name="T5" fmla="*/ 550 h 550"/>
                <a:gd name="T6" fmla="*/ 231 w 231"/>
                <a:gd name="T7" fmla="*/ 550 h 550"/>
                <a:gd name="T8" fmla="*/ 0 w 231"/>
                <a:gd name="T9" fmla="*/ 0 h 550"/>
              </a:gdLst>
              <a:ahLst/>
              <a:cxnLst>
                <a:cxn ang="0">
                  <a:pos x="T0" y="T1"/>
                </a:cxn>
                <a:cxn ang="0">
                  <a:pos x="T2" y="T3"/>
                </a:cxn>
                <a:cxn ang="0">
                  <a:pos x="T4" y="T5"/>
                </a:cxn>
                <a:cxn ang="0">
                  <a:pos x="T6" y="T7"/>
                </a:cxn>
                <a:cxn ang="0">
                  <a:pos x="T8" y="T9"/>
                </a:cxn>
              </a:cxnLst>
              <a:rect l="0" t="0" r="r" b="b"/>
              <a:pathLst>
                <a:path w="231" h="550">
                  <a:moveTo>
                    <a:pt x="0" y="0"/>
                  </a:moveTo>
                  <a:lnTo>
                    <a:pt x="9" y="23"/>
                  </a:lnTo>
                  <a:lnTo>
                    <a:pt x="229" y="550"/>
                  </a:lnTo>
                  <a:lnTo>
                    <a:pt x="231" y="55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60" name="Freeform 118">
              <a:extLst>
                <a:ext uri="{FF2B5EF4-FFF2-40B4-BE49-F238E27FC236}">
                  <a16:creationId xmlns:a16="http://schemas.microsoft.com/office/drawing/2014/main" id="{F3E9A60B-0DEB-FE60-D4E0-895B6CAFE3B6}"/>
                </a:ext>
              </a:extLst>
            </p:cNvPr>
            <p:cNvSpPr>
              <a:spLocks noEditPoints="1"/>
            </p:cNvSpPr>
            <p:nvPr/>
          </p:nvSpPr>
          <p:spPr bwMode="auto">
            <a:xfrm>
              <a:off x="11539875" y="5962813"/>
              <a:ext cx="559705" cy="602395"/>
            </a:xfrm>
            <a:custGeom>
              <a:avLst/>
              <a:gdLst>
                <a:gd name="T0" fmla="*/ 4 w 133"/>
                <a:gd name="T1" fmla="*/ 84 h 135"/>
                <a:gd name="T2" fmla="*/ 6 w 133"/>
                <a:gd name="T3" fmla="*/ 135 h 135"/>
                <a:gd name="T4" fmla="*/ 6 w 133"/>
                <a:gd name="T5" fmla="*/ 135 h 135"/>
                <a:gd name="T6" fmla="*/ 4 w 133"/>
                <a:gd name="T7" fmla="*/ 85 h 135"/>
                <a:gd name="T8" fmla="*/ 4 w 133"/>
                <a:gd name="T9" fmla="*/ 84 h 135"/>
                <a:gd name="T10" fmla="*/ 2 w 133"/>
                <a:gd name="T11" fmla="*/ 33 h 135"/>
                <a:gd name="T12" fmla="*/ 3 w 133"/>
                <a:gd name="T13" fmla="*/ 65 h 135"/>
                <a:gd name="T14" fmla="*/ 3 w 133"/>
                <a:gd name="T15" fmla="*/ 66 h 135"/>
                <a:gd name="T16" fmla="*/ 2 w 133"/>
                <a:gd name="T17" fmla="*/ 34 h 135"/>
                <a:gd name="T18" fmla="*/ 2 w 133"/>
                <a:gd name="T19" fmla="*/ 33 h 135"/>
                <a:gd name="T20" fmla="*/ 63 w 133"/>
                <a:gd name="T21" fmla="*/ 0 h 135"/>
                <a:gd name="T22" fmla="*/ 0 w 133"/>
                <a:gd name="T23" fmla="*/ 0 h 135"/>
                <a:gd name="T24" fmla="*/ 1 w 133"/>
                <a:gd name="T25" fmla="*/ 21 h 135"/>
                <a:gd name="T26" fmla="*/ 2 w 133"/>
                <a:gd name="T27" fmla="*/ 21 h 135"/>
                <a:gd name="T28" fmla="*/ 1 w 133"/>
                <a:gd name="T29" fmla="*/ 3 h 135"/>
                <a:gd name="T30" fmla="*/ 60 w 133"/>
                <a:gd name="T31" fmla="*/ 3 h 135"/>
                <a:gd name="T32" fmla="*/ 61 w 133"/>
                <a:gd name="T33" fmla="*/ 2 h 135"/>
                <a:gd name="T34" fmla="*/ 63 w 133"/>
                <a:gd name="T35" fmla="*/ 0 h 135"/>
                <a:gd name="T36" fmla="*/ 132 w 133"/>
                <a:gd name="T37" fmla="*/ 0 h 135"/>
                <a:gd name="T38" fmla="*/ 64 w 133"/>
                <a:gd name="T39" fmla="*/ 0 h 135"/>
                <a:gd name="T40" fmla="*/ 62 w 133"/>
                <a:gd name="T41" fmla="*/ 3 h 135"/>
                <a:gd name="T42" fmla="*/ 133 w 133"/>
                <a:gd name="T43" fmla="*/ 3 h 135"/>
                <a:gd name="T44" fmla="*/ 132 w 133"/>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35">
                  <a:moveTo>
                    <a:pt x="4" y="84"/>
                  </a:moveTo>
                  <a:cubicBezTo>
                    <a:pt x="6" y="135"/>
                    <a:pt x="6" y="135"/>
                    <a:pt x="6" y="135"/>
                  </a:cubicBezTo>
                  <a:cubicBezTo>
                    <a:pt x="6" y="135"/>
                    <a:pt x="6" y="135"/>
                    <a:pt x="6" y="135"/>
                  </a:cubicBezTo>
                  <a:cubicBezTo>
                    <a:pt x="4" y="85"/>
                    <a:pt x="4" y="85"/>
                    <a:pt x="4" y="85"/>
                  </a:cubicBezTo>
                  <a:cubicBezTo>
                    <a:pt x="4" y="84"/>
                    <a:pt x="4" y="84"/>
                    <a:pt x="4" y="84"/>
                  </a:cubicBezTo>
                  <a:moveTo>
                    <a:pt x="2" y="33"/>
                  </a:moveTo>
                  <a:cubicBezTo>
                    <a:pt x="3" y="65"/>
                    <a:pt x="3" y="65"/>
                    <a:pt x="3" y="65"/>
                  </a:cubicBezTo>
                  <a:cubicBezTo>
                    <a:pt x="3" y="65"/>
                    <a:pt x="3" y="66"/>
                    <a:pt x="3" y="66"/>
                  </a:cubicBezTo>
                  <a:cubicBezTo>
                    <a:pt x="2" y="34"/>
                    <a:pt x="2" y="34"/>
                    <a:pt x="2" y="34"/>
                  </a:cubicBezTo>
                  <a:cubicBezTo>
                    <a:pt x="2" y="34"/>
                    <a:pt x="2" y="33"/>
                    <a:pt x="2" y="33"/>
                  </a:cubicBezTo>
                  <a:moveTo>
                    <a:pt x="63" y="0"/>
                  </a:moveTo>
                  <a:cubicBezTo>
                    <a:pt x="0" y="0"/>
                    <a:pt x="0" y="0"/>
                    <a:pt x="0" y="0"/>
                  </a:cubicBezTo>
                  <a:cubicBezTo>
                    <a:pt x="1" y="21"/>
                    <a:pt x="1" y="21"/>
                    <a:pt x="1" y="21"/>
                  </a:cubicBezTo>
                  <a:cubicBezTo>
                    <a:pt x="1" y="21"/>
                    <a:pt x="1" y="21"/>
                    <a:pt x="2" y="21"/>
                  </a:cubicBezTo>
                  <a:cubicBezTo>
                    <a:pt x="1" y="3"/>
                    <a:pt x="1" y="3"/>
                    <a:pt x="1" y="3"/>
                  </a:cubicBezTo>
                  <a:cubicBezTo>
                    <a:pt x="60" y="3"/>
                    <a:pt x="60" y="3"/>
                    <a:pt x="60" y="3"/>
                  </a:cubicBezTo>
                  <a:cubicBezTo>
                    <a:pt x="60" y="2"/>
                    <a:pt x="61" y="2"/>
                    <a:pt x="61" y="2"/>
                  </a:cubicBezTo>
                  <a:cubicBezTo>
                    <a:pt x="62" y="1"/>
                    <a:pt x="63" y="0"/>
                    <a:pt x="63" y="0"/>
                  </a:cubicBezTo>
                  <a:moveTo>
                    <a:pt x="132" y="0"/>
                  </a:moveTo>
                  <a:cubicBezTo>
                    <a:pt x="64" y="0"/>
                    <a:pt x="64" y="0"/>
                    <a:pt x="64" y="0"/>
                  </a:cubicBezTo>
                  <a:cubicBezTo>
                    <a:pt x="64" y="1"/>
                    <a:pt x="63" y="1"/>
                    <a:pt x="62" y="3"/>
                  </a:cubicBezTo>
                  <a:cubicBezTo>
                    <a:pt x="133" y="3"/>
                    <a:pt x="133" y="3"/>
                    <a:pt x="133" y="3"/>
                  </a:cubicBezTo>
                  <a:cubicBezTo>
                    <a:pt x="132" y="0"/>
                    <a:pt x="132" y="0"/>
                    <a:pt x="132"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61" name="Freeform 119">
              <a:extLst>
                <a:ext uri="{FF2B5EF4-FFF2-40B4-BE49-F238E27FC236}">
                  <a16:creationId xmlns:a16="http://schemas.microsoft.com/office/drawing/2014/main" id="{8E3EB50A-F4F2-DF70-04E4-EEAC15893B3E}"/>
                </a:ext>
              </a:extLst>
            </p:cNvPr>
            <p:cNvSpPr>
              <a:spLocks/>
            </p:cNvSpPr>
            <p:nvPr/>
          </p:nvSpPr>
          <p:spPr bwMode="auto">
            <a:xfrm>
              <a:off x="11544618" y="6057679"/>
              <a:ext cx="4743" cy="56919"/>
            </a:xfrm>
            <a:custGeom>
              <a:avLst/>
              <a:gdLst>
                <a:gd name="T0" fmla="*/ 0 w 1"/>
                <a:gd name="T1" fmla="*/ 0 h 13"/>
                <a:gd name="T2" fmla="*/ 1 w 1"/>
                <a:gd name="T3" fmla="*/ 12 h 13"/>
                <a:gd name="T4" fmla="*/ 1 w 1"/>
                <a:gd name="T5" fmla="*/ 13 h 13"/>
                <a:gd name="T6" fmla="*/ 1 w 1"/>
                <a:gd name="T7" fmla="*/ 0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cubicBezTo>
                    <a:pt x="1" y="12"/>
                    <a:pt x="1" y="12"/>
                    <a:pt x="1" y="12"/>
                  </a:cubicBezTo>
                  <a:cubicBezTo>
                    <a:pt x="1" y="12"/>
                    <a:pt x="1" y="13"/>
                    <a:pt x="1" y="13"/>
                  </a:cubicBezTo>
                  <a:cubicBezTo>
                    <a:pt x="1" y="0"/>
                    <a:pt x="1" y="0"/>
                    <a:pt x="1" y="0"/>
                  </a:cubicBezTo>
                  <a:cubicBezTo>
                    <a:pt x="0" y="0"/>
                    <a:pt x="0" y="0"/>
                    <a:pt x="0"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62" name="Freeform 120">
              <a:extLst>
                <a:ext uri="{FF2B5EF4-FFF2-40B4-BE49-F238E27FC236}">
                  <a16:creationId xmlns:a16="http://schemas.microsoft.com/office/drawing/2014/main" id="{54B54FFF-61EC-19B1-B2BE-BC4451BF3FD7}"/>
                </a:ext>
              </a:extLst>
            </p:cNvPr>
            <p:cNvSpPr>
              <a:spLocks/>
            </p:cNvSpPr>
            <p:nvPr/>
          </p:nvSpPr>
          <p:spPr bwMode="auto">
            <a:xfrm>
              <a:off x="11551733" y="6252152"/>
              <a:ext cx="4743" cy="90122"/>
            </a:xfrm>
            <a:custGeom>
              <a:avLst/>
              <a:gdLst>
                <a:gd name="T0" fmla="*/ 0 w 1"/>
                <a:gd name="T1" fmla="*/ 0 h 20"/>
                <a:gd name="T2" fmla="*/ 1 w 1"/>
                <a:gd name="T3" fmla="*/ 19 h 20"/>
                <a:gd name="T4" fmla="*/ 1 w 1"/>
                <a:gd name="T5" fmla="*/ 20 h 20"/>
                <a:gd name="T6" fmla="*/ 0 w 1"/>
                <a:gd name="T7" fmla="*/ 1 h 20"/>
                <a:gd name="T8" fmla="*/ 0 w 1"/>
                <a:gd name="T9" fmla="*/ 0 h 20"/>
              </a:gdLst>
              <a:ahLst/>
              <a:cxnLst>
                <a:cxn ang="0">
                  <a:pos x="T0" y="T1"/>
                </a:cxn>
                <a:cxn ang="0">
                  <a:pos x="T2" y="T3"/>
                </a:cxn>
                <a:cxn ang="0">
                  <a:pos x="T4" y="T5"/>
                </a:cxn>
                <a:cxn ang="0">
                  <a:pos x="T6" y="T7"/>
                </a:cxn>
                <a:cxn ang="0">
                  <a:pos x="T8" y="T9"/>
                </a:cxn>
              </a:cxnLst>
              <a:rect l="0" t="0" r="r" b="b"/>
              <a:pathLst>
                <a:path w="1" h="20">
                  <a:moveTo>
                    <a:pt x="0" y="0"/>
                  </a:moveTo>
                  <a:cubicBezTo>
                    <a:pt x="1" y="19"/>
                    <a:pt x="1" y="19"/>
                    <a:pt x="1" y="19"/>
                  </a:cubicBezTo>
                  <a:cubicBezTo>
                    <a:pt x="1" y="19"/>
                    <a:pt x="1" y="19"/>
                    <a:pt x="1" y="20"/>
                  </a:cubicBezTo>
                  <a:cubicBezTo>
                    <a:pt x="0" y="1"/>
                    <a:pt x="0" y="1"/>
                    <a:pt x="0" y="1"/>
                  </a:cubicBezTo>
                  <a:cubicBezTo>
                    <a:pt x="0" y="1"/>
                    <a:pt x="0" y="0"/>
                    <a:pt x="0"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63" name="Freeform 121">
              <a:extLst>
                <a:ext uri="{FF2B5EF4-FFF2-40B4-BE49-F238E27FC236}">
                  <a16:creationId xmlns:a16="http://schemas.microsoft.com/office/drawing/2014/main" id="{96F74BED-F682-048D-AD14-484189A79624}"/>
                </a:ext>
              </a:extLst>
            </p:cNvPr>
            <p:cNvSpPr>
              <a:spLocks/>
            </p:cNvSpPr>
            <p:nvPr/>
          </p:nvSpPr>
          <p:spPr bwMode="auto">
            <a:xfrm>
              <a:off x="11791268" y="5962813"/>
              <a:ext cx="18973" cy="14230"/>
            </a:xfrm>
            <a:custGeom>
              <a:avLst/>
              <a:gdLst>
                <a:gd name="T0" fmla="*/ 4 w 4"/>
                <a:gd name="T1" fmla="*/ 0 h 3"/>
                <a:gd name="T2" fmla="*/ 3 w 4"/>
                <a:gd name="T3" fmla="*/ 0 h 3"/>
                <a:gd name="T4" fmla="*/ 1 w 4"/>
                <a:gd name="T5" fmla="*/ 2 h 3"/>
                <a:gd name="T6" fmla="*/ 0 w 4"/>
                <a:gd name="T7" fmla="*/ 3 h 3"/>
                <a:gd name="T8" fmla="*/ 2 w 4"/>
                <a:gd name="T9" fmla="*/ 3 h 3"/>
                <a:gd name="T10" fmla="*/ 4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4" y="0"/>
                  </a:moveTo>
                  <a:cubicBezTo>
                    <a:pt x="3" y="0"/>
                    <a:pt x="3" y="0"/>
                    <a:pt x="3" y="0"/>
                  </a:cubicBezTo>
                  <a:cubicBezTo>
                    <a:pt x="3" y="0"/>
                    <a:pt x="2" y="1"/>
                    <a:pt x="1" y="2"/>
                  </a:cubicBezTo>
                  <a:cubicBezTo>
                    <a:pt x="1" y="2"/>
                    <a:pt x="0" y="2"/>
                    <a:pt x="0" y="3"/>
                  </a:cubicBezTo>
                  <a:cubicBezTo>
                    <a:pt x="2" y="3"/>
                    <a:pt x="2" y="3"/>
                    <a:pt x="2" y="3"/>
                  </a:cubicBezTo>
                  <a:cubicBezTo>
                    <a:pt x="3" y="1"/>
                    <a:pt x="4" y="1"/>
                    <a:pt x="4"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64" name="Freeform 122">
              <a:extLst>
                <a:ext uri="{FF2B5EF4-FFF2-40B4-BE49-F238E27FC236}">
                  <a16:creationId xmlns:a16="http://schemas.microsoft.com/office/drawing/2014/main" id="{4FCE4E0B-F34B-AD04-6AA9-7FA9E8D334D0}"/>
                </a:ext>
              </a:extLst>
            </p:cNvPr>
            <p:cNvSpPr>
              <a:spLocks noEditPoints="1"/>
            </p:cNvSpPr>
            <p:nvPr/>
          </p:nvSpPr>
          <p:spPr bwMode="auto">
            <a:xfrm>
              <a:off x="11506672" y="5678217"/>
              <a:ext cx="588165" cy="284596"/>
            </a:xfrm>
            <a:custGeom>
              <a:avLst/>
              <a:gdLst>
                <a:gd name="T0" fmla="*/ 81 w 248"/>
                <a:gd name="T1" fmla="*/ 0 h 120"/>
                <a:gd name="T2" fmla="*/ 0 w 248"/>
                <a:gd name="T3" fmla="*/ 0 h 120"/>
                <a:gd name="T4" fmla="*/ 3 w 248"/>
                <a:gd name="T5" fmla="*/ 24 h 120"/>
                <a:gd name="T6" fmla="*/ 81 w 248"/>
                <a:gd name="T7" fmla="*/ 0 h 120"/>
                <a:gd name="T8" fmla="*/ 207 w 248"/>
                <a:gd name="T9" fmla="*/ 0 h 120"/>
                <a:gd name="T10" fmla="*/ 112 w 248"/>
                <a:gd name="T11" fmla="*/ 0 h 120"/>
                <a:gd name="T12" fmla="*/ 12 w 248"/>
                <a:gd name="T13" fmla="*/ 90 h 120"/>
                <a:gd name="T14" fmla="*/ 14 w 248"/>
                <a:gd name="T15" fmla="*/ 120 h 120"/>
                <a:gd name="T16" fmla="*/ 126 w 248"/>
                <a:gd name="T17" fmla="*/ 120 h 120"/>
                <a:gd name="T18" fmla="*/ 128 w 248"/>
                <a:gd name="T19" fmla="*/ 120 h 120"/>
                <a:gd name="T20" fmla="*/ 248 w 248"/>
                <a:gd name="T21" fmla="*/ 120 h 120"/>
                <a:gd name="T22" fmla="*/ 207 w 248"/>
                <a:gd name="T2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120">
                  <a:moveTo>
                    <a:pt x="81" y="0"/>
                  </a:moveTo>
                  <a:lnTo>
                    <a:pt x="0" y="0"/>
                  </a:lnTo>
                  <a:lnTo>
                    <a:pt x="3" y="24"/>
                  </a:lnTo>
                  <a:lnTo>
                    <a:pt x="81" y="0"/>
                  </a:lnTo>
                  <a:close/>
                  <a:moveTo>
                    <a:pt x="207" y="0"/>
                  </a:moveTo>
                  <a:lnTo>
                    <a:pt x="112" y="0"/>
                  </a:lnTo>
                  <a:lnTo>
                    <a:pt x="12" y="90"/>
                  </a:lnTo>
                  <a:lnTo>
                    <a:pt x="14" y="120"/>
                  </a:lnTo>
                  <a:lnTo>
                    <a:pt x="126" y="120"/>
                  </a:lnTo>
                  <a:lnTo>
                    <a:pt x="128" y="120"/>
                  </a:lnTo>
                  <a:lnTo>
                    <a:pt x="248" y="120"/>
                  </a:lnTo>
                  <a:lnTo>
                    <a:pt x="207"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65" name="Freeform 123">
              <a:extLst>
                <a:ext uri="{FF2B5EF4-FFF2-40B4-BE49-F238E27FC236}">
                  <a16:creationId xmlns:a16="http://schemas.microsoft.com/office/drawing/2014/main" id="{00E083E8-BAF7-CD7F-5AC0-96A33A6A66A1}"/>
                </a:ext>
              </a:extLst>
            </p:cNvPr>
            <p:cNvSpPr>
              <a:spLocks noEditPoints="1"/>
            </p:cNvSpPr>
            <p:nvPr/>
          </p:nvSpPr>
          <p:spPr bwMode="auto">
            <a:xfrm>
              <a:off x="11506672" y="5678217"/>
              <a:ext cx="588165" cy="284596"/>
            </a:xfrm>
            <a:custGeom>
              <a:avLst/>
              <a:gdLst>
                <a:gd name="T0" fmla="*/ 81 w 248"/>
                <a:gd name="T1" fmla="*/ 0 h 120"/>
                <a:gd name="T2" fmla="*/ 0 w 248"/>
                <a:gd name="T3" fmla="*/ 0 h 120"/>
                <a:gd name="T4" fmla="*/ 3 w 248"/>
                <a:gd name="T5" fmla="*/ 24 h 120"/>
                <a:gd name="T6" fmla="*/ 81 w 248"/>
                <a:gd name="T7" fmla="*/ 0 h 120"/>
                <a:gd name="T8" fmla="*/ 207 w 248"/>
                <a:gd name="T9" fmla="*/ 0 h 120"/>
                <a:gd name="T10" fmla="*/ 112 w 248"/>
                <a:gd name="T11" fmla="*/ 0 h 120"/>
                <a:gd name="T12" fmla="*/ 12 w 248"/>
                <a:gd name="T13" fmla="*/ 90 h 120"/>
                <a:gd name="T14" fmla="*/ 14 w 248"/>
                <a:gd name="T15" fmla="*/ 120 h 120"/>
                <a:gd name="T16" fmla="*/ 126 w 248"/>
                <a:gd name="T17" fmla="*/ 120 h 120"/>
                <a:gd name="T18" fmla="*/ 128 w 248"/>
                <a:gd name="T19" fmla="*/ 120 h 120"/>
                <a:gd name="T20" fmla="*/ 248 w 248"/>
                <a:gd name="T21" fmla="*/ 120 h 120"/>
                <a:gd name="T22" fmla="*/ 207 w 248"/>
                <a:gd name="T2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120">
                  <a:moveTo>
                    <a:pt x="81" y="0"/>
                  </a:moveTo>
                  <a:lnTo>
                    <a:pt x="0" y="0"/>
                  </a:lnTo>
                  <a:lnTo>
                    <a:pt x="3" y="24"/>
                  </a:lnTo>
                  <a:lnTo>
                    <a:pt x="81" y="0"/>
                  </a:lnTo>
                  <a:moveTo>
                    <a:pt x="207" y="0"/>
                  </a:moveTo>
                  <a:lnTo>
                    <a:pt x="112" y="0"/>
                  </a:lnTo>
                  <a:lnTo>
                    <a:pt x="12" y="90"/>
                  </a:lnTo>
                  <a:lnTo>
                    <a:pt x="14" y="120"/>
                  </a:lnTo>
                  <a:lnTo>
                    <a:pt x="126" y="120"/>
                  </a:lnTo>
                  <a:lnTo>
                    <a:pt x="128" y="120"/>
                  </a:lnTo>
                  <a:lnTo>
                    <a:pt x="248" y="120"/>
                  </a:lnTo>
                  <a:lnTo>
                    <a:pt x="2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66" name="Freeform 124">
              <a:extLst>
                <a:ext uri="{FF2B5EF4-FFF2-40B4-BE49-F238E27FC236}">
                  <a16:creationId xmlns:a16="http://schemas.microsoft.com/office/drawing/2014/main" id="{240FC68B-6EB8-92F2-9868-82A9E7BD5F69}"/>
                </a:ext>
              </a:extLst>
            </p:cNvPr>
            <p:cNvSpPr>
              <a:spLocks/>
            </p:cNvSpPr>
            <p:nvPr/>
          </p:nvSpPr>
          <p:spPr bwMode="auto">
            <a:xfrm>
              <a:off x="11485328" y="4210177"/>
              <a:ext cx="609509" cy="1468040"/>
            </a:xfrm>
            <a:custGeom>
              <a:avLst/>
              <a:gdLst>
                <a:gd name="T0" fmla="*/ 0 w 257"/>
                <a:gd name="T1" fmla="*/ 0 h 619"/>
                <a:gd name="T2" fmla="*/ 0 w 257"/>
                <a:gd name="T3" fmla="*/ 546 h 619"/>
                <a:gd name="T4" fmla="*/ 9 w 257"/>
                <a:gd name="T5" fmla="*/ 619 h 619"/>
                <a:gd name="T6" fmla="*/ 90 w 257"/>
                <a:gd name="T7" fmla="*/ 619 h 619"/>
                <a:gd name="T8" fmla="*/ 137 w 257"/>
                <a:gd name="T9" fmla="*/ 604 h 619"/>
                <a:gd name="T10" fmla="*/ 121 w 257"/>
                <a:gd name="T11" fmla="*/ 619 h 619"/>
                <a:gd name="T12" fmla="*/ 216 w 257"/>
                <a:gd name="T13" fmla="*/ 619 h 619"/>
                <a:gd name="T14" fmla="*/ 215 w 257"/>
                <a:gd name="T15" fmla="*/ 615 h 619"/>
                <a:gd name="T16" fmla="*/ 257 w 257"/>
                <a:gd name="T17" fmla="*/ 615 h 619"/>
                <a:gd name="T18" fmla="*/ 37 w 257"/>
                <a:gd name="T19" fmla="*/ 88 h 619"/>
                <a:gd name="T20" fmla="*/ 0 w 257"/>
                <a:gd name="T21"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619">
                  <a:moveTo>
                    <a:pt x="0" y="0"/>
                  </a:moveTo>
                  <a:lnTo>
                    <a:pt x="0" y="546"/>
                  </a:lnTo>
                  <a:lnTo>
                    <a:pt x="9" y="619"/>
                  </a:lnTo>
                  <a:lnTo>
                    <a:pt x="90" y="619"/>
                  </a:lnTo>
                  <a:lnTo>
                    <a:pt x="137" y="604"/>
                  </a:lnTo>
                  <a:lnTo>
                    <a:pt x="121" y="619"/>
                  </a:lnTo>
                  <a:lnTo>
                    <a:pt x="216" y="619"/>
                  </a:lnTo>
                  <a:lnTo>
                    <a:pt x="215" y="615"/>
                  </a:lnTo>
                  <a:lnTo>
                    <a:pt x="257" y="615"/>
                  </a:lnTo>
                  <a:lnTo>
                    <a:pt x="37" y="88"/>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67" name="Freeform 125">
              <a:extLst>
                <a:ext uri="{FF2B5EF4-FFF2-40B4-BE49-F238E27FC236}">
                  <a16:creationId xmlns:a16="http://schemas.microsoft.com/office/drawing/2014/main" id="{95AD3E7B-F653-07C9-8C01-70C4CADC7C2D}"/>
                </a:ext>
              </a:extLst>
            </p:cNvPr>
            <p:cNvSpPr>
              <a:spLocks/>
            </p:cNvSpPr>
            <p:nvPr/>
          </p:nvSpPr>
          <p:spPr bwMode="auto">
            <a:xfrm>
              <a:off x="11485328" y="4210177"/>
              <a:ext cx="609509" cy="1468040"/>
            </a:xfrm>
            <a:custGeom>
              <a:avLst/>
              <a:gdLst>
                <a:gd name="T0" fmla="*/ 0 w 257"/>
                <a:gd name="T1" fmla="*/ 0 h 619"/>
                <a:gd name="T2" fmla="*/ 0 w 257"/>
                <a:gd name="T3" fmla="*/ 546 h 619"/>
                <a:gd name="T4" fmla="*/ 9 w 257"/>
                <a:gd name="T5" fmla="*/ 619 h 619"/>
                <a:gd name="T6" fmla="*/ 90 w 257"/>
                <a:gd name="T7" fmla="*/ 619 h 619"/>
                <a:gd name="T8" fmla="*/ 137 w 257"/>
                <a:gd name="T9" fmla="*/ 604 h 619"/>
                <a:gd name="T10" fmla="*/ 121 w 257"/>
                <a:gd name="T11" fmla="*/ 619 h 619"/>
                <a:gd name="T12" fmla="*/ 216 w 257"/>
                <a:gd name="T13" fmla="*/ 619 h 619"/>
                <a:gd name="T14" fmla="*/ 215 w 257"/>
                <a:gd name="T15" fmla="*/ 615 h 619"/>
                <a:gd name="T16" fmla="*/ 257 w 257"/>
                <a:gd name="T17" fmla="*/ 615 h 619"/>
                <a:gd name="T18" fmla="*/ 37 w 257"/>
                <a:gd name="T19" fmla="*/ 88 h 619"/>
                <a:gd name="T20" fmla="*/ 0 w 257"/>
                <a:gd name="T21"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619">
                  <a:moveTo>
                    <a:pt x="0" y="0"/>
                  </a:moveTo>
                  <a:lnTo>
                    <a:pt x="0" y="546"/>
                  </a:lnTo>
                  <a:lnTo>
                    <a:pt x="9" y="619"/>
                  </a:lnTo>
                  <a:lnTo>
                    <a:pt x="90" y="619"/>
                  </a:lnTo>
                  <a:lnTo>
                    <a:pt x="137" y="604"/>
                  </a:lnTo>
                  <a:lnTo>
                    <a:pt x="121" y="619"/>
                  </a:lnTo>
                  <a:lnTo>
                    <a:pt x="216" y="619"/>
                  </a:lnTo>
                  <a:lnTo>
                    <a:pt x="215" y="615"/>
                  </a:lnTo>
                  <a:lnTo>
                    <a:pt x="257" y="615"/>
                  </a:lnTo>
                  <a:lnTo>
                    <a:pt x="37" y="8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68" name="Freeform 126">
              <a:extLst>
                <a:ext uri="{FF2B5EF4-FFF2-40B4-BE49-F238E27FC236}">
                  <a16:creationId xmlns:a16="http://schemas.microsoft.com/office/drawing/2014/main" id="{1F017539-89F2-3F90-1914-DD28A744D2C6}"/>
                </a:ext>
              </a:extLst>
            </p:cNvPr>
            <p:cNvSpPr>
              <a:spLocks/>
            </p:cNvSpPr>
            <p:nvPr/>
          </p:nvSpPr>
          <p:spPr bwMode="auto">
            <a:xfrm>
              <a:off x="11485328" y="5505088"/>
              <a:ext cx="324914" cy="1060120"/>
            </a:xfrm>
            <a:custGeom>
              <a:avLst/>
              <a:gdLst>
                <a:gd name="T0" fmla="*/ 0 w 137"/>
                <a:gd name="T1" fmla="*/ 0 h 447"/>
                <a:gd name="T2" fmla="*/ 0 w 137"/>
                <a:gd name="T3" fmla="*/ 447 h 447"/>
                <a:gd name="T4" fmla="*/ 34 w 137"/>
                <a:gd name="T5" fmla="*/ 447 h 447"/>
                <a:gd name="T6" fmla="*/ 30 w 137"/>
                <a:gd name="T7" fmla="*/ 351 h 447"/>
                <a:gd name="T8" fmla="*/ 28 w 137"/>
                <a:gd name="T9" fmla="*/ 315 h 447"/>
                <a:gd name="T10" fmla="*/ 27 w 137"/>
                <a:gd name="T11" fmla="*/ 255 h 447"/>
                <a:gd name="T12" fmla="*/ 25 w 137"/>
                <a:gd name="T13" fmla="*/ 233 h 447"/>
                <a:gd name="T14" fmla="*/ 23 w 137"/>
                <a:gd name="T15" fmla="*/ 193 h 447"/>
                <a:gd name="T16" fmla="*/ 21 w 137"/>
                <a:gd name="T17" fmla="*/ 163 h 447"/>
                <a:gd name="T18" fmla="*/ 121 w 137"/>
                <a:gd name="T19" fmla="*/ 73 h 447"/>
                <a:gd name="T20" fmla="*/ 137 w 137"/>
                <a:gd name="T21" fmla="*/ 58 h 447"/>
                <a:gd name="T22" fmla="*/ 90 w 137"/>
                <a:gd name="T23" fmla="*/ 73 h 447"/>
                <a:gd name="T24" fmla="*/ 12 w 137"/>
                <a:gd name="T25" fmla="*/ 97 h 447"/>
                <a:gd name="T26" fmla="*/ 9 w 137"/>
                <a:gd name="T27" fmla="*/ 73 h 447"/>
                <a:gd name="T28" fmla="*/ 0 w 137"/>
                <a:gd name="T2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447">
                  <a:moveTo>
                    <a:pt x="0" y="0"/>
                  </a:moveTo>
                  <a:lnTo>
                    <a:pt x="0" y="447"/>
                  </a:lnTo>
                  <a:lnTo>
                    <a:pt x="34" y="447"/>
                  </a:lnTo>
                  <a:lnTo>
                    <a:pt x="30" y="351"/>
                  </a:lnTo>
                  <a:lnTo>
                    <a:pt x="28" y="315"/>
                  </a:lnTo>
                  <a:lnTo>
                    <a:pt x="27" y="255"/>
                  </a:lnTo>
                  <a:lnTo>
                    <a:pt x="25" y="233"/>
                  </a:lnTo>
                  <a:lnTo>
                    <a:pt x="23" y="193"/>
                  </a:lnTo>
                  <a:lnTo>
                    <a:pt x="21" y="163"/>
                  </a:lnTo>
                  <a:lnTo>
                    <a:pt x="121" y="73"/>
                  </a:lnTo>
                  <a:lnTo>
                    <a:pt x="137" y="58"/>
                  </a:lnTo>
                  <a:lnTo>
                    <a:pt x="90" y="73"/>
                  </a:lnTo>
                  <a:lnTo>
                    <a:pt x="12" y="97"/>
                  </a:lnTo>
                  <a:lnTo>
                    <a:pt x="9" y="7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69" name="Freeform 127">
              <a:extLst>
                <a:ext uri="{FF2B5EF4-FFF2-40B4-BE49-F238E27FC236}">
                  <a16:creationId xmlns:a16="http://schemas.microsoft.com/office/drawing/2014/main" id="{C8A775D3-1386-3E2D-437F-3368A8B54A1C}"/>
                </a:ext>
              </a:extLst>
            </p:cNvPr>
            <p:cNvSpPr>
              <a:spLocks/>
            </p:cNvSpPr>
            <p:nvPr/>
          </p:nvSpPr>
          <p:spPr bwMode="auto">
            <a:xfrm>
              <a:off x="11485328" y="5505088"/>
              <a:ext cx="324914" cy="1060120"/>
            </a:xfrm>
            <a:custGeom>
              <a:avLst/>
              <a:gdLst>
                <a:gd name="T0" fmla="*/ 0 w 137"/>
                <a:gd name="T1" fmla="*/ 0 h 447"/>
                <a:gd name="T2" fmla="*/ 0 w 137"/>
                <a:gd name="T3" fmla="*/ 447 h 447"/>
                <a:gd name="T4" fmla="*/ 34 w 137"/>
                <a:gd name="T5" fmla="*/ 447 h 447"/>
                <a:gd name="T6" fmla="*/ 30 w 137"/>
                <a:gd name="T7" fmla="*/ 351 h 447"/>
                <a:gd name="T8" fmla="*/ 28 w 137"/>
                <a:gd name="T9" fmla="*/ 315 h 447"/>
                <a:gd name="T10" fmla="*/ 27 w 137"/>
                <a:gd name="T11" fmla="*/ 255 h 447"/>
                <a:gd name="T12" fmla="*/ 25 w 137"/>
                <a:gd name="T13" fmla="*/ 233 h 447"/>
                <a:gd name="T14" fmla="*/ 23 w 137"/>
                <a:gd name="T15" fmla="*/ 193 h 447"/>
                <a:gd name="T16" fmla="*/ 21 w 137"/>
                <a:gd name="T17" fmla="*/ 163 h 447"/>
                <a:gd name="T18" fmla="*/ 121 w 137"/>
                <a:gd name="T19" fmla="*/ 73 h 447"/>
                <a:gd name="T20" fmla="*/ 137 w 137"/>
                <a:gd name="T21" fmla="*/ 58 h 447"/>
                <a:gd name="T22" fmla="*/ 90 w 137"/>
                <a:gd name="T23" fmla="*/ 73 h 447"/>
                <a:gd name="T24" fmla="*/ 12 w 137"/>
                <a:gd name="T25" fmla="*/ 97 h 447"/>
                <a:gd name="T26" fmla="*/ 9 w 137"/>
                <a:gd name="T27" fmla="*/ 73 h 447"/>
                <a:gd name="T28" fmla="*/ 0 w 137"/>
                <a:gd name="T2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447">
                  <a:moveTo>
                    <a:pt x="0" y="0"/>
                  </a:moveTo>
                  <a:lnTo>
                    <a:pt x="0" y="447"/>
                  </a:lnTo>
                  <a:lnTo>
                    <a:pt x="34" y="447"/>
                  </a:lnTo>
                  <a:lnTo>
                    <a:pt x="30" y="351"/>
                  </a:lnTo>
                  <a:lnTo>
                    <a:pt x="28" y="315"/>
                  </a:lnTo>
                  <a:lnTo>
                    <a:pt x="27" y="255"/>
                  </a:lnTo>
                  <a:lnTo>
                    <a:pt x="25" y="233"/>
                  </a:lnTo>
                  <a:lnTo>
                    <a:pt x="23" y="193"/>
                  </a:lnTo>
                  <a:lnTo>
                    <a:pt x="21" y="163"/>
                  </a:lnTo>
                  <a:lnTo>
                    <a:pt x="121" y="73"/>
                  </a:lnTo>
                  <a:lnTo>
                    <a:pt x="137" y="58"/>
                  </a:lnTo>
                  <a:lnTo>
                    <a:pt x="90" y="73"/>
                  </a:lnTo>
                  <a:lnTo>
                    <a:pt x="12" y="97"/>
                  </a:lnTo>
                  <a:lnTo>
                    <a:pt x="9" y="7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70" name="Freeform 128">
              <a:extLst>
                <a:ext uri="{FF2B5EF4-FFF2-40B4-BE49-F238E27FC236}">
                  <a16:creationId xmlns:a16="http://schemas.microsoft.com/office/drawing/2014/main" id="{0A811C3C-F520-DEB7-4363-7CB191A499D0}"/>
                </a:ext>
              </a:extLst>
            </p:cNvPr>
            <p:cNvSpPr>
              <a:spLocks/>
            </p:cNvSpPr>
            <p:nvPr/>
          </p:nvSpPr>
          <p:spPr bwMode="auto">
            <a:xfrm>
              <a:off x="2556134" y="4525604"/>
              <a:ext cx="1105180" cy="1472784"/>
            </a:xfrm>
            <a:custGeom>
              <a:avLst/>
              <a:gdLst>
                <a:gd name="T0" fmla="*/ 466 w 466"/>
                <a:gd name="T1" fmla="*/ 621 h 621"/>
                <a:gd name="T2" fmla="*/ 347 w 466"/>
                <a:gd name="T3" fmla="*/ 381 h 621"/>
                <a:gd name="T4" fmla="*/ 423 w 466"/>
                <a:gd name="T5" fmla="*/ 381 h 621"/>
                <a:gd name="T6" fmla="*/ 297 w 466"/>
                <a:gd name="T7" fmla="*/ 171 h 621"/>
                <a:gd name="T8" fmla="*/ 365 w 466"/>
                <a:gd name="T9" fmla="*/ 171 h 621"/>
                <a:gd name="T10" fmla="*/ 239 w 466"/>
                <a:gd name="T11" fmla="*/ 7 h 621"/>
                <a:gd name="T12" fmla="*/ 232 w 466"/>
                <a:gd name="T13" fmla="*/ 0 h 621"/>
                <a:gd name="T14" fmla="*/ 227 w 466"/>
                <a:gd name="T15" fmla="*/ 7 h 621"/>
                <a:gd name="T16" fmla="*/ 101 w 466"/>
                <a:gd name="T17" fmla="*/ 171 h 621"/>
                <a:gd name="T18" fmla="*/ 168 w 466"/>
                <a:gd name="T19" fmla="*/ 171 h 621"/>
                <a:gd name="T20" fmla="*/ 42 w 466"/>
                <a:gd name="T21" fmla="*/ 381 h 621"/>
                <a:gd name="T22" fmla="*/ 118 w 466"/>
                <a:gd name="T23" fmla="*/ 381 h 621"/>
                <a:gd name="T24" fmla="*/ 0 w 466"/>
                <a:gd name="T25" fmla="*/ 621 h 621"/>
                <a:gd name="T26" fmla="*/ 232 w 466"/>
                <a:gd name="T27" fmla="*/ 621 h 621"/>
                <a:gd name="T28" fmla="*/ 232 w 466"/>
                <a:gd name="T29" fmla="*/ 604 h 621"/>
                <a:gd name="T30" fmla="*/ 232 w 466"/>
                <a:gd name="T31" fmla="*/ 621 h 621"/>
                <a:gd name="T32" fmla="*/ 466 w 466"/>
                <a:gd name="T33"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6" h="621">
                  <a:moveTo>
                    <a:pt x="466" y="621"/>
                  </a:moveTo>
                  <a:lnTo>
                    <a:pt x="347" y="381"/>
                  </a:lnTo>
                  <a:lnTo>
                    <a:pt x="423" y="381"/>
                  </a:lnTo>
                  <a:lnTo>
                    <a:pt x="297" y="171"/>
                  </a:lnTo>
                  <a:lnTo>
                    <a:pt x="365" y="171"/>
                  </a:lnTo>
                  <a:lnTo>
                    <a:pt x="239" y="7"/>
                  </a:lnTo>
                  <a:lnTo>
                    <a:pt x="232" y="0"/>
                  </a:lnTo>
                  <a:lnTo>
                    <a:pt x="227" y="7"/>
                  </a:lnTo>
                  <a:lnTo>
                    <a:pt x="101" y="171"/>
                  </a:lnTo>
                  <a:lnTo>
                    <a:pt x="168" y="171"/>
                  </a:lnTo>
                  <a:lnTo>
                    <a:pt x="42" y="381"/>
                  </a:lnTo>
                  <a:lnTo>
                    <a:pt x="118" y="381"/>
                  </a:lnTo>
                  <a:lnTo>
                    <a:pt x="0" y="621"/>
                  </a:lnTo>
                  <a:lnTo>
                    <a:pt x="232" y="621"/>
                  </a:lnTo>
                  <a:lnTo>
                    <a:pt x="232" y="604"/>
                  </a:lnTo>
                  <a:lnTo>
                    <a:pt x="232" y="621"/>
                  </a:lnTo>
                  <a:lnTo>
                    <a:pt x="466" y="621"/>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71" name="Freeform 129">
              <a:extLst>
                <a:ext uri="{FF2B5EF4-FFF2-40B4-BE49-F238E27FC236}">
                  <a16:creationId xmlns:a16="http://schemas.microsoft.com/office/drawing/2014/main" id="{326AAD44-47C2-A5E8-DD6D-A5FCE7D501BC}"/>
                </a:ext>
              </a:extLst>
            </p:cNvPr>
            <p:cNvSpPr>
              <a:spLocks/>
            </p:cNvSpPr>
            <p:nvPr/>
          </p:nvSpPr>
          <p:spPr bwMode="auto">
            <a:xfrm>
              <a:off x="2556134" y="4525604"/>
              <a:ext cx="1105180" cy="1472784"/>
            </a:xfrm>
            <a:custGeom>
              <a:avLst/>
              <a:gdLst>
                <a:gd name="T0" fmla="*/ 466 w 466"/>
                <a:gd name="T1" fmla="*/ 621 h 621"/>
                <a:gd name="T2" fmla="*/ 347 w 466"/>
                <a:gd name="T3" fmla="*/ 381 h 621"/>
                <a:gd name="T4" fmla="*/ 423 w 466"/>
                <a:gd name="T5" fmla="*/ 381 h 621"/>
                <a:gd name="T6" fmla="*/ 297 w 466"/>
                <a:gd name="T7" fmla="*/ 171 h 621"/>
                <a:gd name="T8" fmla="*/ 365 w 466"/>
                <a:gd name="T9" fmla="*/ 171 h 621"/>
                <a:gd name="T10" fmla="*/ 239 w 466"/>
                <a:gd name="T11" fmla="*/ 7 h 621"/>
                <a:gd name="T12" fmla="*/ 232 w 466"/>
                <a:gd name="T13" fmla="*/ 0 h 621"/>
                <a:gd name="T14" fmla="*/ 227 w 466"/>
                <a:gd name="T15" fmla="*/ 7 h 621"/>
                <a:gd name="T16" fmla="*/ 101 w 466"/>
                <a:gd name="T17" fmla="*/ 171 h 621"/>
                <a:gd name="T18" fmla="*/ 168 w 466"/>
                <a:gd name="T19" fmla="*/ 171 h 621"/>
                <a:gd name="T20" fmla="*/ 42 w 466"/>
                <a:gd name="T21" fmla="*/ 381 h 621"/>
                <a:gd name="T22" fmla="*/ 118 w 466"/>
                <a:gd name="T23" fmla="*/ 381 h 621"/>
                <a:gd name="T24" fmla="*/ 0 w 466"/>
                <a:gd name="T25" fmla="*/ 621 h 621"/>
                <a:gd name="T26" fmla="*/ 232 w 466"/>
                <a:gd name="T27" fmla="*/ 621 h 621"/>
                <a:gd name="T28" fmla="*/ 232 w 466"/>
                <a:gd name="T29" fmla="*/ 604 h 621"/>
                <a:gd name="T30" fmla="*/ 232 w 466"/>
                <a:gd name="T31" fmla="*/ 621 h 621"/>
                <a:gd name="T32" fmla="*/ 466 w 466"/>
                <a:gd name="T33"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6" h="621">
                  <a:moveTo>
                    <a:pt x="466" y="621"/>
                  </a:moveTo>
                  <a:lnTo>
                    <a:pt x="347" y="381"/>
                  </a:lnTo>
                  <a:lnTo>
                    <a:pt x="423" y="381"/>
                  </a:lnTo>
                  <a:lnTo>
                    <a:pt x="297" y="171"/>
                  </a:lnTo>
                  <a:lnTo>
                    <a:pt x="365" y="171"/>
                  </a:lnTo>
                  <a:lnTo>
                    <a:pt x="239" y="7"/>
                  </a:lnTo>
                  <a:lnTo>
                    <a:pt x="232" y="0"/>
                  </a:lnTo>
                  <a:lnTo>
                    <a:pt x="227" y="7"/>
                  </a:lnTo>
                  <a:lnTo>
                    <a:pt x="101" y="171"/>
                  </a:lnTo>
                  <a:lnTo>
                    <a:pt x="168" y="171"/>
                  </a:lnTo>
                  <a:lnTo>
                    <a:pt x="42" y="381"/>
                  </a:lnTo>
                  <a:lnTo>
                    <a:pt x="118" y="381"/>
                  </a:lnTo>
                  <a:lnTo>
                    <a:pt x="0" y="621"/>
                  </a:lnTo>
                  <a:lnTo>
                    <a:pt x="232" y="621"/>
                  </a:lnTo>
                  <a:lnTo>
                    <a:pt x="232" y="604"/>
                  </a:lnTo>
                  <a:lnTo>
                    <a:pt x="232" y="621"/>
                  </a:lnTo>
                  <a:lnTo>
                    <a:pt x="466" y="6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72" name="Freeform 130">
              <a:extLst>
                <a:ext uri="{FF2B5EF4-FFF2-40B4-BE49-F238E27FC236}">
                  <a16:creationId xmlns:a16="http://schemas.microsoft.com/office/drawing/2014/main" id="{7939E1AE-3980-00B8-589A-DDA69189014B}"/>
                </a:ext>
              </a:extLst>
            </p:cNvPr>
            <p:cNvSpPr>
              <a:spLocks/>
            </p:cNvSpPr>
            <p:nvPr/>
          </p:nvSpPr>
          <p:spPr bwMode="auto">
            <a:xfrm>
              <a:off x="2883419" y="5626042"/>
              <a:ext cx="450610" cy="941538"/>
            </a:xfrm>
            <a:custGeom>
              <a:avLst/>
              <a:gdLst>
                <a:gd name="T0" fmla="*/ 44 w 190"/>
                <a:gd name="T1" fmla="*/ 397 h 397"/>
                <a:gd name="T2" fmla="*/ 142 w 190"/>
                <a:gd name="T3" fmla="*/ 397 h 397"/>
                <a:gd name="T4" fmla="*/ 126 w 190"/>
                <a:gd name="T5" fmla="*/ 150 h 397"/>
                <a:gd name="T6" fmla="*/ 190 w 190"/>
                <a:gd name="T7" fmla="*/ 69 h 397"/>
                <a:gd name="T8" fmla="*/ 119 w 190"/>
                <a:gd name="T9" fmla="*/ 116 h 397"/>
                <a:gd name="T10" fmla="*/ 96 w 190"/>
                <a:gd name="T11" fmla="*/ 0 h 397"/>
                <a:gd name="T12" fmla="*/ 71 w 190"/>
                <a:gd name="T13" fmla="*/ 116 h 397"/>
                <a:gd name="T14" fmla="*/ 0 w 190"/>
                <a:gd name="T15" fmla="*/ 69 h 397"/>
                <a:gd name="T16" fmla="*/ 62 w 190"/>
                <a:gd name="T17" fmla="*/ 150 h 397"/>
                <a:gd name="T18" fmla="*/ 44 w 190"/>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397">
                  <a:moveTo>
                    <a:pt x="44" y="397"/>
                  </a:moveTo>
                  <a:lnTo>
                    <a:pt x="142" y="397"/>
                  </a:lnTo>
                  <a:lnTo>
                    <a:pt x="126" y="150"/>
                  </a:lnTo>
                  <a:lnTo>
                    <a:pt x="190" y="69"/>
                  </a:lnTo>
                  <a:lnTo>
                    <a:pt x="119" y="116"/>
                  </a:lnTo>
                  <a:lnTo>
                    <a:pt x="96" y="0"/>
                  </a:lnTo>
                  <a:lnTo>
                    <a:pt x="71" y="116"/>
                  </a:lnTo>
                  <a:lnTo>
                    <a:pt x="0" y="69"/>
                  </a:lnTo>
                  <a:lnTo>
                    <a:pt x="62" y="150"/>
                  </a:lnTo>
                  <a:lnTo>
                    <a:pt x="44" y="3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73" name="Freeform 131">
              <a:extLst>
                <a:ext uri="{FF2B5EF4-FFF2-40B4-BE49-F238E27FC236}">
                  <a16:creationId xmlns:a16="http://schemas.microsoft.com/office/drawing/2014/main" id="{5916B7A3-98E1-6803-056A-E50C3FCE84B8}"/>
                </a:ext>
              </a:extLst>
            </p:cNvPr>
            <p:cNvSpPr>
              <a:spLocks/>
            </p:cNvSpPr>
            <p:nvPr/>
          </p:nvSpPr>
          <p:spPr bwMode="auto">
            <a:xfrm>
              <a:off x="2883419" y="5626042"/>
              <a:ext cx="450610" cy="941538"/>
            </a:xfrm>
            <a:custGeom>
              <a:avLst/>
              <a:gdLst>
                <a:gd name="T0" fmla="*/ 44 w 190"/>
                <a:gd name="T1" fmla="*/ 397 h 397"/>
                <a:gd name="T2" fmla="*/ 142 w 190"/>
                <a:gd name="T3" fmla="*/ 397 h 397"/>
                <a:gd name="T4" fmla="*/ 126 w 190"/>
                <a:gd name="T5" fmla="*/ 150 h 397"/>
                <a:gd name="T6" fmla="*/ 190 w 190"/>
                <a:gd name="T7" fmla="*/ 69 h 397"/>
                <a:gd name="T8" fmla="*/ 119 w 190"/>
                <a:gd name="T9" fmla="*/ 116 h 397"/>
                <a:gd name="T10" fmla="*/ 96 w 190"/>
                <a:gd name="T11" fmla="*/ 0 h 397"/>
                <a:gd name="T12" fmla="*/ 71 w 190"/>
                <a:gd name="T13" fmla="*/ 116 h 397"/>
                <a:gd name="T14" fmla="*/ 0 w 190"/>
                <a:gd name="T15" fmla="*/ 69 h 397"/>
                <a:gd name="T16" fmla="*/ 62 w 190"/>
                <a:gd name="T17" fmla="*/ 150 h 397"/>
                <a:gd name="T18" fmla="*/ 44 w 190"/>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397">
                  <a:moveTo>
                    <a:pt x="44" y="397"/>
                  </a:moveTo>
                  <a:lnTo>
                    <a:pt x="142" y="397"/>
                  </a:lnTo>
                  <a:lnTo>
                    <a:pt x="126" y="150"/>
                  </a:lnTo>
                  <a:lnTo>
                    <a:pt x="190" y="69"/>
                  </a:lnTo>
                  <a:lnTo>
                    <a:pt x="119" y="116"/>
                  </a:lnTo>
                  <a:lnTo>
                    <a:pt x="96" y="0"/>
                  </a:lnTo>
                  <a:lnTo>
                    <a:pt x="71" y="116"/>
                  </a:lnTo>
                  <a:lnTo>
                    <a:pt x="0" y="69"/>
                  </a:lnTo>
                  <a:lnTo>
                    <a:pt x="62" y="150"/>
                  </a:lnTo>
                  <a:lnTo>
                    <a:pt x="44" y="3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74" name="Freeform 132">
              <a:extLst>
                <a:ext uri="{FF2B5EF4-FFF2-40B4-BE49-F238E27FC236}">
                  <a16:creationId xmlns:a16="http://schemas.microsoft.com/office/drawing/2014/main" id="{604F4C54-387D-241F-4108-16DB13C917D7}"/>
                </a:ext>
              </a:extLst>
            </p:cNvPr>
            <p:cNvSpPr>
              <a:spLocks noEditPoints="1"/>
            </p:cNvSpPr>
            <p:nvPr/>
          </p:nvSpPr>
          <p:spPr bwMode="auto">
            <a:xfrm>
              <a:off x="3113468" y="4530348"/>
              <a:ext cx="308312" cy="600023"/>
            </a:xfrm>
            <a:custGeom>
              <a:avLst/>
              <a:gdLst>
                <a:gd name="T0" fmla="*/ 36 w 73"/>
                <a:gd name="T1" fmla="*/ 90 h 135"/>
                <a:gd name="T2" fmla="*/ 35 w 73"/>
                <a:gd name="T3" fmla="*/ 90 h 135"/>
                <a:gd name="T4" fmla="*/ 64 w 73"/>
                <a:gd name="T5" fmla="*/ 135 h 135"/>
                <a:gd name="T6" fmla="*/ 64 w 73"/>
                <a:gd name="T7" fmla="*/ 135 h 135"/>
                <a:gd name="T8" fmla="*/ 36 w 73"/>
                <a:gd name="T9" fmla="*/ 90 h 135"/>
                <a:gd name="T10" fmla="*/ 0 w 73"/>
                <a:gd name="T11" fmla="*/ 0 h 135"/>
                <a:gd name="T12" fmla="*/ 0 w 73"/>
                <a:gd name="T13" fmla="*/ 1 h 135"/>
                <a:gd name="T14" fmla="*/ 2 w 73"/>
                <a:gd name="T15" fmla="*/ 3 h 135"/>
                <a:gd name="T16" fmla="*/ 73 w 73"/>
                <a:gd name="T17" fmla="*/ 90 h 135"/>
                <a:gd name="T18" fmla="*/ 57 w 73"/>
                <a:gd name="T19" fmla="*/ 90 h 135"/>
                <a:gd name="T20" fmla="*/ 73 w 73"/>
                <a:gd name="T21" fmla="*/ 90 h 135"/>
                <a:gd name="T22" fmla="*/ 2 w 73"/>
                <a:gd name="T23" fmla="*/ 3 h 135"/>
                <a:gd name="T24" fmla="*/ 0 w 73"/>
                <a:gd name="T2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35">
                  <a:moveTo>
                    <a:pt x="36" y="90"/>
                  </a:moveTo>
                  <a:cubicBezTo>
                    <a:pt x="35" y="90"/>
                    <a:pt x="35" y="90"/>
                    <a:pt x="35" y="90"/>
                  </a:cubicBezTo>
                  <a:cubicBezTo>
                    <a:pt x="64" y="135"/>
                    <a:pt x="64" y="135"/>
                    <a:pt x="64" y="135"/>
                  </a:cubicBezTo>
                  <a:cubicBezTo>
                    <a:pt x="64" y="135"/>
                    <a:pt x="64" y="135"/>
                    <a:pt x="64" y="135"/>
                  </a:cubicBezTo>
                  <a:cubicBezTo>
                    <a:pt x="36" y="90"/>
                    <a:pt x="36" y="90"/>
                    <a:pt x="36" y="90"/>
                  </a:cubicBezTo>
                  <a:moveTo>
                    <a:pt x="0" y="0"/>
                  </a:moveTo>
                  <a:cubicBezTo>
                    <a:pt x="0" y="1"/>
                    <a:pt x="0" y="1"/>
                    <a:pt x="0" y="1"/>
                  </a:cubicBezTo>
                  <a:cubicBezTo>
                    <a:pt x="2" y="3"/>
                    <a:pt x="2" y="3"/>
                    <a:pt x="2" y="3"/>
                  </a:cubicBezTo>
                  <a:cubicBezTo>
                    <a:pt x="73" y="90"/>
                    <a:pt x="73" y="90"/>
                    <a:pt x="73" y="90"/>
                  </a:cubicBezTo>
                  <a:cubicBezTo>
                    <a:pt x="57" y="90"/>
                    <a:pt x="57" y="90"/>
                    <a:pt x="57" y="90"/>
                  </a:cubicBezTo>
                  <a:cubicBezTo>
                    <a:pt x="73" y="90"/>
                    <a:pt x="73" y="90"/>
                    <a:pt x="73" y="90"/>
                  </a:cubicBezTo>
                  <a:cubicBezTo>
                    <a:pt x="2" y="3"/>
                    <a:pt x="2" y="3"/>
                    <a:pt x="2" y="3"/>
                  </a:cubicBezTo>
                  <a:cubicBezTo>
                    <a:pt x="0" y="0"/>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75" name="Freeform 133">
              <a:extLst>
                <a:ext uri="{FF2B5EF4-FFF2-40B4-BE49-F238E27FC236}">
                  <a16:creationId xmlns:a16="http://schemas.microsoft.com/office/drawing/2014/main" id="{265F08F3-E083-01F6-2F36-18B2C2A2445B}"/>
                </a:ext>
              </a:extLst>
            </p:cNvPr>
            <p:cNvSpPr>
              <a:spLocks noEditPoints="1"/>
            </p:cNvSpPr>
            <p:nvPr/>
          </p:nvSpPr>
          <p:spPr bwMode="auto">
            <a:xfrm>
              <a:off x="3383834" y="5130370"/>
              <a:ext cx="151784" cy="253765"/>
            </a:xfrm>
            <a:custGeom>
              <a:avLst/>
              <a:gdLst>
                <a:gd name="T0" fmla="*/ 22 w 36"/>
                <a:gd name="T1" fmla="*/ 35 h 57"/>
                <a:gd name="T2" fmla="*/ 22 w 36"/>
                <a:gd name="T3" fmla="*/ 35 h 57"/>
                <a:gd name="T4" fmla="*/ 35 w 36"/>
                <a:gd name="T5" fmla="*/ 57 h 57"/>
                <a:gd name="T6" fmla="*/ 36 w 36"/>
                <a:gd name="T7" fmla="*/ 56 h 57"/>
                <a:gd name="T8" fmla="*/ 22 w 36"/>
                <a:gd name="T9" fmla="*/ 35 h 57"/>
                <a:gd name="T10" fmla="*/ 0 w 36"/>
                <a:gd name="T11" fmla="*/ 0 h 57"/>
                <a:gd name="T12" fmla="*/ 0 w 36"/>
                <a:gd name="T13" fmla="*/ 0 h 57"/>
                <a:gd name="T14" fmla="*/ 21 w 36"/>
                <a:gd name="T15" fmla="*/ 34 h 57"/>
                <a:gd name="T16" fmla="*/ 21 w 36"/>
                <a:gd name="T17" fmla="*/ 33 h 57"/>
                <a:gd name="T18" fmla="*/ 0 w 36"/>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57">
                  <a:moveTo>
                    <a:pt x="22" y="35"/>
                  </a:moveTo>
                  <a:cubicBezTo>
                    <a:pt x="22" y="35"/>
                    <a:pt x="22" y="35"/>
                    <a:pt x="22" y="35"/>
                  </a:cubicBezTo>
                  <a:cubicBezTo>
                    <a:pt x="35" y="57"/>
                    <a:pt x="35" y="57"/>
                    <a:pt x="35" y="57"/>
                  </a:cubicBezTo>
                  <a:cubicBezTo>
                    <a:pt x="36" y="56"/>
                    <a:pt x="36" y="56"/>
                    <a:pt x="36" y="56"/>
                  </a:cubicBezTo>
                  <a:cubicBezTo>
                    <a:pt x="22" y="35"/>
                    <a:pt x="22" y="35"/>
                    <a:pt x="22" y="35"/>
                  </a:cubicBezTo>
                  <a:moveTo>
                    <a:pt x="0" y="0"/>
                  </a:moveTo>
                  <a:cubicBezTo>
                    <a:pt x="0" y="0"/>
                    <a:pt x="0" y="0"/>
                    <a:pt x="0" y="0"/>
                  </a:cubicBezTo>
                  <a:cubicBezTo>
                    <a:pt x="21" y="34"/>
                    <a:pt x="21" y="34"/>
                    <a:pt x="21" y="34"/>
                  </a:cubicBezTo>
                  <a:cubicBezTo>
                    <a:pt x="21" y="33"/>
                    <a:pt x="21" y="33"/>
                    <a:pt x="21" y="33"/>
                  </a:cubicBezTo>
                  <a:cubicBezTo>
                    <a:pt x="0" y="0"/>
                    <a:pt x="0" y="0"/>
                    <a:pt x="0" y="0"/>
                  </a:cubicBezTo>
                </a:path>
              </a:pathLst>
            </a:custGeom>
            <a:solidFill>
              <a:srgbClr val="5D9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76" name="Freeform 134">
              <a:extLst>
                <a:ext uri="{FF2B5EF4-FFF2-40B4-BE49-F238E27FC236}">
                  <a16:creationId xmlns:a16="http://schemas.microsoft.com/office/drawing/2014/main" id="{82E3727B-8708-5E86-D434-A573730599F4}"/>
                </a:ext>
              </a:extLst>
            </p:cNvPr>
            <p:cNvSpPr>
              <a:spLocks noEditPoints="1"/>
            </p:cNvSpPr>
            <p:nvPr/>
          </p:nvSpPr>
          <p:spPr bwMode="auto">
            <a:xfrm>
              <a:off x="3471584" y="5277412"/>
              <a:ext cx="87750" cy="147041"/>
            </a:xfrm>
            <a:custGeom>
              <a:avLst/>
              <a:gdLst>
                <a:gd name="T0" fmla="*/ 27 w 37"/>
                <a:gd name="T1" fmla="*/ 43 h 62"/>
                <a:gd name="T2" fmla="*/ 25 w 37"/>
                <a:gd name="T3" fmla="*/ 45 h 62"/>
                <a:gd name="T4" fmla="*/ 36 w 37"/>
                <a:gd name="T5" fmla="*/ 62 h 62"/>
                <a:gd name="T6" fmla="*/ 37 w 37"/>
                <a:gd name="T7" fmla="*/ 62 h 62"/>
                <a:gd name="T8" fmla="*/ 27 w 37"/>
                <a:gd name="T9" fmla="*/ 43 h 62"/>
                <a:gd name="T10" fmla="*/ 0 w 37"/>
                <a:gd name="T11" fmla="*/ 0 h 62"/>
                <a:gd name="T12" fmla="*/ 0 w 37"/>
                <a:gd name="T13" fmla="*/ 2 h 62"/>
                <a:gd name="T14" fmla="*/ 2 w 37"/>
                <a:gd name="T15" fmla="*/ 4 h 62"/>
                <a:gd name="T16" fmla="*/ 2 w 37"/>
                <a:gd name="T17" fmla="*/ 4 h 62"/>
                <a:gd name="T18" fmla="*/ 0 w 37"/>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62">
                  <a:moveTo>
                    <a:pt x="27" y="43"/>
                  </a:moveTo>
                  <a:lnTo>
                    <a:pt x="25" y="45"/>
                  </a:lnTo>
                  <a:lnTo>
                    <a:pt x="36" y="62"/>
                  </a:lnTo>
                  <a:lnTo>
                    <a:pt x="37" y="62"/>
                  </a:lnTo>
                  <a:lnTo>
                    <a:pt x="27" y="43"/>
                  </a:lnTo>
                  <a:close/>
                  <a:moveTo>
                    <a:pt x="0" y="0"/>
                  </a:moveTo>
                  <a:lnTo>
                    <a:pt x="0" y="2"/>
                  </a:lnTo>
                  <a:lnTo>
                    <a:pt x="2" y="4"/>
                  </a:lnTo>
                  <a:lnTo>
                    <a:pt x="2" y="4"/>
                  </a:lnTo>
                  <a:lnTo>
                    <a:pt x="0" y="0"/>
                  </a:lnTo>
                  <a:close/>
                </a:path>
              </a:pathLst>
            </a:custGeom>
            <a:solidFill>
              <a:srgbClr val="5D9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77" name="Freeform 135">
              <a:extLst>
                <a:ext uri="{FF2B5EF4-FFF2-40B4-BE49-F238E27FC236}">
                  <a16:creationId xmlns:a16="http://schemas.microsoft.com/office/drawing/2014/main" id="{C497ABFB-DB07-B59F-D6FC-C17557EF5009}"/>
                </a:ext>
              </a:extLst>
            </p:cNvPr>
            <p:cNvSpPr>
              <a:spLocks noEditPoints="1"/>
            </p:cNvSpPr>
            <p:nvPr/>
          </p:nvSpPr>
          <p:spPr bwMode="auto">
            <a:xfrm>
              <a:off x="3471584" y="5277412"/>
              <a:ext cx="87750" cy="147041"/>
            </a:xfrm>
            <a:custGeom>
              <a:avLst/>
              <a:gdLst>
                <a:gd name="T0" fmla="*/ 27 w 37"/>
                <a:gd name="T1" fmla="*/ 43 h 62"/>
                <a:gd name="T2" fmla="*/ 25 w 37"/>
                <a:gd name="T3" fmla="*/ 45 h 62"/>
                <a:gd name="T4" fmla="*/ 36 w 37"/>
                <a:gd name="T5" fmla="*/ 62 h 62"/>
                <a:gd name="T6" fmla="*/ 37 w 37"/>
                <a:gd name="T7" fmla="*/ 62 h 62"/>
                <a:gd name="T8" fmla="*/ 27 w 37"/>
                <a:gd name="T9" fmla="*/ 43 h 62"/>
                <a:gd name="T10" fmla="*/ 0 w 37"/>
                <a:gd name="T11" fmla="*/ 0 h 62"/>
                <a:gd name="T12" fmla="*/ 0 w 37"/>
                <a:gd name="T13" fmla="*/ 2 h 62"/>
                <a:gd name="T14" fmla="*/ 2 w 37"/>
                <a:gd name="T15" fmla="*/ 4 h 62"/>
                <a:gd name="T16" fmla="*/ 2 w 37"/>
                <a:gd name="T17" fmla="*/ 4 h 62"/>
                <a:gd name="T18" fmla="*/ 0 w 37"/>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62">
                  <a:moveTo>
                    <a:pt x="27" y="43"/>
                  </a:moveTo>
                  <a:lnTo>
                    <a:pt x="25" y="45"/>
                  </a:lnTo>
                  <a:lnTo>
                    <a:pt x="36" y="62"/>
                  </a:lnTo>
                  <a:lnTo>
                    <a:pt x="37" y="62"/>
                  </a:lnTo>
                  <a:lnTo>
                    <a:pt x="27" y="43"/>
                  </a:lnTo>
                  <a:moveTo>
                    <a:pt x="0" y="0"/>
                  </a:moveTo>
                  <a:lnTo>
                    <a:pt x="0" y="2"/>
                  </a:lnTo>
                  <a:lnTo>
                    <a:pt x="2" y="4"/>
                  </a:lnTo>
                  <a:lnTo>
                    <a:pt x="2"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78" name="Freeform 136">
              <a:extLst>
                <a:ext uri="{FF2B5EF4-FFF2-40B4-BE49-F238E27FC236}">
                  <a16:creationId xmlns:a16="http://schemas.microsoft.com/office/drawing/2014/main" id="{8B514B2E-2B81-7E75-D79E-F1028484494E}"/>
                </a:ext>
              </a:extLst>
            </p:cNvPr>
            <p:cNvSpPr>
              <a:spLocks/>
            </p:cNvSpPr>
            <p:nvPr/>
          </p:nvSpPr>
          <p:spPr bwMode="auto">
            <a:xfrm>
              <a:off x="3383834" y="5443426"/>
              <a:ext cx="54548" cy="101980"/>
            </a:xfrm>
            <a:custGeom>
              <a:avLst/>
              <a:gdLst>
                <a:gd name="T0" fmla="*/ 2 w 23"/>
                <a:gd name="T1" fmla="*/ 0 h 43"/>
                <a:gd name="T2" fmla="*/ 0 w 23"/>
                <a:gd name="T3" fmla="*/ 0 h 43"/>
                <a:gd name="T4" fmla="*/ 21 w 23"/>
                <a:gd name="T5" fmla="*/ 43 h 43"/>
                <a:gd name="T6" fmla="*/ 23 w 23"/>
                <a:gd name="T7" fmla="*/ 43 h 43"/>
                <a:gd name="T8" fmla="*/ 2 w 23"/>
                <a:gd name="T9" fmla="*/ 0 h 43"/>
              </a:gdLst>
              <a:ahLst/>
              <a:cxnLst>
                <a:cxn ang="0">
                  <a:pos x="T0" y="T1"/>
                </a:cxn>
                <a:cxn ang="0">
                  <a:pos x="T2" y="T3"/>
                </a:cxn>
                <a:cxn ang="0">
                  <a:pos x="T4" y="T5"/>
                </a:cxn>
                <a:cxn ang="0">
                  <a:pos x="T6" y="T7"/>
                </a:cxn>
                <a:cxn ang="0">
                  <a:pos x="T8" y="T9"/>
                </a:cxn>
              </a:cxnLst>
              <a:rect l="0" t="0" r="r" b="b"/>
              <a:pathLst>
                <a:path w="23" h="43">
                  <a:moveTo>
                    <a:pt x="2" y="0"/>
                  </a:moveTo>
                  <a:lnTo>
                    <a:pt x="0" y="0"/>
                  </a:lnTo>
                  <a:lnTo>
                    <a:pt x="21" y="43"/>
                  </a:lnTo>
                  <a:lnTo>
                    <a:pt x="23" y="43"/>
                  </a:lnTo>
                  <a:lnTo>
                    <a:pt x="2"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79" name="Freeform 137">
              <a:extLst>
                <a:ext uri="{FF2B5EF4-FFF2-40B4-BE49-F238E27FC236}">
                  <a16:creationId xmlns:a16="http://schemas.microsoft.com/office/drawing/2014/main" id="{8206D2CF-C824-8994-4D8E-2D62C3964D65}"/>
                </a:ext>
              </a:extLst>
            </p:cNvPr>
            <p:cNvSpPr>
              <a:spLocks/>
            </p:cNvSpPr>
            <p:nvPr/>
          </p:nvSpPr>
          <p:spPr bwMode="auto">
            <a:xfrm>
              <a:off x="3383834" y="5443426"/>
              <a:ext cx="54548" cy="101980"/>
            </a:xfrm>
            <a:custGeom>
              <a:avLst/>
              <a:gdLst>
                <a:gd name="T0" fmla="*/ 2 w 23"/>
                <a:gd name="T1" fmla="*/ 0 h 43"/>
                <a:gd name="T2" fmla="*/ 0 w 23"/>
                <a:gd name="T3" fmla="*/ 0 h 43"/>
                <a:gd name="T4" fmla="*/ 21 w 23"/>
                <a:gd name="T5" fmla="*/ 43 h 43"/>
                <a:gd name="T6" fmla="*/ 23 w 23"/>
                <a:gd name="T7" fmla="*/ 43 h 43"/>
                <a:gd name="T8" fmla="*/ 2 w 23"/>
                <a:gd name="T9" fmla="*/ 0 h 43"/>
              </a:gdLst>
              <a:ahLst/>
              <a:cxnLst>
                <a:cxn ang="0">
                  <a:pos x="T0" y="T1"/>
                </a:cxn>
                <a:cxn ang="0">
                  <a:pos x="T2" y="T3"/>
                </a:cxn>
                <a:cxn ang="0">
                  <a:pos x="T4" y="T5"/>
                </a:cxn>
                <a:cxn ang="0">
                  <a:pos x="T6" y="T7"/>
                </a:cxn>
                <a:cxn ang="0">
                  <a:pos x="T8" y="T9"/>
                </a:cxn>
              </a:cxnLst>
              <a:rect l="0" t="0" r="r" b="b"/>
              <a:pathLst>
                <a:path w="23" h="43">
                  <a:moveTo>
                    <a:pt x="2" y="0"/>
                  </a:moveTo>
                  <a:lnTo>
                    <a:pt x="0" y="0"/>
                  </a:lnTo>
                  <a:lnTo>
                    <a:pt x="21" y="43"/>
                  </a:lnTo>
                  <a:lnTo>
                    <a:pt x="23" y="4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80" name="Freeform 138">
              <a:extLst>
                <a:ext uri="{FF2B5EF4-FFF2-40B4-BE49-F238E27FC236}">
                  <a16:creationId xmlns:a16="http://schemas.microsoft.com/office/drawing/2014/main" id="{AF1706BE-9602-5379-7C79-5E5F775580EA}"/>
                </a:ext>
              </a:extLst>
            </p:cNvPr>
            <p:cNvSpPr>
              <a:spLocks/>
            </p:cNvSpPr>
            <p:nvPr/>
          </p:nvSpPr>
          <p:spPr bwMode="auto">
            <a:xfrm>
              <a:off x="3379090" y="5429196"/>
              <a:ext cx="9487" cy="14230"/>
            </a:xfrm>
            <a:custGeom>
              <a:avLst/>
              <a:gdLst>
                <a:gd name="T0" fmla="*/ 0 w 4"/>
                <a:gd name="T1" fmla="*/ 0 h 6"/>
                <a:gd name="T2" fmla="*/ 0 w 4"/>
                <a:gd name="T3" fmla="*/ 0 h 6"/>
                <a:gd name="T4" fmla="*/ 2 w 4"/>
                <a:gd name="T5" fmla="*/ 6 h 6"/>
                <a:gd name="T6" fmla="*/ 4 w 4"/>
                <a:gd name="T7" fmla="*/ 6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0" y="0"/>
                  </a:lnTo>
                  <a:lnTo>
                    <a:pt x="2" y="6"/>
                  </a:lnTo>
                  <a:lnTo>
                    <a:pt x="4" y="6"/>
                  </a:lnTo>
                  <a:lnTo>
                    <a:pt x="0" y="0"/>
                  </a:lnTo>
                  <a:close/>
                </a:path>
              </a:pathLst>
            </a:custGeom>
            <a:solidFill>
              <a:srgbClr val="5D9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81" name="Freeform 139">
              <a:extLst>
                <a:ext uri="{FF2B5EF4-FFF2-40B4-BE49-F238E27FC236}">
                  <a16:creationId xmlns:a16="http://schemas.microsoft.com/office/drawing/2014/main" id="{87503847-1996-DD75-2A04-C8D27CD307D1}"/>
                </a:ext>
              </a:extLst>
            </p:cNvPr>
            <p:cNvSpPr>
              <a:spLocks/>
            </p:cNvSpPr>
            <p:nvPr/>
          </p:nvSpPr>
          <p:spPr bwMode="auto">
            <a:xfrm>
              <a:off x="3379090" y="5429196"/>
              <a:ext cx="9487" cy="14230"/>
            </a:xfrm>
            <a:custGeom>
              <a:avLst/>
              <a:gdLst>
                <a:gd name="T0" fmla="*/ 0 w 4"/>
                <a:gd name="T1" fmla="*/ 0 h 6"/>
                <a:gd name="T2" fmla="*/ 0 w 4"/>
                <a:gd name="T3" fmla="*/ 0 h 6"/>
                <a:gd name="T4" fmla="*/ 2 w 4"/>
                <a:gd name="T5" fmla="*/ 6 h 6"/>
                <a:gd name="T6" fmla="*/ 4 w 4"/>
                <a:gd name="T7" fmla="*/ 6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0" y="0"/>
                  </a:lnTo>
                  <a:lnTo>
                    <a:pt x="2" y="6"/>
                  </a:lnTo>
                  <a:lnTo>
                    <a:pt x="4"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82" name="Freeform 140">
              <a:extLst>
                <a:ext uri="{FF2B5EF4-FFF2-40B4-BE49-F238E27FC236}">
                  <a16:creationId xmlns:a16="http://schemas.microsoft.com/office/drawing/2014/main" id="{A6C79E52-C84C-391E-2DDF-4A4671064E11}"/>
                </a:ext>
              </a:extLst>
            </p:cNvPr>
            <p:cNvSpPr>
              <a:spLocks/>
            </p:cNvSpPr>
            <p:nvPr/>
          </p:nvSpPr>
          <p:spPr bwMode="auto">
            <a:xfrm>
              <a:off x="3433638" y="5545406"/>
              <a:ext cx="222933" cy="448238"/>
            </a:xfrm>
            <a:custGeom>
              <a:avLst/>
              <a:gdLst>
                <a:gd name="T0" fmla="*/ 2 w 94"/>
                <a:gd name="T1" fmla="*/ 0 h 189"/>
                <a:gd name="T2" fmla="*/ 0 w 94"/>
                <a:gd name="T3" fmla="*/ 0 h 189"/>
                <a:gd name="T4" fmla="*/ 94 w 94"/>
                <a:gd name="T5" fmla="*/ 189 h 189"/>
                <a:gd name="T6" fmla="*/ 94 w 94"/>
                <a:gd name="T7" fmla="*/ 189 h 189"/>
                <a:gd name="T8" fmla="*/ 2 w 94"/>
                <a:gd name="T9" fmla="*/ 0 h 189"/>
              </a:gdLst>
              <a:ahLst/>
              <a:cxnLst>
                <a:cxn ang="0">
                  <a:pos x="T0" y="T1"/>
                </a:cxn>
                <a:cxn ang="0">
                  <a:pos x="T2" y="T3"/>
                </a:cxn>
                <a:cxn ang="0">
                  <a:pos x="T4" y="T5"/>
                </a:cxn>
                <a:cxn ang="0">
                  <a:pos x="T6" y="T7"/>
                </a:cxn>
                <a:cxn ang="0">
                  <a:pos x="T8" y="T9"/>
                </a:cxn>
              </a:cxnLst>
              <a:rect l="0" t="0" r="r" b="b"/>
              <a:pathLst>
                <a:path w="94" h="189">
                  <a:moveTo>
                    <a:pt x="2" y="0"/>
                  </a:moveTo>
                  <a:lnTo>
                    <a:pt x="0" y="0"/>
                  </a:lnTo>
                  <a:lnTo>
                    <a:pt x="94" y="189"/>
                  </a:lnTo>
                  <a:lnTo>
                    <a:pt x="94" y="189"/>
                  </a:lnTo>
                  <a:lnTo>
                    <a:pt x="2"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83" name="Freeform 141">
              <a:extLst>
                <a:ext uri="{FF2B5EF4-FFF2-40B4-BE49-F238E27FC236}">
                  <a16:creationId xmlns:a16="http://schemas.microsoft.com/office/drawing/2014/main" id="{265A64BF-D11B-8270-74E2-9A8FA59E729E}"/>
                </a:ext>
              </a:extLst>
            </p:cNvPr>
            <p:cNvSpPr>
              <a:spLocks/>
            </p:cNvSpPr>
            <p:nvPr/>
          </p:nvSpPr>
          <p:spPr bwMode="auto">
            <a:xfrm>
              <a:off x="3433638" y="5545406"/>
              <a:ext cx="222933" cy="448238"/>
            </a:xfrm>
            <a:custGeom>
              <a:avLst/>
              <a:gdLst>
                <a:gd name="T0" fmla="*/ 2 w 94"/>
                <a:gd name="T1" fmla="*/ 0 h 189"/>
                <a:gd name="T2" fmla="*/ 0 w 94"/>
                <a:gd name="T3" fmla="*/ 0 h 189"/>
                <a:gd name="T4" fmla="*/ 94 w 94"/>
                <a:gd name="T5" fmla="*/ 189 h 189"/>
                <a:gd name="T6" fmla="*/ 94 w 94"/>
                <a:gd name="T7" fmla="*/ 189 h 189"/>
                <a:gd name="T8" fmla="*/ 2 w 94"/>
                <a:gd name="T9" fmla="*/ 0 h 189"/>
              </a:gdLst>
              <a:ahLst/>
              <a:cxnLst>
                <a:cxn ang="0">
                  <a:pos x="T0" y="T1"/>
                </a:cxn>
                <a:cxn ang="0">
                  <a:pos x="T2" y="T3"/>
                </a:cxn>
                <a:cxn ang="0">
                  <a:pos x="T4" y="T5"/>
                </a:cxn>
                <a:cxn ang="0">
                  <a:pos x="T6" y="T7"/>
                </a:cxn>
                <a:cxn ang="0">
                  <a:pos x="T8" y="T9"/>
                </a:cxn>
              </a:cxnLst>
              <a:rect l="0" t="0" r="r" b="b"/>
              <a:pathLst>
                <a:path w="94" h="189">
                  <a:moveTo>
                    <a:pt x="2" y="0"/>
                  </a:moveTo>
                  <a:lnTo>
                    <a:pt x="0" y="0"/>
                  </a:lnTo>
                  <a:lnTo>
                    <a:pt x="94" y="189"/>
                  </a:lnTo>
                  <a:lnTo>
                    <a:pt x="94" y="189"/>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84" name="Freeform 142">
              <a:extLst>
                <a:ext uri="{FF2B5EF4-FFF2-40B4-BE49-F238E27FC236}">
                  <a16:creationId xmlns:a16="http://schemas.microsoft.com/office/drawing/2014/main" id="{0A472785-C66E-3E11-0559-22135E8AB735}"/>
                </a:ext>
              </a:extLst>
            </p:cNvPr>
            <p:cNvSpPr>
              <a:spLocks/>
            </p:cNvSpPr>
            <p:nvPr/>
          </p:nvSpPr>
          <p:spPr bwMode="auto">
            <a:xfrm>
              <a:off x="3186988" y="5998388"/>
              <a:ext cx="33203" cy="569192"/>
            </a:xfrm>
            <a:custGeom>
              <a:avLst/>
              <a:gdLst>
                <a:gd name="T0" fmla="*/ 0 w 14"/>
                <a:gd name="T1" fmla="*/ 0 h 240"/>
                <a:gd name="T2" fmla="*/ 0 w 14"/>
                <a:gd name="T3" fmla="*/ 0 h 240"/>
                <a:gd name="T4" fmla="*/ 14 w 14"/>
                <a:gd name="T5" fmla="*/ 240 h 240"/>
                <a:gd name="T6" fmla="*/ 14 w 14"/>
                <a:gd name="T7" fmla="*/ 240 h 240"/>
                <a:gd name="T8" fmla="*/ 0 w 14"/>
                <a:gd name="T9" fmla="*/ 0 h 240"/>
              </a:gdLst>
              <a:ahLst/>
              <a:cxnLst>
                <a:cxn ang="0">
                  <a:pos x="T0" y="T1"/>
                </a:cxn>
                <a:cxn ang="0">
                  <a:pos x="T2" y="T3"/>
                </a:cxn>
                <a:cxn ang="0">
                  <a:pos x="T4" y="T5"/>
                </a:cxn>
                <a:cxn ang="0">
                  <a:pos x="T6" y="T7"/>
                </a:cxn>
                <a:cxn ang="0">
                  <a:pos x="T8" y="T9"/>
                </a:cxn>
              </a:cxnLst>
              <a:rect l="0" t="0" r="r" b="b"/>
              <a:pathLst>
                <a:path w="14" h="240">
                  <a:moveTo>
                    <a:pt x="0" y="0"/>
                  </a:moveTo>
                  <a:lnTo>
                    <a:pt x="0" y="0"/>
                  </a:lnTo>
                  <a:lnTo>
                    <a:pt x="14" y="240"/>
                  </a:lnTo>
                  <a:lnTo>
                    <a:pt x="14" y="240"/>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85" name="Freeform 143">
              <a:extLst>
                <a:ext uri="{FF2B5EF4-FFF2-40B4-BE49-F238E27FC236}">
                  <a16:creationId xmlns:a16="http://schemas.microsoft.com/office/drawing/2014/main" id="{0E97C05B-8C4B-BB47-C1D7-6F9D80E25E60}"/>
                </a:ext>
              </a:extLst>
            </p:cNvPr>
            <p:cNvSpPr>
              <a:spLocks/>
            </p:cNvSpPr>
            <p:nvPr/>
          </p:nvSpPr>
          <p:spPr bwMode="auto">
            <a:xfrm>
              <a:off x="3186988" y="5998388"/>
              <a:ext cx="33203" cy="569192"/>
            </a:xfrm>
            <a:custGeom>
              <a:avLst/>
              <a:gdLst>
                <a:gd name="T0" fmla="*/ 0 w 14"/>
                <a:gd name="T1" fmla="*/ 0 h 240"/>
                <a:gd name="T2" fmla="*/ 0 w 14"/>
                <a:gd name="T3" fmla="*/ 0 h 240"/>
                <a:gd name="T4" fmla="*/ 14 w 14"/>
                <a:gd name="T5" fmla="*/ 240 h 240"/>
                <a:gd name="T6" fmla="*/ 14 w 14"/>
                <a:gd name="T7" fmla="*/ 240 h 240"/>
                <a:gd name="T8" fmla="*/ 0 w 14"/>
                <a:gd name="T9" fmla="*/ 0 h 240"/>
              </a:gdLst>
              <a:ahLst/>
              <a:cxnLst>
                <a:cxn ang="0">
                  <a:pos x="T0" y="T1"/>
                </a:cxn>
                <a:cxn ang="0">
                  <a:pos x="T2" y="T3"/>
                </a:cxn>
                <a:cxn ang="0">
                  <a:pos x="T4" y="T5"/>
                </a:cxn>
                <a:cxn ang="0">
                  <a:pos x="T6" y="T7"/>
                </a:cxn>
                <a:cxn ang="0">
                  <a:pos x="T8" y="T9"/>
                </a:cxn>
              </a:cxnLst>
              <a:rect l="0" t="0" r="r" b="b"/>
              <a:pathLst>
                <a:path w="14" h="240">
                  <a:moveTo>
                    <a:pt x="0" y="0"/>
                  </a:moveTo>
                  <a:lnTo>
                    <a:pt x="0" y="0"/>
                  </a:lnTo>
                  <a:lnTo>
                    <a:pt x="14" y="240"/>
                  </a:lnTo>
                  <a:lnTo>
                    <a:pt x="14" y="24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86" name="Freeform 144">
              <a:extLst>
                <a:ext uri="{FF2B5EF4-FFF2-40B4-BE49-F238E27FC236}">
                  <a16:creationId xmlns:a16="http://schemas.microsoft.com/office/drawing/2014/main" id="{41D88309-10AD-60AB-1C23-77FE5673F5F5}"/>
                </a:ext>
              </a:extLst>
            </p:cNvPr>
            <p:cNvSpPr>
              <a:spLocks/>
            </p:cNvSpPr>
            <p:nvPr/>
          </p:nvSpPr>
          <p:spPr bwMode="auto">
            <a:xfrm>
              <a:off x="3111096" y="4535091"/>
              <a:ext cx="545475" cy="1463297"/>
            </a:xfrm>
            <a:custGeom>
              <a:avLst/>
              <a:gdLst>
                <a:gd name="T0" fmla="*/ 1 w 230"/>
                <a:gd name="T1" fmla="*/ 0 h 617"/>
                <a:gd name="T2" fmla="*/ 0 w 230"/>
                <a:gd name="T3" fmla="*/ 463 h 617"/>
                <a:gd name="T4" fmla="*/ 23 w 230"/>
                <a:gd name="T5" fmla="*/ 576 h 617"/>
                <a:gd name="T6" fmla="*/ 94 w 230"/>
                <a:gd name="T7" fmla="*/ 529 h 617"/>
                <a:gd name="T8" fmla="*/ 30 w 230"/>
                <a:gd name="T9" fmla="*/ 610 h 617"/>
                <a:gd name="T10" fmla="*/ 32 w 230"/>
                <a:gd name="T11" fmla="*/ 617 h 617"/>
                <a:gd name="T12" fmla="*/ 32 w 230"/>
                <a:gd name="T13" fmla="*/ 617 h 617"/>
                <a:gd name="T14" fmla="*/ 32 w 230"/>
                <a:gd name="T15" fmla="*/ 615 h 617"/>
                <a:gd name="T16" fmla="*/ 230 w 230"/>
                <a:gd name="T17" fmla="*/ 615 h 617"/>
                <a:gd name="T18" fmla="*/ 136 w 230"/>
                <a:gd name="T19" fmla="*/ 426 h 617"/>
                <a:gd name="T20" fmla="*/ 115 w 230"/>
                <a:gd name="T21" fmla="*/ 383 h 617"/>
                <a:gd name="T22" fmla="*/ 113 w 230"/>
                <a:gd name="T23" fmla="*/ 377 h 617"/>
                <a:gd name="T24" fmla="*/ 113 w 230"/>
                <a:gd name="T25" fmla="*/ 377 h 617"/>
                <a:gd name="T26" fmla="*/ 113 w 230"/>
                <a:gd name="T27" fmla="*/ 375 h 617"/>
                <a:gd name="T28" fmla="*/ 188 w 230"/>
                <a:gd name="T29" fmla="*/ 375 h 617"/>
                <a:gd name="T30" fmla="*/ 177 w 230"/>
                <a:gd name="T31" fmla="*/ 358 h 617"/>
                <a:gd name="T32" fmla="*/ 154 w 230"/>
                <a:gd name="T33" fmla="*/ 317 h 617"/>
                <a:gd name="T34" fmla="*/ 152 w 230"/>
                <a:gd name="T35" fmla="*/ 315 h 617"/>
                <a:gd name="T36" fmla="*/ 115 w 230"/>
                <a:gd name="T37" fmla="*/ 251 h 617"/>
                <a:gd name="T38" fmla="*/ 63 w 230"/>
                <a:gd name="T39" fmla="*/ 167 h 617"/>
                <a:gd name="T40" fmla="*/ 65 w 230"/>
                <a:gd name="T41" fmla="*/ 167 h 617"/>
                <a:gd name="T42" fmla="*/ 65 w 230"/>
                <a:gd name="T43" fmla="*/ 167 h 617"/>
                <a:gd name="T44" fmla="*/ 102 w 230"/>
                <a:gd name="T45" fmla="*/ 167 h 617"/>
                <a:gd name="T46" fmla="*/ 131 w 230"/>
                <a:gd name="T47" fmla="*/ 167 h 617"/>
                <a:gd name="T48" fmla="*/ 5 w 230"/>
                <a:gd name="T49" fmla="*/ 3 h 617"/>
                <a:gd name="T50" fmla="*/ 1 w 230"/>
                <a:gd name="T5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0" h="617">
                  <a:moveTo>
                    <a:pt x="1" y="0"/>
                  </a:moveTo>
                  <a:lnTo>
                    <a:pt x="0" y="463"/>
                  </a:lnTo>
                  <a:lnTo>
                    <a:pt x="23" y="576"/>
                  </a:lnTo>
                  <a:lnTo>
                    <a:pt x="94" y="529"/>
                  </a:lnTo>
                  <a:lnTo>
                    <a:pt x="30" y="610"/>
                  </a:lnTo>
                  <a:lnTo>
                    <a:pt x="32" y="617"/>
                  </a:lnTo>
                  <a:lnTo>
                    <a:pt x="32" y="617"/>
                  </a:lnTo>
                  <a:lnTo>
                    <a:pt x="32" y="615"/>
                  </a:lnTo>
                  <a:lnTo>
                    <a:pt x="230" y="615"/>
                  </a:lnTo>
                  <a:lnTo>
                    <a:pt x="136" y="426"/>
                  </a:lnTo>
                  <a:lnTo>
                    <a:pt x="115" y="383"/>
                  </a:lnTo>
                  <a:lnTo>
                    <a:pt x="113" y="377"/>
                  </a:lnTo>
                  <a:lnTo>
                    <a:pt x="113" y="377"/>
                  </a:lnTo>
                  <a:lnTo>
                    <a:pt x="113" y="375"/>
                  </a:lnTo>
                  <a:lnTo>
                    <a:pt x="188" y="375"/>
                  </a:lnTo>
                  <a:lnTo>
                    <a:pt x="177" y="358"/>
                  </a:lnTo>
                  <a:lnTo>
                    <a:pt x="154" y="317"/>
                  </a:lnTo>
                  <a:lnTo>
                    <a:pt x="152" y="315"/>
                  </a:lnTo>
                  <a:lnTo>
                    <a:pt x="115" y="251"/>
                  </a:lnTo>
                  <a:lnTo>
                    <a:pt x="63" y="167"/>
                  </a:lnTo>
                  <a:lnTo>
                    <a:pt x="65" y="167"/>
                  </a:lnTo>
                  <a:lnTo>
                    <a:pt x="65" y="167"/>
                  </a:lnTo>
                  <a:lnTo>
                    <a:pt x="102" y="167"/>
                  </a:lnTo>
                  <a:lnTo>
                    <a:pt x="131" y="167"/>
                  </a:lnTo>
                  <a:lnTo>
                    <a:pt x="5" y="3"/>
                  </a:lnTo>
                  <a:lnTo>
                    <a:pt x="1"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87" name="Freeform 145">
              <a:extLst>
                <a:ext uri="{FF2B5EF4-FFF2-40B4-BE49-F238E27FC236}">
                  <a16:creationId xmlns:a16="http://schemas.microsoft.com/office/drawing/2014/main" id="{B20F0436-313B-0503-FB29-B78DDDC62FC2}"/>
                </a:ext>
              </a:extLst>
            </p:cNvPr>
            <p:cNvSpPr>
              <a:spLocks/>
            </p:cNvSpPr>
            <p:nvPr/>
          </p:nvSpPr>
          <p:spPr bwMode="auto">
            <a:xfrm>
              <a:off x="3111096" y="4535091"/>
              <a:ext cx="545475" cy="1463297"/>
            </a:xfrm>
            <a:custGeom>
              <a:avLst/>
              <a:gdLst>
                <a:gd name="T0" fmla="*/ 1 w 230"/>
                <a:gd name="T1" fmla="*/ 0 h 617"/>
                <a:gd name="T2" fmla="*/ 0 w 230"/>
                <a:gd name="T3" fmla="*/ 463 h 617"/>
                <a:gd name="T4" fmla="*/ 23 w 230"/>
                <a:gd name="T5" fmla="*/ 576 h 617"/>
                <a:gd name="T6" fmla="*/ 94 w 230"/>
                <a:gd name="T7" fmla="*/ 529 h 617"/>
                <a:gd name="T8" fmla="*/ 30 w 230"/>
                <a:gd name="T9" fmla="*/ 610 h 617"/>
                <a:gd name="T10" fmla="*/ 32 w 230"/>
                <a:gd name="T11" fmla="*/ 617 h 617"/>
                <a:gd name="T12" fmla="*/ 32 w 230"/>
                <a:gd name="T13" fmla="*/ 617 h 617"/>
                <a:gd name="T14" fmla="*/ 32 w 230"/>
                <a:gd name="T15" fmla="*/ 615 h 617"/>
                <a:gd name="T16" fmla="*/ 230 w 230"/>
                <a:gd name="T17" fmla="*/ 615 h 617"/>
                <a:gd name="T18" fmla="*/ 136 w 230"/>
                <a:gd name="T19" fmla="*/ 426 h 617"/>
                <a:gd name="T20" fmla="*/ 115 w 230"/>
                <a:gd name="T21" fmla="*/ 383 h 617"/>
                <a:gd name="T22" fmla="*/ 113 w 230"/>
                <a:gd name="T23" fmla="*/ 377 h 617"/>
                <a:gd name="T24" fmla="*/ 113 w 230"/>
                <a:gd name="T25" fmla="*/ 377 h 617"/>
                <a:gd name="T26" fmla="*/ 113 w 230"/>
                <a:gd name="T27" fmla="*/ 375 h 617"/>
                <a:gd name="T28" fmla="*/ 188 w 230"/>
                <a:gd name="T29" fmla="*/ 375 h 617"/>
                <a:gd name="T30" fmla="*/ 177 w 230"/>
                <a:gd name="T31" fmla="*/ 358 h 617"/>
                <a:gd name="T32" fmla="*/ 154 w 230"/>
                <a:gd name="T33" fmla="*/ 317 h 617"/>
                <a:gd name="T34" fmla="*/ 152 w 230"/>
                <a:gd name="T35" fmla="*/ 315 h 617"/>
                <a:gd name="T36" fmla="*/ 115 w 230"/>
                <a:gd name="T37" fmla="*/ 251 h 617"/>
                <a:gd name="T38" fmla="*/ 63 w 230"/>
                <a:gd name="T39" fmla="*/ 167 h 617"/>
                <a:gd name="T40" fmla="*/ 65 w 230"/>
                <a:gd name="T41" fmla="*/ 167 h 617"/>
                <a:gd name="T42" fmla="*/ 65 w 230"/>
                <a:gd name="T43" fmla="*/ 167 h 617"/>
                <a:gd name="T44" fmla="*/ 102 w 230"/>
                <a:gd name="T45" fmla="*/ 167 h 617"/>
                <a:gd name="T46" fmla="*/ 131 w 230"/>
                <a:gd name="T47" fmla="*/ 167 h 617"/>
                <a:gd name="T48" fmla="*/ 5 w 230"/>
                <a:gd name="T49" fmla="*/ 3 h 617"/>
                <a:gd name="T50" fmla="*/ 1 w 230"/>
                <a:gd name="T5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0" h="617">
                  <a:moveTo>
                    <a:pt x="1" y="0"/>
                  </a:moveTo>
                  <a:lnTo>
                    <a:pt x="0" y="463"/>
                  </a:lnTo>
                  <a:lnTo>
                    <a:pt x="23" y="576"/>
                  </a:lnTo>
                  <a:lnTo>
                    <a:pt x="94" y="529"/>
                  </a:lnTo>
                  <a:lnTo>
                    <a:pt x="30" y="610"/>
                  </a:lnTo>
                  <a:lnTo>
                    <a:pt x="32" y="617"/>
                  </a:lnTo>
                  <a:lnTo>
                    <a:pt x="32" y="617"/>
                  </a:lnTo>
                  <a:lnTo>
                    <a:pt x="32" y="615"/>
                  </a:lnTo>
                  <a:lnTo>
                    <a:pt x="230" y="615"/>
                  </a:lnTo>
                  <a:lnTo>
                    <a:pt x="136" y="426"/>
                  </a:lnTo>
                  <a:lnTo>
                    <a:pt x="115" y="383"/>
                  </a:lnTo>
                  <a:lnTo>
                    <a:pt x="113" y="377"/>
                  </a:lnTo>
                  <a:lnTo>
                    <a:pt x="113" y="377"/>
                  </a:lnTo>
                  <a:lnTo>
                    <a:pt x="113" y="375"/>
                  </a:lnTo>
                  <a:lnTo>
                    <a:pt x="188" y="375"/>
                  </a:lnTo>
                  <a:lnTo>
                    <a:pt x="177" y="358"/>
                  </a:lnTo>
                  <a:lnTo>
                    <a:pt x="154" y="317"/>
                  </a:lnTo>
                  <a:lnTo>
                    <a:pt x="152" y="315"/>
                  </a:lnTo>
                  <a:lnTo>
                    <a:pt x="115" y="251"/>
                  </a:lnTo>
                  <a:lnTo>
                    <a:pt x="63" y="167"/>
                  </a:lnTo>
                  <a:lnTo>
                    <a:pt x="65" y="167"/>
                  </a:lnTo>
                  <a:lnTo>
                    <a:pt x="65" y="167"/>
                  </a:lnTo>
                  <a:lnTo>
                    <a:pt x="102" y="167"/>
                  </a:lnTo>
                  <a:lnTo>
                    <a:pt x="131" y="167"/>
                  </a:lnTo>
                  <a:lnTo>
                    <a:pt x="5" y="3"/>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88" name="Freeform 146">
              <a:extLst>
                <a:ext uri="{FF2B5EF4-FFF2-40B4-BE49-F238E27FC236}">
                  <a16:creationId xmlns:a16="http://schemas.microsoft.com/office/drawing/2014/main" id="{CFB92476-F248-DF64-A31E-477EEC35E8C4}"/>
                </a:ext>
              </a:extLst>
            </p:cNvPr>
            <p:cNvSpPr>
              <a:spLocks/>
            </p:cNvSpPr>
            <p:nvPr/>
          </p:nvSpPr>
          <p:spPr bwMode="auto">
            <a:xfrm>
              <a:off x="3111096" y="5633156"/>
              <a:ext cx="222933" cy="934423"/>
            </a:xfrm>
            <a:custGeom>
              <a:avLst/>
              <a:gdLst>
                <a:gd name="T0" fmla="*/ 0 w 94"/>
                <a:gd name="T1" fmla="*/ 0 h 394"/>
                <a:gd name="T2" fmla="*/ 0 w 94"/>
                <a:gd name="T3" fmla="*/ 394 h 394"/>
                <a:gd name="T4" fmla="*/ 46 w 94"/>
                <a:gd name="T5" fmla="*/ 394 h 394"/>
                <a:gd name="T6" fmla="*/ 32 w 94"/>
                <a:gd name="T7" fmla="*/ 154 h 394"/>
                <a:gd name="T8" fmla="*/ 30 w 94"/>
                <a:gd name="T9" fmla="*/ 147 h 394"/>
                <a:gd name="T10" fmla="*/ 94 w 94"/>
                <a:gd name="T11" fmla="*/ 66 h 394"/>
                <a:gd name="T12" fmla="*/ 23 w 94"/>
                <a:gd name="T13" fmla="*/ 113 h 394"/>
                <a:gd name="T14" fmla="*/ 0 w 94"/>
                <a:gd name="T15" fmla="*/ 0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94">
                  <a:moveTo>
                    <a:pt x="0" y="0"/>
                  </a:moveTo>
                  <a:lnTo>
                    <a:pt x="0" y="394"/>
                  </a:lnTo>
                  <a:lnTo>
                    <a:pt x="46" y="394"/>
                  </a:lnTo>
                  <a:lnTo>
                    <a:pt x="32" y="154"/>
                  </a:lnTo>
                  <a:lnTo>
                    <a:pt x="30" y="147"/>
                  </a:lnTo>
                  <a:lnTo>
                    <a:pt x="94" y="66"/>
                  </a:lnTo>
                  <a:lnTo>
                    <a:pt x="23" y="11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89" name="Freeform 147">
              <a:extLst>
                <a:ext uri="{FF2B5EF4-FFF2-40B4-BE49-F238E27FC236}">
                  <a16:creationId xmlns:a16="http://schemas.microsoft.com/office/drawing/2014/main" id="{61855B61-D319-D109-CE82-E1EA52045AF9}"/>
                </a:ext>
              </a:extLst>
            </p:cNvPr>
            <p:cNvSpPr>
              <a:spLocks/>
            </p:cNvSpPr>
            <p:nvPr/>
          </p:nvSpPr>
          <p:spPr bwMode="auto">
            <a:xfrm>
              <a:off x="3111096" y="5633156"/>
              <a:ext cx="222933" cy="934423"/>
            </a:xfrm>
            <a:custGeom>
              <a:avLst/>
              <a:gdLst>
                <a:gd name="T0" fmla="*/ 0 w 94"/>
                <a:gd name="T1" fmla="*/ 0 h 394"/>
                <a:gd name="T2" fmla="*/ 0 w 94"/>
                <a:gd name="T3" fmla="*/ 394 h 394"/>
                <a:gd name="T4" fmla="*/ 46 w 94"/>
                <a:gd name="T5" fmla="*/ 394 h 394"/>
                <a:gd name="T6" fmla="*/ 32 w 94"/>
                <a:gd name="T7" fmla="*/ 154 h 394"/>
                <a:gd name="T8" fmla="*/ 30 w 94"/>
                <a:gd name="T9" fmla="*/ 147 h 394"/>
                <a:gd name="T10" fmla="*/ 94 w 94"/>
                <a:gd name="T11" fmla="*/ 66 h 394"/>
                <a:gd name="T12" fmla="*/ 23 w 94"/>
                <a:gd name="T13" fmla="*/ 113 h 394"/>
                <a:gd name="T14" fmla="*/ 0 w 94"/>
                <a:gd name="T15" fmla="*/ 0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94">
                  <a:moveTo>
                    <a:pt x="0" y="0"/>
                  </a:moveTo>
                  <a:lnTo>
                    <a:pt x="0" y="394"/>
                  </a:lnTo>
                  <a:lnTo>
                    <a:pt x="46" y="394"/>
                  </a:lnTo>
                  <a:lnTo>
                    <a:pt x="32" y="154"/>
                  </a:lnTo>
                  <a:lnTo>
                    <a:pt x="30" y="147"/>
                  </a:lnTo>
                  <a:lnTo>
                    <a:pt x="94" y="66"/>
                  </a:lnTo>
                  <a:lnTo>
                    <a:pt x="23" y="11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90" name="Freeform 148">
              <a:extLst>
                <a:ext uri="{FF2B5EF4-FFF2-40B4-BE49-F238E27FC236}">
                  <a16:creationId xmlns:a16="http://schemas.microsoft.com/office/drawing/2014/main" id="{657816EC-1E63-76AD-F046-BC6DCFD41110}"/>
                </a:ext>
              </a:extLst>
            </p:cNvPr>
            <p:cNvSpPr>
              <a:spLocks/>
            </p:cNvSpPr>
            <p:nvPr/>
          </p:nvSpPr>
          <p:spPr bwMode="auto">
            <a:xfrm>
              <a:off x="1261223" y="4651301"/>
              <a:ext cx="1121782" cy="1560534"/>
            </a:xfrm>
            <a:custGeom>
              <a:avLst/>
              <a:gdLst>
                <a:gd name="T0" fmla="*/ 235 w 473"/>
                <a:gd name="T1" fmla="*/ 0 h 658"/>
                <a:gd name="T2" fmla="*/ 0 w 473"/>
                <a:gd name="T3" fmla="*/ 658 h 658"/>
                <a:gd name="T4" fmla="*/ 232 w 473"/>
                <a:gd name="T5" fmla="*/ 658 h 658"/>
                <a:gd name="T6" fmla="*/ 241 w 473"/>
                <a:gd name="T7" fmla="*/ 658 h 658"/>
                <a:gd name="T8" fmla="*/ 473 w 473"/>
                <a:gd name="T9" fmla="*/ 658 h 658"/>
                <a:gd name="T10" fmla="*/ 235 w 473"/>
                <a:gd name="T11" fmla="*/ 0 h 658"/>
              </a:gdLst>
              <a:ahLst/>
              <a:cxnLst>
                <a:cxn ang="0">
                  <a:pos x="T0" y="T1"/>
                </a:cxn>
                <a:cxn ang="0">
                  <a:pos x="T2" y="T3"/>
                </a:cxn>
                <a:cxn ang="0">
                  <a:pos x="T4" y="T5"/>
                </a:cxn>
                <a:cxn ang="0">
                  <a:pos x="T6" y="T7"/>
                </a:cxn>
                <a:cxn ang="0">
                  <a:pos x="T8" y="T9"/>
                </a:cxn>
                <a:cxn ang="0">
                  <a:pos x="T10" y="T11"/>
                </a:cxn>
              </a:cxnLst>
              <a:rect l="0" t="0" r="r" b="b"/>
              <a:pathLst>
                <a:path w="473" h="658">
                  <a:moveTo>
                    <a:pt x="235" y="0"/>
                  </a:moveTo>
                  <a:lnTo>
                    <a:pt x="0" y="658"/>
                  </a:lnTo>
                  <a:lnTo>
                    <a:pt x="232" y="658"/>
                  </a:lnTo>
                  <a:lnTo>
                    <a:pt x="241" y="658"/>
                  </a:lnTo>
                  <a:lnTo>
                    <a:pt x="473" y="658"/>
                  </a:lnTo>
                  <a:lnTo>
                    <a:pt x="235"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91" name="Freeform 149">
              <a:extLst>
                <a:ext uri="{FF2B5EF4-FFF2-40B4-BE49-F238E27FC236}">
                  <a16:creationId xmlns:a16="http://schemas.microsoft.com/office/drawing/2014/main" id="{423BD561-DDC7-1835-3DA1-F8BCA1DEEB82}"/>
                </a:ext>
              </a:extLst>
            </p:cNvPr>
            <p:cNvSpPr>
              <a:spLocks/>
            </p:cNvSpPr>
            <p:nvPr/>
          </p:nvSpPr>
          <p:spPr bwMode="auto">
            <a:xfrm>
              <a:off x="1261223" y="4651301"/>
              <a:ext cx="1121782" cy="1560534"/>
            </a:xfrm>
            <a:custGeom>
              <a:avLst/>
              <a:gdLst>
                <a:gd name="T0" fmla="*/ 235 w 473"/>
                <a:gd name="T1" fmla="*/ 0 h 658"/>
                <a:gd name="T2" fmla="*/ 0 w 473"/>
                <a:gd name="T3" fmla="*/ 658 h 658"/>
                <a:gd name="T4" fmla="*/ 232 w 473"/>
                <a:gd name="T5" fmla="*/ 658 h 658"/>
                <a:gd name="T6" fmla="*/ 241 w 473"/>
                <a:gd name="T7" fmla="*/ 658 h 658"/>
                <a:gd name="T8" fmla="*/ 473 w 473"/>
                <a:gd name="T9" fmla="*/ 658 h 658"/>
                <a:gd name="T10" fmla="*/ 235 w 473"/>
                <a:gd name="T11" fmla="*/ 0 h 658"/>
              </a:gdLst>
              <a:ahLst/>
              <a:cxnLst>
                <a:cxn ang="0">
                  <a:pos x="T0" y="T1"/>
                </a:cxn>
                <a:cxn ang="0">
                  <a:pos x="T2" y="T3"/>
                </a:cxn>
                <a:cxn ang="0">
                  <a:pos x="T4" y="T5"/>
                </a:cxn>
                <a:cxn ang="0">
                  <a:pos x="T6" y="T7"/>
                </a:cxn>
                <a:cxn ang="0">
                  <a:pos x="T8" y="T9"/>
                </a:cxn>
                <a:cxn ang="0">
                  <a:pos x="T10" y="T11"/>
                </a:cxn>
              </a:cxnLst>
              <a:rect l="0" t="0" r="r" b="b"/>
              <a:pathLst>
                <a:path w="473" h="658">
                  <a:moveTo>
                    <a:pt x="235" y="0"/>
                  </a:moveTo>
                  <a:lnTo>
                    <a:pt x="0" y="658"/>
                  </a:lnTo>
                  <a:lnTo>
                    <a:pt x="232" y="658"/>
                  </a:lnTo>
                  <a:lnTo>
                    <a:pt x="241" y="658"/>
                  </a:lnTo>
                  <a:lnTo>
                    <a:pt x="473" y="658"/>
                  </a:lnTo>
                  <a:lnTo>
                    <a:pt x="2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92" name="Freeform 150">
              <a:extLst>
                <a:ext uri="{FF2B5EF4-FFF2-40B4-BE49-F238E27FC236}">
                  <a16:creationId xmlns:a16="http://schemas.microsoft.com/office/drawing/2014/main" id="{6F99C356-4F79-3BC2-68C1-DC17CE8EBC9A}"/>
                </a:ext>
              </a:extLst>
            </p:cNvPr>
            <p:cNvSpPr>
              <a:spLocks/>
            </p:cNvSpPr>
            <p:nvPr/>
          </p:nvSpPr>
          <p:spPr bwMode="auto">
            <a:xfrm>
              <a:off x="1289683" y="4672645"/>
              <a:ext cx="1064863" cy="1273566"/>
            </a:xfrm>
            <a:custGeom>
              <a:avLst/>
              <a:gdLst>
                <a:gd name="T0" fmla="*/ 223 w 449"/>
                <a:gd name="T1" fmla="*/ 0 h 537"/>
                <a:gd name="T2" fmla="*/ 0 w 449"/>
                <a:gd name="T3" fmla="*/ 537 h 537"/>
                <a:gd name="T4" fmla="*/ 220 w 449"/>
                <a:gd name="T5" fmla="*/ 537 h 537"/>
                <a:gd name="T6" fmla="*/ 229 w 449"/>
                <a:gd name="T7" fmla="*/ 537 h 537"/>
                <a:gd name="T8" fmla="*/ 449 w 449"/>
                <a:gd name="T9" fmla="*/ 537 h 537"/>
                <a:gd name="T10" fmla="*/ 223 w 449"/>
                <a:gd name="T11" fmla="*/ 0 h 537"/>
              </a:gdLst>
              <a:ahLst/>
              <a:cxnLst>
                <a:cxn ang="0">
                  <a:pos x="T0" y="T1"/>
                </a:cxn>
                <a:cxn ang="0">
                  <a:pos x="T2" y="T3"/>
                </a:cxn>
                <a:cxn ang="0">
                  <a:pos x="T4" y="T5"/>
                </a:cxn>
                <a:cxn ang="0">
                  <a:pos x="T6" y="T7"/>
                </a:cxn>
                <a:cxn ang="0">
                  <a:pos x="T8" y="T9"/>
                </a:cxn>
                <a:cxn ang="0">
                  <a:pos x="T10" y="T11"/>
                </a:cxn>
              </a:cxnLst>
              <a:rect l="0" t="0" r="r" b="b"/>
              <a:pathLst>
                <a:path w="449" h="537">
                  <a:moveTo>
                    <a:pt x="223" y="0"/>
                  </a:moveTo>
                  <a:lnTo>
                    <a:pt x="0" y="537"/>
                  </a:lnTo>
                  <a:lnTo>
                    <a:pt x="220" y="537"/>
                  </a:lnTo>
                  <a:lnTo>
                    <a:pt x="229" y="537"/>
                  </a:lnTo>
                  <a:lnTo>
                    <a:pt x="449" y="537"/>
                  </a:lnTo>
                  <a:lnTo>
                    <a:pt x="223"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93" name="Freeform 151">
              <a:extLst>
                <a:ext uri="{FF2B5EF4-FFF2-40B4-BE49-F238E27FC236}">
                  <a16:creationId xmlns:a16="http://schemas.microsoft.com/office/drawing/2014/main" id="{5A51711A-320A-5817-B8A9-7707595FE7AE}"/>
                </a:ext>
              </a:extLst>
            </p:cNvPr>
            <p:cNvSpPr>
              <a:spLocks/>
            </p:cNvSpPr>
            <p:nvPr/>
          </p:nvSpPr>
          <p:spPr bwMode="auto">
            <a:xfrm>
              <a:off x="1289683" y="4672645"/>
              <a:ext cx="1064863" cy="1273566"/>
            </a:xfrm>
            <a:custGeom>
              <a:avLst/>
              <a:gdLst>
                <a:gd name="T0" fmla="*/ 223 w 449"/>
                <a:gd name="T1" fmla="*/ 0 h 537"/>
                <a:gd name="T2" fmla="*/ 0 w 449"/>
                <a:gd name="T3" fmla="*/ 537 h 537"/>
                <a:gd name="T4" fmla="*/ 220 w 449"/>
                <a:gd name="T5" fmla="*/ 537 h 537"/>
                <a:gd name="T6" fmla="*/ 229 w 449"/>
                <a:gd name="T7" fmla="*/ 537 h 537"/>
                <a:gd name="T8" fmla="*/ 449 w 449"/>
                <a:gd name="T9" fmla="*/ 537 h 537"/>
                <a:gd name="T10" fmla="*/ 223 w 449"/>
                <a:gd name="T11" fmla="*/ 0 h 537"/>
              </a:gdLst>
              <a:ahLst/>
              <a:cxnLst>
                <a:cxn ang="0">
                  <a:pos x="T0" y="T1"/>
                </a:cxn>
                <a:cxn ang="0">
                  <a:pos x="T2" y="T3"/>
                </a:cxn>
                <a:cxn ang="0">
                  <a:pos x="T4" y="T5"/>
                </a:cxn>
                <a:cxn ang="0">
                  <a:pos x="T6" y="T7"/>
                </a:cxn>
                <a:cxn ang="0">
                  <a:pos x="T8" y="T9"/>
                </a:cxn>
                <a:cxn ang="0">
                  <a:pos x="T10" y="T11"/>
                </a:cxn>
              </a:cxnLst>
              <a:rect l="0" t="0" r="r" b="b"/>
              <a:pathLst>
                <a:path w="449" h="537">
                  <a:moveTo>
                    <a:pt x="223" y="0"/>
                  </a:moveTo>
                  <a:lnTo>
                    <a:pt x="0" y="537"/>
                  </a:lnTo>
                  <a:lnTo>
                    <a:pt x="220" y="537"/>
                  </a:lnTo>
                  <a:lnTo>
                    <a:pt x="229" y="537"/>
                  </a:lnTo>
                  <a:lnTo>
                    <a:pt x="449" y="537"/>
                  </a:lnTo>
                  <a:lnTo>
                    <a:pt x="2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94" name="Freeform 152">
              <a:extLst>
                <a:ext uri="{FF2B5EF4-FFF2-40B4-BE49-F238E27FC236}">
                  <a16:creationId xmlns:a16="http://schemas.microsoft.com/office/drawing/2014/main" id="{7858EC54-66C1-6764-B8B0-7B693B2FFDFB}"/>
                </a:ext>
              </a:extLst>
            </p:cNvPr>
            <p:cNvSpPr>
              <a:spLocks/>
            </p:cNvSpPr>
            <p:nvPr/>
          </p:nvSpPr>
          <p:spPr bwMode="auto">
            <a:xfrm>
              <a:off x="1344230" y="4677389"/>
              <a:ext cx="951024" cy="1000829"/>
            </a:xfrm>
            <a:custGeom>
              <a:avLst/>
              <a:gdLst>
                <a:gd name="T0" fmla="*/ 200 w 401"/>
                <a:gd name="T1" fmla="*/ 0 h 422"/>
                <a:gd name="T2" fmla="*/ 0 w 401"/>
                <a:gd name="T3" fmla="*/ 422 h 422"/>
                <a:gd name="T4" fmla="*/ 197 w 401"/>
                <a:gd name="T5" fmla="*/ 422 h 422"/>
                <a:gd name="T6" fmla="*/ 206 w 401"/>
                <a:gd name="T7" fmla="*/ 422 h 422"/>
                <a:gd name="T8" fmla="*/ 401 w 401"/>
                <a:gd name="T9" fmla="*/ 422 h 422"/>
                <a:gd name="T10" fmla="*/ 200 w 401"/>
                <a:gd name="T11" fmla="*/ 0 h 422"/>
              </a:gdLst>
              <a:ahLst/>
              <a:cxnLst>
                <a:cxn ang="0">
                  <a:pos x="T0" y="T1"/>
                </a:cxn>
                <a:cxn ang="0">
                  <a:pos x="T2" y="T3"/>
                </a:cxn>
                <a:cxn ang="0">
                  <a:pos x="T4" y="T5"/>
                </a:cxn>
                <a:cxn ang="0">
                  <a:pos x="T6" y="T7"/>
                </a:cxn>
                <a:cxn ang="0">
                  <a:pos x="T8" y="T9"/>
                </a:cxn>
                <a:cxn ang="0">
                  <a:pos x="T10" y="T11"/>
                </a:cxn>
              </a:cxnLst>
              <a:rect l="0" t="0" r="r" b="b"/>
              <a:pathLst>
                <a:path w="401" h="422">
                  <a:moveTo>
                    <a:pt x="200" y="0"/>
                  </a:moveTo>
                  <a:lnTo>
                    <a:pt x="0" y="422"/>
                  </a:lnTo>
                  <a:lnTo>
                    <a:pt x="197" y="422"/>
                  </a:lnTo>
                  <a:lnTo>
                    <a:pt x="206" y="422"/>
                  </a:lnTo>
                  <a:lnTo>
                    <a:pt x="401" y="422"/>
                  </a:lnTo>
                  <a:lnTo>
                    <a:pt x="200"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95" name="Freeform 153">
              <a:extLst>
                <a:ext uri="{FF2B5EF4-FFF2-40B4-BE49-F238E27FC236}">
                  <a16:creationId xmlns:a16="http://schemas.microsoft.com/office/drawing/2014/main" id="{7163FA6D-8F46-858A-9BC1-219FB9223698}"/>
                </a:ext>
              </a:extLst>
            </p:cNvPr>
            <p:cNvSpPr>
              <a:spLocks/>
            </p:cNvSpPr>
            <p:nvPr/>
          </p:nvSpPr>
          <p:spPr bwMode="auto">
            <a:xfrm>
              <a:off x="1344230" y="4677389"/>
              <a:ext cx="951024" cy="1000829"/>
            </a:xfrm>
            <a:custGeom>
              <a:avLst/>
              <a:gdLst>
                <a:gd name="T0" fmla="*/ 200 w 401"/>
                <a:gd name="T1" fmla="*/ 0 h 422"/>
                <a:gd name="T2" fmla="*/ 0 w 401"/>
                <a:gd name="T3" fmla="*/ 422 h 422"/>
                <a:gd name="T4" fmla="*/ 197 w 401"/>
                <a:gd name="T5" fmla="*/ 422 h 422"/>
                <a:gd name="T6" fmla="*/ 206 w 401"/>
                <a:gd name="T7" fmla="*/ 422 h 422"/>
                <a:gd name="T8" fmla="*/ 401 w 401"/>
                <a:gd name="T9" fmla="*/ 422 h 422"/>
                <a:gd name="T10" fmla="*/ 200 w 401"/>
                <a:gd name="T11" fmla="*/ 0 h 422"/>
              </a:gdLst>
              <a:ahLst/>
              <a:cxnLst>
                <a:cxn ang="0">
                  <a:pos x="T0" y="T1"/>
                </a:cxn>
                <a:cxn ang="0">
                  <a:pos x="T2" y="T3"/>
                </a:cxn>
                <a:cxn ang="0">
                  <a:pos x="T4" y="T5"/>
                </a:cxn>
                <a:cxn ang="0">
                  <a:pos x="T6" y="T7"/>
                </a:cxn>
                <a:cxn ang="0">
                  <a:pos x="T8" y="T9"/>
                </a:cxn>
                <a:cxn ang="0">
                  <a:pos x="T10" y="T11"/>
                </a:cxn>
              </a:cxnLst>
              <a:rect l="0" t="0" r="r" b="b"/>
              <a:pathLst>
                <a:path w="401" h="422">
                  <a:moveTo>
                    <a:pt x="200" y="0"/>
                  </a:moveTo>
                  <a:lnTo>
                    <a:pt x="0" y="422"/>
                  </a:lnTo>
                  <a:lnTo>
                    <a:pt x="197" y="422"/>
                  </a:lnTo>
                  <a:lnTo>
                    <a:pt x="206" y="422"/>
                  </a:lnTo>
                  <a:lnTo>
                    <a:pt x="401" y="422"/>
                  </a:lnTo>
                  <a:lnTo>
                    <a:pt x="2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96" name="Freeform 154">
              <a:extLst>
                <a:ext uri="{FF2B5EF4-FFF2-40B4-BE49-F238E27FC236}">
                  <a16:creationId xmlns:a16="http://schemas.microsoft.com/office/drawing/2014/main" id="{EDB7AE23-7D00-039A-AADE-731FBCECB440}"/>
                </a:ext>
              </a:extLst>
            </p:cNvPr>
            <p:cNvSpPr>
              <a:spLocks/>
            </p:cNvSpPr>
            <p:nvPr/>
          </p:nvSpPr>
          <p:spPr bwMode="auto">
            <a:xfrm>
              <a:off x="1415379" y="4658416"/>
              <a:ext cx="808726" cy="680658"/>
            </a:xfrm>
            <a:custGeom>
              <a:avLst/>
              <a:gdLst>
                <a:gd name="T0" fmla="*/ 170 w 341"/>
                <a:gd name="T1" fmla="*/ 0 h 287"/>
                <a:gd name="T2" fmla="*/ 0 w 341"/>
                <a:gd name="T3" fmla="*/ 287 h 287"/>
                <a:gd name="T4" fmla="*/ 167 w 341"/>
                <a:gd name="T5" fmla="*/ 287 h 287"/>
                <a:gd name="T6" fmla="*/ 176 w 341"/>
                <a:gd name="T7" fmla="*/ 287 h 287"/>
                <a:gd name="T8" fmla="*/ 341 w 341"/>
                <a:gd name="T9" fmla="*/ 287 h 287"/>
                <a:gd name="T10" fmla="*/ 170 w 341"/>
                <a:gd name="T11" fmla="*/ 0 h 287"/>
              </a:gdLst>
              <a:ahLst/>
              <a:cxnLst>
                <a:cxn ang="0">
                  <a:pos x="T0" y="T1"/>
                </a:cxn>
                <a:cxn ang="0">
                  <a:pos x="T2" y="T3"/>
                </a:cxn>
                <a:cxn ang="0">
                  <a:pos x="T4" y="T5"/>
                </a:cxn>
                <a:cxn ang="0">
                  <a:pos x="T6" y="T7"/>
                </a:cxn>
                <a:cxn ang="0">
                  <a:pos x="T8" y="T9"/>
                </a:cxn>
                <a:cxn ang="0">
                  <a:pos x="T10" y="T11"/>
                </a:cxn>
              </a:cxnLst>
              <a:rect l="0" t="0" r="r" b="b"/>
              <a:pathLst>
                <a:path w="341" h="287">
                  <a:moveTo>
                    <a:pt x="170" y="0"/>
                  </a:moveTo>
                  <a:lnTo>
                    <a:pt x="0" y="287"/>
                  </a:lnTo>
                  <a:lnTo>
                    <a:pt x="167" y="287"/>
                  </a:lnTo>
                  <a:lnTo>
                    <a:pt x="176" y="287"/>
                  </a:lnTo>
                  <a:lnTo>
                    <a:pt x="341" y="287"/>
                  </a:lnTo>
                  <a:lnTo>
                    <a:pt x="170"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97" name="Freeform 155">
              <a:extLst>
                <a:ext uri="{FF2B5EF4-FFF2-40B4-BE49-F238E27FC236}">
                  <a16:creationId xmlns:a16="http://schemas.microsoft.com/office/drawing/2014/main" id="{FA207DEE-D54C-1EA9-0D60-ACE20F289611}"/>
                </a:ext>
              </a:extLst>
            </p:cNvPr>
            <p:cNvSpPr>
              <a:spLocks/>
            </p:cNvSpPr>
            <p:nvPr/>
          </p:nvSpPr>
          <p:spPr bwMode="auto">
            <a:xfrm>
              <a:off x="1415379" y="4658416"/>
              <a:ext cx="808726" cy="680658"/>
            </a:xfrm>
            <a:custGeom>
              <a:avLst/>
              <a:gdLst>
                <a:gd name="T0" fmla="*/ 170 w 341"/>
                <a:gd name="T1" fmla="*/ 0 h 287"/>
                <a:gd name="T2" fmla="*/ 0 w 341"/>
                <a:gd name="T3" fmla="*/ 287 h 287"/>
                <a:gd name="T4" fmla="*/ 167 w 341"/>
                <a:gd name="T5" fmla="*/ 287 h 287"/>
                <a:gd name="T6" fmla="*/ 176 w 341"/>
                <a:gd name="T7" fmla="*/ 287 h 287"/>
                <a:gd name="T8" fmla="*/ 341 w 341"/>
                <a:gd name="T9" fmla="*/ 287 h 287"/>
                <a:gd name="T10" fmla="*/ 170 w 341"/>
                <a:gd name="T11" fmla="*/ 0 h 287"/>
              </a:gdLst>
              <a:ahLst/>
              <a:cxnLst>
                <a:cxn ang="0">
                  <a:pos x="T0" y="T1"/>
                </a:cxn>
                <a:cxn ang="0">
                  <a:pos x="T2" y="T3"/>
                </a:cxn>
                <a:cxn ang="0">
                  <a:pos x="T4" y="T5"/>
                </a:cxn>
                <a:cxn ang="0">
                  <a:pos x="T6" y="T7"/>
                </a:cxn>
                <a:cxn ang="0">
                  <a:pos x="T8" y="T9"/>
                </a:cxn>
                <a:cxn ang="0">
                  <a:pos x="T10" y="T11"/>
                </a:cxn>
              </a:cxnLst>
              <a:rect l="0" t="0" r="r" b="b"/>
              <a:pathLst>
                <a:path w="341" h="287">
                  <a:moveTo>
                    <a:pt x="170" y="0"/>
                  </a:moveTo>
                  <a:lnTo>
                    <a:pt x="0" y="287"/>
                  </a:lnTo>
                  <a:lnTo>
                    <a:pt x="167" y="287"/>
                  </a:lnTo>
                  <a:lnTo>
                    <a:pt x="176" y="287"/>
                  </a:lnTo>
                  <a:lnTo>
                    <a:pt x="341" y="287"/>
                  </a:lnTo>
                  <a:lnTo>
                    <a:pt x="1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98" name="Freeform 156">
              <a:extLst>
                <a:ext uri="{FF2B5EF4-FFF2-40B4-BE49-F238E27FC236}">
                  <a16:creationId xmlns:a16="http://schemas.microsoft.com/office/drawing/2014/main" id="{2718FE34-83D8-6D43-426D-68D68F935256}"/>
                </a:ext>
              </a:extLst>
            </p:cNvPr>
            <p:cNvSpPr>
              <a:spLocks/>
            </p:cNvSpPr>
            <p:nvPr/>
          </p:nvSpPr>
          <p:spPr bwMode="auto">
            <a:xfrm>
              <a:off x="1545819" y="5272668"/>
              <a:ext cx="550219" cy="1223762"/>
            </a:xfrm>
            <a:custGeom>
              <a:avLst/>
              <a:gdLst>
                <a:gd name="T0" fmla="*/ 232 w 232"/>
                <a:gd name="T1" fmla="*/ 317 h 516"/>
                <a:gd name="T2" fmla="*/ 140 w 232"/>
                <a:gd name="T3" fmla="*/ 349 h 516"/>
                <a:gd name="T4" fmla="*/ 135 w 232"/>
                <a:gd name="T5" fmla="*/ 280 h 516"/>
                <a:gd name="T6" fmla="*/ 202 w 232"/>
                <a:gd name="T7" fmla="*/ 227 h 516"/>
                <a:gd name="T8" fmla="*/ 133 w 232"/>
                <a:gd name="T9" fmla="*/ 252 h 516"/>
                <a:gd name="T10" fmla="*/ 130 w 232"/>
                <a:gd name="T11" fmla="*/ 184 h 516"/>
                <a:gd name="T12" fmla="*/ 177 w 232"/>
                <a:gd name="T13" fmla="*/ 145 h 516"/>
                <a:gd name="T14" fmla="*/ 128 w 232"/>
                <a:gd name="T15" fmla="*/ 162 h 516"/>
                <a:gd name="T16" fmla="*/ 115 w 232"/>
                <a:gd name="T17" fmla="*/ 0 h 516"/>
                <a:gd name="T18" fmla="*/ 105 w 232"/>
                <a:gd name="T19" fmla="*/ 162 h 516"/>
                <a:gd name="T20" fmla="*/ 55 w 232"/>
                <a:gd name="T21" fmla="*/ 145 h 516"/>
                <a:gd name="T22" fmla="*/ 103 w 232"/>
                <a:gd name="T23" fmla="*/ 184 h 516"/>
                <a:gd name="T24" fmla="*/ 98 w 232"/>
                <a:gd name="T25" fmla="*/ 252 h 516"/>
                <a:gd name="T26" fmla="*/ 30 w 232"/>
                <a:gd name="T27" fmla="*/ 227 h 516"/>
                <a:gd name="T28" fmla="*/ 96 w 232"/>
                <a:gd name="T29" fmla="*/ 280 h 516"/>
                <a:gd name="T30" fmla="*/ 92 w 232"/>
                <a:gd name="T31" fmla="*/ 349 h 516"/>
                <a:gd name="T32" fmla="*/ 0 w 232"/>
                <a:gd name="T33" fmla="*/ 317 h 516"/>
                <a:gd name="T34" fmla="*/ 89 w 232"/>
                <a:gd name="T35" fmla="*/ 389 h 516"/>
                <a:gd name="T36" fmla="*/ 80 w 232"/>
                <a:gd name="T37" fmla="*/ 516 h 516"/>
                <a:gd name="T38" fmla="*/ 153 w 232"/>
                <a:gd name="T39" fmla="*/ 516 h 516"/>
                <a:gd name="T40" fmla="*/ 144 w 232"/>
                <a:gd name="T41" fmla="*/ 389 h 516"/>
                <a:gd name="T42" fmla="*/ 232 w 232"/>
                <a:gd name="T43" fmla="*/ 317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516">
                  <a:moveTo>
                    <a:pt x="232" y="317"/>
                  </a:moveTo>
                  <a:lnTo>
                    <a:pt x="140" y="349"/>
                  </a:lnTo>
                  <a:lnTo>
                    <a:pt x="135" y="280"/>
                  </a:lnTo>
                  <a:lnTo>
                    <a:pt x="202" y="227"/>
                  </a:lnTo>
                  <a:lnTo>
                    <a:pt x="133" y="252"/>
                  </a:lnTo>
                  <a:lnTo>
                    <a:pt x="130" y="184"/>
                  </a:lnTo>
                  <a:lnTo>
                    <a:pt x="177" y="145"/>
                  </a:lnTo>
                  <a:lnTo>
                    <a:pt x="128" y="162"/>
                  </a:lnTo>
                  <a:lnTo>
                    <a:pt x="115" y="0"/>
                  </a:lnTo>
                  <a:lnTo>
                    <a:pt x="105" y="162"/>
                  </a:lnTo>
                  <a:lnTo>
                    <a:pt x="55" y="145"/>
                  </a:lnTo>
                  <a:lnTo>
                    <a:pt x="103" y="184"/>
                  </a:lnTo>
                  <a:lnTo>
                    <a:pt x="98" y="252"/>
                  </a:lnTo>
                  <a:lnTo>
                    <a:pt x="30" y="227"/>
                  </a:lnTo>
                  <a:lnTo>
                    <a:pt x="96" y="280"/>
                  </a:lnTo>
                  <a:lnTo>
                    <a:pt x="92" y="349"/>
                  </a:lnTo>
                  <a:lnTo>
                    <a:pt x="0" y="317"/>
                  </a:lnTo>
                  <a:lnTo>
                    <a:pt x="89" y="389"/>
                  </a:lnTo>
                  <a:lnTo>
                    <a:pt x="80" y="516"/>
                  </a:lnTo>
                  <a:lnTo>
                    <a:pt x="153" y="516"/>
                  </a:lnTo>
                  <a:lnTo>
                    <a:pt x="144" y="389"/>
                  </a:lnTo>
                  <a:lnTo>
                    <a:pt x="232" y="31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99" name="Freeform 157">
              <a:extLst>
                <a:ext uri="{FF2B5EF4-FFF2-40B4-BE49-F238E27FC236}">
                  <a16:creationId xmlns:a16="http://schemas.microsoft.com/office/drawing/2014/main" id="{5DEB3448-E2A8-994C-D03B-C4DD20CE7AF7}"/>
                </a:ext>
              </a:extLst>
            </p:cNvPr>
            <p:cNvSpPr>
              <a:spLocks/>
            </p:cNvSpPr>
            <p:nvPr/>
          </p:nvSpPr>
          <p:spPr bwMode="auto">
            <a:xfrm>
              <a:off x="1545819" y="5272668"/>
              <a:ext cx="550219" cy="1223762"/>
            </a:xfrm>
            <a:custGeom>
              <a:avLst/>
              <a:gdLst>
                <a:gd name="T0" fmla="*/ 232 w 232"/>
                <a:gd name="T1" fmla="*/ 317 h 516"/>
                <a:gd name="T2" fmla="*/ 140 w 232"/>
                <a:gd name="T3" fmla="*/ 349 h 516"/>
                <a:gd name="T4" fmla="*/ 135 w 232"/>
                <a:gd name="T5" fmla="*/ 280 h 516"/>
                <a:gd name="T6" fmla="*/ 202 w 232"/>
                <a:gd name="T7" fmla="*/ 227 h 516"/>
                <a:gd name="T8" fmla="*/ 133 w 232"/>
                <a:gd name="T9" fmla="*/ 252 h 516"/>
                <a:gd name="T10" fmla="*/ 130 w 232"/>
                <a:gd name="T11" fmla="*/ 184 h 516"/>
                <a:gd name="T12" fmla="*/ 177 w 232"/>
                <a:gd name="T13" fmla="*/ 145 h 516"/>
                <a:gd name="T14" fmla="*/ 128 w 232"/>
                <a:gd name="T15" fmla="*/ 162 h 516"/>
                <a:gd name="T16" fmla="*/ 115 w 232"/>
                <a:gd name="T17" fmla="*/ 0 h 516"/>
                <a:gd name="T18" fmla="*/ 105 w 232"/>
                <a:gd name="T19" fmla="*/ 162 h 516"/>
                <a:gd name="T20" fmla="*/ 55 w 232"/>
                <a:gd name="T21" fmla="*/ 145 h 516"/>
                <a:gd name="T22" fmla="*/ 103 w 232"/>
                <a:gd name="T23" fmla="*/ 184 h 516"/>
                <a:gd name="T24" fmla="*/ 98 w 232"/>
                <a:gd name="T25" fmla="*/ 252 h 516"/>
                <a:gd name="T26" fmla="*/ 30 w 232"/>
                <a:gd name="T27" fmla="*/ 227 h 516"/>
                <a:gd name="T28" fmla="*/ 96 w 232"/>
                <a:gd name="T29" fmla="*/ 280 h 516"/>
                <a:gd name="T30" fmla="*/ 92 w 232"/>
                <a:gd name="T31" fmla="*/ 349 h 516"/>
                <a:gd name="T32" fmla="*/ 0 w 232"/>
                <a:gd name="T33" fmla="*/ 317 h 516"/>
                <a:gd name="T34" fmla="*/ 89 w 232"/>
                <a:gd name="T35" fmla="*/ 389 h 516"/>
                <a:gd name="T36" fmla="*/ 80 w 232"/>
                <a:gd name="T37" fmla="*/ 516 h 516"/>
                <a:gd name="T38" fmla="*/ 153 w 232"/>
                <a:gd name="T39" fmla="*/ 516 h 516"/>
                <a:gd name="T40" fmla="*/ 144 w 232"/>
                <a:gd name="T41" fmla="*/ 389 h 516"/>
                <a:gd name="T42" fmla="*/ 232 w 232"/>
                <a:gd name="T43" fmla="*/ 317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516">
                  <a:moveTo>
                    <a:pt x="232" y="317"/>
                  </a:moveTo>
                  <a:lnTo>
                    <a:pt x="140" y="349"/>
                  </a:lnTo>
                  <a:lnTo>
                    <a:pt x="135" y="280"/>
                  </a:lnTo>
                  <a:lnTo>
                    <a:pt x="202" y="227"/>
                  </a:lnTo>
                  <a:lnTo>
                    <a:pt x="133" y="252"/>
                  </a:lnTo>
                  <a:lnTo>
                    <a:pt x="130" y="184"/>
                  </a:lnTo>
                  <a:lnTo>
                    <a:pt x="177" y="145"/>
                  </a:lnTo>
                  <a:lnTo>
                    <a:pt x="128" y="162"/>
                  </a:lnTo>
                  <a:lnTo>
                    <a:pt x="115" y="0"/>
                  </a:lnTo>
                  <a:lnTo>
                    <a:pt x="105" y="162"/>
                  </a:lnTo>
                  <a:lnTo>
                    <a:pt x="55" y="145"/>
                  </a:lnTo>
                  <a:lnTo>
                    <a:pt x="103" y="184"/>
                  </a:lnTo>
                  <a:lnTo>
                    <a:pt x="98" y="252"/>
                  </a:lnTo>
                  <a:lnTo>
                    <a:pt x="30" y="227"/>
                  </a:lnTo>
                  <a:lnTo>
                    <a:pt x="96" y="280"/>
                  </a:lnTo>
                  <a:lnTo>
                    <a:pt x="92" y="349"/>
                  </a:lnTo>
                  <a:lnTo>
                    <a:pt x="0" y="317"/>
                  </a:lnTo>
                  <a:lnTo>
                    <a:pt x="89" y="389"/>
                  </a:lnTo>
                  <a:lnTo>
                    <a:pt x="80" y="516"/>
                  </a:lnTo>
                  <a:lnTo>
                    <a:pt x="153" y="516"/>
                  </a:lnTo>
                  <a:lnTo>
                    <a:pt x="144" y="389"/>
                  </a:lnTo>
                  <a:lnTo>
                    <a:pt x="232" y="3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00" name="Freeform 158">
              <a:extLst>
                <a:ext uri="{FF2B5EF4-FFF2-40B4-BE49-F238E27FC236}">
                  <a16:creationId xmlns:a16="http://schemas.microsoft.com/office/drawing/2014/main" id="{7FF4726C-1411-C160-D9FB-DE5452108326}"/>
                </a:ext>
              </a:extLst>
            </p:cNvPr>
            <p:cNvSpPr>
              <a:spLocks noEditPoints="1"/>
            </p:cNvSpPr>
            <p:nvPr/>
          </p:nvSpPr>
          <p:spPr bwMode="auto">
            <a:xfrm>
              <a:off x="1818557" y="4646557"/>
              <a:ext cx="384204" cy="832443"/>
            </a:xfrm>
            <a:custGeom>
              <a:avLst/>
              <a:gdLst>
                <a:gd name="T0" fmla="*/ 158 w 162"/>
                <a:gd name="T1" fmla="*/ 345 h 351"/>
                <a:gd name="T2" fmla="*/ 158 w 162"/>
                <a:gd name="T3" fmla="*/ 345 h 351"/>
                <a:gd name="T4" fmla="*/ 162 w 162"/>
                <a:gd name="T5" fmla="*/ 351 h 351"/>
                <a:gd name="T6" fmla="*/ 162 w 162"/>
                <a:gd name="T7" fmla="*/ 351 h 351"/>
                <a:gd name="T8" fmla="*/ 158 w 162"/>
                <a:gd name="T9" fmla="*/ 345 h 351"/>
                <a:gd name="T10" fmla="*/ 0 w 162"/>
                <a:gd name="T11" fmla="*/ 0 h 351"/>
                <a:gd name="T12" fmla="*/ 0 w 162"/>
                <a:gd name="T13" fmla="*/ 2 h 351"/>
                <a:gd name="T14" fmla="*/ 0 w 162"/>
                <a:gd name="T15" fmla="*/ 3 h 351"/>
                <a:gd name="T16" fmla="*/ 0 w 162"/>
                <a:gd name="T17" fmla="*/ 2 h 351"/>
                <a:gd name="T18" fmla="*/ 2 w 162"/>
                <a:gd name="T19" fmla="*/ 9 h 351"/>
                <a:gd name="T20" fmla="*/ 4 w 162"/>
                <a:gd name="T21" fmla="*/ 11 h 351"/>
                <a:gd name="T22" fmla="*/ 0 w 162"/>
                <a:gd name="T23"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351">
                  <a:moveTo>
                    <a:pt x="158" y="345"/>
                  </a:moveTo>
                  <a:lnTo>
                    <a:pt x="158" y="345"/>
                  </a:lnTo>
                  <a:lnTo>
                    <a:pt x="162" y="351"/>
                  </a:lnTo>
                  <a:lnTo>
                    <a:pt x="162" y="351"/>
                  </a:lnTo>
                  <a:lnTo>
                    <a:pt x="158" y="345"/>
                  </a:lnTo>
                  <a:close/>
                  <a:moveTo>
                    <a:pt x="0" y="0"/>
                  </a:moveTo>
                  <a:lnTo>
                    <a:pt x="0" y="2"/>
                  </a:lnTo>
                  <a:lnTo>
                    <a:pt x="0" y="3"/>
                  </a:lnTo>
                  <a:lnTo>
                    <a:pt x="0" y="2"/>
                  </a:lnTo>
                  <a:lnTo>
                    <a:pt x="2" y="9"/>
                  </a:lnTo>
                  <a:lnTo>
                    <a:pt x="4" y="11"/>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01" name="Freeform 159">
              <a:extLst>
                <a:ext uri="{FF2B5EF4-FFF2-40B4-BE49-F238E27FC236}">
                  <a16:creationId xmlns:a16="http://schemas.microsoft.com/office/drawing/2014/main" id="{5E7D2454-729E-48AC-4BDF-43BBB702A063}"/>
                </a:ext>
              </a:extLst>
            </p:cNvPr>
            <p:cNvSpPr>
              <a:spLocks noEditPoints="1"/>
            </p:cNvSpPr>
            <p:nvPr/>
          </p:nvSpPr>
          <p:spPr bwMode="auto">
            <a:xfrm>
              <a:off x="1818557" y="4646557"/>
              <a:ext cx="384204" cy="832443"/>
            </a:xfrm>
            <a:custGeom>
              <a:avLst/>
              <a:gdLst>
                <a:gd name="T0" fmla="*/ 158 w 162"/>
                <a:gd name="T1" fmla="*/ 345 h 351"/>
                <a:gd name="T2" fmla="*/ 158 w 162"/>
                <a:gd name="T3" fmla="*/ 345 h 351"/>
                <a:gd name="T4" fmla="*/ 162 w 162"/>
                <a:gd name="T5" fmla="*/ 351 h 351"/>
                <a:gd name="T6" fmla="*/ 162 w 162"/>
                <a:gd name="T7" fmla="*/ 351 h 351"/>
                <a:gd name="T8" fmla="*/ 158 w 162"/>
                <a:gd name="T9" fmla="*/ 345 h 351"/>
                <a:gd name="T10" fmla="*/ 0 w 162"/>
                <a:gd name="T11" fmla="*/ 0 h 351"/>
                <a:gd name="T12" fmla="*/ 0 w 162"/>
                <a:gd name="T13" fmla="*/ 2 h 351"/>
                <a:gd name="T14" fmla="*/ 0 w 162"/>
                <a:gd name="T15" fmla="*/ 3 h 351"/>
                <a:gd name="T16" fmla="*/ 0 w 162"/>
                <a:gd name="T17" fmla="*/ 2 h 351"/>
                <a:gd name="T18" fmla="*/ 2 w 162"/>
                <a:gd name="T19" fmla="*/ 9 h 351"/>
                <a:gd name="T20" fmla="*/ 4 w 162"/>
                <a:gd name="T21" fmla="*/ 11 h 351"/>
                <a:gd name="T22" fmla="*/ 0 w 162"/>
                <a:gd name="T23"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351">
                  <a:moveTo>
                    <a:pt x="158" y="345"/>
                  </a:moveTo>
                  <a:lnTo>
                    <a:pt x="158" y="345"/>
                  </a:lnTo>
                  <a:lnTo>
                    <a:pt x="162" y="351"/>
                  </a:lnTo>
                  <a:lnTo>
                    <a:pt x="162" y="351"/>
                  </a:lnTo>
                  <a:lnTo>
                    <a:pt x="158" y="345"/>
                  </a:lnTo>
                  <a:moveTo>
                    <a:pt x="0" y="0"/>
                  </a:moveTo>
                  <a:lnTo>
                    <a:pt x="0" y="2"/>
                  </a:lnTo>
                  <a:lnTo>
                    <a:pt x="0" y="3"/>
                  </a:lnTo>
                  <a:lnTo>
                    <a:pt x="0" y="2"/>
                  </a:lnTo>
                  <a:lnTo>
                    <a:pt x="2" y="9"/>
                  </a:lnTo>
                  <a:lnTo>
                    <a:pt x="4" y="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02" name="Freeform 160">
              <a:extLst>
                <a:ext uri="{FF2B5EF4-FFF2-40B4-BE49-F238E27FC236}">
                  <a16:creationId xmlns:a16="http://schemas.microsoft.com/office/drawing/2014/main" id="{9A1DB772-95AF-2BC7-38DC-EA0E23B9717A}"/>
                </a:ext>
              </a:extLst>
            </p:cNvPr>
            <p:cNvSpPr>
              <a:spLocks noEditPoints="1"/>
            </p:cNvSpPr>
            <p:nvPr/>
          </p:nvSpPr>
          <p:spPr bwMode="auto">
            <a:xfrm>
              <a:off x="2133984" y="5339074"/>
              <a:ext cx="161271" cy="339143"/>
            </a:xfrm>
            <a:custGeom>
              <a:avLst/>
              <a:gdLst>
                <a:gd name="T0" fmla="*/ 29 w 68"/>
                <a:gd name="T1" fmla="*/ 59 h 143"/>
                <a:gd name="T2" fmla="*/ 29 w 68"/>
                <a:gd name="T3" fmla="*/ 59 h 143"/>
                <a:gd name="T4" fmla="*/ 68 w 68"/>
                <a:gd name="T5" fmla="*/ 143 h 143"/>
                <a:gd name="T6" fmla="*/ 68 w 68"/>
                <a:gd name="T7" fmla="*/ 143 h 143"/>
                <a:gd name="T8" fmla="*/ 29 w 68"/>
                <a:gd name="T9" fmla="*/ 59 h 143"/>
                <a:gd name="T10" fmla="*/ 34 w 68"/>
                <a:gd name="T11" fmla="*/ 0 h 143"/>
                <a:gd name="T12" fmla="*/ 0 w 68"/>
                <a:gd name="T13" fmla="*/ 0 h 143"/>
                <a:gd name="T14" fmla="*/ 25 w 68"/>
                <a:gd name="T15" fmla="*/ 53 h 143"/>
                <a:gd name="T16" fmla="*/ 25 w 68"/>
                <a:gd name="T17" fmla="*/ 53 h 143"/>
                <a:gd name="T18" fmla="*/ 4 w 68"/>
                <a:gd name="T19" fmla="*/ 8 h 143"/>
                <a:gd name="T20" fmla="*/ 38 w 68"/>
                <a:gd name="T21" fmla="*/ 8 h 143"/>
                <a:gd name="T22" fmla="*/ 34 w 68"/>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143">
                  <a:moveTo>
                    <a:pt x="29" y="59"/>
                  </a:moveTo>
                  <a:lnTo>
                    <a:pt x="29" y="59"/>
                  </a:lnTo>
                  <a:lnTo>
                    <a:pt x="68" y="143"/>
                  </a:lnTo>
                  <a:lnTo>
                    <a:pt x="68" y="143"/>
                  </a:lnTo>
                  <a:lnTo>
                    <a:pt x="29" y="59"/>
                  </a:lnTo>
                  <a:close/>
                  <a:moveTo>
                    <a:pt x="34" y="0"/>
                  </a:moveTo>
                  <a:lnTo>
                    <a:pt x="0" y="0"/>
                  </a:lnTo>
                  <a:lnTo>
                    <a:pt x="25" y="53"/>
                  </a:lnTo>
                  <a:lnTo>
                    <a:pt x="25" y="53"/>
                  </a:lnTo>
                  <a:lnTo>
                    <a:pt x="4" y="8"/>
                  </a:lnTo>
                  <a:lnTo>
                    <a:pt x="38" y="8"/>
                  </a:lnTo>
                  <a:lnTo>
                    <a:pt x="34"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03" name="Freeform 161">
              <a:extLst>
                <a:ext uri="{FF2B5EF4-FFF2-40B4-BE49-F238E27FC236}">
                  <a16:creationId xmlns:a16="http://schemas.microsoft.com/office/drawing/2014/main" id="{07A9A0FD-8D83-A935-A457-A41BB1800F09}"/>
                </a:ext>
              </a:extLst>
            </p:cNvPr>
            <p:cNvSpPr>
              <a:spLocks noEditPoints="1"/>
            </p:cNvSpPr>
            <p:nvPr/>
          </p:nvSpPr>
          <p:spPr bwMode="auto">
            <a:xfrm>
              <a:off x="2133984" y="5339074"/>
              <a:ext cx="161271" cy="339143"/>
            </a:xfrm>
            <a:custGeom>
              <a:avLst/>
              <a:gdLst>
                <a:gd name="T0" fmla="*/ 29 w 68"/>
                <a:gd name="T1" fmla="*/ 59 h 143"/>
                <a:gd name="T2" fmla="*/ 29 w 68"/>
                <a:gd name="T3" fmla="*/ 59 h 143"/>
                <a:gd name="T4" fmla="*/ 68 w 68"/>
                <a:gd name="T5" fmla="*/ 143 h 143"/>
                <a:gd name="T6" fmla="*/ 68 w 68"/>
                <a:gd name="T7" fmla="*/ 143 h 143"/>
                <a:gd name="T8" fmla="*/ 29 w 68"/>
                <a:gd name="T9" fmla="*/ 59 h 143"/>
                <a:gd name="T10" fmla="*/ 34 w 68"/>
                <a:gd name="T11" fmla="*/ 0 h 143"/>
                <a:gd name="T12" fmla="*/ 0 w 68"/>
                <a:gd name="T13" fmla="*/ 0 h 143"/>
                <a:gd name="T14" fmla="*/ 25 w 68"/>
                <a:gd name="T15" fmla="*/ 53 h 143"/>
                <a:gd name="T16" fmla="*/ 25 w 68"/>
                <a:gd name="T17" fmla="*/ 53 h 143"/>
                <a:gd name="T18" fmla="*/ 4 w 68"/>
                <a:gd name="T19" fmla="*/ 8 h 143"/>
                <a:gd name="T20" fmla="*/ 38 w 68"/>
                <a:gd name="T21" fmla="*/ 8 h 143"/>
                <a:gd name="T22" fmla="*/ 34 w 68"/>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143">
                  <a:moveTo>
                    <a:pt x="29" y="59"/>
                  </a:moveTo>
                  <a:lnTo>
                    <a:pt x="29" y="59"/>
                  </a:lnTo>
                  <a:lnTo>
                    <a:pt x="68" y="143"/>
                  </a:lnTo>
                  <a:lnTo>
                    <a:pt x="68" y="143"/>
                  </a:lnTo>
                  <a:lnTo>
                    <a:pt x="29" y="59"/>
                  </a:lnTo>
                  <a:moveTo>
                    <a:pt x="34" y="0"/>
                  </a:moveTo>
                  <a:lnTo>
                    <a:pt x="0" y="0"/>
                  </a:lnTo>
                  <a:lnTo>
                    <a:pt x="25" y="53"/>
                  </a:lnTo>
                  <a:lnTo>
                    <a:pt x="25" y="53"/>
                  </a:lnTo>
                  <a:lnTo>
                    <a:pt x="4" y="8"/>
                  </a:lnTo>
                  <a:lnTo>
                    <a:pt x="38" y="8"/>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04" name="Freeform 162">
              <a:extLst>
                <a:ext uri="{FF2B5EF4-FFF2-40B4-BE49-F238E27FC236}">
                  <a16:creationId xmlns:a16="http://schemas.microsoft.com/office/drawing/2014/main" id="{59E7DFD3-5254-4143-C129-9D1123F3C753}"/>
                </a:ext>
              </a:extLst>
            </p:cNvPr>
            <p:cNvSpPr>
              <a:spLocks/>
            </p:cNvSpPr>
            <p:nvPr/>
          </p:nvSpPr>
          <p:spPr bwMode="auto">
            <a:xfrm>
              <a:off x="2311856" y="6017361"/>
              <a:ext cx="66406" cy="184987"/>
            </a:xfrm>
            <a:custGeom>
              <a:avLst/>
              <a:gdLst>
                <a:gd name="T0" fmla="*/ 0 w 28"/>
                <a:gd name="T1" fmla="*/ 0 h 78"/>
                <a:gd name="T2" fmla="*/ 0 w 28"/>
                <a:gd name="T3" fmla="*/ 0 h 78"/>
                <a:gd name="T4" fmla="*/ 28 w 28"/>
                <a:gd name="T5" fmla="*/ 78 h 78"/>
                <a:gd name="T6" fmla="*/ 28 w 28"/>
                <a:gd name="T7" fmla="*/ 77 h 78"/>
                <a:gd name="T8" fmla="*/ 0 w 28"/>
                <a:gd name="T9" fmla="*/ 0 h 78"/>
              </a:gdLst>
              <a:ahLst/>
              <a:cxnLst>
                <a:cxn ang="0">
                  <a:pos x="T0" y="T1"/>
                </a:cxn>
                <a:cxn ang="0">
                  <a:pos x="T2" y="T3"/>
                </a:cxn>
                <a:cxn ang="0">
                  <a:pos x="T4" y="T5"/>
                </a:cxn>
                <a:cxn ang="0">
                  <a:pos x="T6" y="T7"/>
                </a:cxn>
                <a:cxn ang="0">
                  <a:pos x="T8" y="T9"/>
                </a:cxn>
              </a:cxnLst>
              <a:rect l="0" t="0" r="r" b="b"/>
              <a:pathLst>
                <a:path w="28" h="78">
                  <a:moveTo>
                    <a:pt x="0" y="0"/>
                  </a:moveTo>
                  <a:lnTo>
                    <a:pt x="0" y="0"/>
                  </a:lnTo>
                  <a:lnTo>
                    <a:pt x="28" y="78"/>
                  </a:lnTo>
                  <a:lnTo>
                    <a:pt x="28" y="77"/>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05" name="Freeform 163">
              <a:extLst>
                <a:ext uri="{FF2B5EF4-FFF2-40B4-BE49-F238E27FC236}">
                  <a16:creationId xmlns:a16="http://schemas.microsoft.com/office/drawing/2014/main" id="{B2BE4805-6821-3234-45E9-C585AAB92B5C}"/>
                </a:ext>
              </a:extLst>
            </p:cNvPr>
            <p:cNvSpPr>
              <a:spLocks/>
            </p:cNvSpPr>
            <p:nvPr/>
          </p:nvSpPr>
          <p:spPr bwMode="auto">
            <a:xfrm>
              <a:off x="2311856" y="6017361"/>
              <a:ext cx="66406" cy="184987"/>
            </a:xfrm>
            <a:custGeom>
              <a:avLst/>
              <a:gdLst>
                <a:gd name="T0" fmla="*/ 0 w 28"/>
                <a:gd name="T1" fmla="*/ 0 h 78"/>
                <a:gd name="T2" fmla="*/ 0 w 28"/>
                <a:gd name="T3" fmla="*/ 0 h 78"/>
                <a:gd name="T4" fmla="*/ 28 w 28"/>
                <a:gd name="T5" fmla="*/ 78 h 78"/>
                <a:gd name="T6" fmla="*/ 28 w 28"/>
                <a:gd name="T7" fmla="*/ 77 h 78"/>
                <a:gd name="T8" fmla="*/ 0 w 28"/>
                <a:gd name="T9" fmla="*/ 0 h 78"/>
              </a:gdLst>
              <a:ahLst/>
              <a:cxnLst>
                <a:cxn ang="0">
                  <a:pos x="T0" y="T1"/>
                </a:cxn>
                <a:cxn ang="0">
                  <a:pos x="T2" y="T3"/>
                </a:cxn>
                <a:cxn ang="0">
                  <a:pos x="T4" y="T5"/>
                </a:cxn>
                <a:cxn ang="0">
                  <a:pos x="T6" y="T7"/>
                </a:cxn>
                <a:cxn ang="0">
                  <a:pos x="T8" y="T9"/>
                </a:cxn>
              </a:cxnLst>
              <a:rect l="0" t="0" r="r" b="b"/>
              <a:pathLst>
                <a:path w="28" h="78">
                  <a:moveTo>
                    <a:pt x="0" y="0"/>
                  </a:moveTo>
                  <a:lnTo>
                    <a:pt x="0" y="0"/>
                  </a:lnTo>
                  <a:lnTo>
                    <a:pt x="28" y="78"/>
                  </a:lnTo>
                  <a:lnTo>
                    <a:pt x="28" y="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06" name="Freeform 164">
              <a:extLst>
                <a:ext uri="{FF2B5EF4-FFF2-40B4-BE49-F238E27FC236}">
                  <a16:creationId xmlns:a16="http://schemas.microsoft.com/office/drawing/2014/main" id="{77BDAAE4-424B-2E24-3AF5-ACC95863FADD}"/>
                </a:ext>
              </a:extLst>
            </p:cNvPr>
            <p:cNvSpPr>
              <a:spLocks noEditPoints="1"/>
            </p:cNvSpPr>
            <p:nvPr/>
          </p:nvSpPr>
          <p:spPr bwMode="auto">
            <a:xfrm>
              <a:off x="2285768" y="5946212"/>
              <a:ext cx="97237" cy="260880"/>
            </a:xfrm>
            <a:custGeom>
              <a:avLst/>
              <a:gdLst>
                <a:gd name="T0" fmla="*/ 39 w 41"/>
                <a:gd name="T1" fmla="*/ 107 h 110"/>
                <a:gd name="T2" fmla="*/ 39 w 41"/>
                <a:gd name="T3" fmla="*/ 108 h 110"/>
                <a:gd name="T4" fmla="*/ 41 w 41"/>
                <a:gd name="T5" fmla="*/ 110 h 110"/>
                <a:gd name="T6" fmla="*/ 41 w 41"/>
                <a:gd name="T7" fmla="*/ 110 h 110"/>
                <a:gd name="T8" fmla="*/ 39 w 41"/>
                <a:gd name="T9" fmla="*/ 107 h 110"/>
                <a:gd name="T10" fmla="*/ 29 w 41"/>
                <a:gd name="T11" fmla="*/ 0 h 110"/>
                <a:gd name="T12" fmla="*/ 0 w 41"/>
                <a:gd name="T13" fmla="*/ 0 h 110"/>
                <a:gd name="T14" fmla="*/ 11 w 41"/>
                <a:gd name="T15" fmla="*/ 30 h 110"/>
                <a:gd name="T16" fmla="*/ 11 w 41"/>
                <a:gd name="T17" fmla="*/ 30 h 110"/>
                <a:gd name="T18" fmla="*/ 2 w 41"/>
                <a:gd name="T19" fmla="*/ 2 h 110"/>
                <a:gd name="T20" fmla="*/ 29 w 41"/>
                <a:gd name="T21" fmla="*/ 2 h 110"/>
                <a:gd name="T22" fmla="*/ 29 w 41"/>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10">
                  <a:moveTo>
                    <a:pt x="39" y="107"/>
                  </a:moveTo>
                  <a:lnTo>
                    <a:pt x="39" y="108"/>
                  </a:lnTo>
                  <a:lnTo>
                    <a:pt x="41" y="110"/>
                  </a:lnTo>
                  <a:lnTo>
                    <a:pt x="41" y="110"/>
                  </a:lnTo>
                  <a:lnTo>
                    <a:pt x="39" y="107"/>
                  </a:lnTo>
                  <a:close/>
                  <a:moveTo>
                    <a:pt x="29" y="0"/>
                  </a:moveTo>
                  <a:lnTo>
                    <a:pt x="0" y="0"/>
                  </a:lnTo>
                  <a:lnTo>
                    <a:pt x="11" y="30"/>
                  </a:lnTo>
                  <a:lnTo>
                    <a:pt x="11" y="30"/>
                  </a:lnTo>
                  <a:lnTo>
                    <a:pt x="2" y="2"/>
                  </a:lnTo>
                  <a:lnTo>
                    <a:pt x="29" y="2"/>
                  </a:lnTo>
                  <a:lnTo>
                    <a:pt x="29"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07" name="Freeform 165">
              <a:extLst>
                <a:ext uri="{FF2B5EF4-FFF2-40B4-BE49-F238E27FC236}">
                  <a16:creationId xmlns:a16="http://schemas.microsoft.com/office/drawing/2014/main" id="{8407DA3F-008F-1FB8-98F1-75DAAE59FE4F}"/>
                </a:ext>
              </a:extLst>
            </p:cNvPr>
            <p:cNvSpPr>
              <a:spLocks noEditPoints="1"/>
            </p:cNvSpPr>
            <p:nvPr/>
          </p:nvSpPr>
          <p:spPr bwMode="auto">
            <a:xfrm>
              <a:off x="2285768" y="5946212"/>
              <a:ext cx="97237" cy="260880"/>
            </a:xfrm>
            <a:custGeom>
              <a:avLst/>
              <a:gdLst>
                <a:gd name="T0" fmla="*/ 39 w 41"/>
                <a:gd name="T1" fmla="*/ 107 h 110"/>
                <a:gd name="T2" fmla="*/ 39 w 41"/>
                <a:gd name="T3" fmla="*/ 108 h 110"/>
                <a:gd name="T4" fmla="*/ 41 w 41"/>
                <a:gd name="T5" fmla="*/ 110 h 110"/>
                <a:gd name="T6" fmla="*/ 41 w 41"/>
                <a:gd name="T7" fmla="*/ 110 h 110"/>
                <a:gd name="T8" fmla="*/ 39 w 41"/>
                <a:gd name="T9" fmla="*/ 107 h 110"/>
                <a:gd name="T10" fmla="*/ 29 w 41"/>
                <a:gd name="T11" fmla="*/ 0 h 110"/>
                <a:gd name="T12" fmla="*/ 0 w 41"/>
                <a:gd name="T13" fmla="*/ 0 h 110"/>
                <a:gd name="T14" fmla="*/ 11 w 41"/>
                <a:gd name="T15" fmla="*/ 30 h 110"/>
                <a:gd name="T16" fmla="*/ 11 w 41"/>
                <a:gd name="T17" fmla="*/ 30 h 110"/>
                <a:gd name="T18" fmla="*/ 2 w 41"/>
                <a:gd name="T19" fmla="*/ 2 h 110"/>
                <a:gd name="T20" fmla="*/ 29 w 41"/>
                <a:gd name="T21" fmla="*/ 2 h 110"/>
                <a:gd name="T22" fmla="*/ 29 w 41"/>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10">
                  <a:moveTo>
                    <a:pt x="39" y="107"/>
                  </a:moveTo>
                  <a:lnTo>
                    <a:pt x="39" y="108"/>
                  </a:lnTo>
                  <a:lnTo>
                    <a:pt x="41" y="110"/>
                  </a:lnTo>
                  <a:lnTo>
                    <a:pt x="41" y="110"/>
                  </a:lnTo>
                  <a:lnTo>
                    <a:pt x="39" y="107"/>
                  </a:lnTo>
                  <a:moveTo>
                    <a:pt x="29" y="0"/>
                  </a:moveTo>
                  <a:lnTo>
                    <a:pt x="0" y="0"/>
                  </a:lnTo>
                  <a:lnTo>
                    <a:pt x="11" y="30"/>
                  </a:lnTo>
                  <a:lnTo>
                    <a:pt x="11" y="30"/>
                  </a:lnTo>
                  <a:lnTo>
                    <a:pt x="2" y="2"/>
                  </a:lnTo>
                  <a:lnTo>
                    <a:pt x="29" y="2"/>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08" name="Freeform 166">
              <a:extLst>
                <a:ext uri="{FF2B5EF4-FFF2-40B4-BE49-F238E27FC236}">
                  <a16:creationId xmlns:a16="http://schemas.microsoft.com/office/drawing/2014/main" id="{377015D9-254E-913D-F90E-962385854272}"/>
                </a:ext>
              </a:extLst>
            </p:cNvPr>
            <p:cNvSpPr>
              <a:spLocks/>
            </p:cNvSpPr>
            <p:nvPr/>
          </p:nvSpPr>
          <p:spPr bwMode="auto">
            <a:xfrm>
              <a:off x="1892077" y="6247409"/>
              <a:ext cx="16601" cy="249021"/>
            </a:xfrm>
            <a:custGeom>
              <a:avLst/>
              <a:gdLst>
                <a:gd name="T0" fmla="*/ 0 w 7"/>
                <a:gd name="T1" fmla="*/ 0 h 105"/>
                <a:gd name="T2" fmla="*/ 0 w 7"/>
                <a:gd name="T3" fmla="*/ 0 h 105"/>
                <a:gd name="T4" fmla="*/ 7 w 7"/>
                <a:gd name="T5" fmla="*/ 105 h 105"/>
                <a:gd name="T6" fmla="*/ 7 w 7"/>
                <a:gd name="T7" fmla="*/ 105 h 105"/>
                <a:gd name="T8" fmla="*/ 0 w 7"/>
                <a:gd name="T9" fmla="*/ 0 h 105"/>
              </a:gdLst>
              <a:ahLst/>
              <a:cxnLst>
                <a:cxn ang="0">
                  <a:pos x="T0" y="T1"/>
                </a:cxn>
                <a:cxn ang="0">
                  <a:pos x="T2" y="T3"/>
                </a:cxn>
                <a:cxn ang="0">
                  <a:pos x="T4" y="T5"/>
                </a:cxn>
                <a:cxn ang="0">
                  <a:pos x="T6" y="T7"/>
                </a:cxn>
                <a:cxn ang="0">
                  <a:pos x="T8" y="T9"/>
                </a:cxn>
              </a:cxnLst>
              <a:rect l="0" t="0" r="r" b="b"/>
              <a:pathLst>
                <a:path w="7" h="105">
                  <a:moveTo>
                    <a:pt x="0" y="0"/>
                  </a:moveTo>
                  <a:lnTo>
                    <a:pt x="0" y="0"/>
                  </a:lnTo>
                  <a:lnTo>
                    <a:pt x="7" y="105"/>
                  </a:lnTo>
                  <a:lnTo>
                    <a:pt x="7" y="105"/>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09" name="Freeform 167">
              <a:extLst>
                <a:ext uri="{FF2B5EF4-FFF2-40B4-BE49-F238E27FC236}">
                  <a16:creationId xmlns:a16="http://schemas.microsoft.com/office/drawing/2014/main" id="{D042BFFE-1C63-34C8-5E1E-4F1EB4D44865}"/>
                </a:ext>
              </a:extLst>
            </p:cNvPr>
            <p:cNvSpPr>
              <a:spLocks/>
            </p:cNvSpPr>
            <p:nvPr/>
          </p:nvSpPr>
          <p:spPr bwMode="auto">
            <a:xfrm>
              <a:off x="1892077" y="6247409"/>
              <a:ext cx="16601" cy="249021"/>
            </a:xfrm>
            <a:custGeom>
              <a:avLst/>
              <a:gdLst>
                <a:gd name="T0" fmla="*/ 0 w 7"/>
                <a:gd name="T1" fmla="*/ 0 h 105"/>
                <a:gd name="T2" fmla="*/ 0 w 7"/>
                <a:gd name="T3" fmla="*/ 0 h 105"/>
                <a:gd name="T4" fmla="*/ 7 w 7"/>
                <a:gd name="T5" fmla="*/ 105 h 105"/>
                <a:gd name="T6" fmla="*/ 7 w 7"/>
                <a:gd name="T7" fmla="*/ 105 h 105"/>
                <a:gd name="T8" fmla="*/ 0 w 7"/>
                <a:gd name="T9" fmla="*/ 0 h 105"/>
              </a:gdLst>
              <a:ahLst/>
              <a:cxnLst>
                <a:cxn ang="0">
                  <a:pos x="T0" y="T1"/>
                </a:cxn>
                <a:cxn ang="0">
                  <a:pos x="T2" y="T3"/>
                </a:cxn>
                <a:cxn ang="0">
                  <a:pos x="T4" y="T5"/>
                </a:cxn>
                <a:cxn ang="0">
                  <a:pos x="T6" y="T7"/>
                </a:cxn>
                <a:cxn ang="0">
                  <a:pos x="T8" y="T9"/>
                </a:cxn>
              </a:cxnLst>
              <a:rect l="0" t="0" r="r" b="b"/>
              <a:pathLst>
                <a:path w="7" h="105">
                  <a:moveTo>
                    <a:pt x="0" y="0"/>
                  </a:moveTo>
                  <a:lnTo>
                    <a:pt x="0" y="0"/>
                  </a:lnTo>
                  <a:lnTo>
                    <a:pt x="7" y="105"/>
                  </a:lnTo>
                  <a:lnTo>
                    <a:pt x="7" y="10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10" name="Freeform 168">
              <a:extLst>
                <a:ext uri="{FF2B5EF4-FFF2-40B4-BE49-F238E27FC236}">
                  <a16:creationId xmlns:a16="http://schemas.microsoft.com/office/drawing/2014/main" id="{662F7AB3-582E-EBCF-E076-6F31D8AC234A}"/>
                </a:ext>
              </a:extLst>
            </p:cNvPr>
            <p:cNvSpPr>
              <a:spLocks/>
            </p:cNvSpPr>
            <p:nvPr/>
          </p:nvSpPr>
          <p:spPr bwMode="auto">
            <a:xfrm>
              <a:off x="1887334" y="6211835"/>
              <a:ext cx="4743" cy="35574"/>
            </a:xfrm>
            <a:custGeom>
              <a:avLst/>
              <a:gdLst>
                <a:gd name="T0" fmla="*/ 0 w 2"/>
                <a:gd name="T1" fmla="*/ 0 h 15"/>
                <a:gd name="T2" fmla="*/ 0 w 2"/>
                <a:gd name="T3" fmla="*/ 0 h 15"/>
                <a:gd name="T4" fmla="*/ 2 w 2"/>
                <a:gd name="T5" fmla="*/ 15 h 15"/>
                <a:gd name="T6" fmla="*/ 2 w 2"/>
                <a:gd name="T7" fmla="*/ 15 h 15"/>
                <a:gd name="T8" fmla="*/ 0 w 2"/>
                <a:gd name="T9" fmla="*/ 0 h 15"/>
              </a:gdLst>
              <a:ahLst/>
              <a:cxnLst>
                <a:cxn ang="0">
                  <a:pos x="T0" y="T1"/>
                </a:cxn>
                <a:cxn ang="0">
                  <a:pos x="T2" y="T3"/>
                </a:cxn>
                <a:cxn ang="0">
                  <a:pos x="T4" y="T5"/>
                </a:cxn>
                <a:cxn ang="0">
                  <a:pos x="T6" y="T7"/>
                </a:cxn>
                <a:cxn ang="0">
                  <a:pos x="T8" y="T9"/>
                </a:cxn>
              </a:cxnLst>
              <a:rect l="0" t="0" r="r" b="b"/>
              <a:pathLst>
                <a:path w="2" h="15">
                  <a:moveTo>
                    <a:pt x="0" y="0"/>
                  </a:moveTo>
                  <a:lnTo>
                    <a:pt x="0" y="0"/>
                  </a:lnTo>
                  <a:lnTo>
                    <a:pt x="2" y="15"/>
                  </a:lnTo>
                  <a:lnTo>
                    <a:pt x="2" y="15"/>
                  </a:lnTo>
                  <a:lnTo>
                    <a:pt x="0"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11" name="Freeform 169">
              <a:extLst>
                <a:ext uri="{FF2B5EF4-FFF2-40B4-BE49-F238E27FC236}">
                  <a16:creationId xmlns:a16="http://schemas.microsoft.com/office/drawing/2014/main" id="{7B818F9D-CE2A-F874-EC27-7592B8A685A3}"/>
                </a:ext>
              </a:extLst>
            </p:cNvPr>
            <p:cNvSpPr>
              <a:spLocks/>
            </p:cNvSpPr>
            <p:nvPr/>
          </p:nvSpPr>
          <p:spPr bwMode="auto">
            <a:xfrm>
              <a:off x="1887334" y="6211835"/>
              <a:ext cx="4743" cy="35574"/>
            </a:xfrm>
            <a:custGeom>
              <a:avLst/>
              <a:gdLst>
                <a:gd name="T0" fmla="*/ 0 w 2"/>
                <a:gd name="T1" fmla="*/ 0 h 15"/>
                <a:gd name="T2" fmla="*/ 0 w 2"/>
                <a:gd name="T3" fmla="*/ 0 h 15"/>
                <a:gd name="T4" fmla="*/ 2 w 2"/>
                <a:gd name="T5" fmla="*/ 15 h 15"/>
                <a:gd name="T6" fmla="*/ 2 w 2"/>
                <a:gd name="T7" fmla="*/ 15 h 15"/>
                <a:gd name="T8" fmla="*/ 0 w 2"/>
                <a:gd name="T9" fmla="*/ 0 h 15"/>
              </a:gdLst>
              <a:ahLst/>
              <a:cxnLst>
                <a:cxn ang="0">
                  <a:pos x="T0" y="T1"/>
                </a:cxn>
                <a:cxn ang="0">
                  <a:pos x="T2" y="T3"/>
                </a:cxn>
                <a:cxn ang="0">
                  <a:pos x="T4" y="T5"/>
                </a:cxn>
                <a:cxn ang="0">
                  <a:pos x="T6" y="T7"/>
                </a:cxn>
                <a:cxn ang="0">
                  <a:pos x="T8" y="T9"/>
                </a:cxn>
              </a:cxnLst>
              <a:rect l="0" t="0" r="r" b="b"/>
              <a:pathLst>
                <a:path w="2" h="15">
                  <a:moveTo>
                    <a:pt x="0" y="0"/>
                  </a:moveTo>
                  <a:lnTo>
                    <a:pt x="0" y="0"/>
                  </a:lnTo>
                  <a:lnTo>
                    <a:pt x="2" y="15"/>
                  </a:lnTo>
                  <a:lnTo>
                    <a:pt x="2" y="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12" name="Freeform 170">
              <a:extLst>
                <a:ext uri="{FF2B5EF4-FFF2-40B4-BE49-F238E27FC236}">
                  <a16:creationId xmlns:a16="http://schemas.microsoft.com/office/drawing/2014/main" id="{7093BD68-BFC6-4F47-39E0-838A1EE56B44}"/>
                </a:ext>
              </a:extLst>
            </p:cNvPr>
            <p:cNvSpPr>
              <a:spLocks noEditPoints="1"/>
            </p:cNvSpPr>
            <p:nvPr/>
          </p:nvSpPr>
          <p:spPr bwMode="auto">
            <a:xfrm>
              <a:off x="1818557" y="4651301"/>
              <a:ext cx="564448" cy="1560534"/>
            </a:xfrm>
            <a:custGeom>
              <a:avLst/>
              <a:gdLst>
                <a:gd name="T0" fmla="*/ 197 w 238"/>
                <a:gd name="T1" fmla="*/ 546 h 658"/>
                <a:gd name="T2" fmla="*/ 22 w 238"/>
                <a:gd name="T3" fmla="*/ 546 h 658"/>
                <a:gd name="T4" fmla="*/ 25 w 238"/>
                <a:gd name="T5" fmla="*/ 611 h 658"/>
                <a:gd name="T6" fmla="*/ 117 w 238"/>
                <a:gd name="T7" fmla="*/ 579 h 658"/>
                <a:gd name="T8" fmla="*/ 29 w 238"/>
                <a:gd name="T9" fmla="*/ 651 h 658"/>
                <a:gd name="T10" fmla="*/ 29 w 238"/>
                <a:gd name="T11" fmla="*/ 658 h 658"/>
                <a:gd name="T12" fmla="*/ 29 w 238"/>
                <a:gd name="T13" fmla="*/ 658 h 658"/>
                <a:gd name="T14" fmla="*/ 29 w 238"/>
                <a:gd name="T15" fmla="*/ 656 h 658"/>
                <a:gd name="T16" fmla="*/ 238 w 238"/>
                <a:gd name="T17" fmla="*/ 656 h 658"/>
                <a:gd name="T18" fmla="*/ 236 w 238"/>
                <a:gd name="T19" fmla="*/ 654 h 658"/>
                <a:gd name="T20" fmla="*/ 208 w 238"/>
                <a:gd name="T21" fmla="*/ 576 h 658"/>
                <a:gd name="T22" fmla="*/ 197 w 238"/>
                <a:gd name="T23" fmla="*/ 546 h 658"/>
                <a:gd name="T24" fmla="*/ 0 w 238"/>
                <a:gd name="T25" fmla="*/ 0 h 658"/>
                <a:gd name="T26" fmla="*/ 0 w 238"/>
                <a:gd name="T27" fmla="*/ 1 h 658"/>
                <a:gd name="T28" fmla="*/ 0 w 238"/>
                <a:gd name="T29" fmla="*/ 3 h 658"/>
                <a:gd name="T30" fmla="*/ 0 w 238"/>
                <a:gd name="T31" fmla="*/ 3 h 658"/>
                <a:gd name="T32" fmla="*/ 2 w 238"/>
                <a:gd name="T33" fmla="*/ 7 h 658"/>
                <a:gd name="T34" fmla="*/ 0 w 238"/>
                <a:gd name="T35"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658">
                  <a:moveTo>
                    <a:pt x="197" y="546"/>
                  </a:moveTo>
                  <a:lnTo>
                    <a:pt x="22" y="546"/>
                  </a:lnTo>
                  <a:lnTo>
                    <a:pt x="25" y="611"/>
                  </a:lnTo>
                  <a:lnTo>
                    <a:pt x="117" y="579"/>
                  </a:lnTo>
                  <a:lnTo>
                    <a:pt x="29" y="651"/>
                  </a:lnTo>
                  <a:lnTo>
                    <a:pt x="29" y="658"/>
                  </a:lnTo>
                  <a:lnTo>
                    <a:pt x="29" y="658"/>
                  </a:lnTo>
                  <a:lnTo>
                    <a:pt x="29" y="656"/>
                  </a:lnTo>
                  <a:lnTo>
                    <a:pt x="238" y="656"/>
                  </a:lnTo>
                  <a:lnTo>
                    <a:pt x="236" y="654"/>
                  </a:lnTo>
                  <a:lnTo>
                    <a:pt x="208" y="576"/>
                  </a:lnTo>
                  <a:lnTo>
                    <a:pt x="197" y="546"/>
                  </a:lnTo>
                  <a:close/>
                  <a:moveTo>
                    <a:pt x="0" y="0"/>
                  </a:moveTo>
                  <a:lnTo>
                    <a:pt x="0" y="1"/>
                  </a:lnTo>
                  <a:lnTo>
                    <a:pt x="0" y="3"/>
                  </a:lnTo>
                  <a:lnTo>
                    <a:pt x="0" y="3"/>
                  </a:lnTo>
                  <a:lnTo>
                    <a:pt x="2" y="7"/>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13" name="Freeform 171">
              <a:extLst>
                <a:ext uri="{FF2B5EF4-FFF2-40B4-BE49-F238E27FC236}">
                  <a16:creationId xmlns:a16="http://schemas.microsoft.com/office/drawing/2014/main" id="{F2885AB6-968B-6575-C46A-DAAD84C030DB}"/>
                </a:ext>
              </a:extLst>
            </p:cNvPr>
            <p:cNvSpPr>
              <a:spLocks noEditPoints="1"/>
            </p:cNvSpPr>
            <p:nvPr/>
          </p:nvSpPr>
          <p:spPr bwMode="auto">
            <a:xfrm>
              <a:off x="1818557" y="4651301"/>
              <a:ext cx="564448" cy="1560534"/>
            </a:xfrm>
            <a:custGeom>
              <a:avLst/>
              <a:gdLst>
                <a:gd name="T0" fmla="*/ 197 w 238"/>
                <a:gd name="T1" fmla="*/ 546 h 658"/>
                <a:gd name="T2" fmla="*/ 22 w 238"/>
                <a:gd name="T3" fmla="*/ 546 h 658"/>
                <a:gd name="T4" fmla="*/ 25 w 238"/>
                <a:gd name="T5" fmla="*/ 611 h 658"/>
                <a:gd name="T6" fmla="*/ 117 w 238"/>
                <a:gd name="T7" fmla="*/ 579 h 658"/>
                <a:gd name="T8" fmla="*/ 29 w 238"/>
                <a:gd name="T9" fmla="*/ 651 h 658"/>
                <a:gd name="T10" fmla="*/ 29 w 238"/>
                <a:gd name="T11" fmla="*/ 658 h 658"/>
                <a:gd name="T12" fmla="*/ 29 w 238"/>
                <a:gd name="T13" fmla="*/ 658 h 658"/>
                <a:gd name="T14" fmla="*/ 29 w 238"/>
                <a:gd name="T15" fmla="*/ 656 h 658"/>
                <a:gd name="T16" fmla="*/ 238 w 238"/>
                <a:gd name="T17" fmla="*/ 656 h 658"/>
                <a:gd name="T18" fmla="*/ 236 w 238"/>
                <a:gd name="T19" fmla="*/ 654 h 658"/>
                <a:gd name="T20" fmla="*/ 208 w 238"/>
                <a:gd name="T21" fmla="*/ 576 h 658"/>
                <a:gd name="T22" fmla="*/ 197 w 238"/>
                <a:gd name="T23" fmla="*/ 546 h 658"/>
                <a:gd name="T24" fmla="*/ 0 w 238"/>
                <a:gd name="T25" fmla="*/ 0 h 658"/>
                <a:gd name="T26" fmla="*/ 0 w 238"/>
                <a:gd name="T27" fmla="*/ 1 h 658"/>
                <a:gd name="T28" fmla="*/ 0 w 238"/>
                <a:gd name="T29" fmla="*/ 3 h 658"/>
                <a:gd name="T30" fmla="*/ 0 w 238"/>
                <a:gd name="T31" fmla="*/ 3 h 658"/>
                <a:gd name="T32" fmla="*/ 2 w 238"/>
                <a:gd name="T33" fmla="*/ 7 h 658"/>
                <a:gd name="T34" fmla="*/ 0 w 238"/>
                <a:gd name="T35"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658">
                  <a:moveTo>
                    <a:pt x="197" y="546"/>
                  </a:moveTo>
                  <a:lnTo>
                    <a:pt x="22" y="546"/>
                  </a:lnTo>
                  <a:lnTo>
                    <a:pt x="25" y="611"/>
                  </a:lnTo>
                  <a:lnTo>
                    <a:pt x="117" y="579"/>
                  </a:lnTo>
                  <a:lnTo>
                    <a:pt x="29" y="651"/>
                  </a:lnTo>
                  <a:lnTo>
                    <a:pt x="29" y="658"/>
                  </a:lnTo>
                  <a:lnTo>
                    <a:pt x="29" y="658"/>
                  </a:lnTo>
                  <a:lnTo>
                    <a:pt x="29" y="656"/>
                  </a:lnTo>
                  <a:lnTo>
                    <a:pt x="238" y="656"/>
                  </a:lnTo>
                  <a:lnTo>
                    <a:pt x="236" y="654"/>
                  </a:lnTo>
                  <a:lnTo>
                    <a:pt x="208" y="576"/>
                  </a:lnTo>
                  <a:lnTo>
                    <a:pt x="197" y="546"/>
                  </a:lnTo>
                  <a:moveTo>
                    <a:pt x="0" y="0"/>
                  </a:moveTo>
                  <a:lnTo>
                    <a:pt x="0" y="1"/>
                  </a:lnTo>
                  <a:lnTo>
                    <a:pt x="0" y="3"/>
                  </a:lnTo>
                  <a:lnTo>
                    <a:pt x="0" y="3"/>
                  </a:lnTo>
                  <a:lnTo>
                    <a:pt x="2"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14" name="Freeform 172">
              <a:extLst>
                <a:ext uri="{FF2B5EF4-FFF2-40B4-BE49-F238E27FC236}">
                  <a16:creationId xmlns:a16="http://schemas.microsoft.com/office/drawing/2014/main" id="{F229CB86-7BFB-E62E-34CF-C088E4CD0844}"/>
                </a:ext>
              </a:extLst>
            </p:cNvPr>
            <p:cNvSpPr>
              <a:spLocks/>
            </p:cNvSpPr>
            <p:nvPr/>
          </p:nvSpPr>
          <p:spPr bwMode="auto">
            <a:xfrm>
              <a:off x="1854131" y="5678217"/>
              <a:ext cx="500414" cy="267994"/>
            </a:xfrm>
            <a:custGeom>
              <a:avLst/>
              <a:gdLst>
                <a:gd name="T0" fmla="*/ 163 w 211"/>
                <a:gd name="T1" fmla="*/ 0 h 113"/>
                <a:gd name="T2" fmla="*/ 14 w 211"/>
                <a:gd name="T3" fmla="*/ 0 h 113"/>
                <a:gd name="T4" fmla="*/ 0 w 211"/>
                <a:gd name="T5" fmla="*/ 13 h 113"/>
                <a:gd name="T6" fmla="*/ 3 w 211"/>
                <a:gd name="T7" fmla="*/ 81 h 113"/>
                <a:gd name="T8" fmla="*/ 72 w 211"/>
                <a:gd name="T9" fmla="*/ 56 h 113"/>
                <a:gd name="T10" fmla="*/ 5 w 211"/>
                <a:gd name="T11" fmla="*/ 109 h 113"/>
                <a:gd name="T12" fmla="*/ 7 w 211"/>
                <a:gd name="T13" fmla="*/ 113 h 113"/>
                <a:gd name="T14" fmla="*/ 182 w 211"/>
                <a:gd name="T15" fmla="*/ 113 h 113"/>
                <a:gd name="T16" fmla="*/ 211 w 211"/>
                <a:gd name="T17" fmla="*/ 113 h 113"/>
                <a:gd name="T18" fmla="*/ 163 w 211"/>
                <a:gd name="T1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113">
                  <a:moveTo>
                    <a:pt x="163" y="0"/>
                  </a:moveTo>
                  <a:lnTo>
                    <a:pt x="14" y="0"/>
                  </a:lnTo>
                  <a:lnTo>
                    <a:pt x="0" y="13"/>
                  </a:lnTo>
                  <a:lnTo>
                    <a:pt x="3" y="81"/>
                  </a:lnTo>
                  <a:lnTo>
                    <a:pt x="72" y="56"/>
                  </a:lnTo>
                  <a:lnTo>
                    <a:pt x="5" y="109"/>
                  </a:lnTo>
                  <a:lnTo>
                    <a:pt x="7" y="113"/>
                  </a:lnTo>
                  <a:lnTo>
                    <a:pt x="182" y="113"/>
                  </a:lnTo>
                  <a:lnTo>
                    <a:pt x="211" y="113"/>
                  </a:lnTo>
                  <a:lnTo>
                    <a:pt x="163"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15" name="Freeform 173">
              <a:extLst>
                <a:ext uri="{FF2B5EF4-FFF2-40B4-BE49-F238E27FC236}">
                  <a16:creationId xmlns:a16="http://schemas.microsoft.com/office/drawing/2014/main" id="{24B38DCA-3074-C9DE-DD99-4F6A993B9984}"/>
                </a:ext>
              </a:extLst>
            </p:cNvPr>
            <p:cNvSpPr>
              <a:spLocks/>
            </p:cNvSpPr>
            <p:nvPr/>
          </p:nvSpPr>
          <p:spPr bwMode="auto">
            <a:xfrm>
              <a:off x="1854131" y="5678217"/>
              <a:ext cx="500414" cy="267994"/>
            </a:xfrm>
            <a:custGeom>
              <a:avLst/>
              <a:gdLst>
                <a:gd name="T0" fmla="*/ 163 w 211"/>
                <a:gd name="T1" fmla="*/ 0 h 113"/>
                <a:gd name="T2" fmla="*/ 14 w 211"/>
                <a:gd name="T3" fmla="*/ 0 h 113"/>
                <a:gd name="T4" fmla="*/ 0 w 211"/>
                <a:gd name="T5" fmla="*/ 13 h 113"/>
                <a:gd name="T6" fmla="*/ 3 w 211"/>
                <a:gd name="T7" fmla="*/ 81 h 113"/>
                <a:gd name="T8" fmla="*/ 72 w 211"/>
                <a:gd name="T9" fmla="*/ 56 h 113"/>
                <a:gd name="T10" fmla="*/ 5 w 211"/>
                <a:gd name="T11" fmla="*/ 109 h 113"/>
                <a:gd name="T12" fmla="*/ 7 w 211"/>
                <a:gd name="T13" fmla="*/ 113 h 113"/>
                <a:gd name="T14" fmla="*/ 182 w 211"/>
                <a:gd name="T15" fmla="*/ 113 h 113"/>
                <a:gd name="T16" fmla="*/ 211 w 211"/>
                <a:gd name="T17" fmla="*/ 113 h 113"/>
                <a:gd name="T18" fmla="*/ 163 w 211"/>
                <a:gd name="T1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113">
                  <a:moveTo>
                    <a:pt x="163" y="0"/>
                  </a:moveTo>
                  <a:lnTo>
                    <a:pt x="14" y="0"/>
                  </a:lnTo>
                  <a:lnTo>
                    <a:pt x="0" y="13"/>
                  </a:lnTo>
                  <a:lnTo>
                    <a:pt x="3" y="81"/>
                  </a:lnTo>
                  <a:lnTo>
                    <a:pt x="72" y="56"/>
                  </a:lnTo>
                  <a:lnTo>
                    <a:pt x="5" y="109"/>
                  </a:lnTo>
                  <a:lnTo>
                    <a:pt x="7" y="113"/>
                  </a:lnTo>
                  <a:lnTo>
                    <a:pt x="182" y="113"/>
                  </a:lnTo>
                  <a:lnTo>
                    <a:pt x="211" y="113"/>
                  </a:lnTo>
                  <a:lnTo>
                    <a:pt x="1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16" name="Freeform 174">
              <a:extLst>
                <a:ext uri="{FF2B5EF4-FFF2-40B4-BE49-F238E27FC236}">
                  <a16:creationId xmlns:a16="http://schemas.microsoft.com/office/drawing/2014/main" id="{0A1480A2-139A-736C-5BA1-484F1F925356}"/>
                </a:ext>
              </a:extLst>
            </p:cNvPr>
            <p:cNvSpPr>
              <a:spLocks/>
            </p:cNvSpPr>
            <p:nvPr/>
          </p:nvSpPr>
          <p:spPr bwMode="auto">
            <a:xfrm>
              <a:off x="1828043" y="5339074"/>
              <a:ext cx="467211" cy="339143"/>
            </a:xfrm>
            <a:custGeom>
              <a:avLst/>
              <a:gdLst>
                <a:gd name="T0" fmla="*/ 129 w 197"/>
                <a:gd name="T1" fmla="*/ 0 h 143"/>
                <a:gd name="T2" fmla="*/ 2 w 197"/>
                <a:gd name="T3" fmla="*/ 0 h 143"/>
                <a:gd name="T4" fmla="*/ 0 w 197"/>
                <a:gd name="T5" fmla="*/ 0 h 143"/>
                <a:gd name="T6" fmla="*/ 9 w 197"/>
                <a:gd name="T7" fmla="*/ 134 h 143"/>
                <a:gd name="T8" fmla="*/ 58 w 197"/>
                <a:gd name="T9" fmla="*/ 117 h 143"/>
                <a:gd name="T10" fmla="*/ 25 w 197"/>
                <a:gd name="T11" fmla="*/ 143 h 143"/>
                <a:gd name="T12" fmla="*/ 174 w 197"/>
                <a:gd name="T13" fmla="*/ 143 h 143"/>
                <a:gd name="T14" fmla="*/ 174 w 197"/>
                <a:gd name="T15" fmla="*/ 143 h 143"/>
                <a:gd name="T16" fmla="*/ 197 w 197"/>
                <a:gd name="T17" fmla="*/ 143 h 143"/>
                <a:gd name="T18" fmla="*/ 158 w 197"/>
                <a:gd name="T19" fmla="*/ 59 h 143"/>
                <a:gd name="T20" fmla="*/ 154 w 197"/>
                <a:gd name="T21" fmla="*/ 53 h 143"/>
                <a:gd name="T22" fmla="*/ 129 w 197"/>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43">
                  <a:moveTo>
                    <a:pt x="129" y="0"/>
                  </a:moveTo>
                  <a:lnTo>
                    <a:pt x="2" y="0"/>
                  </a:lnTo>
                  <a:lnTo>
                    <a:pt x="0" y="0"/>
                  </a:lnTo>
                  <a:lnTo>
                    <a:pt x="9" y="134"/>
                  </a:lnTo>
                  <a:lnTo>
                    <a:pt x="58" y="117"/>
                  </a:lnTo>
                  <a:lnTo>
                    <a:pt x="25" y="143"/>
                  </a:lnTo>
                  <a:lnTo>
                    <a:pt x="174" y="143"/>
                  </a:lnTo>
                  <a:lnTo>
                    <a:pt x="174" y="143"/>
                  </a:lnTo>
                  <a:lnTo>
                    <a:pt x="197" y="143"/>
                  </a:lnTo>
                  <a:lnTo>
                    <a:pt x="158" y="59"/>
                  </a:lnTo>
                  <a:lnTo>
                    <a:pt x="154" y="53"/>
                  </a:lnTo>
                  <a:lnTo>
                    <a:pt x="129"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17" name="Freeform 175">
              <a:extLst>
                <a:ext uri="{FF2B5EF4-FFF2-40B4-BE49-F238E27FC236}">
                  <a16:creationId xmlns:a16="http://schemas.microsoft.com/office/drawing/2014/main" id="{6794AACB-D237-EB9C-5728-8E02FC4C0261}"/>
                </a:ext>
              </a:extLst>
            </p:cNvPr>
            <p:cNvSpPr>
              <a:spLocks/>
            </p:cNvSpPr>
            <p:nvPr/>
          </p:nvSpPr>
          <p:spPr bwMode="auto">
            <a:xfrm>
              <a:off x="1828043" y="5339074"/>
              <a:ext cx="467211" cy="339143"/>
            </a:xfrm>
            <a:custGeom>
              <a:avLst/>
              <a:gdLst>
                <a:gd name="T0" fmla="*/ 129 w 197"/>
                <a:gd name="T1" fmla="*/ 0 h 143"/>
                <a:gd name="T2" fmla="*/ 2 w 197"/>
                <a:gd name="T3" fmla="*/ 0 h 143"/>
                <a:gd name="T4" fmla="*/ 0 w 197"/>
                <a:gd name="T5" fmla="*/ 0 h 143"/>
                <a:gd name="T6" fmla="*/ 9 w 197"/>
                <a:gd name="T7" fmla="*/ 134 h 143"/>
                <a:gd name="T8" fmla="*/ 58 w 197"/>
                <a:gd name="T9" fmla="*/ 117 h 143"/>
                <a:gd name="T10" fmla="*/ 25 w 197"/>
                <a:gd name="T11" fmla="*/ 143 h 143"/>
                <a:gd name="T12" fmla="*/ 174 w 197"/>
                <a:gd name="T13" fmla="*/ 143 h 143"/>
                <a:gd name="T14" fmla="*/ 174 w 197"/>
                <a:gd name="T15" fmla="*/ 143 h 143"/>
                <a:gd name="T16" fmla="*/ 197 w 197"/>
                <a:gd name="T17" fmla="*/ 143 h 143"/>
                <a:gd name="T18" fmla="*/ 158 w 197"/>
                <a:gd name="T19" fmla="*/ 59 h 143"/>
                <a:gd name="T20" fmla="*/ 154 w 197"/>
                <a:gd name="T21" fmla="*/ 53 h 143"/>
                <a:gd name="T22" fmla="*/ 129 w 197"/>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43">
                  <a:moveTo>
                    <a:pt x="129" y="0"/>
                  </a:moveTo>
                  <a:lnTo>
                    <a:pt x="2" y="0"/>
                  </a:lnTo>
                  <a:lnTo>
                    <a:pt x="0" y="0"/>
                  </a:lnTo>
                  <a:lnTo>
                    <a:pt x="9" y="134"/>
                  </a:lnTo>
                  <a:lnTo>
                    <a:pt x="58" y="117"/>
                  </a:lnTo>
                  <a:lnTo>
                    <a:pt x="25" y="143"/>
                  </a:lnTo>
                  <a:lnTo>
                    <a:pt x="174" y="143"/>
                  </a:lnTo>
                  <a:lnTo>
                    <a:pt x="174" y="143"/>
                  </a:lnTo>
                  <a:lnTo>
                    <a:pt x="197" y="143"/>
                  </a:lnTo>
                  <a:lnTo>
                    <a:pt x="158" y="59"/>
                  </a:lnTo>
                  <a:lnTo>
                    <a:pt x="154" y="53"/>
                  </a:lnTo>
                  <a:lnTo>
                    <a:pt x="1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18" name="Freeform 176">
              <a:extLst>
                <a:ext uri="{FF2B5EF4-FFF2-40B4-BE49-F238E27FC236}">
                  <a16:creationId xmlns:a16="http://schemas.microsoft.com/office/drawing/2014/main" id="{848BCCD6-40AC-1189-1189-848EEA08B26E}"/>
                </a:ext>
              </a:extLst>
            </p:cNvPr>
            <p:cNvSpPr>
              <a:spLocks/>
            </p:cNvSpPr>
            <p:nvPr/>
          </p:nvSpPr>
          <p:spPr bwMode="auto">
            <a:xfrm>
              <a:off x="1818557" y="4658416"/>
              <a:ext cx="396062" cy="680658"/>
            </a:xfrm>
            <a:custGeom>
              <a:avLst/>
              <a:gdLst>
                <a:gd name="T0" fmla="*/ 0 w 167"/>
                <a:gd name="T1" fmla="*/ 0 h 287"/>
                <a:gd name="T2" fmla="*/ 0 w 167"/>
                <a:gd name="T3" fmla="*/ 0 h 287"/>
                <a:gd name="T4" fmla="*/ 0 w 167"/>
                <a:gd name="T5" fmla="*/ 280 h 287"/>
                <a:gd name="T6" fmla="*/ 0 w 167"/>
                <a:gd name="T7" fmla="*/ 259 h 287"/>
                <a:gd name="T8" fmla="*/ 4 w 167"/>
                <a:gd name="T9" fmla="*/ 287 h 287"/>
                <a:gd name="T10" fmla="*/ 6 w 167"/>
                <a:gd name="T11" fmla="*/ 287 h 287"/>
                <a:gd name="T12" fmla="*/ 133 w 167"/>
                <a:gd name="T13" fmla="*/ 287 h 287"/>
                <a:gd name="T14" fmla="*/ 167 w 167"/>
                <a:gd name="T15" fmla="*/ 287 h 287"/>
                <a:gd name="T16" fmla="*/ 11 w 167"/>
                <a:gd name="T17" fmla="*/ 27 h 287"/>
                <a:gd name="T18" fmla="*/ 4 w 167"/>
                <a:gd name="T19" fmla="*/ 6 h 287"/>
                <a:gd name="T20" fmla="*/ 2 w 167"/>
                <a:gd name="T21" fmla="*/ 4 h 287"/>
                <a:gd name="T22" fmla="*/ 0 w 167"/>
                <a:gd name="T2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287">
                  <a:moveTo>
                    <a:pt x="0" y="0"/>
                  </a:moveTo>
                  <a:lnTo>
                    <a:pt x="0" y="0"/>
                  </a:lnTo>
                  <a:lnTo>
                    <a:pt x="0" y="280"/>
                  </a:lnTo>
                  <a:lnTo>
                    <a:pt x="0" y="259"/>
                  </a:lnTo>
                  <a:lnTo>
                    <a:pt x="4" y="287"/>
                  </a:lnTo>
                  <a:lnTo>
                    <a:pt x="6" y="287"/>
                  </a:lnTo>
                  <a:lnTo>
                    <a:pt x="133" y="287"/>
                  </a:lnTo>
                  <a:lnTo>
                    <a:pt x="167" y="287"/>
                  </a:lnTo>
                  <a:lnTo>
                    <a:pt x="11" y="27"/>
                  </a:lnTo>
                  <a:lnTo>
                    <a:pt x="4" y="6"/>
                  </a:lnTo>
                  <a:lnTo>
                    <a:pt x="2" y="4"/>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19" name="Freeform 177">
              <a:extLst>
                <a:ext uri="{FF2B5EF4-FFF2-40B4-BE49-F238E27FC236}">
                  <a16:creationId xmlns:a16="http://schemas.microsoft.com/office/drawing/2014/main" id="{116C1E9A-7562-2F35-AA72-6604C251F994}"/>
                </a:ext>
              </a:extLst>
            </p:cNvPr>
            <p:cNvSpPr>
              <a:spLocks/>
            </p:cNvSpPr>
            <p:nvPr/>
          </p:nvSpPr>
          <p:spPr bwMode="auto">
            <a:xfrm>
              <a:off x="1818557" y="4658416"/>
              <a:ext cx="396062" cy="680658"/>
            </a:xfrm>
            <a:custGeom>
              <a:avLst/>
              <a:gdLst>
                <a:gd name="T0" fmla="*/ 0 w 167"/>
                <a:gd name="T1" fmla="*/ 0 h 287"/>
                <a:gd name="T2" fmla="*/ 0 w 167"/>
                <a:gd name="T3" fmla="*/ 0 h 287"/>
                <a:gd name="T4" fmla="*/ 0 w 167"/>
                <a:gd name="T5" fmla="*/ 280 h 287"/>
                <a:gd name="T6" fmla="*/ 0 w 167"/>
                <a:gd name="T7" fmla="*/ 259 h 287"/>
                <a:gd name="T8" fmla="*/ 4 w 167"/>
                <a:gd name="T9" fmla="*/ 287 h 287"/>
                <a:gd name="T10" fmla="*/ 6 w 167"/>
                <a:gd name="T11" fmla="*/ 287 h 287"/>
                <a:gd name="T12" fmla="*/ 133 w 167"/>
                <a:gd name="T13" fmla="*/ 287 h 287"/>
                <a:gd name="T14" fmla="*/ 167 w 167"/>
                <a:gd name="T15" fmla="*/ 287 h 287"/>
                <a:gd name="T16" fmla="*/ 11 w 167"/>
                <a:gd name="T17" fmla="*/ 27 h 287"/>
                <a:gd name="T18" fmla="*/ 4 w 167"/>
                <a:gd name="T19" fmla="*/ 6 h 287"/>
                <a:gd name="T20" fmla="*/ 2 w 167"/>
                <a:gd name="T21" fmla="*/ 4 h 287"/>
                <a:gd name="T22" fmla="*/ 0 w 167"/>
                <a:gd name="T2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287">
                  <a:moveTo>
                    <a:pt x="0" y="0"/>
                  </a:moveTo>
                  <a:lnTo>
                    <a:pt x="0" y="0"/>
                  </a:lnTo>
                  <a:lnTo>
                    <a:pt x="0" y="280"/>
                  </a:lnTo>
                  <a:lnTo>
                    <a:pt x="0" y="259"/>
                  </a:lnTo>
                  <a:lnTo>
                    <a:pt x="4" y="287"/>
                  </a:lnTo>
                  <a:lnTo>
                    <a:pt x="6" y="287"/>
                  </a:lnTo>
                  <a:lnTo>
                    <a:pt x="133" y="287"/>
                  </a:lnTo>
                  <a:lnTo>
                    <a:pt x="167" y="287"/>
                  </a:lnTo>
                  <a:lnTo>
                    <a:pt x="11" y="27"/>
                  </a:lnTo>
                  <a:lnTo>
                    <a:pt x="4" y="6"/>
                  </a:lnTo>
                  <a:lnTo>
                    <a:pt x="2"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20" name="Freeform 178">
              <a:extLst>
                <a:ext uri="{FF2B5EF4-FFF2-40B4-BE49-F238E27FC236}">
                  <a16:creationId xmlns:a16="http://schemas.microsoft.com/office/drawing/2014/main" id="{567D9392-1E32-E7E3-378C-2B77419B0EA7}"/>
                </a:ext>
              </a:extLst>
            </p:cNvPr>
            <p:cNvSpPr>
              <a:spLocks/>
            </p:cNvSpPr>
            <p:nvPr/>
          </p:nvSpPr>
          <p:spPr bwMode="auto">
            <a:xfrm>
              <a:off x="1818557" y="5272668"/>
              <a:ext cx="277481" cy="1223762"/>
            </a:xfrm>
            <a:custGeom>
              <a:avLst/>
              <a:gdLst>
                <a:gd name="T0" fmla="*/ 0 w 117"/>
                <a:gd name="T1" fmla="*/ 0 h 516"/>
                <a:gd name="T2" fmla="*/ 0 w 117"/>
                <a:gd name="T3" fmla="*/ 21 h 516"/>
                <a:gd name="T4" fmla="*/ 0 w 117"/>
                <a:gd name="T5" fmla="*/ 516 h 516"/>
                <a:gd name="T6" fmla="*/ 38 w 117"/>
                <a:gd name="T7" fmla="*/ 516 h 516"/>
                <a:gd name="T8" fmla="*/ 31 w 117"/>
                <a:gd name="T9" fmla="*/ 411 h 516"/>
                <a:gd name="T10" fmla="*/ 29 w 117"/>
                <a:gd name="T11" fmla="*/ 396 h 516"/>
                <a:gd name="T12" fmla="*/ 29 w 117"/>
                <a:gd name="T13" fmla="*/ 389 h 516"/>
                <a:gd name="T14" fmla="*/ 117 w 117"/>
                <a:gd name="T15" fmla="*/ 317 h 516"/>
                <a:gd name="T16" fmla="*/ 25 w 117"/>
                <a:gd name="T17" fmla="*/ 349 h 516"/>
                <a:gd name="T18" fmla="*/ 22 w 117"/>
                <a:gd name="T19" fmla="*/ 284 h 516"/>
                <a:gd name="T20" fmla="*/ 20 w 117"/>
                <a:gd name="T21" fmla="*/ 280 h 516"/>
                <a:gd name="T22" fmla="*/ 87 w 117"/>
                <a:gd name="T23" fmla="*/ 227 h 516"/>
                <a:gd name="T24" fmla="*/ 18 w 117"/>
                <a:gd name="T25" fmla="*/ 252 h 516"/>
                <a:gd name="T26" fmla="*/ 15 w 117"/>
                <a:gd name="T27" fmla="*/ 184 h 516"/>
                <a:gd name="T28" fmla="*/ 29 w 117"/>
                <a:gd name="T29" fmla="*/ 171 h 516"/>
                <a:gd name="T30" fmla="*/ 62 w 117"/>
                <a:gd name="T31" fmla="*/ 145 h 516"/>
                <a:gd name="T32" fmla="*/ 13 w 117"/>
                <a:gd name="T33" fmla="*/ 162 h 516"/>
                <a:gd name="T34" fmla="*/ 4 w 117"/>
                <a:gd name="T35" fmla="*/ 28 h 516"/>
                <a:gd name="T36" fmla="*/ 0 w 117"/>
                <a:gd name="T37"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516">
                  <a:moveTo>
                    <a:pt x="0" y="0"/>
                  </a:moveTo>
                  <a:lnTo>
                    <a:pt x="0" y="21"/>
                  </a:lnTo>
                  <a:lnTo>
                    <a:pt x="0" y="516"/>
                  </a:lnTo>
                  <a:lnTo>
                    <a:pt x="38" y="516"/>
                  </a:lnTo>
                  <a:lnTo>
                    <a:pt x="31" y="411"/>
                  </a:lnTo>
                  <a:lnTo>
                    <a:pt x="29" y="396"/>
                  </a:lnTo>
                  <a:lnTo>
                    <a:pt x="29" y="389"/>
                  </a:lnTo>
                  <a:lnTo>
                    <a:pt x="117" y="317"/>
                  </a:lnTo>
                  <a:lnTo>
                    <a:pt x="25" y="349"/>
                  </a:lnTo>
                  <a:lnTo>
                    <a:pt x="22" y="284"/>
                  </a:lnTo>
                  <a:lnTo>
                    <a:pt x="20" y="280"/>
                  </a:lnTo>
                  <a:lnTo>
                    <a:pt x="87" y="227"/>
                  </a:lnTo>
                  <a:lnTo>
                    <a:pt x="18" y="252"/>
                  </a:lnTo>
                  <a:lnTo>
                    <a:pt x="15" y="184"/>
                  </a:lnTo>
                  <a:lnTo>
                    <a:pt x="29" y="171"/>
                  </a:lnTo>
                  <a:lnTo>
                    <a:pt x="62" y="145"/>
                  </a:lnTo>
                  <a:lnTo>
                    <a:pt x="13" y="162"/>
                  </a:lnTo>
                  <a:lnTo>
                    <a:pt x="4" y="28"/>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21" name="Freeform 179">
              <a:extLst>
                <a:ext uri="{FF2B5EF4-FFF2-40B4-BE49-F238E27FC236}">
                  <a16:creationId xmlns:a16="http://schemas.microsoft.com/office/drawing/2014/main" id="{FC429AD7-032B-D95A-29CC-CD39F68CF0FE}"/>
                </a:ext>
              </a:extLst>
            </p:cNvPr>
            <p:cNvSpPr>
              <a:spLocks/>
            </p:cNvSpPr>
            <p:nvPr/>
          </p:nvSpPr>
          <p:spPr bwMode="auto">
            <a:xfrm>
              <a:off x="1818557" y="5272668"/>
              <a:ext cx="277481" cy="1223762"/>
            </a:xfrm>
            <a:custGeom>
              <a:avLst/>
              <a:gdLst>
                <a:gd name="T0" fmla="*/ 0 w 117"/>
                <a:gd name="T1" fmla="*/ 0 h 516"/>
                <a:gd name="T2" fmla="*/ 0 w 117"/>
                <a:gd name="T3" fmla="*/ 21 h 516"/>
                <a:gd name="T4" fmla="*/ 0 w 117"/>
                <a:gd name="T5" fmla="*/ 516 h 516"/>
                <a:gd name="T6" fmla="*/ 38 w 117"/>
                <a:gd name="T7" fmla="*/ 516 h 516"/>
                <a:gd name="T8" fmla="*/ 31 w 117"/>
                <a:gd name="T9" fmla="*/ 411 h 516"/>
                <a:gd name="T10" fmla="*/ 29 w 117"/>
                <a:gd name="T11" fmla="*/ 396 h 516"/>
                <a:gd name="T12" fmla="*/ 29 w 117"/>
                <a:gd name="T13" fmla="*/ 389 h 516"/>
                <a:gd name="T14" fmla="*/ 117 w 117"/>
                <a:gd name="T15" fmla="*/ 317 h 516"/>
                <a:gd name="T16" fmla="*/ 25 w 117"/>
                <a:gd name="T17" fmla="*/ 349 h 516"/>
                <a:gd name="T18" fmla="*/ 22 w 117"/>
                <a:gd name="T19" fmla="*/ 284 h 516"/>
                <a:gd name="T20" fmla="*/ 20 w 117"/>
                <a:gd name="T21" fmla="*/ 280 h 516"/>
                <a:gd name="T22" fmla="*/ 87 w 117"/>
                <a:gd name="T23" fmla="*/ 227 h 516"/>
                <a:gd name="T24" fmla="*/ 18 w 117"/>
                <a:gd name="T25" fmla="*/ 252 h 516"/>
                <a:gd name="T26" fmla="*/ 15 w 117"/>
                <a:gd name="T27" fmla="*/ 184 h 516"/>
                <a:gd name="T28" fmla="*/ 29 w 117"/>
                <a:gd name="T29" fmla="*/ 171 h 516"/>
                <a:gd name="T30" fmla="*/ 62 w 117"/>
                <a:gd name="T31" fmla="*/ 145 h 516"/>
                <a:gd name="T32" fmla="*/ 13 w 117"/>
                <a:gd name="T33" fmla="*/ 162 h 516"/>
                <a:gd name="T34" fmla="*/ 4 w 117"/>
                <a:gd name="T35" fmla="*/ 28 h 516"/>
                <a:gd name="T36" fmla="*/ 0 w 117"/>
                <a:gd name="T37"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516">
                  <a:moveTo>
                    <a:pt x="0" y="0"/>
                  </a:moveTo>
                  <a:lnTo>
                    <a:pt x="0" y="21"/>
                  </a:lnTo>
                  <a:lnTo>
                    <a:pt x="0" y="516"/>
                  </a:lnTo>
                  <a:lnTo>
                    <a:pt x="38" y="516"/>
                  </a:lnTo>
                  <a:lnTo>
                    <a:pt x="31" y="411"/>
                  </a:lnTo>
                  <a:lnTo>
                    <a:pt x="29" y="396"/>
                  </a:lnTo>
                  <a:lnTo>
                    <a:pt x="29" y="389"/>
                  </a:lnTo>
                  <a:lnTo>
                    <a:pt x="117" y="317"/>
                  </a:lnTo>
                  <a:lnTo>
                    <a:pt x="25" y="349"/>
                  </a:lnTo>
                  <a:lnTo>
                    <a:pt x="22" y="284"/>
                  </a:lnTo>
                  <a:lnTo>
                    <a:pt x="20" y="280"/>
                  </a:lnTo>
                  <a:lnTo>
                    <a:pt x="87" y="227"/>
                  </a:lnTo>
                  <a:lnTo>
                    <a:pt x="18" y="252"/>
                  </a:lnTo>
                  <a:lnTo>
                    <a:pt x="15" y="184"/>
                  </a:lnTo>
                  <a:lnTo>
                    <a:pt x="29" y="171"/>
                  </a:lnTo>
                  <a:lnTo>
                    <a:pt x="62" y="145"/>
                  </a:lnTo>
                  <a:lnTo>
                    <a:pt x="13" y="162"/>
                  </a:lnTo>
                  <a:lnTo>
                    <a:pt x="4" y="2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22" name="Freeform 180">
              <a:extLst>
                <a:ext uri="{FF2B5EF4-FFF2-40B4-BE49-F238E27FC236}">
                  <a16:creationId xmlns:a16="http://schemas.microsoft.com/office/drawing/2014/main" id="{B8AE9379-E307-6E4F-B82D-94FAC9BCE9B6}"/>
                </a:ext>
              </a:extLst>
            </p:cNvPr>
            <p:cNvSpPr>
              <a:spLocks/>
            </p:cNvSpPr>
            <p:nvPr/>
          </p:nvSpPr>
          <p:spPr bwMode="auto">
            <a:xfrm>
              <a:off x="402693" y="4921667"/>
              <a:ext cx="702003" cy="1558162"/>
            </a:xfrm>
            <a:custGeom>
              <a:avLst/>
              <a:gdLst>
                <a:gd name="T0" fmla="*/ 296 w 296"/>
                <a:gd name="T1" fmla="*/ 405 h 657"/>
                <a:gd name="T2" fmla="*/ 181 w 296"/>
                <a:gd name="T3" fmla="*/ 447 h 657"/>
                <a:gd name="T4" fmla="*/ 174 w 296"/>
                <a:gd name="T5" fmla="*/ 358 h 657"/>
                <a:gd name="T6" fmla="*/ 259 w 296"/>
                <a:gd name="T7" fmla="*/ 291 h 657"/>
                <a:gd name="T8" fmla="*/ 172 w 296"/>
                <a:gd name="T9" fmla="*/ 321 h 657"/>
                <a:gd name="T10" fmla="*/ 165 w 296"/>
                <a:gd name="T11" fmla="*/ 235 h 657"/>
                <a:gd name="T12" fmla="*/ 227 w 296"/>
                <a:gd name="T13" fmla="*/ 186 h 657"/>
                <a:gd name="T14" fmla="*/ 163 w 296"/>
                <a:gd name="T15" fmla="*/ 206 h 657"/>
                <a:gd name="T16" fmla="*/ 149 w 296"/>
                <a:gd name="T17" fmla="*/ 0 h 657"/>
                <a:gd name="T18" fmla="*/ 135 w 296"/>
                <a:gd name="T19" fmla="*/ 206 h 657"/>
                <a:gd name="T20" fmla="*/ 69 w 296"/>
                <a:gd name="T21" fmla="*/ 186 h 657"/>
                <a:gd name="T22" fmla="*/ 131 w 296"/>
                <a:gd name="T23" fmla="*/ 235 h 657"/>
                <a:gd name="T24" fmla="*/ 126 w 296"/>
                <a:gd name="T25" fmla="*/ 321 h 657"/>
                <a:gd name="T26" fmla="*/ 39 w 296"/>
                <a:gd name="T27" fmla="*/ 291 h 657"/>
                <a:gd name="T28" fmla="*/ 124 w 296"/>
                <a:gd name="T29" fmla="*/ 358 h 657"/>
                <a:gd name="T30" fmla="*/ 117 w 296"/>
                <a:gd name="T31" fmla="*/ 447 h 657"/>
                <a:gd name="T32" fmla="*/ 0 w 296"/>
                <a:gd name="T33" fmla="*/ 405 h 657"/>
                <a:gd name="T34" fmla="*/ 113 w 296"/>
                <a:gd name="T35" fmla="*/ 495 h 657"/>
                <a:gd name="T36" fmla="*/ 103 w 296"/>
                <a:gd name="T37" fmla="*/ 657 h 657"/>
                <a:gd name="T38" fmla="*/ 195 w 296"/>
                <a:gd name="T39" fmla="*/ 657 h 657"/>
                <a:gd name="T40" fmla="*/ 183 w 296"/>
                <a:gd name="T41" fmla="*/ 495 h 657"/>
                <a:gd name="T42" fmla="*/ 296 w 296"/>
                <a:gd name="T43" fmla="*/ 40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6" h="657">
                  <a:moveTo>
                    <a:pt x="296" y="405"/>
                  </a:moveTo>
                  <a:lnTo>
                    <a:pt x="181" y="447"/>
                  </a:lnTo>
                  <a:lnTo>
                    <a:pt x="174" y="358"/>
                  </a:lnTo>
                  <a:lnTo>
                    <a:pt x="259" y="291"/>
                  </a:lnTo>
                  <a:lnTo>
                    <a:pt x="172" y="321"/>
                  </a:lnTo>
                  <a:lnTo>
                    <a:pt x="165" y="235"/>
                  </a:lnTo>
                  <a:lnTo>
                    <a:pt x="227" y="186"/>
                  </a:lnTo>
                  <a:lnTo>
                    <a:pt x="163" y="206"/>
                  </a:lnTo>
                  <a:lnTo>
                    <a:pt x="149" y="0"/>
                  </a:lnTo>
                  <a:lnTo>
                    <a:pt x="135" y="206"/>
                  </a:lnTo>
                  <a:lnTo>
                    <a:pt x="69" y="186"/>
                  </a:lnTo>
                  <a:lnTo>
                    <a:pt x="131" y="235"/>
                  </a:lnTo>
                  <a:lnTo>
                    <a:pt x="126" y="321"/>
                  </a:lnTo>
                  <a:lnTo>
                    <a:pt x="39" y="291"/>
                  </a:lnTo>
                  <a:lnTo>
                    <a:pt x="124" y="358"/>
                  </a:lnTo>
                  <a:lnTo>
                    <a:pt x="117" y="447"/>
                  </a:lnTo>
                  <a:lnTo>
                    <a:pt x="0" y="405"/>
                  </a:lnTo>
                  <a:lnTo>
                    <a:pt x="113" y="495"/>
                  </a:lnTo>
                  <a:lnTo>
                    <a:pt x="103" y="657"/>
                  </a:lnTo>
                  <a:lnTo>
                    <a:pt x="195" y="657"/>
                  </a:lnTo>
                  <a:lnTo>
                    <a:pt x="183" y="495"/>
                  </a:lnTo>
                  <a:lnTo>
                    <a:pt x="296" y="405"/>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23" name="Freeform 181">
              <a:extLst>
                <a:ext uri="{FF2B5EF4-FFF2-40B4-BE49-F238E27FC236}">
                  <a16:creationId xmlns:a16="http://schemas.microsoft.com/office/drawing/2014/main" id="{CA0BC160-C6BE-64EC-C44C-7D532ABD632D}"/>
                </a:ext>
              </a:extLst>
            </p:cNvPr>
            <p:cNvSpPr>
              <a:spLocks/>
            </p:cNvSpPr>
            <p:nvPr/>
          </p:nvSpPr>
          <p:spPr bwMode="auto">
            <a:xfrm>
              <a:off x="402693" y="4921667"/>
              <a:ext cx="702003" cy="1558162"/>
            </a:xfrm>
            <a:custGeom>
              <a:avLst/>
              <a:gdLst>
                <a:gd name="T0" fmla="*/ 296 w 296"/>
                <a:gd name="T1" fmla="*/ 405 h 657"/>
                <a:gd name="T2" fmla="*/ 181 w 296"/>
                <a:gd name="T3" fmla="*/ 447 h 657"/>
                <a:gd name="T4" fmla="*/ 174 w 296"/>
                <a:gd name="T5" fmla="*/ 358 h 657"/>
                <a:gd name="T6" fmla="*/ 259 w 296"/>
                <a:gd name="T7" fmla="*/ 291 h 657"/>
                <a:gd name="T8" fmla="*/ 172 w 296"/>
                <a:gd name="T9" fmla="*/ 321 h 657"/>
                <a:gd name="T10" fmla="*/ 165 w 296"/>
                <a:gd name="T11" fmla="*/ 235 h 657"/>
                <a:gd name="T12" fmla="*/ 227 w 296"/>
                <a:gd name="T13" fmla="*/ 186 h 657"/>
                <a:gd name="T14" fmla="*/ 163 w 296"/>
                <a:gd name="T15" fmla="*/ 206 h 657"/>
                <a:gd name="T16" fmla="*/ 149 w 296"/>
                <a:gd name="T17" fmla="*/ 0 h 657"/>
                <a:gd name="T18" fmla="*/ 135 w 296"/>
                <a:gd name="T19" fmla="*/ 206 h 657"/>
                <a:gd name="T20" fmla="*/ 69 w 296"/>
                <a:gd name="T21" fmla="*/ 186 h 657"/>
                <a:gd name="T22" fmla="*/ 131 w 296"/>
                <a:gd name="T23" fmla="*/ 235 h 657"/>
                <a:gd name="T24" fmla="*/ 126 w 296"/>
                <a:gd name="T25" fmla="*/ 321 h 657"/>
                <a:gd name="T26" fmla="*/ 39 w 296"/>
                <a:gd name="T27" fmla="*/ 291 h 657"/>
                <a:gd name="T28" fmla="*/ 124 w 296"/>
                <a:gd name="T29" fmla="*/ 358 h 657"/>
                <a:gd name="T30" fmla="*/ 117 w 296"/>
                <a:gd name="T31" fmla="*/ 447 h 657"/>
                <a:gd name="T32" fmla="*/ 0 w 296"/>
                <a:gd name="T33" fmla="*/ 405 h 657"/>
                <a:gd name="T34" fmla="*/ 113 w 296"/>
                <a:gd name="T35" fmla="*/ 495 h 657"/>
                <a:gd name="T36" fmla="*/ 103 w 296"/>
                <a:gd name="T37" fmla="*/ 657 h 657"/>
                <a:gd name="T38" fmla="*/ 195 w 296"/>
                <a:gd name="T39" fmla="*/ 657 h 657"/>
                <a:gd name="T40" fmla="*/ 183 w 296"/>
                <a:gd name="T41" fmla="*/ 495 h 657"/>
                <a:gd name="T42" fmla="*/ 296 w 296"/>
                <a:gd name="T43" fmla="*/ 40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6" h="657">
                  <a:moveTo>
                    <a:pt x="296" y="405"/>
                  </a:moveTo>
                  <a:lnTo>
                    <a:pt x="181" y="447"/>
                  </a:lnTo>
                  <a:lnTo>
                    <a:pt x="174" y="358"/>
                  </a:lnTo>
                  <a:lnTo>
                    <a:pt x="259" y="291"/>
                  </a:lnTo>
                  <a:lnTo>
                    <a:pt x="172" y="321"/>
                  </a:lnTo>
                  <a:lnTo>
                    <a:pt x="165" y="235"/>
                  </a:lnTo>
                  <a:lnTo>
                    <a:pt x="227" y="186"/>
                  </a:lnTo>
                  <a:lnTo>
                    <a:pt x="163" y="206"/>
                  </a:lnTo>
                  <a:lnTo>
                    <a:pt x="149" y="0"/>
                  </a:lnTo>
                  <a:lnTo>
                    <a:pt x="135" y="206"/>
                  </a:lnTo>
                  <a:lnTo>
                    <a:pt x="69" y="186"/>
                  </a:lnTo>
                  <a:lnTo>
                    <a:pt x="131" y="235"/>
                  </a:lnTo>
                  <a:lnTo>
                    <a:pt x="126" y="321"/>
                  </a:lnTo>
                  <a:lnTo>
                    <a:pt x="39" y="291"/>
                  </a:lnTo>
                  <a:lnTo>
                    <a:pt x="124" y="358"/>
                  </a:lnTo>
                  <a:lnTo>
                    <a:pt x="117" y="447"/>
                  </a:lnTo>
                  <a:lnTo>
                    <a:pt x="0" y="405"/>
                  </a:lnTo>
                  <a:lnTo>
                    <a:pt x="113" y="495"/>
                  </a:lnTo>
                  <a:lnTo>
                    <a:pt x="103" y="657"/>
                  </a:lnTo>
                  <a:lnTo>
                    <a:pt x="195" y="657"/>
                  </a:lnTo>
                  <a:lnTo>
                    <a:pt x="183" y="495"/>
                  </a:lnTo>
                  <a:lnTo>
                    <a:pt x="296" y="40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24" name="Freeform 182">
              <a:extLst>
                <a:ext uri="{FF2B5EF4-FFF2-40B4-BE49-F238E27FC236}">
                  <a16:creationId xmlns:a16="http://schemas.microsoft.com/office/drawing/2014/main" id="{4C9E0901-68C2-A006-A3CC-FF5C57D46AD2}"/>
                </a:ext>
              </a:extLst>
            </p:cNvPr>
            <p:cNvSpPr>
              <a:spLocks/>
            </p:cNvSpPr>
            <p:nvPr/>
          </p:nvSpPr>
          <p:spPr bwMode="auto">
            <a:xfrm>
              <a:off x="37461" y="4108197"/>
              <a:ext cx="1437209" cy="1996914"/>
            </a:xfrm>
            <a:custGeom>
              <a:avLst/>
              <a:gdLst>
                <a:gd name="T0" fmla="*/ 301 w 606"/>
                <a:gd name="T1" fmla="*/ 0 h 842"/>
                <a:gd name="T2" fmla="*/ 0 w 606"/>
                <a:gd name="T3" fmla="*/ 842 h 842"/>
                <a:gd name="T4" fmla="*/ 296 w 606"/>
                <a:gd name="T5" fmla="*/ 842 h 842"/>
                <a:gd name="T6" fmla="*/ 308 w 606"/>
                <a:gd name="T7" fmla="*/ 842 h 842"/>
                <a:gd name="T8" fmla="*/ 606 w 606"/>
                <a:gd name="T9" fmla="*/ 842 h 842"/>
                <a:gd name="T10" fmla="*/ 301 w 606"/>
                <a:gd name="T11" fmla="*/ 0 h 842"/>
              </a:gdLst>
              <a:ahLst/>
              <a:cxnLst>
                <a:cxn ang="0">
                  <a:pos x="T0" y="T1"/>
                </a:cxn>
                <a:cxn ang="0">
                  <a:pos x="T2" y="T3"/>
                </a:cxn>
                <a:cxn ang="0">
                  <a:pos x="T4" y="T5"/>
                </a:cxn>
                <a:cxn ang="0">
                  <a:pos x="T6" y="T7"/>
                </a:cxn>
                <a:cxn ang="0">
                  <a:pos x="T8" y="T9"/>
                </a:cxn>
                <a:cxn ang="0">
                  <a:pos x="T10" y="T11"/>
                </a:cxn>
              </a:cxnLst>
              <a:rect l="0" t="0" r="r" b="b"/>
              <a:pathLst>
                <a:path w="606" h="842">
                  <a:moveTo>
                    <a:pt x="301" y="0"/>
                  </a:moveTo>
                  <a:lnTo>
                    <a:pt x="0" y="842"/>
                  </a:lnTo>
                  <a:lnTo>
                    <a:pt x="296" y="842"/>
                  </a:lnTo>
                  <a:lnTo>
                    <a:pt x="308" y="842"/>
                  </a:lnTo>
                  <a:lnTo>
                    <a:pt x="606" y="842"/>
                  </a:lnTo>
                  <a:lnTo>
                    <a:pt x="301" y="0"/>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25" name="Freeform 183">
              <a:extLst>
                <a:ext uri="{FF2B5EF4-FFF2-40B4-BE49-F238E27FC236}">
                  <a16:creationId xmlns:a16="http://schemas.microsoft.com/office/drawing/2014/main" id="{725F6685-4413-ADAE-7175-7B0919F50A41}"/>
                </a:ext>
              </a:extLst>
            </p:cNvPr>
            <p:cNvSpPr>
              <a:spLocks/>
            </p:cNvSpPr>
            <p:nvPr/>
          </p:nvSpPr>
          <p:spPr bwMode="auto">
            <a:xfrm>
              <a:off x="37461" y="4108197"/>
              <a:ext cx="1437209" cy="1996914"/>
            </a:xfrm>
            <a:custGeom>
              <a:avLst/>
              <a:gdLst>
                <a:gd name="T0" fmla="*/ 301 w 606"/>
                <a:gd name="T1" fmla="*/ 0 h 842"/>
                <a:gd name="T2" fmla="*/ 0 w 606"/>
                <a:gd name="T3" fmla="*/ 842 h 842"/>
                <a:gd name="T4" fmla="*/ 296 w 606"/>
                <a:gd name="T5" fmla="*/ 842 h 842"/>
                <a:gd name="T6" fmla="*/ 308 w 606"/>
                <a:gd name="T7" fmla="*/ 842 h 842"/>
                <a:gd name="T8" fmla="*/ 606 w 606"/>
                <a:gd name="T9" fmla="*/ 842 h 842"/>
                <a:gd name="T10" fmla="*/ 301 w 606"/>
                <a:gd name="T11" fmla="*/ 0 h 842"/>
              </a:gdLst>
              <a:ahLst/>
              <a:cxnLst>
                <a:cxn ang="0">
                  <a:pos x="T0" y="T1"/>
                </a:cxn>
                <a:cxn ang="0">
                  <a:pos x="T2" y="T3"/>
                </a:cxn>
                <a:cxn ang="0">
                  <a:pos x="T4" y="T5"/>
                </a:cxn>
                <a:cxn ang="0">
                  <a:pos x="T6" y="T7"/>
                </a:cxn>
                <a:cxn ang="0">
                  <a:pos x="T8" y="T9"/>
                </a:cxn>
                <a:cxn ang="0">
                  <a:pos x="T10" y="T11"/>
                </a:cxn>
              </a:cxnLst>
              <a:rect l="0" t="0" r="r" b="b"/>
              <a:pathLst>
                <a:path w="606" h="842">
                  <a:moveTo>
                    <a:pt x="301" y="0"/>
                  </a:moveTo>
                  <a:lnTo>
                    <a:pt x="0" y="842"/>
                  </a:lnTo>
                  <a:lnTo>
                    <a:pt x="296" y="842"/>
                  </a:lnTo>
                  <a:lnTo>
                    <a:pt x="308" y="842"/>
                  </a:lnTo>
                  <a:lnTo>
                    <a:pt x="606" y="842"/>
                  </a:lnTo>
                  <a:lnTo>
                    <a:pt x="30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26" name="Freeform 184">
              <a:extLst>
                <a:ext uri="{FF2B5EF4-FFF2-40B4-BE49-F238E27FC236}">
                  <a16:creationId xmlns:a16="http://schemas.microsoft.com/office/drawing/2014/main" id="{6A96DE91-D772-B0E1-562A-EC2013FC2069}"/>
                </a:ext>
              </a:extLst>
            </p:cNvPr>
            <p:cNvSpPr>
              <a:spLocks/>
            </p:cNvSpPr>
            <p:nvPr/>
          </p:nvSpPr>
          <p:spPr bwMode="auto">
            <a:xfrm>
              <a:off x="75408" y="4139028"/>
              <a:ext cx="1361317" cy="1629311"/>
            </a:xfrm>
            <a:custGeom>
              <a:avLst/>
              <a:gdLst>
                <a:gd name="T0" fmla="*/ 285 w 574"/>
                <a:gd name="T1" fmla="*/ 0 h 687"/>
                <a:gd name="T2" fmla="*/ 0 w 574"/>
                <a:gd name="T3" fmla="*/ 687 h 687"/>
                <a:gd name="T4" fmla="*/ 280 w 574"/>
                <a:gd name="T5" fmla="*/ 687 h 687"/>
                <a:gd name="T6" fmla="*/ 292 w 574"/>
                <a:gd name="T7" fmla="*/ 687 h 687"/>
                <a:gd name="T8" fmla="*/ 574 w 574"/>
                <a:gd name="T9" fmla="*/ 687 h 687"/>
                <a:gd name="T10" fmla="*/ 285 w 574"/>
                <a:gd name="T11" fmla="*/ 0 h 687"/>
              </a:gdLst>
              <a:ahLst/>
              <a:cxnLst>
                <a:cxn ang="0">
                  <a:pos x="T0" y="T1"/>
                </a:cxn>
                <a:cxn ang="0">
                  <a:pos x="T2" y="T3"/>
                </a:cxn>
                <a:cxn ang="0">
                  <a:pos x="T4" y="T5"/>
                </a:cxn>
                <a:cxn ang="0">
                  <a:pos x="T6" y="T7"/>
                </a:cxn>
                <a:cxn ang="0">
                  <a:pos x="T8" y="T9"/>
                </a:cxn>
                <a:cxn ang="0">
                  <a:pos x="T10" y="T11"/>
                </a:cxn>
              </a:cxnLst>
              <a:rect l="0" t="0" r="r" b="b"/>
              <a:pathLst>
                <a:path w="574" h="687">
                  <a:moveTo>
                    <a:pt x="285" y="0"/>
                  </a:moveTo>
                  <a:lnTo>
                    <a:pt x="0" y="687"/>
                  </a:lnTo>
                  <a:lnTo>
                    <a:pt x="280" y="687"/>
                  </a:lnTo>
                  <a:lnTo>
                    <a:pt x="292" y="687"/>
                  </a:lnTo>
                  <a:lnTo>
                    <a:pt x="574" y="687"/>
                  </a:lnTo>
                  <a:lnTo>
                    <a:pt x="285"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27" name="Freeform 185">
              <a:extLst>
                <a:ext uri="{FF2B5EF4-FFF2-40B4-BE49-F238E27FC236}">
                  <a16:creationId xmlns:a16="http://schemas.microsoft.com/office/drawing/2014/main" id="{EDB7A5D5-C7FE-E06C-2DDA-897E88C44EC2}"/>
                </a:ext>
              </a:extLst>
            </p:cNvPr>
            <p:cNvSpPr>
              <a:spLocks/>
            </p:cNvSpPr>
            <p:nvPr/>
          </p:nvSpPr>
          <p:spPr bwMode="auto">
            <a:xfrm>
              <a:off x="75408" y="4139028"/>
              <a:ext cx="1361317" cy="1629311"/>
            </a:xfrm>
            <a:custGeom>
              <a:avLst/>
              <a:gdLst>
                <a:gd name="T0" fmla="*/ 285 w 574"/>
                <a:gd name="T1" fmla="*/ 0 h 687"/>
                <a:gd name="T2" fmla="*/ 0 w 574"/>
                <a:gd name="T3" fmla="*/ 687 h 687"/>
                <a:gd name="T4" fmla="*/ 280 w 574"/>
                <a:gd name="T5" fmla="*/ 687 h 687"/>
                <a:gd name="T6" fmla="*/ 292 w 574"/>
                <a:gd name="T7" fmla="*/ 687 h 687"/>
                <a:gd name="T8" fmla="*/ 574 w 574"/>
                <a:gd name="T9" fmla="*/ 687 h 687"/>
                <a:gd name="T10" fmla="*/ 285 w 574"/>
                <a:gd name="T11" fmla="*/ 0 h 687"/>
              </a:gdLst>
              <a:ahLst/>
              <a:cxnLst>
                <a:cxn ang="0">
                  <a:pos x="T0" y="T1"/>
                </a:cxn>
                <a:cxn ang="0">
                  <a:pos x="T2" y="T3"/>
                </a:cxn>
                <a:cxn ang="0">
                  <a:pos x="T4" y="T5"/>
                </a:cxn>
                <a:cxn ang="0">
                  <a:pos x="T6" y="T7"/>
                </a:cxn>
                <a:cxn ang="0">
                  <a:pos x="T8" y="T9"/>
                </a:cxn>
                <a:cxn ang="0">
                  <a:pos x="T10" y="T11"/>
                </a:cxn>
              </a:cxnLst>
              <a:rect l="0" t="0" r="r" b="b"/>
              <a:pathLst>
                <a:path w="574" h="687">
                  <a:moveTo>
                    <a:pt x="285" y="0"/>
                  </a:moveTo>
                  <a:lnTo>
                    <a:pt x="0" y="687"/>
                  </a:lnTo>
                  <a:lnTo>
                    <a:pt x="280" y="687"/>
                  </a:lnTo>
                  <a:lnTo>
                    <a:pt x="292" y="687"/>
                  </a:lnTo>
                  <a:lnTo>
                    <a:pt x="574" y="687"/>
                  </a:lnTo>
                  <a:lnTo>
                    <a:pt x="2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28" name="Freeform 186">
              <a:extLst>
                <a:ext uri="{FF2B5EF4-FFF2-40B4-BE49-F238E27FC236}">
                  <a16:creationId xmlns:a16="http://schemas.microsoft.com/office/drawing/2014/main" id="{107925AA-6816-263F-D984-2EA0EB204A01}"/>
                </a:ext>
              </a:extLst>
            </p:cNvPr>
            <p:cNvSpPr>
              <a:spLocks/>
            </p:cNvSpPr>
            <p:nvPr/>
          </p:nvSpPr>
          <p:spPr bwMode="auto">
            <a:xfrm>
              <a:off x="146556" y="4165116"/>
              <a:ext cx="1214275" cy="1280681"/>
            </a:xfrm>
            <a:custGeom>
              <a:avLst/>
              <a:gdLst>
                <a:gd name="T0" fmla="*/ 255 w 512"/>
                <a:gd name="T1" fmla="*/ 0 h 540"/>
                <a:gd name="T2" fmla="*/ 0 w 512"/>
                <a:gd name="T3" fmla="*/ 540 h 540"/>
                <a:gd name="T4" fmla="*/ 252 w 512"/>
                <a:gd name="T5" fmla="*/ 540 h 540"/>
                <a:gd name="T6" fmla="*/ 262 w 512"/>
                <a:gd name="T7" fmla="*/ 540 h 540"/>
                <a:gd name="T8" fmla="*/ 512 w 512"/>
                <a:gd name="T9" fmla="*/ 540 h 540"/>
                <a:gd name="T10" fmla="*/ 255 w 512"/>
                <a:gd name="T11" fmla="*/ 0 h 540"/>
              </a:gdLst>
              <a:ahLst/>
              <a:cxnLst>
                <a:cxn ang="0">
                  <a:pos x="T0" y="T1"/>
                </a:cxn>
                <a:cxn ang="0">
                  <a:pos x="T2" y="T3"/>
                </a:cxn>
                <a:cxn ang="0">
                  <a:pos x="T4" y="T5"/>
                </a:cxn>
                <a:cxn ang="0">
                  <a:pos x="T6" y="T7"/>
                </a:cxn>
                <a:cxn ang="0">
                  <a:pos x="T8" y="T9"/>
                </a:cxn>
                <a:cxn ang="0">
                  <a:pos x="T10" y="T11"/>
                </a:cxn>
              </a:cxnLst>
              <a:rect l="0" t="0" r="r" b="b"/>
              <a:pathLst>
                <a:path w="512" h="540">
                  <a:moveTo>
                    <a:pt x="255" y="0"/>
                  </a:moveTo>
                  <a:lnTo>
                    <a:pt x="0" y="540"/>
                  </a:lnTo>
                  <a:lnTo>
                    <a:pt x="252" y="540"/>
                  </a:lnTo>
                  <a:lnTo>
                    <a:pt x="262" y="540"/>
                  </a:lnTo>
                  <a:lnTo>
                    <a:pt x="512" y="540"/>
                  </a:lnTo>
                  <a:lnTo>
                    <a:pt x="255" y="0"/>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29" name="Freeform 187">
              <a:extLst>
                <a:ext uri="{FF2B5EF4-FFF2-40B4-BE49-F238E27FC236}">
                  <a16:creationId xmlns:a16="http://schemas.microsoft.com/office/drawing/2014/main" id="{BC63EF44-0821-F4FB-53E5-2B1458D0A44C}"/>
                </a:ext>
              </a:extLst>
            </p:cNvPr>
            <p:cNvSpPr>
              <a:spLocks/>
            </p:cNvSpPr>
            <p:nvPr/>
          </p:nvSpPr>
          <p:spPr bwMode="auto">
            <a:xfrm>
              <a:off x="146556" y="4165116"/>
              <a:ext cx="1214275" cy="1280681"/>
            </a:xfrm>
            <a:custGeom>
              <a:avLst/>
              <a:gdLst>
                <a:gd name="T0" fmla="*/ 255 w 512"/>
                <a:gd name="T1" fmla="*/ 0 h 540"/>
                <a:gd name="T2" fmla="*/ 0 w 512"/>
                <a:gd name="T3" fmla="*/ 540 h 540"/>
                <a:gd name="T4" fmla="*/ 252 w 512"/>
                <a:gd name="T5" fmla="*/ 540 h 540"/>
                <a:gd name="T6" fmla="*/ 262 w 512"/>
                <a:gd name="T7" fmla="*/ 540 h 540"/>
                <a:gd name="T8" fmla="*/ 512 w 512"/>
                <a:gd name="T9" fmla="*/ 540 h 540"/>
                <a:gd name="T10" fmla="*/ 255 w 512"/>
                <a:gd name="T11" fmla="*/ 0 h 540"/>
              </a:gdLst>
              <a:ahLst/>
              <a:cxnLst>
                <a:cxn ang="0">
                  <a:pos x="T0" y="T1"/>
                </a:cxn>
                <a:cxn ang="0">
                  <a:pos x="T2" y="T3"/>
                </a:cxn>
                <a:cxn ang="0">
                  <a:pos x="T4" y="T5"/>
                </a:cxn>
                <a:cxn ang="0">
                  <a:pos x="T6" y="T7"/>
                </a:cxn>
                <a:cxn ang="0">
                  <a:pos x="T8" y="T9"/>
                </a:cxn>
                <a:cxn ang="0">
                  <a:pos x="T10" y="T11"/>
                </a:cxn>
              </a:cxnLst>
              <a:rect l="0" t="0" r="r" b="b"/>
              <a:pathLst>
                <a:path w="512" h="540">
                  <a:moveTo>
                    <a:pt x="255" y="0"/>
                  </a:moveTo>
                  <a:lnTo>
                    <a:pt x="0" y="540"/>
                  </a:lnTo>
                  <a:lnTo>
                    <a:pt x="252" y="540"/>
                  </a:lnTo>
                  <a:lnTo>
                    <a:pt x="262" y="540"/>
                  </a:lnTo>
                  <a:lnTo>
                    <a:pt x="512" y="540"/>
                  </a:lnTo>
                  <a:lnTo>
                    <a:pt x="2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30" name="Freeform 188">
              <a:extLst>
                <a:ext uri="{FF2B5EF4-FFF2-40B4-BE49-F238E27FC236}">
                  <a16:creationId xmlns:a16="http://schemas.microsoft.com/office/drawing/2014/main" id="{A996CD4B-B70E-E008-C8DC-D7F61FBE635A}"/>
                </a:ext>
              </a:extLst>
            </p:cNvPr>
            <p:cNvSpPr>
              <a:spLocks/>
            </p:cNvSpPr>
            <p:nvPr/>
          </p:nvSpPr>
          <p:spPr bwMode="auto">
            <a:xfrm>
              <a:off x="239050" y="4146143"/>
              <a:ext cx="1034031" cy="872761"/>
            </a:xfrm>
            <a:custGeom>
              <a:avLst/>
              <a:gdLst>
                <a:gd name="T0" fmla="*/ 216 w 436"/>
                <a:gd name="T1" fmla="*/ 0 h 368"/>
                <a:gd name="T2" fmla="*/ 0 w 436"/>
                <a:gd name="T3" fmla="*/ 368 h 368"/>
                <a:gd name="T4" fmla="*/ 213 w 436"/>
                <a:gd name="T5" fmla="*/ 368 h 368"/>
                <a:gd name="T6" fmla="*/ 223 w 436"/>
                <a:gd name="T7" fmla="*/ 368 h 368"/>
                <a:gd name="T8" fmla="*/ 436 w 436"/>
                <a:gd name="T9" fmla="*/ 368 h 368"/>
                <a:gd name="T10" fmla="*/ 216 w 436"/>
                <a:gd name="T11" fmla="*/ 0 h 368"/>
              </a:gdLst>
              <a:ahLst/>
              <a:cxnLst>
                <a:cxn ang="0">
                  <a:pos x="T0" y="T1"/>
                </a:cxn>
                <a:cxn ang="0">
                  <a:pos x="T2" y="T3"/>
                </a:cxn>
                <a:cxn ang="0">
                  <a:pos x="T4" y="T5"/>
                </a:cxn>
                <a:cxn ang="0">
                  <a:pos x="T6" y="T7"/>
                </a:cxn>
                <a:cxn ang="0">
                  <a:pos x="T8" y="T9"/>
                </a:cxn>
                <a:cxn ang="0">
                  <a:pos x="T10" y="T11"/>
                </a:cxn>
              </a:cxnLst>
              <a:rect l="0" t="0" r="r" b="b"/>
              <a:pathLst>
                <a:path w="436" h="368">
                  <a:moveTo>
                    <a:pt x="216" y="0"/>
                  </a:moveTo>
                  <a:lnTo>
                    <a:pt x="0" y="368"/>
                  </a:lnTo>
                  <a:lnTo>
                    <a:pt x="213" y="368"/>
                  </a:lnTo>
                  <a:lnTo>
                    <a:pt x="223" y="368"/>
                  </a:lnTo>
                  <a:lnTo>
                    <a:pt x="436" y="368"/>
                  </a:lnTo>
                  <a:lnTo>
                    <a:pt x="216"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31" name="Freeform 189">
              <a:extLst>
                <a:ext uri="{FF2B5EF4-FFF2-40B4-BE49-F238E27FC236}">
                  <a16:creationId xmlns:a16="http://schemas.microsoft.com/office/drawing/2014/main" id="{E60FF2A3-FC88-D9E1-59B1-DB396E2EE3A3}"/>
                </a:ext>
              </a:extLst>
            </p:cNvPr>
            <p:cNvSpPr>
              <a:spLocks/>
            </p:cNvSpPr>
            <p:nvPr/>
          </p:nvSpPr>
          <p:spPr bwMode="auto">
            <a:xfrm>
              <a:off x="239050" y="4146143"/>
              <a:ext cx="1034031" cy="872761"/>
            </a:xfrm>
            <a:custGeom>
              <a:avLst/>
              <a:gdLst>
                <a:gd name="T0" fmla="*/ 216 w 436"/>
                <a:gd name="T1" fmla="*/ 0 h 368"/>
                <a:gd name="T2" fmla="*/ 0 w 436"/>
                <a:gd name="T3" fmla="*/ 368 h 368"/>
                <a:gd name="T4" fmla="*/ 213 w 436"/>
                <a:gd name="T5" fmla="*/ 368 h 368"/>
                <a:gd name="T6" fmla="*/ 223 w 436"/>
                <a:gd name="T7" fmla="*/ 368 h 368"/>
                <a:gd name="T8" fmla="*/ 436 w 436"/>
                <a:gd name="T9" fmla="*/ 368 h 368"/>
                <a:gd name="T10" fmla="*/ 216 w 436"/>
                <a:gd name="T11" fmla="*/ 0 h 368"/>
              </a:gdLst>
              <a:ahLst/>
              <a:cxnLst>
                <a:cxn ang="0">
                  <a:pos x="T0" y="T1"/>
                </a:cxn>
                <a:cxn ang="0">
                  <a:pos x="T2" y="T3"/>
                </a:cxn>
                <a:cxn ang="0">
                  <a:pos x="T4" y="T5"/>
                </a:cxn>
                <a:cxn ang="0">
                  <a:pos x="T6" y="T7"/>
                </a:cxn>
                <a:cxn ang="0">
                  <a:pos x="T8" y="T9"/>
                </a:cxn>
                <a:cxn ang="0">
                  <a:pos x="T10" y="T11"/>
                </a:cxn>
              </a:cxnLst>
              <a:rect l="0" t="0" r="r" b="b"/>
              <a:pathLst>
                <a:path w="436" h="368">
                  <a:moveTo>
                    <a:pt x="216" y="0"/>
                  </a:moveTo>
                  <a:lnTo>
                    <a:pt x="0" y="368"/>
                  </a:lnTo>
                  <a:lnTo>
                    <a:pt x="213" y="368"/>
                  </a:lnTo>
                  <a:lnTo>
                    <a:pt x="223" y="368"/>
                  </a:lnTo>
                  <a:lnTo>
                    <a:pt x="436" y="368"/>
                  </a:lnTo>
                  <a:lnTo>
                    <a:pt x="2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32" name="Freeform 194">
              <a:extLst>
                <a:ext uri="{FF2B5EF4-FFF2-40B4-BE49-F238E27FC236}">
                  <a16:creationId xmlns:a16="http://schemas.microsoft.com/office/drawing/2014/main" id="{F5366376-6750-DDCF-5F1D-49AD982A6B1B}"/>
                </a:ext>
              </a:extLst>
            </p:cNvPr>
            <p:cNvSpPr>
              <a:spLocks/>
            </p:cNvSpPr>
            <p:nvPr/>
          </p:nvSpPr>
          <p:spPr bwMode="auto">
            <a:xfrm>
              <a:off x="1159243" y="5018904"/>
              <a:ext cx="113838" cy="147041"/>
            </a:xfrm>
            <a:custGeom>
              <a:avLst/>
              <a:gdLst>
                <a:gd name="T0" fmla="*/ 46 w 48"/>
                <a:gd name="T1" fmla="*/ 0 h 62"/>
                <a:gd name="T2" fmla="*/ 0 w 48"/>
                <a:gd name="T3" fmla="*/ 0 h 62"/>
                <a:gd name="T4" fmla="*/ 30 w 48"/>
                <a:gd name="T5" fmla="*/ 62 h 62"/>
                <a:gd name="T6" fmla="*/ 30 w 48"/>
                <a:gd name="T7" fmla="*/ 60 h 62"/>
                <a:gd name="T8" fmla="*/ 4 w 48"/>
                <a:gd name="T9" fmla="*/ 2 h 62"/>
                <a:gd name="T10" fmla="*/ 48 w 48"/>
                <a:gd name="T11" fmla="*/ 2 h 62"/>
                <a:gd name="T12" fmla="*/ 46 w 4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48" h="62">
                  <a:moveTo>
                    <a:pt x="46" y="0"/>
                  </a:moveTo>
                  <a:lnTo>
                    <a:pt x="0" y="0"/>
                  </a:lnTo>
                  <a:lnTo>
                    <a:pt x="30" y="62"/>
                  </a:lnTo>
                  <a:lnTo>
                    <a:pt x="30" y="60"/>
                  </a:lnTo>
                  <a:lnTo>
                    <a:pt x="4" y="2"/>
                  </a:lnTo>
                  <a:lnTo>
                    <a:pt x="48" y="2"/>
                  </a:lnTo>
                  <a:lnTo>
                    <a:pt x="46"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33" name="Freeform 195">
              <a:extLst>
                <a:ext uri="{FF2B5EF4-FFF2-40B4-BE49-F238E27FC236}">
                  <a16:creationId xmlns:a16="http://schemas.microsoft.com/office/drawing/2014/main" id="{D2C06ACE-2722-9520-E99C-351775297380}"/>
                </a:ext>
              </a:extLst>
            </p:cNvPr>
            <p:cNvSpPr>
              <a:spLocks/>
            </p:cNvSpPr>
            <p:nvPr/>
          </p:nvSpPr>
          <p:spPr bwMode="auto">
            <a:xfrm>
              <a:off x="1159243" y="5018904"/>
              <a:ext cx="113838" cy="147041"/>
            </a:xfrm>
            <a:custGeom>
              <a:avLst/>
              <a:gdLst>
                <a:gd name="T0" fmla="*/ 46 w 48"/>
                <a:gd name="T1" fmla="*/ 0 h 62"/>
                <a:gd name="T2" fmla="*/ 0 w 48"/>
                <a:gd name="T3" fmla="*/ 0 h 62"/>
                <a:gd name="T4" fmla="*/ 30 w 48"/>
                <a:gd name="T5" fmla="*/ 62 h 62"/>
                <a:gd name="T6" fmla="*/ 30 w 48"/>
                <a:gd name="T7" fmla="*/ 60 h 62"/>
                <a:gd name="T8" fmla="*/ 4 w 48"/>
                <a:gd name="T9" fmla="*/ 2 h 62"/>
                <a:gd name="T10" fmla="*/ 48 w 48"/>
                <a:gd name="T11" fmla="*/ 2 h 62"/>
                <a:gd name="T12" fmla="*/ 46 w 4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48" h="62">
                  <a:moveTo>
                    <a:pt x="46" y="0"/>
                  </a:moveTo>
                  <a:lnTo>
                    <a:pt x="0" y="0"/>
                  </a:lnTo>
                  <a:lnTo>
                    <a:pt x="30" y="62"/>
                  </a:lnTo>
                  <a:lnTo>
                    <a:pt x="30" y="60"/>
                  </a:lnTo>
                  <a:lnTo>
                    <a:pt x="4" y="2"/>
                  </a:lnTo>
                  <a:lnTo>
                    <a:pt x="48" y="2"/>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34" name="Freeform 196">
              <a:extLst>
                <a:ext uri="{FF2B5EF4-FFF2-40B4-BE49-F238E27FC236}">
                  <a16:creationId xmlns:a16="http://schemas.microsoft.com/office/drawing/2014/main" id="{A87715BD-0003-0677-2F80-4B52691F53C3}"/>
                </a:ext>
              </a:extLst>
            </p:cNvPr>
            <p:cNvSpPr>
              <a:spLocks noEditPoints="1"/>
            </p:cNvSpPr>
            <p:nvPr/>
          </p:nvSpPr>
          <p:spPr bwMode="auto">
            <a:xfrm>
              <a:off x="1230392" y="5161202"/>
              <a:ext cx="130440" cy="618996"/>
            </a:xfrm>
            <a:custGeom>
              <a:avLst/>
              <a:gdLst>
                <a:gd name="T0" fmla="*/ 55 w 55"/>
                <a:gd name="T1" fmla="*/ 256 h 261"/>
                <a:gd name="T2" fmla="*/ 52 w 55"/>
                <a:gd name="T3" fmla="*/ 256 h 261"/>
                <a:gd name="T4" fmla="*/ 53 w 55"/>
                <a:gd name="T5" fmla="*/ 261 h 261"/>
                <a:gd name="T6" fmla="*/ 55 w 55"/>
                <a:gd name="T7" fmla="*/ 256 h 261"/>
                <a:gd name="T8" fmla="*/ 0 w 55"/>
                <a:gd name="T9" fmla="*/ 0 h 261"/>
                <a:gd name="T10" fmla="*/ 0 w 55"/>
                <a:gd name="T11" fmla="*/ 2 h 261"/>
                <a:gd name="T12" fmla="*/ 53 w 55"/>
                <a:gd name="T13" fmla="*/ 117 h 261"/>
                <a:gd name="T14" fmla="*/ 55 w 55"/>
                <a:gd name="T15" fmla="*/ 117 h 261"/>
                <a:gd name="T16" fmla="*/ 0 w 55"/>
                <a:gd name="T1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61">
                  <a:moveTo>
                    <a:pt x="55" y="256"/>
                  </a:moveTo>
                  <a:lnTo>
                    <a:pt x="52" y="256"/>
                  </a:lnTo>
                  <a:lnTo>
                    <a:pt x="53" y="261"/>
                  </a:lnTo>
                  <a:lnTo>
                    <a:pt x="55" y="256"/>
                  </a:lnTo>
                  <a:close/>
                  <a:moveTo>
                    <a:pt x="0" y="0"/>
                  </a:moveTo>
                  <a:lnTo>
                    <a:pt x="0" y="2"/>
                  </a:lnTo>
                  <a:lnTo>
                    <a:pt x="53" y="117"/>
                  </a:lnTo>
                  <a:lnTo>
                    <a:pt x="55" y="117"/>
                  </a:lnTo>
                  <a:lnTo>
                    <a:pt x="0"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35" name="Freeform 197">
              <a:extLst>
                <a:ext uri="{FF2B5EF4-FFF2-40B4-BE49-F238E27FC236}">
                  <a16:creationId xmlns:a16="http://schemas.microsoft.com/office/drawing/2014/main" id="{93353961-68CC-E0D5-73C9-9E1E32963980}"/>
                </a:ext>
              </a:extLst>
            </p:cNvPr>
            <p:cNvSpPr>
              <a:spLocks noEditPoints="1"/>
            </p:cNvSpPr>
            <p:nvPr/>
          </p:nvSpPr>
          <p:spPr bwMode="auto">
            <a:xfrm>
              <a:off x="1230392" y="5161202"/>
              <a:ext cx="130440" cy="618996"/>
            </a:xfrm>
            <a:custGeom>
              <a:avLst/>
              <a:gdLst>
                <a:gd name="T0" fmla="*/ 55 w 55"/>
                <a:gd name="T1" fmla="*/ 256 h 261"/>
                <a:gd name="T2" fmla="*/ 52 w 55"/>
                <a:gd name="T3" fmla="*/ 256 h 261"/>
                <a:gd name="T4" fmla="*/ 53 w 55"/>
                <a:gd name="T5" fmla="*/ 261 h 261"/>
                <a:gd name="T6" fmla="*/ 55 w 55"/>
                <a:gd name="T7" fmla="*/ 256 h 261"/>
                <a:gd name="T8" fmla="*/ 0 w 55"/>
                <a:gd name="T9" fmla="*/ 0 h 261"/>
                <a:gd name="T10" fmla="*/ 0 w 55"/>
                <a:gd name="T11" fmla="*/ 2 h 261"/>
                <a:gd name="T12" fmla="*/ 53 w 55"/>
                <a:gd name="T13" fmla="*/ 117 h 261"/>
                <a:gd name="T14" fmla="*/ 55 w 55"/>
                <a:gd name="T15" fmla="*/ 117 h 261"/>
                <a:gd name="T16" fmla="*/ 0 w 55"/>
                <a:gd name="T1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61">
                  <a:moveTo>
                    <a:pt x="55" y="256"/>
                  </a:moveTo>
                  <a:lnTo>
                    <a:pt x="52" y="256"/>
                  </a:lnTo>
                  <a:lnTo>
                    <a:pt x="53" y="261"/>
                  </a:lnTo>
                  <a:lnTo>
                    <a:pt x="55" y="256"/>
                  </a:lnTo>
                  <a:moveTo>
                    <a:pt x="0" y="0"/>
                  </a:moveTo>
                  <a:lnTo>
                    <a:pt x="0" y="2"/>
                  </a:lnTo>
                  <a:lnTo>
                    <a:pt x="53" y="117"/>
                  </a:lnTo>
                  <a:lnTo>
                    <a:pt x="55" y="1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36" name="Freeform 198">
              <a:extLst>
                <a:ext uri="{FF2B5EF4-FFF2-40B4-BE49-F238E27FC236}">
                  <a16:creationId xmlns:a16="http://schemas.microsoft.com/office/drawing/2014/main" id="{B5BCF73F-1C14-A261-09D1-DC4E86AF47C7}"/>
                </a:ext>
              </a:extLst>
            </p:cNvPr>
            <p:cNvSpPr>
              <a:spLocks/>
            </p:cNvSpPr>
            <p:nvPr/>
          </p:nvSpPr>
          <p:spPr bwMode="auto">
            <a:xfrm>
              <a:off x="1356089" y="5768339"/>
              <a:ext cx="80635" cy="16601"/>
            </a:xfrm>
            <a:custGeom>
              <a:avLst/>
              <a:gdLst>
                <a:gd name="T0" fmla="*/ 31 w 34"/>
                <a:gd name="T1" fmla="*/ 0 h 7"/>
                <a:gd name="T2" fmla="*/ 2 w 34"/>
                <a:gd name="T3" fmla="*/ 0 h 7"/>
                <a:gd name="T4" fmla="*/ 0 w 34"/>
                <a:gd name="T5" fmla="*/ 5 h 7"/>
                <a:gd name="T6" fmla="*/ 0 w 34"/>
                <a:gd name="T7" fmla="*/ 7 h 7"/>
                <a:gd name="T8" fmla="*/ 34 w 34"/>
                <a:gd name="T9" fmla="*/ 7 h 7"/>
                <a:gd name="T10" fmla="*/ 31 w 34"/>
                <a:gd name="T11" fmla="*/ 0 h 7"/>
              </a:gdLst>
              <a:ahLst/>
              <a:cxnLst>
                <a:cxn ang="0">
                  <a:pos x="T0" y="T1"/>
                </a:cxn>
                <a:cxn ang="0">
                  <a:pos x="T2" y="T3"/>
                </a:cxn>
                <a:cxn ang="0">
                  <a:pos x="T4" y="T5"/>
                </a:cxn>
                <a:cxn ang="0">
                  <a:pos x="T6" y="T7"/>
                </a:cxn>
                <a:cxn ang="0">
                  <a:pos x="T8" y="T9"/>
                </a:cxn>
                <a:cxn ang="0">
                  <a:pos x="T10" y="T11"/>
                </a:cxn>
              </a:cxnLst>
              <a:rect l="0" t="0" r="r" b="b"/>
              <a:pathLst>
                <a:path w="34" h="7">
                  <a:moveTo>
                    <a:pt x="31" y="0"/>
                  </a:moveTo>
                  <a:lnTo>
                    <a:pt x="2" y="0"/>
                  </a:lnTo>
                  <a:lnTo>
                    <a:pt x="0" y="5"/>
                  </a:lnTo>
                  <a:lnTo>
                    <a:pt x="0" y="7"/>
                  </a:lnTo>
                  <a:lnTo>
                    <a:pt x="34" y="7"/>
                  </a:lnTo>
                  <a:lnTo>
                    <a:pt x="31"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37" name="Freeform 199">
              <a:extLst>
                <a:ext uri="{FF2B5EF4-FFF2-40B4-BE49-F238E27FC236}">
                  <a16:creationId xmlns:a16="http://schemas.microsoft.com/office/drawing/2014/main" id="{0154F568-EB84-D83C-171F-ED0D7E6A59F8}"/>
                </a:ext>
              </a:extLst>
            </p:cNvPr>
            <p:cNvSpPr>
              <a:spLocks/>
            </p:cNvSpPr>
            <p:nvPr/>
          </p:nvSpPr>
          <p:spPr bwMode="auto">
            <a:xfrm>
              <a:off x="1356089" y="5768339"/>
              <a:ext cx="80635" cy="16601"/>
            </a:xfrm>
            <a:custGeom>
              <a:avLst/>
              <a:gdLst>
                <a:gd name="T0" fmla="*/ 31 w 34"/>
                <a:gd name="T1" fmla="*/ 0 h 7"/>
                <a:gd name="T2" fmla="*/ 2 w 34"/>
                <a:gd name="T3" fmla="*/ 0 h 7"/>
                <a:gd name="T4" fmla="*/ 0 w 34"/>
                <a:gd name="T5" fmla="*/ 5 h 7"/>
                <a:gd name="T6" fmla="*/ 0 w 34"/>
                <a:gd name="T7" fmla="*/ 7 h 7"/>
                <a:gd name="T8" fmla="*/ 34 w 34"/>
                <a:gd name="T9" fmla="*/ 7 h 7"/>
                <a:gd name="T10" fmla="*/ 31 w 34"/>
                <a:gd name="T11" fmla="*/ 0 h 7"/>
              </a:gdLst>
              <a:ahLst/>
              <a:cxnLst>
                <a:cxn ang="0">
                  <a:pos x="T0" y="T1"/>
                </a:cxn>
                <a:cxn ang="0">
                  <a:pos x="T2" y="T3"/>
                </a:cxn>
                <a:cxn ang="0">
                  <a:pos x="T4" y="T5"/>
                </a:cxn>
                <a:cxn ang="0">
                  <a:pos x="T6" y="T7"/>
                </a:cxn>
                <a:cxn ang="0">
                  <a:pos x="T8" y="T9"/>
                </a:cxn>
                <a:cxn ang="0">
                  <a:pos x="T10" y="T11"/>
                </a:cxn>
              </a:cxnLst>
              <a:rect l="0" t="0" r="r" b="b"/>
              <a:pathLst>
                <a:path w="34" h="7">
                  <a:moveTo>
                    <a:pt x="31" y="0"/>
                  </a:moveTo>
                  <a:lnTo>
                    <a:pt x="2" y="0"/>
                  </a:lnTo>
                  <a:lnTo>
                    <a:pt x="0" y="5"/>
                  </a:lnTo>
                  <a:lnTo>
                    <a:pt x="0" y="7"/>
                  </a:lnTo>
                  <a:lnTo>
                    <a:pt x="34" y="7"/>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38" name="Freeform 200">
              <a:extLst>
                <a:ext uri="{FF2B5EF4-FFF2-40B4-BE49-F238E27FC236}">
                  <a16:creationId xmlns:a16="http://schemas.microsoft.com/office/drawing/2014/main" id="{E1D8927B-76A0-4B2F-CC66-BB3FA3A844A1}"/>
                </a:ext>
              </a:extLst>
            </p:cNvPr>
            <p:cNvSpPr>
              <a:spLocks/>
            </p:cNvSpPr>
            <p:nvPr/>
          </p:nvSpPr>
          <p:spPr bwMode="auto">
            <a:xfrm>
              <a:off x="839073" y="6105111"/>
              <a:ext cx="73521" cy="14230"/>
            </a:xfrm>
            <a:custGeom>
              <a:avLst/>
              <a:gdLst>
                <a:gd name="T0" fmla="*/ 31 w 31"/>
                <a:gd name="T1" fmla="*/ 0 h 6"/>
                <a:gd name="T2" fmla="*/ 0 w 31"/>
                <a:gd name="T3" fmla="*/ 0 h 6"/>
                <a:gd name="T4" fmla="*/ 0 w 31"/>
                <a:gd name="T5" fmla="*/ 6 h 6"/>
                <a:gd name="T6" fmla="*/ 29 w 31"/>
                <a:gd name="T7" fmla="*/ 6 h 6"/>
                <a:gd name="T8" fmla="*/ 31 w 31"/>
                <a:gd name="T9" fmla="*/ 0 h 6"/>
              </a:gdLst>
              <a:ahLst/>
              <a:cxnLst>
                <a:cxn ang="0">
                  <a:pos x="T0" y="T1"/>
                </a:cxn>
                <a:cxn ang="0">
                  <a:pos x="T2" y="T3"/>
                </a:cxn>
                <a:cxn ang="0">
                  <a:pos x="T4" y="T5"/>
                </a:cxn>
                <a:cxn ang="0">
                  <a:pos x="T6" y="T7"/>
                </a:cxn>
                <a:cxn ang="0">
                  <a:pos x="T8" y="T9"/>
                </a:cxn>
              </a:cxnLst>
              <a:rect l="0" t="0" r="r" b="b"/>
              <a:pathLst>
                <a:path w="31" h="6">
                  <a:moveTo>
                    <a:pt x="31" y="0"/>
                  </a:moveTo>
                  <a:lnTo>
                    <a:pt x="0" y="0"/>
                  </a:lnTo>
                  <a:lnTo>
                    <a:pt x="0" y="6"/>
                  </a:lnTo>
                  <a:lnTo>
                    <a:pt x="29" y="6"/>
                  </a:lnTo>
                  <a:lnTo>
                    <a:pt x="31"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39" name="Freeform 201">
              <a:extLst>
                <a:ext uri="{FF2B5EF4-FFF2-40B4-BE49-F238E27FC236}">
                  <a16:creationId xmlns:a16="http://schemas.microsoft.com/office/drawing/2014/main" id="{62C3057D-EA1D-CB73-B9B7-225EB632CD05}"/>
                </a:ext>
              </a:extLst>
            </p:cNvPr>
            <p:cNvSpPr>
              <a:spLocks/>
            </p:cNvSpPr>
            <p:nvPr/>
          </p:nvSpPr>
          <p:spPr bwMode="auto">
            <a:xfrm>
              <a:off x="839073" y="6105111"/>
              <a:ext cx="73521" cy="14230"/>
            </a:xfrm>
            <a:custGeom>
              <a:avLst/>
              <a:gdLst>
                <a:gd name="T0" fmla="*/ 31 w 31"/>
                <a:gd name="T1" fmla="*/ 0 h 6"/>
                <a:gd name="T2" fmla="*/ 0 w 31"/>
                <a:gd name="T3" fmla="*/ 0 h 6"/>
                <a:gd name="T4" fmla="*/ 0 w 31"/>
                <a:gd name="T5" fmla="*/ 6 h 6"/>
                <a:gd name="T6" fmla="*/ 29 w 31"/>
                <a:gd name="T7" fmla="*/ 6 h 6"/>
                <a:gd name="T8" fmla="*/ 31 w 31"/>
                <a:gd name="T9" fmla="*/ 0 h 6"/>
              </a:gdLst>
              <a:ahLst/>
              <a:cxnLst>
                <a:cxn ang="0">
                  <a:pos x="T0" y="T1"/>
                </a:cxn>
                <a:cxn ang="0">
                  <a:pos x="T2" y="T3"/>
                </a:cxn>
                <a:cxn ang="0">
                  <a:pos x="T4" y="T5"/>
                </a:cxn>
                <a:cxn ang="0">
                  <a:pos x="T6" y="T7"/>
                </a:cxn>
                <a:cxn ang="0">
                  <a:pos x="T8" y="T9"/>
                </a:cxn>
              </a:cxnLst>
              <a:rect l="0" t="0" r="r" b="b"/>
              <a:pathLst>
                <a:path w="31" h="6">
                  <a:moveTo>
                    <a:pt x="31" y="0"/>
                  </a:moveTo>
                  <a:lnTo>
                    <a:pt x="0" y="0"/>
                  </a:lnTo>
                  <a:lnTo>
                    <a:pt x="0" y="6"/>
                  </a:lnTo>
                  <a:lnTo>
                    <a:pt x="29" y="6"/>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40" name="Freeform 202">
              <a:extLst>
                <a:ext uri="{FF2B5EF4-FFF2-40B4-BE49-F238E27FC236}">
                  <a16:creationId xmlns:a16="http://schemas.microsoft.com/office/drawing/2014/main" id="{48115C9A-A2BA-B017-5BEB-9C7420FEC6AA}"/>
                </a:ext>
              </a:extLst>
            </p:cNvPr>
            <p:cNvSpPr>
              <a:spLocks/>
            </p:cNvSpPr>
            <p:nvPr/>
          </p:nvSpPr>
          <p:spPr bwMode="auto">
            <a:xfrm>
              <a:off x="907850" y="6105111"/>
              <a:ext cx="391319" cy="14230"/>
            </a:xfrm>
            <a:custGeom>
              <a:avLst/>
              <a:gdLst>
                <a:gd name="T0" fmla="*/ 165 w 165"/>
                <a:gd name="T1" fmla="*/ 0 h 6"/>
                <a:gd name="T2" fmla="*/ 2 w 165"/>
                <a:gd name="T3" fmla="*/ 0 h 6"/>
                <a:gd name="T4" fmla="*/ 0 w 165"/>
                <a:gd name="T5" fmla="*/ 6 h 6"/>
                <a:gd name="T6" fmla="*/ 163 w 165"/>
                <a:gd name="T7" fmla="*/ 6 h 6"/>
                <a:gd name="T8" fmla="*/ 165 w 165"/>
                <a:gd name="T9" fmla="*/ 0 h 6"/>
              </a:gdLst>
              <a:ahLst/>
              <a:cxnLst>
                <a:cxn ang="0">
                  <a:pos x="T0" y="T1"/>
                </a:cxn>
                <a:cxn ang="0">
                  <a:pos x="T2" y="T3"/>
                </a:cxn>
                <a:cxn ang="0">
                  <a:pos x="T4" y="T5"/>
                </a:cxn>
                <a:cxn ang="0">
                  <a:pos x="T6" y="T7"/>
                </a:cxn>
                <a:cxn ang="0">
                  <a:pos x="T8" y="T9"/>
                </a:cxn>
              </a:cxnLst>
              <a:rect l="0" t="0" r="r" b="b"/>
              <a:pathLst>
                <a:path w="165" h="6">
                  <a:moveTo>
                    <a:pt x="165" y="0"/>
                  </a:moveTo>
                  <a:lnTo>
                    <a:pt x="2" y="0"/>
                  </a:lnTo>
                  <a:lnTo>
                    <a:pt x="0" y="6"/>
                  </a:lnTo>
                  <a:lnTo>
                    <a:pt x="163" y="6"/>
                  </a:lnTo>
                  <a:lnTo>
                    <a:pt x="165"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41" name="Freeform 203">
              <a:extLst>
                <a:ext uri="{FF2B5EF4-FFF2-40B4-BE49-F238E27FC236}">
                  <a16:creationId xmlns:a16="http://schemas.microsoft.com/office/drawing/2014/main" id="{2CDAD3E4-C075-03B1-60C4-CD21E53A2522}"/>
                </a:ext>
              </a:extLst>
            </p:cNvPr>
            <p:cNvSpPr>
              <a:spLocks/>
            </p:cNvSpPr>
            <p:nvPr/>
          </p:nvSpPr>
          <p:spPr bwMode="auto">
            <a:xfrm>
              <a:off x="907850" y="6105111"/>
              <a:ext cx="391319" cy="14230"/>
            </a:xfrm>
            <a:custGeom>
              <a:avLst/>
              <a:gdLst>
                <a:gd name="T0" fmla="*/ 165 w 165"/>
                <a:gd name="T1" fmla="*/ 0 h 6"/>
                <a:gd name="T2" fmla="*/ 2 w 165"/>
                <a:gd name="T3" fmla="*/ 0 h 6"/>
                <a:gd name="T4" fmla="*/ 0 w 165"/>
                <a:gd name="T5" fmla="*/ 6 h 6"/>
                <a:gd name="T6" fmla="*/ 163 w 165"/>
                <a:gd name="T7" fmla="*/ 6 h 6"/>
                <a:gd name="T8" fmla="*/ 165 w 165"/>
                <a:gd name="T9" fmla="*/ 0 h 6"/>
              </a:gdLst>
              <a:ahLst/>
              <a:cxnLst>
                <a:cxn ang="0">
                  <a:pos x="T0" y="T1"/>
                </a:cxn>
                <a:cxn ang="0">
                  <a:pos x="T2" y="T3"/>
                </a:cxn>
                <a:cxn ang="0">
                  <a:pos x="T4" y="T5"/>
                </a:cxn>
                <a:cxn ang="0">
                  <a:pos x="T6" y="T7"/>
                </a:cxn>
                <a:cxn ang="0">
                  <a:pos x="T8" y="T9"/>
                </a:cxn>
              </a:cxnLst>
              <a:rect l="0" t="0" r="r" b="b"/>
              <a:pathLst>
                <a:path w="165" h="6">
                  <a:moveTo>
                    <a:pt x="165" y="0"/>
                  </a:moveTo>
                  <a:lnTo>
                    <a:pt x="2" y="0"/>
                  </a:lnTo>
                  <a:lnTo>
                    <a:pt x="0" y="6"/>
                  </a:lnTo>
                  <a:lnTo>
                    <a:pt x="163" y="6"/>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42" name="Freeform 204">
              <a:extLst>
                <a:ext uri="{FF2B5EF4-FFF2-40B4-BE49-F238E27FC236}">
                  <a16:creationId xmlns:a16="http://schemas.microsoft.com/office/drawing/2014/main" id="{ADB3683E-70A9-4385-721D-B9288AAD5C62}"/>
                </a:ext>
              </a:extLst>
            </p:cNvPr>
            <p:cNvSpPr>
              <a:spLocks/>
            </p:cNvSpPr>
            <p:nvPr/>
          </p:nvSpPr>
          <p:spPr bwMode="auto">
            <a:xfrm>
              <a:off x="1294426" y="6105111"/>
              <a:ext cx="180244" cy="14230"/>
            </a:xfrm>
            <a:custGeom>
              <a:avLst/>
              <a:gdLst>
                <a:gd name="T0" fmla="*/ 74 w 76"/>
                <a:gd name="T1" fmla="*/ 0 h 6"/>
                <a:gd name="T2" fmla="*/ 2 w 76"/>
                <a:gd name="T3" fmla="*/ 0 h 6"/>
                <a:gd name="T4" fmla="*/ 0 w 76"/>
                <a:gd name="T5" fmla="*/ 6 h 6"/>
                <a:gd name="T6" fmla="*/ 76 w 76"/>
                <a:gd name="T7" fmla="*/ 6 h 6"/>
                <a:gd name="T8" fmla="*/ 74 w 76"/>
                <a:gd name="T9" fmla="*/ 0 h 6"/>
              </a:gdLst>
              <a:ahLst/>
              <a:cxnLst>
                <a:cxn ang="0">
                  <a:pos x="T0" y="T1"/>
                </a:cxn>
                <a:cxn ang="0">
                  <a:pos x="T2" y="T3"/>
                </a:cxn>
                <a:cxn ang="0">
                  <a:pos x="T4" y="T5"/>
                </a:cxn>
                <a:cxn ang="0">
                  <a:pos x="T6" y="T7"/>
                </a:cxn>
                <a:cxn ang="0">
                  <a:pos x="T8" y="T9"/>
                </a:cxn>
              </a:cxnLst>
              <a:rect l="0" t="0" r="r" b="b"/>
              <a:pathLst>
                <a:path w="76" h="6">
                  <a:moveTo>
                    <a:pt x="74" y="0"/>
                  </a:moveTo>
                  <a:lnTo>
                    <a:pt x="2" y="0"/>
                  </a:lnTo>
                  <a:lnTo>
                    <a:pt x="0" y="6"/>
                  </a:lnTo>
                  <a:lnTo>
                    <a:pt x="76" y="6"/>
                  </a:lnTo>
                  <a:lnTo>
                    <a:pt x="74"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43" name="Freeform 206">
              <a:extLst>
                <a:ext uri="{FF2B5EF4-FFF2-40B4-BE49-F238E27FC236}">
                  <a16:creationId xmlns:a16="http://schemas.microsoft.com/office/drawing/2014/main" id="{965A045C-47F6-6AA8-3C63-388162E460A2}"/>
                </a:ext>
              </a:extLst>
            </p:cNvPr>
            <p:cNvSpPr>
              <a:spLocks/>
            </p:cNvSpPr>
            <p:nvPr/>
          </p:nvSpPr>
          <p:spPr bwMode="auto">
            <a:xfrm>
              <a:off x="1294426" y="6105112"/>
              <a:ext cx="180244" cy="14230"/>
            </a:xfrm>
            <a:custGeom>
              <a:avLst/>
              <a:gdLst>
                <a:gd name="T0" fmla="*/ 74 w 76"/>
                <a:gd name="T1" fmla="*/ 0 h 6"/>
                <a:gd name="T2" fmla="*/ 2 w 76"/>
                <a:gd name="T3" fmla="*/ 0 h 6"/>
                <a:gd name="T4" fmla="*/ 0 w 76"/>
                <a:gd name="T5" fmla="*/ 6 h 6"/>
                <a:gd name="T6" fmla="*/ 76 w 76"/>
                <a:gd name="T7" fmla="*/ 6 h 6"/>
                <a:gd name="T8" fmla="*/ 74 w 76"/>
                <a:gd name="T9" fmla="*/ 0 h 6"/>
              </a:gdLst>
              <a:ahLst/>
              <a:cxnLst>
                <a:cxn ang="0">
                  <a:pos x="T0" y="T1"/>
                </a:cxn>
                <a:cxn ang="0">
                  <a:pos x="T2" y="T3"/>
                </a:cxn>
                <a:cxn ang="0">
                  <a:pos x="T4" y="T5"/>
                </a:cxn>
                <a:cxn ang="0">
                  <a:pos x="T6" y="T7"/>
                </a:cxn>
                <a:cxn ang="0">
                  <a:pos x="T8" y="T9"/>
                </a:cxn>
              </a:cxnLst>
              <a:rect l="0" t="0" r="r" b="b"/>
              <a:pathLst>
                <a:path w="76" h="6">
                  <a:moveTo>
                    <a:pt x="74" y="0"/>
                  </a:moveTo>
                  <a:lnTo>
                    <a:pt x="2" y="0"/>
                  </a:lnTo>
                  <a:lnTo>
                    <a:pt x="0" y="6"/>
                  </a:lnTo>
                  <a:lnTo>
                    <a:pt x="76" y="6"/>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44" name="Rectangle 207">
              <a:extLst>
                <a:ext uri="{FF2B5EF4-FFF2-40B4-BE49-F238E27FC236}">
                  <a16:creationId xmlns:a16="http://schemas.microsoft.com/office/drawing/2014/main" id="{2436FC76-62D0-F103-6A53-6A3FC3769D6B}"/>
                </a:ext>
              </a:extLst>
            </p:cNvPr>
            <p:cNvSpPr>
              <a:spLocks noChangeArrowheads="1"/>
            </p:cNvSpPr>
            <p:nvPr/>
          </p:nvSpPr>
          <p:spPr bwMode="auto">
            <a:xfrm>
              <a:off x="734721" y="6479830"/>
              <a:ext cx="130440" cy="9487"/>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45" name="Rectangle 208">
              <a:extLst>
                <a:ext uri="{FF2B5EF4-FFF2-40B4-BE49-F238E27FC236}">
                  <a16:creationId xmlns:a16="http://schemas.microsoft.com/office/drawing/2014/main" id="{10DF909D-CE7A-C4FF-86CB-F9FC8EAE107F}"/>
                </a:ext>
              </a:extLst>
            </p:cNvPr>
            <p:cNvSpPr>
              <a:spLocks noChangeArrowheads="1"/>
            </p:cNvSpPr>
            <p:nvPr/>
          </p:nvSpPr>
          <p:spPr bwMode="auto">
            <a:xfrm>
              <a:off x="734721" y="6479830"/>
              <a:ext cx="130440" cy="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46" name="Freeform 209">
              <a:extLst>
                <a:ext uri="{FF2B5EF4-FFF2-40B4-BE49-F238E27FC236}">
                  <a16:creationId xmlns:a16="http://schemas.microsoft.com/office/drawing/2014/main" id="{9B3FE040-EA6F-EDF5-1CDA-D1A0D42CBBEC}"/>
                </a:ext>
              </a:extLst>
            </p:cNvPr>
            <p:cNvSpPr>
              <a:spLocks/>
            </p:cNvSpPr>
            <p:nvPr/>
          </p:nvSpPr>
          <p:spPr bwMode="auto">
            <a:xfrm>
              <a:off x="734721" y="6105112"/>
              <a:ext cx="130440" cy="374718"/>
            </a:xfrm>
            <a:custGeom>
              <a:avLst/>
              <a:gdLst>
                <a:gd name="T0" fmla="*/ 44 w 55"/>
                <a:gd name="T1" fmla="*/ 0 h 158"/>
                <a:gd name="T2" fmla="*/ 14 w 55"/>
                <a:gd name="T3" fmla="*/ 0 h 158"/>
                <a:gd name="T4" fmla="*/ 2 w 55"/>
                <a:gd name="T5" fmla="*/ 0 h 158"/>
                <a:gd name="T6" fmla="*/ 0 w 55"/>
                <a:gd name="T7" fmla="*/ 0 h 158"/>
                <a:gd name="T8" fmla="*/ 0 w 55"/>
                <a:gd name="T9" fmla="*/ 158 h 158"/>
                <a:gd name="T10" fmla="*/ 55 w 55"/>
                <a:gd name="T11" fmla="*/ 158 h 158"/>
                <a:gd name="T12" fmla="*/ 44 w 55"/>
                <a:gd name="T13" fmla="*/ 6 h 158"/>
                <a:gd name="T14" fmla="*/ 44 w 55"/>
                <a:gd name="T15" fmla="*/ 6 h 158"/>
                <a:gd name="T16" fmla="*/ 44 w 55"/>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58">
                  <a:moveTo>
                    <a:pt x="44" y="0"/>
                  </a:moveTo>
                  <a:lnTo>
                    <a:pt x="14" y="0"/>
                  </a:lnTo>
                  <a:lnTo>
                    <a:pt x="2" y="0"/>
                  </a:lnTo>
                  <a:lnTo>
                    <a:pt x="0" y="0"/>
                  </a:lnTo>
                  <a:lnTo>
                    <a:pt x="0" y="158"/>
                  </a:lnTo>
                  <a:lnTo>
                    <a:pt x="55" y="158"/>
                  </a:lnTo>
                  <a:lnTo>
                    <a:pt x="44" y="6"/>
                  </a:lnTo>
                  <a:lnTo>
                    <a:pt x="44" y="6"/>
                  </a:lnTo>
                  <a:lnTo>
                    <a:pt x="44"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47" name="Freeform 210">
              <a:extLst>
                <a:ext uri="{FF2B5EF4-FFF2-40B4-BE49-F238E27FC236}">
                  <a16:creationId xmlns:a16="http://schemas.microsoft.com/office/drawing/2014/main" id="{F0A03DFB-DDA9-CFE8-4982-A4C195F2CFC6}"/>
                </a:ext>
              </a:extLst>
            </p:cNvPr>
            <p:cNvSpPr>
              <a:spLocks/>
            </p:cNvSpPr>
            <p:nvPr/>
          </p:nvSpPr>
          <p:spPr bwMode="auto">
            <a:xfrm>
              <a:off x="734721" y="6105112"/>
              <a:ext cx="130440" cy="374718"/>
            </a:xfrm>
            <a:custGeom>
              <a:avLst/>
              <a:gdLst>
                <a:gd name="T0" fmla="*/ 44 w 55"/>
                <a:gd name="T1" fmla="*/ 0 h 158"/>
                <a:gd name="T2" fmla="*/ 14 w 55"/>
                <a:gd name="T3" fmla="*/ 0 h 158"/>
                <a:gd name="T4" fmla="*/ 2 w 55"/>
                <a:gd name="T5" fmla="*/ 0 h 158"/>
                <a:gd name="T6" fmla="*/ 0 w 55"/>
                <a:gd name="T7" fmla="*/ 0 h 158"/>
                <a:gd name="T8" fmla="*/ 0 w 55"/>
                <a:gd name="T9" fmla="*/ 158 h 158"/>
                <a:gd name="T10" fmla="*/ 55 w 55"/>
                <a:gd name="T11" fmla="*/ 158 h 158"/>
                <a:gd name="T12" fmla="*/ 44 w 55"/>
                <a:gd name="T13" fmla="*/ 6 h 158"/>
                <a:gd name="T14" fmla="*/ 44 w 55"/>
                <a:gd name="T15" fmla="*/ 6 h 158"/>
                <a:gd name="T16" fmla="*/ 44 w 55"/>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58">
                  <a:moveTo>
                    <a:pt x="44" y="0"/>
                  </a:moveTo>
                  <a:lnTo>
                    <a:pt x="14" y="0"/>
                  </a:lnTo>
                  <a:lnTo>
                    <a:pt x="2" y="0"/>
                  </a:lnTo>
                  <a:lnTo>
                    <a:pt x="0" y="0"/>
                  </a:lnTo>
                  <a:lnTo>
                    <a:pt x="0" y="158"/>
                  </a:lnTo>
                  <a:lnTo>
                    <a:pt x="55" y="158"/>
                  </a:lnTo>
                  <a:lnTo>
                    <a:pt x="44" y="6"/>
                  </a:lnTo>
                  <a:lnTo>
                    <a:pt x="44" y="6"/>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48" name="Freeform 211">
              <a:extLst>
                <a:ext uri="{FF2B5EF4-FFF2-40B4-BE49-F238E27FC236}">
                  <a16:creationId xmlns:a16="http://schemas.microsoft.com/office/drawing/2014/main" id="{281B4727-9B16-0FAF-5CB1-DF706BF26B64}"/>
                </a:ext>
              </a:extLst>
            </p:cNvPr>
            <p:cNvSpPr>
              <a:spLocks/>
            </p:cNvSpPr>
            <p:nvPr/>
          </p:nvSpPr>
          <p:spPr bwMode="auto">
            <a:xfrm>
              <a:off x="734721" y="5768340"/>
              <a:ext cx="735206" cy="336772"/>
            </a:xfrm>
            <a:custGeom>
              <a:avLst/>
              <a:gdLst>
                <a:gd name="T0" fmla="*/ 261 w 310"/>
                <a:gd name="T1" fmla="*/ 0 h 142"/>
                <a:gd name="T2" fmla="*/ 14 w 310"/>
                <a:gd name="T3" fmla="*/ 0 h 142"/>
                <a:gd name="T4" fmla="*/ 2 w 310"/>
                <a:gd name="T5" fmla="*/ 0 h 142"/>
                <a:gd name="T6" fmla="*/ 0 w 310"/>
                <a:gd name="T7" fmla="*/ 0 h 142"/>
                <a:gd name="T8" fmla="*/ 0 w 310"/>
                <a:gd name="T9" fmla="*/ 142 h 142"/>
                <a:gd name="T10" fmla="*/ 2 w 310"/>
                <a:gd name="T11" fmla="*/ 142 h 142"/>
                <a:gd name="T12" fmla="*/ 14 w 310"/>
                <a:gd name="T13" fmla="*/ 142 h 142"/>
                <a:gd name="T14" fmla="*/ 44 w 310"/>
                <a:gd name="T15" fmla="*/ 142 h 142"/>
                <a:gd name="T16" fmla="*/ 75 w 310"/>
                <a:gd name="T17" fmla="*/ 142 h 142"/>
                <a:gd name="T18" fmla="*/ 238 w 310"/>
                <a:gd name="T19" fmla="*/ 142 h 142"/>
                <a:gd name="T20" fmla="*/ 310 w 310"/>
                <a:gd name="T21" fmla="*/ 142 h 142"/>
                <a:gd name="T22" fmla="*/ 261 w 310"/>
                <a:gd name="T23" fmla="*/ 7 h 142"/>
                <a:gd name="T24" fmla="*/ 262 w 310"/>
                <a:gd name="T25" fmla="*/ 7 h 142"/>
                <a:gd name="T26" fmla="*/ 262 w 310"/>
                <a:gd name="T27" fmla="*/ 5 h 142"/>
                <a:gd name="T28" fmla="*/ 261 w 310"/>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142">
                  <a:moveTo>
                    <a:pt x="261" y="0"/>
                  </a:moveTo>
                  <a:lnTo>
                    <a:pt x="14" y="0"/>
                  </a:lnTo>
                  <a:lnTo>
                    <a:pt x="2" y="0"/>
                  </a:lnTo>
                  <a:lnTo>
                    <a:pt x="0" y="0"/>
                  </a:lnTo>
                  <a:lnTo>
                    <a:pt x="0" y="142"/>
                  </a:lnTo>
                  <a:lnTo>
                    <a:pt x="2" y="142"/>
                  </a:lnTo>
                  <a:lnTo>
                    <a:pt x="14" y="142"/>
                  </a:lnTo>
                  <a:lnTo>
                    <a:pt x="44" y="142"/>
                  </a:lnTo>
                  <a:lnTo>
                    <a:pt x="75" y="142"/>
                  </a:lnTo>
                  <a:lnTo>
                    <a:pt x="238" y="142"/>
                  </a:lnTo>
                  <a:lnTo>
                    <a:pt x="310" y="142"/>
                  </a:lnTo>
                  <a:lnTo>
                    <a:pt x="261" y="7"/>
                  </a:lnTo>
                  <a:lnTo>
                    <a:pt x="262" y="7"/>
                  </a:lnTo>
                  <a:lnTo>
                    <a:pt x="262" y="5"/>
                  </a:lnTo>
                  <a:lnTo>
                    <a:pt x="261" y="0"/>
                  </a:lnTo>
                  <a:close/>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49" name="Freeform 212">
              <a:extLst>
                <a:ext uri="{FF2B5EF4-FFF2-40B4-BE49-F238E27FC236}">
                  <a16:creationId xmlns:a16="http://schemas.microsoft.com/office/drawing/2014/main" id="{8BC474C7-6E80-1044-C52C-A0DBCBE36AB1}"/>
                </a:ext>
              </a:extLst>
            </p:cNvPr>
            <p:cNvSpPr>
              <a:spLocks/>
            </p:cNvSpPr>
            <p:nvPr/>
          </p:nvSpPr>
          <p:spPr bwMode="auto">
            <a:xfrm>
              <a:off x="734721" y="5768340"/>
              <a:ext cx="735206" cy="336772"/>
            </a:xfrm>
            <a:custGeom>
              <a:avLst/>
              <a:gdLst>
                <a:gd name="T0" fmla="*/ 261 w 310"/>
                <a:gd name="T1" fmla="*/ 0 h 142"/>
                <a:gd name="T2" fmla="*/ 14 w 310"/>
                <a:gd name="T3" fmla="*/ 0 h 142"/>
                <a:gd name="T4" fmla="*/ 2 w 310"/>
                <a:gd name="T5" fmla="*/ 0 h 142"/>
                <a:gd name="T6" fmla="*/ 0 w 310"/>
                <a:gd name="T7" fmla="*/ 0 h 142"/>
                <a:gd name="T8" fmla="*/ 0 w 310"/>
                <a:gd name="T9" fmla="*/ 142 h 142"/>
                <a:gd name="T10" fmla="*/ 2 w 310"/>
                <a:gd name="T11" fmla="*/ 142 h 142"/>
                <a:gd name="T12" fmla="*/ 14 w 310"/>
                <a:gd name="T13" fmla="*/ 142 h 142"/>
                <a:gd name="T14" fmla="*/ 44 w 310"/>
                <a:gd name="T15" fmla="*/ 142 h 142"/>
                <a:gd name="T16" fmla="*/ 75 w 310"/>
                <a:gd name="T17" fmla="*/ 142 h 142"/>
                <a:gd name="T18" fmla="*/ 238 w 310"/>
                <a:gd name="T19" fmla="*/ 142 h 142"/>
                <a:gd name="T20" fmla="*/ 310 w 310"/>
                <a:gd name="T21" fmla="*/ 142 h 142"/>
                <a:gd name="T22" fmla="*/ 261 w 310"/>
                <a:gd name="T23" fmla="*/ 7 h 142"/>
                <a:gd name="T24" fmla="*/ 262 w 310"/>
                <a:gd name="T25" fmla="*/ 7 h 142"/>
                <a:gd name="T26" fmla="*/ 262 w 310"/>
                <a:gd name="T27" fmla="*/ 5 h 142"/>
                <a:gd name="T28" fmla="*/ 261 w 310"/>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142">
                  <a:moveTo>
                    <a:pt x="261" y="0"/>
                  </a:moveTo>
                  <a:lnTo>
                    <a:pt x="14" y="0"/>
                  </a:lnTo>
                  <a:lnTo>
                    <a:pt x="2" y="0"/>
                  </a:lnTo>
                  <a:lnTo>
                    <a:pt x="0" y="0"/>
                  </a:lnTo>
                  <a:lnTo>
                    <a:pt x="0" y="142"/>
                  </a:lnTo>
                  <a:lnTo>
                    <a:pt x="2" y="142"/>
                  </a:lnTo>
                  <a:lnTo>
                    <a:pt x="14" y="142"/>
                  </a:lnTo>
                  <a:lnTo>
                    <a:pt x="44" y="142"/>
                  </a:lnTo>
                  <a:lnTo>
                    <a:pt x="75" y="142"/>
                  </a:lnTo>
                  <a:lnTo>
                    <a:pt x="238" y="142"/>
                  </a:lnTo>
                  <a:lnTo>
                    <a:pt x="310" y="142"/>
                  </a:lnTo>
                  <a:lnTo>
                    <a:pt x="261" y="7"/>
                  </a:lnTo>
                  <a:lnTo>
                    <a:pt x="262" y="7"/>
                  </a:lnTo>
                  <a:lnTo>
                    <a:pt x="262" y="5"/>
                  </a:lnTo>
                  <a:lnTo>
                    <a:pt x="2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50" name="Freeform 213">
              <a:extLst>
                <a:ext uri="{FF2B5EF4-FFF2-40B4-BE49-F238E27FC236}">
                  <a16:creationId xmlns:a16="http://schemas.microsoft.com/office/drawing/2014/main" id="{B310B4E3-AFC0-A8E0-0857-E36C7E4D840D}"/>
                </a:ext>
              </a:extLst>
            </p:cNvPr>
            <p:cNvSpPr>
              <a:spLocks/>
            </p:cNvSpPr>
            <p:nvPr/>
          </p:nvSpPr>
          <p:spPr bwMode="auto">
            <a:xfrm>
              <a:off x="734721" y="5445798"/>
              <a:ext cx="694888" cy="322542"/>
            </a:xfrm>
            <a:custGeom>
              <a:avLst/>
              <a:gdLst>
                <a:gd name="T0" fmla="*/ 236 w 293"/>
                <a:gd name="T1" fmla="*/ 0 h 136"/>
                <a:gd name="T2" fmla="*/ 14 w 293"/>
                <a:gd name="T3" fmla="*/ 0 h 136"/>
                <a:gd name="T4" fmla="*/ 4 w 293"/>
                <a:gd name="T5" fmla="*/ 0 h 136"/>
                <a:gd name="T6" fmla="*/ 0 w 293"/>
                <a:gd name="T7" fmla="*/ 0 h 136"/>
                <a:gd name="T8" fmla="*/ 0 w 293"/>
                <a:gd name="T9" fmla="*/ 136 h 136"/>
                <a:gd name="T10" fmla="*/ 2 w 293"/>
                <a:gd name="T11" fmla="*/ 136 h 136"/>
                <a:gd name="T12" fmla="*/ 14 w 293"/>
                <a:gd name="T13" fmla="*/ 136 h 136"/>
                <a:gd name="T14" fmla="*/ 261 w 293"/>
                <a:gd name="T15" fmla="*/ 136 h 136"/>
                <a:gd name="T16" fmla="*/ 264 w 293"/>
                <a:gd name="T17" fmla="*/ 136 h 136"/>
                <a:gd name="T18" fmla="*/ 293 w 293"/>
                <a:gd name="T19" fmla="*/ 136 h 136"/>
                <a:gd name="T20" fmla="*/ 236 w 293"/>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136">
                  <a:moveTo>
                    <a:pt x="236" y="0"/>
                  </a:moveTo>
                  <a:lnTo>
                    <a:pt x="14" y="0"/>
                  </a:lnTo>
                  <a:lnTo>
                    <a:pt x="4" y="0"/>
                  </a:lnTo>
                  <a:lnTo>
                    <a:pt x="0" y="0"/>
                  </a:lnTo>
                  <a:lnTo>
                    <a:pt x="0" y="136"/>
                  </a:lnTo>
                  <a:lnTo>
                    <a:pt x="2" y="136"/>
                  </a:lnTo>
                  <a:lnTo>
                    <a:pt x="14" y="136"/>
                  </a:lnTo>
                  <a:lnTo>
                    <a:pt x="261" y="136"/>
                  </a:lnTo>
                  <a:lnTo>
                    <a:pt x="264" y="136"/>
                  </a:lnTo>
                  <a:lnTo>
                    <a:pt x="293" y="136"/>
                  </a:lnTo>
                  <a:lnTo>
                    <a:pt x="236"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51" name="Freeform 214">
              <a:extLst>
                <a:ext uri="{FF2B5EF4-FFF2-40B4-BE49-F238E27FC236}">
                  <a16:creationId xmlns:a16="http://schemas.microsoft.com/office/drawing/2014/main" id="{335A8DA4-3AB2-030E-DEBD-D83E9ED905BB}"/>
                </a:ext>
              </a:extLst>
            </p:cNvPr>
            <p:cNvSpPr>
              <a:spLocks/>
            </p:cNvSpPr>
            <p:nvPr/>
          </p:nvSpPr>
          <p:spPr bwMode="auto">
            <a:xfrm>
              <a:off x="734721" y="5445798"/>
              <a:ext cx="694888" cy="322542"/>
            </a:xfrm>
            <a:custGeom>
              <a:avLst/>
              <a:gdLst>
                <a:gd name="T0" fmla="*/ 236 w 293"/>
                <a:gd name="T1" fmla="*/ 0 h 136"/>
                <a:gd name="T2" fmla="*/ 14 w 293"/>
                <a:gd name="T3" fmla="*/ 0 h 136"/>
                <a:gd name="T4" fmla="*/ 4 w 293"/>
                <a:gd name="T5" fmla="*/ 0 h 136"/>
                <a:gd name="T6" fmla="*/ 0 w 293"/>
                <a:gd name="T7" fmla="*/ 0 h 136"/>
                <a:gd name="T8" fmla="*/ 0 w 293"/>
                <a:gd name="T9" fmla="*/ 136 h 136"/>
                <a:gd name="T10" fmla="*/ 2 w 293"/>
                <a:gd name="T11" fmla="*/ 136 h 136"/>
                <a:gd name="T12" fmla="*/ 14 w 293"/>
                <a:gd name="T13" fmla="*/ 136 h 136"/>
                <a:gd name="T14" fmla="*/ 261 w 293"/>
                <a:gd name="T15" fmla="*/ 136 h 136"/>
                <a:gd name="T16" fmla="*/ 264 w 293"/>
                <a:gd name="T17" fmla="*/ 136 h 136"/>
                <a:gd name="T18" fmla="*/ 293 w 293"/>
                <a:gd name="T19" fmla="*/ 136 h 136"/>
                <a:gd name="T20" fmla="*/ 236 w 293"/>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136">
                  <a:moveTo>
                    <a:pt x="236" y="0"/>
                  </a:moveTo>
                  <a:lnTo>
                    <a:pt x="14" y="0"/>
                  </a:lnTo>
                  <a:lnTo>
                    <a:pt x="4" y="0"/>
                  </a:lnTo>
                  <a:lnTo>
                    <a:pt x="0" y="0"/>
                  </a:lnTo>
                  <a:lnTo>
                    <a:pt x="0" y="136"/>
                  </a:lnTo>
                  <a:lnTo>
                    <a:pt x="2" y="136"/>
                  </a:lnTo>
                  <a:lnTo>
                    <a:pt x="14" y="136"/>
                  </a:lnTo>
                  <a:lnTo>
                    <a:pt x="261" y="136"/>
                  </a:lnTo>
                  <a:lnTo>
                    <a:pt x="264" y="136"/>
                  </a:lnTo>
                  <a:lnTo>
                    <a:pt x="293" y="136"/>
                  </a:lnTo>
                  <a:lnTo>
                    <a:pt x="2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52" name="Freeform 215">
              <a:extLst>
                <a:ext uri="{FF2B5EF4-FFF2-40B4-BE49-F238E27FC236}">
                  <a16:creationId xmlns:a16="http://schemas.microsoft.com/office/drawing/2014/main" id="{D7970B89-0153-9CAB-6B12-20016346A39B}"/>
                </a:ext>
              </a:extLst>
            </p:cNvPr>
            <p:cNvSpPr>
              <a:spLocks/>
            </p:cNvSpPr>
            <p:nvPr/>
          </p:nvSpPr>
          <p:spPr bwMode="auto">
            <a:xfrm>
              <a:off x="734721" y="5018904"/>
              <a:ext cx="621368" cy="426894"/>
            </a:xfrm>
            <a:custGeom>
              <a:avLst/>
              <a:gdLst>
                <a:gd name="T0" fmla="*/ 179 w 262"/>
                <a:gd name="T1" fmla="*/ 0 h 180"/>
                <a:gd name="T2" fmla="*/ 14 w 262"/>
                <a:gd name="T3" fmla="*/ 0 h 180"/>
                <a:gd name="T4" fmla="*/ 4 w 262"/>
                <a:gd name="T5" fmla="*/ 0 h 180"/>
                <a:gd name="T6" fmla="*/ 0 w 262"/>
                <a:gd name="T7" fmla="*/ 0 h 180"/>
                <a:gd name="T8" fmla="*/ 0 w 262"/>
                <a:gd name="T9" fmla="*/ 180 h 180"/>
                <a:gd name="T10" fmla="*/ 4 w 262"/>
                <a:gd name="T11" fmla="*/ 180 h 180"/>
                <a:gd name="T12" fmla="*/ 14 w 262"/>
                <a:gd name="T13" fmla="*/ 180 h 180"/>
                <a:gd name="T14" fmla="*/ 236 w 262"/>
                <a:gd name="T15" fmla="*/ 180 h 180"/>
                <a:gd name="T16" fmla="*/ 234 w 262"/>
                <a:gd name="T17" fmla="*/ 177 h 180"/>
                <a:gd name="T18" fmla="*/ 262 w 262"/>
                <a:gd name="T19" fmla="*/ 177 h 180"/>
                <a:gd name="T20" fmla="*/ 209 w 262"/>
                <a:gd name="T21" fmla="*/ 62 h 180"/>
                <a:gd name="T22" fmla="*/ 179 w 262"/>
                <a:gd name="T2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180">
                  <a:moveTo>
                    <a:pt x="179" y="0"/>
                  </a:moveTo>
                  <a:lnTo>
                    <a:pt x="14" y="0"/>
                  </a:lnTo>
                  <a:lnTo>
                    <a:pt x="4" y="0"/>
                  </a:lnTo>
                  <a:lnTo>
                    <a:pt x="0" y="0"/>
                  </a:lnTo>
                  <a:lnTo>
                    <a:pt x="0" y="180"/>
                  </a:lnTo>
                  <a:lnTo>
                    <a:pt x="4" y="180"/>
                  </a:lnTo>
                  <a:lnTo>
                    <a:pt x="14" y="180"/>
                  </a:lnTo>
                  <a:lnTo>
                    <a:pt x="236" y="180"/>
                  </a:lnTo>
                  <a:lnTo>
                    <a:pt x="234" y="177"/>
                  </a:lnTo>
                  <a:lnTo>
                    <a:pt x="262" y="177"/>
                  </a:lnTo>
                  <a:lnTo>
                    <a:pt x="209" y="62"/>
                  </a:lnTo>
                  <a:lnTo>
                    <a:pt x="179" y="0"/>
                  </a:lnTo>
                  <a:close/>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53" name="Freeform 216">
              <a:extLst>
                <a:ext uri="{FF2B5EF4-FFF2-40B4-BE49-F238E27FC236}">
                  <a16:creationId xmlns:a16="http://schemas.microsoft.com/office/drawing/2014/main" id="{3A9D985C-F5C6-F0A6-F238-1CD81A7F28BF}"/>
                </a:ext>
              </a:extLst>
            </p:cNvPr>
            <p:cNvSpPr>
              <a:spLocks/>
            </p:cNvSpPr>
            <p:nvPr/>
          </p:nvSpPr>
          <p:spPr bwMode="auto">
            <a:xfrm>
              <a:off x="734721" y="5018904"/>
              <a:ext cx="621368" cy="426894"/>
            </a:xfrm>
            <a:custGeom>
              <a:avLst/>
              <a:gdLst>
                <a:gd name="T0" fmla="*/ 179 w 262"/>
                <a:gd name="T1" fmla="*/ 0 h 180"/>
                <a:gd name="T2" fmla="*/ 14 w 262"/>
                <a:gd name="T3" fmla="*/ 0 h 180"/>
                <a:gd name="T4" fmla="*/ 4 w 262"/>
                <a:gd name="T5" fmla="*/ 0 h 180"/>
                <a:gd name="T6" fmla="*/ 0 w 262"/>
                <a:gd name="T7" fmla="*/ 0 h 180"/>
                <a:gd name="T8" fmla="*/ 0 w 262"/>
                <a:gd name="T9" fmla="*/ 180 h 180"/>
                <a:gd name="T10" fmla="*/ 4 w 262"/>
                <a:gd name="T11" fmla="*/ 180 h 180"/>
                <a:gd name="T12" fmla="*/ 14 w 262"/>
                <a:gd name="T13" fmla="*/ 180 h 180"/>
                <a:gd name="T14" fmla="*/ 236 w 262"/>
                <a:gd name="T15" fmla="*/ 180 h 180"/>
                <a:gd name="T16" fmla="*/ 234 w 262"/>
                <a:gd name="T17" fmla="*/ 177 h 180"/>
                <a:gd name="T18" fmla="*/ 262 w 262"/>
                <a:gd name="T19" fmla="*/ 177 h 180"/>
                <a:gd name="T20" fmla="*/ 209 w 262"/>
                <a:gd name="T21" fmla="*/ 62 h 180"/>
                <a:gd name="T22" fmla="*/ 179 w 262"/>
                <a:gd name="T2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180">
                  <a:moveTo>
                    <a:pt x="179" y="0"/>
                  </a:moveTo>
                  <a:lnTo>
                    <a:pt x="14" y="0"/>
                  </a:lnTo>
                  <a:lnTo>
                    <a:pt x="4" y="0"/>
                  </a:lnTo>
                  <a:lnTo>
                    <a:pt x="0" y="0"/>
                  </a:lnTo>
                  <a:lnTo>
                    <a:pt x="0" y="180"/>
                  </a:lnTo>
                  <a:lnTo>
                    <a:pt x="4" y="180"/>
                  </a:lnTo>
                  <a:lnTo>
                    <a:pt x="14" y="180"/>
                  </a:lnTo>
                  <a:lnTo>
                    <a:pt x="236" y="180"/>
                  </a:lnTo>
                  <a:lnTo>
                    <a:pt x="234" y="177"/>
                  </a:lnTo>
                  <a:lnTo>
                    <a:pt x="262" y="177"/>
                  </a:lnTo>
                  <a:lnTo>
                    <a:pt x="209" y="62"/>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54" name="Freeform 217">
              <a:extLst>
                <a:ext uri="{FF2B5EF4-FFF2-40B4-BE49-F238E27FC236}">
                  <a16:creationId xmlns:a16="http://schemas.microsoft.com/office/drawing/2014/main" id="{DFB79897-AA7C-6D6B-7E3A-1B90D5FC954A}"/>
                </a:ext>
              </a:extLst>
            </p:cNvPr>
            <p:cNvSpPr>
              <a:spLocks/>
            </p:cNvSpPr>
            <p:nvPr/>
          </p:nvSpPr>
          <p:spPr bwMode="auto">
            <a:xfrm>
              <a:off x="734721" y="4146144"/>
              <a:ext cx="533617" cy="872761"/>
            </a:xfrm>
            <a:custGeom>
              <a:avLst/>
              <a:gdLst>
                <a:gd name="T0" fmla="*/ 7 w 225"/>
                <a:gd name="T1" fmla="*/ 0 h 368"/>
                <a:gd name="T2" fmla="*/ 0 w 225"/>
                <a:gd name="T3" fmla="*/ 12 h 368"/>
                <a:gd name="T4" fmla="*/ 0 w 225"/>
                <a:gd name="T5" fmla="*/ 14 h 368"/>
                <a:gd name="T6" fmla="*/ 0 w 225"/>
                <a:gd name="T7" fmla="*/ 368 h 368"/>
                <a:gd name="T8" fmla="*/ 4 w 225"/>
                <a:gd name="T9" fmla="*/ 368 h 368"/>
                <a:gd name="T10" fmla="*/ 14 w 225"/>
                <a:gd name="T11" fmla="*/ 368 h 368"/>
                <a:gd name="T12" fmla="*/ 179 w 225"/>
                <a:gd name="T13" fmla="*/ 368 h 368"/>
                <a:gd name="T14" fmla="*/ 225 w 225"/>
                <a:gd name="T15" fmla="*/ 368 h 368"/>
                <a:gd name="T16" fmla="*/ 20 w 225"/>
                <a:gd name="T17" fmla="*/ 23 h 368"/>
                <a:gd name="T18" fmla="*/ 18 w 225"/>
                <a:gd name="T19" fmla="*/ 17 h 368"/>
                <a:gd name="T20" fmla="*/ 12 w 225"/>
                <a:gd name="T21" fmla="*/ 8 h 368"/>
                <a:gd name="T22" fmla="*/ 7 w 225"/>
                <a:gd name="T2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368">
                  <a:moveTo>
                    <a:pt x="7" y="0"/>
                  </a:moveTo>
                  <a:lnTo>
                    <a:pt x="0" y="12"/>
                  </a:lnTo>
                  <a:lnTo>
                    <a:pt x="0" y="14"/>
                  </a:lnTo>
                  <a:lnTo>
                    <a:pt x="0" y="368"/>
                  </a:lnTo>
                  <a:lnTo>
                    <a:pt x="4" y="368"/>
                  </a:lnTo>
                  <a:lnTo>
                    <a:pt x="14" y="368"/>
                  </a:lnTo>
                  <a:lnTo>
                    <a:pt x="179" y="368"/>
                  </a:lnTo>
                  <a:lnTo>
                    <a:pt x="225" y="368"/>
                  </a:lnTo>
                  <a:lnTo>
                    <a:pt x="20" y="23"/>
                  </a:lnTo>
                  <a:lnTo>
                    <a:pt x="18" y="17"/>
                  </a:lnTo>
                  <a:lnTo>
                    <a:pt x="12" y="8"/>
                  </a:lnTo>
                  <a:lnTo>
                    <a:pt x="7"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55" name="Freeform 218">
              <a:extLst>
                <a:ext uri="{FF2B5EF4-FFF2-40B4-BE49-F238E27FC236}">
                  <a16:creationId xmlns:a16="http://schemas.microsoft.com/office/drawing/2014/main" id="{DB5C5FBA-82D0-6547-BEDE-4C69B0BA97E8}"/>
                </a:ext>
              </a:extLst>
            </p:cNvPr>
            <p:cNvSpPr>
              <a:spLocks/>
            </p:cNvSpPr>
            <p:nvPr/>
          </p:nvSpPr>
          <p:spPr bwMode="auto">
            <a:xfrm>
              <a:off x="734721" y="4146144"/>
              <a:ext cx="533617" cy="872761"/>
            </a:xfrm>
            <a:custGeom>
              <a:avLst/>
              <a:gdLst>
                <a:gd name="T0" fmla="*/ 7 w 225"/>
                <a:gd name="T1" fmla="*/ 0 h 368"/>
                <a:gd name="T2" fmla="*/ 0 w 225"/>
                <a:gd name="T3" fmla="*/ 12 h 368"/>
                <a:gd name="T4" fmla="*/ 0 w 225"/>
                <a:gd name="T5" fmla="*/ 14 h 368"/>
                <a:gd name="T6" fmla="*/ 0 w 225"/>
                <a:gd name="T7" fmla="*/ 368 h 368"/>
                <a:gd name="T8" fmla="*/ 4 w 225"/>
                <a:gd name="T9" fmla="*/ 368 h 368"/>
                <a:gd name="T10" fmla="*/ 14 w 225"/>
                <a:gd name="T11" fmla="*/ 368 h 368"/>
                <a:gd name="T12" fmla="*/ 179 w 225"/>
                <a:gd name="T13" fmla="*/ 368 h 368"/>
                <a:gd name="T14" fmla="*/ 225 w 225"/>
                <a:gd name="T15" fmla="*/ 368 h 368"/>
                <a:gd name="T16" fmla="*/ 20 w 225"/>
                <a:gd name="T17" fmla="*/ 23 h 368"/>
                <a:gd name="T18" fmla="*/ 18 w 225"/>
                <a:gd name="T19" fmla="*/ 17 h 368"/>
                <a:gd name="T20" fmla="*/ 12 w 225"/>
                <a:gd name="T21" fmla="*/ 8 h 368"/>
                <a:gd name="T22" fmla="*/ 7 w 225"/>
                <a:gd name="T2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368">
                  <a:moveTo>
                    <a:pt x="7" y="0"/>
                  </a:moveTo>
                  <a:lnTo>
                    <a:pt x="0" y="12"/>
                  </a:lnTo>
                  <a:lnTo>
                    <a:pt x="0" y="14"/>
                  </a:lnTo>
                  <a:lnTo>
                    <a:pt x="0" y="368"/>
                  </a:lnTo>
                  <a:lnTo>
                    <a:pt x="4" y="368"/>
                  </a:lnTo>
                  <a:lnTo>
                    <a:pt x="14" y="368"/>
                  </a:lnTo>
                  <a:lnTo>
                    <a:pt x="179" y="368"/>
                  </a:lnTo>
                  <a:lnTo>
                    <a:pt x="225" y="368"/>
                  </a:lnTo>
                  <a:lnTo>
                    <a:pt x="20" y="23"/>
                  </a:lnTo>
                  <a:lnTo>
                    <a:pt x="18" y="17"/>
                  </a:lnTo>
                  <a:lnTo>
                    <a:pt x="12" y="8"/>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56" name="Freeform 219">
              <a:extLst>
                <a:ext uri="{FF2B5EF4-FFF2-40B4-BE49-F238E27FC236}">
                  <a16:creationId xmlns:a16="http://schemas.microsoft.com/office/drawing/2014/main" id="{A6954811-0A7C-3A8F-945C-84B7743F8C62}"/>
                </a:ext>
              </a:extLst>
            </p:cNvPr>
            <p:cNvSpPr>
              <a:spLocks/>
            </p:cNvSpPr>
            <p:nvPr/>
          </p:nvSpPr>
          <p:spPr bwMode="auto">
            <a:xfrm>
              <a:off x="9967483" y="4373820"/>
              <a:ext cx="1316256" cy="1750264"/>
            </a:xfrm>
            <a:custGeom>
              <a:avLst/>
              <a:gdLst>
                <a:gd name="T0" fmla="*/ 555 w 555"/>
                <a:gd name="T1" fmla="*/ 738 h 738"/>
                <a:gd name="T2" fmla="*/ 413 w 555"/>
                <a:gd name="T3" fmla="*/ 452 h 738"/>
                <a:gd name="T4" fmla="*/ 505 w 555"/>
                <a:gd name="T5" fmla="*/ 452 h 738"/>
                <a:gd name="T6" fmla="*/ 355 w 555"/>
                <a:gd name="T7" fmla="*/ 205 h 738"/>
                <a:gd name="T8" fmla="*/ 434 w 555"/>
                <a:gd name="T9" fmla="*/ 205 h 738"/>
                <a:gd name="T10" fmla="*/ 284 w 555"/>
                <a:gd name="T11" fmla="*/ 10 h 738"/>
                <a:gd name="T12" fmla="*/ 277 w 555"/>
                <a:gd name="T13" fmla="*/ 0 h 738"/>
                <a:gd name="T14" fmla="*/ 271 w 555"/>
                <a:gd name="T15" fmla="*/ 10 h 738"/>
                <a:gd name="T16" fmla="*/ 121 w 555"/>
                <a:gd name="T17" fmla="*/ 205 h 738"/>
                <a:gd name="T18" fmla="*/ 200 w 555"/>
                <a:gd name="T19" fmla="*/ 205 h 738"/>
                <a:gd name="T20" fmla="*/ 50 w 555"/>
                <a:gd name="T21" fmla="*/ 452 h 738"/>
                <a:gd name="T22" fmla="*/ 142 w 555"/>
                <a:gd name="T23" fmla="*/ 452 h 738"/>
                <a:gd name="T24" fmla="*/ 0 w 555"/>
                <a:gd name="T25" fmla="*/ 738 h 738"/>
                <a:gd name="T26" fmla="*/ 277 w 555"/>
                <a:gd name="T27" fmla="*/ 738 h 738"/>
                <a:gd name="T28" fmla="*/ 277 w 555"/>
                <a:gd name="T29" fmla="*/ 717 h 738"/>
                <a:gd name="T30" fmla="*/ 278 w 555"/>
                <a:gd name="T31" fmla="*/ 738 h 738"/>
                <a:gd name="T32" fmla="*/ 555 w 555"/>
                <a:gd name="T33"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5" h="738">
                  <a:moveTo>
                    <a:pt x="555" y="738"/>
                  </a:moveTo>
                  <a:lnTo>
                    <a:pt x="413" y="452"/>
                  </a:lnTo>
                  <a:lnTo>
                    <a:pt x="505" y="452"/>
                  </a:lnTo>
                  <a:lnTo>
                    <a:pt x="355" y="205"/>
                  </a:lnTo>
                  <a:lnTo>
                    <a:pt x="434" y="205"/>
                  </a:lnTo>
                  <a:lnTo>
                    <a:pt x="284" y="10"/>
                  </a:lnTo>
                  <a:lnTo>
                    <a:pt x="277" y="0"/>
                  </a:lnTo>
                  <a:lnTo>
                    <a:pt x="271" y="10"/>
                  </a:lnTo>
                  <a:lnTo>
                    <a:pt x="121" y="205"/>
                  </a:lnTo>
                  <a:lnTo>
                    <a:pt x="200" y="205"/>
                  </a:lnTo>
                  <a:lnTo>
                    <a:pt x="50" y="452"/>
                  </a:lnTo>
                  <a:lnTo>
                    <a:pt x="142" y="452"/>
                  </a:lnTo>
                  <a:lnTo>
                    <a:pt x="0" y="738"/>
                  </a:lnTo>
                  <a:lnTo>
                    <a:pt x="277" y="738"/>
                  </a:lnTo>
                  <a:lnTo>
                    <a:pt x="277" y="717"/>
                  </a:lnTo>
                  <a:lnTo>
                    <a:pt x="278" y="738"/>
                  </a:lnTo>
                  <a:lnTo>
                    <a:pt x="555" y="738"/>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57" name="Freeform 220">
              <a:extLst>
                <a:ext uri="{FF2B5EF4-FFF2-40B4-BE49-F238E27FC236}">
                  <a16:creationId xmlns:a16="http://schemas.microsoft.com/office/drawing/2014/main" id="{F69B8B62-67B3-3083-7AE5-967126E1F848}"/>
                </a:ext>
              </a:extLst>
            </p:cNvPr>
            <p:cNvSpPr>
              <a:spLocks/>
            </p:cNvSpPr>
            <p:nvPr/>
          </p:nvSpPr>
          <p:spPr bwMode="auto">
            <a:xfrm>
              <a:off x="9967483" y="4373820"/>
              <a:ext cx="1316256" cy="1750264"/>
            </a:xfrm>
            <a:custGeom>
              <a:avLst/>
              <a:gdLst>
                <a:gd name="T0" fmla="*/ 555 w 555"/>
                <a:gd name="T1" fmla="*/ 738 h 738"/>
                <a:gd name="T2" fmla="*/ 413 w 555"/>
                <a:gd name="T3" fmla="*/ 452 h 738"/>
                <a:gd name="T4" fmla="*/ 505 w 555"/>
                <a:gd name="T5" fmla="*/ 452 h 738"/>
                <a:gd name="T6" fmla="*/ 355 w 555"/>
                <a:gd name="T7" fmla="*/ 205 h 738"/>
                <a:gd name="T8" fmla="*/ 434 w 555"/>
                <a:gd name="T9" fmla="*/ 205 h 738"/>
                <a:gd name="T10" fmla="*/ 284 w 555"/>
                <a:gd name="T11" fmla="*/ 10 h 738"/>
                <a:gd name="T12" fmla="*/ 277 w 555"/>
                <a:gd name="T13" fmla="*/ 0 h 738"/>
                <a:gd name="T14" fmla="*/ 271 w 555"/>
                <a:gd name="T15" fmla="*/ 10 h 738"/>
                <a:gd name="T16" fmla="*/ 121 w 555"/>
                <a:gd name="T17" fmla="*/ 205 h 738"/>
                <a:gd name="T18" fmla="*/ 200 w 555"/>
                <a:gd name="T19" fmla="*/ 205 h 738"/>
                <a:gd name="T20" fmla="*/ 50 w 555"/>
                <a:gd name="T21" fmla="*/ 452 h 738"/>
                <a:gd name="T22" fmla="*/ 142 w 555"/>
                <a:gd name="T23" fmla="*/ 452 h 738"/>
                <a:gd name="T24" fmla="*/ 0 w 555"/>
                <a:gd name="T25" fmla="*/ 738 h 738"/>
                <a:gd name="T26" fmla="*/ 277 w 555"/>
                <a:gd name="T27" fmla="*/ 738 h 738"/>
                <a:gd name="T28" fmla="*/ 277 w 555"/>
                <a:gd name="T29" fmla="*/ 717 h 738"/>
                <a:gd name="T30" fmla="*/ 278 w 555"/>
                <a:gd name="T31" fmla="*/ 738 h 738"/>
                <a:gd name="T32" fmla="*/ 555 w 555"/>
                <a:gd name="T33"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5" h="738">
                  <a:moveTo>
                    <a:pt x="555" y="738"/>
                  </a:moveTo>
                  <a:lnTo>
                    <a:pt x="413" y="452"/>
                  </a:lnTo>
                  <a:lnTo>
                    <a:pt x="505" y="452"/>
                  </a:lnTo>
                  <a:lnTo>
                    <a:pt x="355" y="205"/>
                  </a:lnTo>
                  <a:lnTo>
                    <a:pt x="434" y="205"/>
                  </a:lnTo>
                  <a:lnTo>
                    <a:pt x="284" y="10"/>
                  </a:lnTo>
                  <a:lnTo>
                    <a:pt x="277" y="0"/>
                  </a:lnTo>
                  <a:lnTo>
                    <a:pt x="271" y="10"/>
                  </a:lnTo>
                  <a:lnTo>
                    <a:pt x="121" y="205"/>
                  </a:lnTo>
                  <a:lnTo>
                    <a:pt x="200" y="205"/>
                  </a:lnTo>
                  <a:lnTo>
                    <a:pt x="50" y="452"/>
                  </a:lnTo>
                  <a:lnTo>
                    <a:pt x="142" y="452"/>
                  </a:lnTo>
                  <a:lnTo>
                    <a:pt x="0" y="738"/>
                  </a:lnTo>
                  <a:lnTo>
                    <a:pt x="277" y="738"/>
                  </a:lnTo>
                  <a:lnTo>
                    <a:pt x="277" y="717"/>
                  </a:lnTo>
                  <a:lnTo>
                    <a:pt x="278" y="738"/>
                  </a:lnTo>
                  <a:lnTo>
                    <a:pt x="555" y="7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58" name="Freeform 221">
              <a:extLst>
                <a:ext uri="{FF2B5EF4-FFF2-40B4-BE49-F238E27FC236}">
                  <a16:creationId xmlns:a16="http://schemas.microsoft.com/office/drawing/2014/main" id="{7D24C6BE-F9AB-B9E9-C75F-3D15D2880396}"/>
                </a:ext>
              </a:extLst>
            </p:cNvPr>
            <p:cNvSpPr>
              <a:spLocks/>
            </p:cNvSpPr>
            <p:nvPr/>
          </p:nvSpPr>
          <p:spPr bwMode="auto">
            <a:xfrm>
              <a:off x="10358802" y="5687704"/>
              <a:ext cx="533617" cy="808727"/>
            </a:xfrm>
            <a:custGeom>
              <a:avLst/>
              <a:gdLst>
                <a:gd name="T0" fmla="*/ 225 w 225"/>
                <a:gd name="T1" fmla="*/ 82 h 341"/>
                <a:gd name="T2" fmla="*/ 142 w 225"/>
                <a:gd name="T3" fmla="*/ 141 h 341"/>
                <a:gd name="T4" fmla="*/ 113 w 225"/>
                <a:gd name="T5" fmla="*/ 2 h 341"/>
                <a:gd name="T6" fmla="*/ 113 w 225"/>
                <a:gd name="T7" fmla="*/ 0 h 341"/>
                <a:gd name="T8" fmla="*/ 113 w 225"/>
                <a:gd name="T9" fmla="*/ 0 h 341"/>
                <a:gd name="T10" fmla="*/ 113 w 225"/>
                <a:gd name="T11" fmla="*/ 0 h 341"/>
                <a:gd name="T12" fmla="*/ 113 w 225"/>
                <a:gd name="T13" fmla="*/ 2 h 341"/>
                <a:gd name="T14" fmla="*/ 85 w 225"/>
                <a:gd name="T15" fmla="*/ 141 h 341"/>
                <a:gd name="T16" fmla="*/ 0 w 225"/>
                <a:gd name="T17" fmla="*/ 82 h 341"/>
                <a:gd name="T18" fmla="*/ 74 w 225"/>
                <a:gd name="T19" fmla="*/ 180 h 341"/>
                <a:gd name="T20" fmla="*/ 50 w 225"/>
                <a:gd name="T21" fmla="*/ 341 h 341"/>
                <a:gd name="T22" fmla="*/ 112 w 225"/>
                <a:gd name="T23" fmla="*/ 341 h 341"/>
                <a:gd name="T24" fmla="*/ 175 w 225"/>
                <a:gd name="T25" fmla="*/ 341 h 341"/>
                <a:gd name="T26" fmla="*/ 151 w 225"/>
                <a:gd name="T27" fmla="*/ 180 h 341"/>
                <a:gd name="T28" fmla="*/ 225 w 225"/>
                <a:gd name="T29"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341">
                  <a:moveTo>
                    <a:pt x="225" y="82"/>
                  </a:moveTo>
                  <a:lnTo>
                    <a:pt x="142" y="141"/>
                  </a:lnTo>
                  <a:lnTo>
                    <a:pt x="113" y="2"/>
                  </a:lnTo>
                  <a:lnTo>
                    <a:pt x="113" y="0"/>
                  </a:lnTo>
                  <a:lnTo>
                    <a:pt x="113" y="0"/>
                  </a:lnTo>
                  <a:lnTo>
                    <a:pt x="113" y="0"/>
                  </a:lnTo>
                  <a:lnTo>
                    <a:pt x="113" y="2"/>
                  </a:lnTo>
                  <a:lnTo>
                    <a:pt x="85" y="141"/>
                  </a:lnTo>
                  <a:lnTo>
                    <a:pt x="0" y="82"/>
                  </a:lnTo>
                  <a:lnTo>
                    <a:pt x="74" y="180"/>
                  </a:lnTo>
                  <a:lnTo>
                    <a:pt x="50" y="341"/>
                  </a:lnTo>
                  <a:lnTo>
                    <a:pt x="112" y="341"/>
                  </a:lnTo>
                  <a:lnTo>
                    <a:pt x="175" y="341"/>
                  </a:lnTo>
                  <a:lnTo>
                    <a:pt x="151" y="180"/>
                  </a:lnTo>
                  <a:lnTo>
                    <a:pt x="225" y="82"/>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59" name="Freeform 222">
              <a:extLst>
                <a:ext uri="{FF2B5EF4-FFF2-40B4-BE49-F238E27FC236}">
                  <a16:creationId xmlns:a16="http://schemas.microsoft.com/office/drawing/2014/main" id="{DC998F11-983A-2623-DF86-1C3B7502554C}"/>
                </a:ext>
              </a:extLst>
            </p:cNvPr>
            <p:cNvSpPr>
              <a:spLocks/>
            </p:cNvSpPr>
            <p:nvPr/>
          </p:nvSpPr>
          <p:spPr bwMode="auto">
            <a:xfrm>
              <a:off x="10358802" y="5687704"/>
              <a:ext cx="533617" cy="808727"/>
            </a:xfrm>
            <a:custGeom>
              <a:avLst/>
              <a:gdLst>
                <a:gd name="T0" fmla="*/ 225 w 225"/>
                <a:gd name="T1" fmla="*/ 82 h 341"/>
                <a:gd name="T2" fmla="*/ 142 w 225"/>
                <a:gd name="T3" fmla="*/ 141 h 341"/>
                <a:gd name="T4" fmla="*/ 113 w 225"/>
                <a:gd name="T5" fmla="*/ 2 h 341"/>
                <a:gd name="T6" fmla="*/ 113 w 225"/>
                <a:gd name="T7" fmla="*/ 0 h 341"/>
                <a:gd name="T8" fmla="*/ 113 w 225"/>
                <a:gd name="T9" fmla="*/ 0 h 341"/>
                <a:gd name="T10" fmla="*/ 113 w 225"/>
                <a:gd name="T11" fmla="*/ 0 h 341"/>
                <a:gd name="T12" fmla="*/ 113 w 225"/>
                <a:gd name="T13" fmla="*/ 2 h 341"/>
                <a:gd name="T14" fmla="*/ 85 w 225"/>
                <a:gd name="T15" fmla="*/ 141 h 341"/>
                <a:gd name="T16" fmla="*/ 0 w 225"/>
                <a:gd name="T17" fmla="*/ 82 h 341"/>
                <a:gd name="T18" fmla="*/ 74 w 225"/>
                <a:gd name="T19" fmla="*/ 180 h 341"/>
                <a:gd name="T20" fmla="*/ 50 w 225"/>
                <a:gd name="T21" fmla="*/ 341 h 341"/>
                <a:gd name="T22" fmla="*/ 112 w 225"/>
                <a:gd name="T23" fmla="*/ 341 h 341"/>
                <a:gd name="T24" fmla="*/ 175 w 225"/>
                <a:gd name="T25" fmla="*/ 341 h 341"/>
                <a:gd name="T26" fmla="*/ 151 w 225"/>
                <a:gd name="T27" fmla="*/ 180 h 341"/>
                <a:gd name="T28" fmla="*/ 225 w 225"/>
                <a:gd name="T29"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341">
                  <a:moveTo>
                    <a:pt x="225" y="82"/>
                  </a:moveTo>
                  <a:lnTo>
                    <a:pt x="142" y="141"/>
                  </a:lnTo>
                  <a:lnTo>
                    <a:pt x="113" y="2"/>
                  </a:lnTo>
                  <a:lnTo>
                    <a:pt x="113" y="0"/>
                  </a:lnTo>
                  <a:lnTo>
                    <a:pt x="113" y="0"/>
                  </a:lnTo>
                  <a:lnTo>
                    <a:pt x="113" y="0"/>
                  </a:lnTo>
                  <a:lnTo>
                    <a:pt x="113" y="2"/>
                  </a:lnTo>
                  <a:lnTo>
                    <a:pt x="85" y="141"/>
                  </a:lnTo>
                  <a:lnTo>
                    <a:pt x="0" y="82"/>
                  </a:lnTo>
                  <a:lnTo>
                    <a:pt x="74" y="180"/>
                  </a:lnTo>
                  <a:lnTo>
                    <a:pt x="50" y="341"/>
                  </a:lnTo>
                  <a:lnTo>
                    <a:pt x="112" y="341"/>
                  </a:lnTo>
                  <a:lnTo>
                    <a:pt x="175" y="341"/>
                  </a:lnTo>
                  <a:lnTo>
                    <a:pt x="151" y="180"/>
                  </a:lnTo>
                  <a:lnTo>
                    <a:pt x="225"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60" name="Rectangle 223">
              <a:extLst>
                <a:ext uri="{FF2B5EF4-FFF2-40B4-BE49-F238E27FC236}">
                  <a16:creationId xmlns:a16="http://schemas.microsoft.com/office/drawing/2014/main" id="{A4F876D0-14BD-0B84-F0B8-EE6D0A4FC544}"/>
                </a:ext>
              </a:extLst>
            </p:cNvPr>
            <p:cNvSpPr>
              <a:spLocks noChangeArrowheads="1"/>
            </p:cNvSpPr>
            <p:nvPr/>
          </p:nvSpPr>
          <p:spPr bwMode="auto">
            <a:xfrm>
              <a:off x="10809412" y="4860005"/>
              <a:ext cx="187359" cy="2372"/>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61" name="Rectangle 224">
              <a:extLst>
                <a:ext uri="{FF2B5EF4-FFF2-40B4-BE49-F238E27FC236}">
                  <a16:creationId xmlns:a16="http://schemas.microsoft.com/office/drawing/2014/main" id="{CAAE4202-D520-940B-21A2-459E55A77D96}"/>
                </a:ext>
              </a:extLst>
            </p:cNvPr>
            <p:cNvSpPr>
              <a:spLocks noChangeArrowheads="1"/>
            </p:cNvSpPr>
            <p:nvPr/>
          </p:nvSpPr>
          <p:spPr bwMode="auto">
            <a:xfrm>
              <a:off x="10809412" y="4860005"/>
              <a:ext cx="187359" cy="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62" name="Rectangle 225">
              <a:extLst>
                <a:ext uri="{FF2B5EF4-FFF2-40B4-BE49-F238E27FC236}">
                  <a16:creationId xmlns:a16="http://schemas.microsoft.com/office/drawing/2014/main" id="{11AB1736-3C30-A68E-0800-182E49A3FA2A}"/>
                </a:ext>
              </a:extLst>
            </p:cNvPr>
            <p:cNvSpPr>
              <a:spLocks noChangeArrowheads="1"/>
            </p:cNvSpPr>
            <p:nvPr/>
          </p:nvSpPr>
          <p:spPr bwMode="auto">
            <a:xfrm>
              <a:off x="10946967" y="5445798"/>
              <a:ext cx="218190" cy="4743"/>
            </a:xfrm>
            <a:prstGeom prst="rect">
              <a:avLst/>
            </a:prstGeom>
            <a:solidFill>
              <a:srgbClr val="8ECB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63" name="Rectangle 226">
              <a:extLst>
                <a:ext uri="{FF2B5EF4-FFF2-40B4-BE49-F238E27FC236}">
                  <a16:creationId xmlns:a16="http://schemas.microsoft.com/office/drawing/2014/main" id="{3BCD044B-F954-40BF-5218-550AB268CFCC}"/>
                </a:ext>
              </a:extLst>
            </p:cNvPr>
            <p:cNvSpPr>
              <a:spLocks noChangeArrowheads="1"/>
            </p:cNvSpPr>
            <p:nvPr/>
          </p:nvSpPr>
          <p:spPr bwMode="auto">
            <a:xfrm>
              <a:off x="10946967" y="5445798"/>
              <a:ext cx="218190" cy="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64" name="Freeform 227">
              <a:extLst>
                <a:ext uri="{FF2B5EF4-FFF2-40B4-BE49-F238E27FC236}">
                  <a16:creationId xmlns:a16="http://schemas.microsoft.com/office/drawing/2014/main" id="{35C713DE-24F1-97B3-835D-A29BC89A9A7B}"/>
                </a:ext>
              </a:extLst>
            </p:cNvPr>
            <p:cNvSpPr>
              <a:spLocks/>
            </p:cNvSpPr>
            <p:nvPr/>
          </p:nvSpPr>
          <p:spPr bwMode="auto">
            <a:xfrm>
              <a:off x="10719290" y="6124085"/>
              <a:ext cx="564448" cy="360488"/>
            </a:xfrm>
            <a:custGeom>
              <a:avLst/>
              <a:gdLst>
                <a:gd name="T0" fmla="*/ 238 w 238"/>
                <a:gd name="T1" fmla="*/ 0 h 152"/>
                <a:gd name="T2" fmla="*/ 0 w 238"/>
                <a:gd name="T3" fmla="*/ 0 h 152"/>
                <a:gd name="T4" fmla="*/ 23 w 238"/>
                <a:gd name="T5" fmla="*/ 152 h 152"/>
                <a:gd name="T6" fmla="*/ 23 w 238"/>
                <a:gd name="T7" fmla="*/ 152 h 152"/>
                <a:gd name="T8" fmla="*/ 0 w 238"/>
                <a:gd name="T9" fmla="*/ 2 h 152"/>
                <a:gd name="T10" fmla="*/ 238 w 238"/>
                <a:gd name="T11" fmla="*/ 2 h 152"/>
                <a:gd name="T12" fmla="*/ 238 w 238"/>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38" h="152">
                  <a:moveTo>
                    <a:pt x="238" y="0"/>
                  </a:moveTo>
                  <a:lnTo>
                    <a:pt x="0" y="0"/>
                  </a:lnTo>
                  <a:lnTo>
                    <a:pt x="23" y="152"/>
                  </a:lnTo>
                  <a:lnTo>
                    <a:pt x="23" y="152"/>
                  </a:lnTo>
                  <a:lnTo>
                    <a:pt x="0" y="2"/>
                  </a:lnTo>
                  <a:lnTo>
                    <a:pt x="238" y="2"/>
                  </a:lnTo>
                  <a:lnTo>
                    <a:pt x="238"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65" name="Freeform 228">
              <a:extLst>
                <a:ext uri="{FF2B5EF4-FFF2-40B4-BE49-F238E27FC236}">
                  <a16:creationId xmlns:a16="http://schemas.microsoft.com/office/drawing/2014/main" id="{8B7D0655-DD9C-2C67-5F74-6D403D7632BE}"/>
                </a:ext>
              </a:extLst>
            </p:cNvPr>
            <p:cNvSpPr>
              <a:spLocks/>
            </p:cNvSpPr>
            <p:nvPr/>
          </p:nvSpPr>
          <p:spPr bwMode="auto">
            <a:xfrm>
              <a:off x="10719290" y="6124085"/>
              <a:ext cx="564448" cy="360488"/>
            </a:xfrm>
            <a:custGeom>
              <a:avLst/>
              <a:gdLst>
                <a:gd name="T0" fmla="*/ 238 w 238"/>
                <a:gd name="T1" fmla="*/ 0 h 152"/>
                <a:gd name="T2" fmla="*/ 0 w 238"/>
                <a:gd name="T3" fmla="*/ 0 h 152"/>
                <a:gd name="T4" fmla="*/ 23 w 238"/>
                <a:gd name="T5" fmla="*/ 152 h 152"/>
                <a:gd name="T6" fmla="*/ 23 w 238"/>
                <a:gd name="T7" fmla="*/ 152 h 152"/>
                <a:gd name="T8" fmla="*/ 0 w 238"/>
                <a:gd name="T9" fmla="*/ 2 h 152"/>
                <a:gd name="T10" fmla="*/ 238 w 238"/>
                <a:gd name="T11" fmla="*/ 2 h 152"/>
                <a:gd name="T12" fmla="*/ 238 w 238"/>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38" h="152">
                  <a:moveTo>
                    <a:pt x="238" y="0"/>
                  </a:moveTo>
                  <a:lnTo>
                    <a:pt x="0" y="0"/>
                  </a:lnTo>
                  <a:lnTo>
                    <a:pt x="23" y="152"/>
                  </a:lnTo>
                  <a:lnTo>
                    <a:pt x="23" y="152"/>
                  </a:lnTo>
                  <a:lnTo>
                    <a:pt x="0" y="2"/>
                  </a:lnTo>
                  <a:lnTo>
                    <a:pt x="238" y="2"/>
                  </a:lnTo>
                  <a:lnTo>
                    <a:pt x="2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66" name="Freeform 229">
              <a:extLst>
                <a:ext uri="{FF2B5EF4-FFF2-40B4-BE49-F238E27FC236}">
                  <a16:creationId xmlns:a16="http://schemas.microsoft.com/office/drawing/2014/main" id="{ADB86A94-09A5-DB87-D586-C24EF6FA181A}"/>
                </a:ext>
              </a:extLst>
            </p:cNvPr>
            <p:cNvSpPr>
              <a:spLocks/>
            </p:cNvSpPr>
            <p:nvPr/>
          </p:nvSpPr>
          <p:spPr bwMode="auto">
            <a:xfrm>
              <a:off x="10631540" y="4383307"/>
              <a:ext cx="652199" cy="1740778"/>
            </a:xfrm>
            <a:custGeom>
              <a:avLst/>
              <a:gdLst>
                <a:gd name="T0" fmla="*/ 0 w 275"/>
                <a:gd name="T1" fmla="*/ 0 h 734"/>
                <a:gd name="T2" fmla="*/ 0 w 275"/>
                <a:gd name="T3" fmla="*/ 557 h 734"/>
                <a:gd name="T4" fmla="*/ 27 w 275"/>
                <a:gd name="T5" fmla="*/ 691 h 734"/>
                <a:gd name="T6" fmla="*/ 110 w 275"/>
                <a:gd name="T7" fmla="*/ 632 h 734"/>
                <a:gd name="T8" fmla="*/ 36 w 275"/>
                <a:gd name="T9" fmla="*/ 730 h 734"/>
                <a:gd name="T10" fmla="*/ 37 w 275"/>
                <a:gd name="T11" fmla="*/ 734 h 734"/>
                <a:gd name="T12" fmla="*/ 275 w 275"/>
                <a:gd name="T13" fmla="*/ 734 h 734"/>
                <a:gd name="T14" fmla="*/ 133 w 275"/>
                <a:gd name="T15" fmla="*/ 450 h 734"/>
                <a:gd name="T16" fmla="*/ 133 w 275"/>
                <a:gd name="T17" fmla="*/ 450 h 734"/>
                <a:gd name="T18" fmla="*/ 133 w 275"/>
                <a:gd name="T19" fmla="*/ 448 h 734"/>
                <a:gd name="T20" fmla="*/ 225 w 275"/>
                <a:gd name="T21" fmla="*/ 448 h 734"/>
                <a:gd name="T22" fmla="*/ 75 w 275"/>
                <a:gd name="T23" fmla="*/ 201 h 734"/>
                <a:gd name="T24" fmla="*/ 75 w 275"/>
                <a:gd name="T25" fmla="*/ 201 h 734"/>
                <a:gd name="T26" fmla="*/ 75 w 275"/>
                <a:gd name="T27" fmla="*/ 201 h 734"/>
                <a:gd name="T28" fmla="*/ 154 w 275"/>
                <a:gd name="T29" fmla="*/ 201 h 734"/>
                <a:gd name="T30" fmla="*/ 4 w 275"/>
                <a:gd name="T31" fmla="*/ 6 h 734"/>
                <a:gd name="T32" fmla="*/ 0 w 275"/>
                <a:gd name="T33"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734">
                  <a:moveTo>
                    <a:pt x="0" y="0"/>
                  </a:moveTo>
                  <a:lnTo>
                    <a:pt x="0" y="557"/>
                  </a:lnTo>
                  <a:lnTo>
                    <a:pt x="27" y="691"/>
                  </a:lnTo>
                  <a:lnTo>
                    <a:pt x="110" y="632"/>
                  </a:lnTo>
                  <a:lnTo>
                    <a:pt x="36" y="730"/>
                  </a:lnTo>
                  <a:lnTo>
                    <a:pt x="37" y="734"/>
                  </a:lnTo>
                  <a:lnTo>
                    <a:pt x="275" y="734"/>
                  </a:lnTo>
                  <a:lnTo>
                    <a:pt x="133" y="450"/>
                  </a:lnTo>
                  <a:lnTo>
                    <a:pt x="133" y="450"/>
                  </a:lnTo>
                  <a:lnTo>
                    <a:pt x="133" y="448"/>
                  </a:lnTo>
                  <a:lnTo>
                    <a:pt x="225" y="448"/>
                  </a:lnTo>
                  <a:lnTo>
                    <a:pt x="75" y="201"/>
                  </a:lnTo>
                  <a:lnTo>
                    <a:pt x="75" y="201"/>
                  </a:lnTo>
                  <a:lnTo>
                    <a:pt x="75" y="201"/>
                  </a:lnTo>
                  <a:lnTo>
                    <a:pt x="154" y="201"/>
                  </a:lnTo>
                  <a:lnTo>
                    <a:pt x="4" y="6"/>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67" name="Freeform 230">
              <a:extLst>
                <a:ext uri="{FF2B5EF4-FFF2-40B4-BE49-F238E27FC236}">
                  <a16:creationId xmlns:a16="http://schemas.microsoft.com/office/drawing/2014/main" id="{6C9B28D4-60DB-DFDC-19AF-551741149F05}"/>
                </a:ext>
              </a:extLst>
            </p:cNvPr>
            <p:cNvSpPr>
              <a:spLocks/>
            </p:cNvSpPr>
            <p:nvPr/>
          </p:nvSpPr>
          <p:spPr bwMode="auto">
            <a:xfrm>
              <a:off x="10631540" y="4383307"/>
              <a:ext cx="652199" cy="1740778"/>
            </a:xfrm>
            <a:custGeom>
              <a:avLst/>
              <a:gdLst>
                <a:gd name="T0" fmla="*/ 0 w 275"/>
                <a:gd name="T1" fmla="*/ 0 h 734"/>
                <a:gd name="T2" fmla="*/ 0 w 275"/>
                <a:gd name="T3" fmla="*/ 557 h 734"/>
                <a:gd name="T4" fmla="*/ 27 w 275"/>
                <a:gd name="T5" fmla="*/ 691 h 734"/>
                <a:gd name="T6" fmla="*/ 110 w 275"/>
                <a:gd name="T7" fmla="*/ 632 h 734"/>
                <a:gd name="T8" fmla="*/ 36 w 275"/>
                <a:gd name="T9" fmla="*/ 730 h 734"/>
                <a:gd name="T10" fmla="*/ 37 w 275"/>
                <a:gd name="T11" fmla="*/ 734 h 734"/>
                <a:gd name="T12" fmla="*/ 275 w 275"/>
                <a:gd name="T13" fmla="*/ 734 h 734"/>
                <a:gd name="T14" fmla="*/ 133 w 275"/>
                <a:gd name="T15" fmla="*/ 450 h 734"/>
                <a:gd name="T16" fmla="*/ 133 w 275"/>
                <a:gd name="T17" fmla="*/ 450 h 734"/>
                <a:gd name="T18" fmla="*/ 133 w 275"/>
                <a:gd name="T19" fmla="*/ 448 h 734"/>
                <a:gd name="T20" fmla="*/ 225 w 275"/>
                <a:gd name="T21" fmla="*/ 448 h 734"/>
                <a:gd name="T22" fmla="*/ 75 w 275"/>
                <a:gd name="T23" fmla="*/ 201 h 734"/>
                <a:gd name="T24" fmla="*/ 75 w 275"/>
                <a:gd name="T25" fmla="*/ 201 h 734"/>
                <a:gd name="T26" fmla="*/ 75 w 275"/>
                <a:gd name="T27" fmla="*/ 201 h 734"/>
                <a:gd name="T28" fmla="*/ 154 w 275"/>
                <a:gd name="T29" fmla="*/ 201 h 734"/>
                <a:gd name="T30" fmla="*/ 4 w 275"/>
                <a:gd name="T31" fmla="*/ 6 h 734"/>
                <a:gd name="T32" fmla="*/ 0 w 275"/>
                <a:gd name="T33"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734">
                  <a:moveTo>
                    <a:pt x="0" y="0"/>
                  </a:moveTo>
                  <a:lnTo>
                    <a:pt x="0" y="557"/>
                  </a:lnTo>
                  <a:lnTo>
                    <a:pt x="27" y="691"/>
                  </a:lnTo>
                  <a:lnTo>
                    <a:pt x="110" y="632"/>
                  </a:lnTo>
                  <a:lnTo>
                    <a:pt x="36" y="730"/>
                  </a:lnTo>
                  <a:lnTo>
                    <a:pt x="37" y="734"/>
                  </a:lnTo>
                  <a:lnTo>
                    <a:pt x="275" y="734"/>
                  </a:lnTo>
                  <a:lnTo>
                    <a:pt x="133" y="450"/>
                  </a:lnTo>
                  <a:lnTo>
                    <a:pt x="133" y="450"/>
                  </a:lnTo>
                  <a:lnTo>
                    <a:pt x="133" y="448"/>
                  </a:lnTo>
                  <a:lnTo>
                    <a:pt x="225" y="448"/>
                  </a:lnTo>
                  <a:lnTo>
                    <a:pt x="75" y="201"/>
                  </a:lnTo>
                  <a:lnTo>
                    <a:pt x="75" y="201"/>
                  </a:lnTo>
                  <a:lnTo>
                    <a:pt x="75" y="201"/>
                  </a:lnTo>
                  <a:lnTo>
                    <a:pt x="154" y="201"/>
                  </a:lnTo>
                  <a:lnTo>
                    <a:pt x="4"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68" name="Freeform 231">
              <a:extLst>
                <a:ext uri="{FF2B5EF4-FFF2-40B4-BE49-F238E27FC236}">
                  <a16:creationId xmlns:a16="http://schemas.microsoft.com/office/drawing/2014/main" id="{4563D724-9645-E709-7BF8-D18922B380E9}"/>
                </a:ext>
              </a:extLst>
            </p:cNvPr>
            <p:cNvSpPr>
              <a:spLocks/>
            </p:cNvSpPr>
            <p:nvPr/>
          </p:nvSpPr>
          <p:spPr bwMode="auto">
            <a:xfrm>
              <a:off x="10631540" y="5704306"/>
              <a:ext cx="260879" cy="780267"/>
            </a:xfrm>
            <a:custGeom>
              <a:avLst/>
              <a:gdLst>
                <a:gd name="T0" fmla="*/ 0 w 110"/>
                <a:gd name="T1" fmla="*/ 0 h 329"/>
                <a:gd name="T2" fmla="*/ 0 w 110"/>
                <a:gd name="T3" fmla="*/ 329 h 329"/>
                <a:gd name="T4" fmla="*/ 60 w 110"/>
                <a:gd name="T5" fmla="*/ 329 h 329"/>
                <a:gd name="T6" fmla="*/ 37 w 110"/>
                <a:gd name="T7" fmla="*/ 177 h 329"/>
                <a:gd name="T8" fmla="*/ 36 w 110"/>
                <a:gd name="T9" fmla="*/ 173 h 329"/>
                <a:gd name="T10" fmla="*/ 110 w 110"/>
                <a:gd name="T11" fmla="*/ 75 h 329"/>
                <a:gd name="T12" fmla="*/ 27 w 110"/>
                <a:gd name="T13" fmla="*/ 134 h 329"/>
                <a:gd name="T14" fmla="*/ 0 w 110"/>
                <a:gd name="T15" fmla="*/ 0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329">
                  <a:moveTo>
                    <a:pt x="0" y="0"/>
                  </a:moveTo>
                  <a:lnTo>
                    <a:pt x="0" y="329"/>
                  </a:lnTo>
                  <a:lnTo>
                    <a:pt x="60" y="329"/>
                  </a:lnTo>
                  <a:lnTo>
                    <a:pt x="37" y="177"/>
                  </a:lnTo>
                  <a:lnTo>
                    <a:pt x="36" y="173"/>
                  </a:lnTo>
                  <a:lnTo>
                    <a:pt x="110" y="75"/>
                  </a:lnTo>
                  <a:lnTo>
                    <a:pt x="27" y="134"/>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69" name="Freeform 232">
              <a:extLst>
                <a:ext uri="{FF2B5EF4-FFF2-40B4-BE49-F238E27FC236}">
                  <a16:creationId xmlns:a16="http://schemas.microsoft.com/office/drawing/2014/main" id="{1FBCDEB4-39A3-E5B8-95BF-DC7304DE4B0E}"/>
                </a:ext>
              </a:extLst>
            </p:cNvPr>
            <p:cNvSpPr>
              <a:spLocks/>
            </p:cNvSpPr>
            <p:nvPr/>
          </p:nvSpPr>
          <p:spPr bwMode="auto">
            <a:xfrm>
              <a:off x="10631540" y="5704306"/>
              <a:ext cx="260879" cy="780267"/>
            </a:xfrm>
            <a:custGeom>
              <a:avLst/>
              <a:gdLst>
                <a:gd name="T0" fmla="*/ 0 w 110"/>
                <a:gd name="T1" fmla="*/ 0 h 329"/>
                <a:gd name="T2" fmla="*/ 0 w 110"/>
                <a:gd name="T3" fmla="*/ 329 h 329"/>
                <a:gd name="T4" fmla="*/ 60 w 110"/>
                <a:gd name="T5" fmla="*/ 329 h 329"/>
                <a:gd name="T6" fmla="*/ 37 w 110"/>
                <a:gd name="T7" fmla="*/ 177 h 329"/>
                <a:gd name="T8" fmla="*/ 36 w 110"/>
                <a:gd name="T9" fmla="*/ 173 h 329"/>
                <a:gd name="T10" fmla="*/ 110 w 110"/>
                <a:gd name="T11" fmla="*/ 75 h 329"/>
                <a:gd name="T12" fmla="*/ 27 w 110"/>
                <a:gd name="T13" fmla="*/ 134 h 329"/>
                <a:gd name="T14" fmla="*/ 0 w 110"/>
                <a:gd name="T15" fmla="*/ 0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329">
                  <a:moveTo>
                    <a:pt x="0" y="0"/>
                  </a:moveTo>
                  <a:lnTo>
                    <a:pt x="0" y="329"/>
                  </a:lnTo>
                  <a:lnTo>
                    <a:pt x="60" y="329"/>
                  </a:lnTo>
                  <a:lnTo>
                    <a:pt x="37" y="177"/>
                  </a:lnTo>
                  <a:lnTo>
                    <a:pt x="36" y="173"/>
                  </a:lnTo>
                  <a:lnTo>
                    <a:pt x="110" y="75"/>
                  </a:lnTo>
                  <a:lnTo>
                    <a:pt x="27" y="13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70" name="Oval 233">
              <a:extLst>
                <a:ext uri="{FF2B5EF4-FFF2-40B4-BE49-F238E27FC236}">
                  <a16:creationId xmlns:a16="http://schemas.microsoft.com/office/drawing/2014/main" id="{4E7E9439-3DC3-287B-FB9E-18D431A7BB20}"/>
                </a:ext>
              </a:extLst>
            </p:cNvPr>
            <p:cNvSpPr>
              <a:spLocks noChangeArrowheads="1"/>
            </p:cNvSpPr>
            <p:nvPr/>
          </p:nvSpPr>
          <p:spPr bwMode="auto">
            <a:xfrm>
              <a:off x="6844044" y="4409395"/>
              <a:ext cx="668800" cy="1304398"/>
            </a:xfrm>
            <a:prstGeom prst="ellipse">
              <a:avLst/>
            </a:pr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71" name="Freeform 234">
              <a:extLst>
                <a:ext uri="{FF2B5EF4-FFF2-40B4-BE49-F238E27FC236}">
                  <a16:creationId xmlns:a16="http://schemas.microsoft.com/office/drawing/2014/main" id="{235785FC-889C-D24E-7741-005E6F24A7A4}"/>
                </a:ext>
              </a:extLst>
            </p:cNvPr>
            <p:cNvSpPr>
              <a:spLocks/>
            </p:cNvSpPr>
            <p:nvPr/>
          </p:nvSpPr>
          <p:spPr bwMode="auto">
            <a:xfrm>
              <a:off x="7121525" y="5170689"/>
              <a:ext cx="125696" cy="1309141"/>
            </a:xfrm>
            <a:custGeom>
              <a:avLst/>
              <a:gdLst>
                <a:gd name="T0" fmla="*/ 19 w 53"/>
                <a:gd name="T1" fmla="*/ 0 h 552"/>
                <a:gd name="T2" fmla="*/ 0 w 53"/>
                <a:gd name="T3" fmla="*/ 552 h 552"/>
                <a:gd name="T4" fmla="*/ 53 w 53"/>
                <a:gd name="T5" fmla="*/ 552 h 552"/>
                <a:gd name="T6" fmla="*/ 19 w 53"/>
                <a:gd name="T7" fmla="*/ 0 h 552"/>
              </a:gdLst>
              <a:ahLst/>
              <a:cxnLst>
                <a:cxn ang="0">
                  <a:pos x="T0" y="T1"/>
                </a:cxn>
                <a:cxn ang="0">
                  <a:pos x="T2" y="T3"/>
                </a:cxn>
                <a:cxn ang="0">
                  <a:pos x="T4" y="T5"/>
                </a:cxn>
                <a:cxn ang="0">
                  <a:pos x="T6" y="T7"/>
                </a:cxn>
              </a:cxnLst>
              <a:rect l="0" t="0" r="r" b="b"/>
              <a:pathLst>
                <a:path w="53" h="552">
                  <a:moveTo>
                    <a:pt x="19" y="0"/>
                  </a:moveTo>
                  <a:lnTo>
                    <a:pt x="0" y="552"/>
                  </a:lnTo>
                  <a:lnTo>
                    <a:pt x="53" y="552"/>
                  </a:lnTo>
                  <a:lnTo>
                    <a:pt x="19" y="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72" name="Freeform 235">
              <a:extLst>
                <a:ext uri="{FF2B5EF4-FFF2-40B4-BE49-F238E27FC236}">
                  <a16:creationId xmlns:a16="http://schemas.microsoft.com/office/drawing/2014/main" id="{D291BF89-4595-99BB-8D74-C252D22D1EFD}"/>
                </a:ext>
              </a:extLst>
            </p:cNvPr>
            <p:cNvSpPr>
              <a:spLocks/>
            </p:cNvSpPr>
            <p:nvPr/>
          </p:nvSpPr>
          <p:spPr bwMode="auto">
            <a:xfrm>
              <a:off x="7121525" y="5170689"/>
              <a:ext cx="125696" cy="1309141"/>
            </a:xfrm>
            <a:custGeom>
              <a:avLst/>
              <a:gdLst>
                <a:gd name="T0" fmla="*/ 19 w 53"/>
                <a:gd name="T1" fmla="*/ 0 h 552"/>
                <a:gd name="T2" fmla="*/ 0 w 53"/>
                <a:gd name="T3" fmla="*/ 552 h 552"/>
                <a:gd name="T4" fmla="*/ 53 w 53"/>
                <a:gd name="T5" fmla="*/ 552 h 552"/>
                <a:gd name="T6" fmla="*/ 19 w 53"/>
                <a:gd name="T7" fmla="*/ 0 h 552"/>
              </a:gdLst>
              <a:ahLst/>
              <a:cxnLst>
                <a:cxn ang="0">
                  <a:pos x="T0" y="T1"/>
                </a:cxn>
                <a:cxn ang="0">
                  <a:pos x="T2" y="T3"/>
                </a:cxn>
                <a:cxn ang="0">
                  <a:pos x="T4" y="T5"/>
                </a:cxn>
                <a:cxn ang="0">
                  <a:pos x="T6" y="T7"/>
                </a:cxn>
              </a:cxnLst>
              <a:rect l="0" t="0" r="r" b="b"/>
              <a:pathLst>
                <a:path w="53" h="552">
                  <a:moveTo>
                    <a:pt x="19" y="0"/>
                  </a:moveTo>
                  <a:lnTo>
                    <a:pt x="0" y="552"/>
                  </a:lnTo>
                  <a:lnTo>
                    <a:pt x="53" y="552"/>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73" name="Freeform 236">
              <a:extLst>
                <a:ext uri="{FF2B5EF4-FFF2-40B4-BE49-F238E27FC236}">
                  <a16:creationId xmlns:a16="http://schemas.microsoft.com/office/drawing/2014/main" id="{30920F9C-3076-C3C7-E414-2A8D6B04951A}"/>
                </a:ext>
              </a:extLst>
            </p:cNvPr>
            <p:cNvSpPr>
              <a:spLocks noEditPoints="1"/>
            </p:cNvSpPr>
            <p:nvPr/>
          </p:nvSpPr>
          <p:spPr bwMode="auto">
            <a:xfrm>
              <a:off x="7427465" y="4622842"/>
              <a:ext cx="85379" cy="476698"/>
            </a:xfrm>
            <a:custGeom>
              <a:avLst/>
              <a:gdLst>
                <a:gd name="T0" fmla="*/ 20 w 20"/>
                <a:gd name="T1" fmla="*/ 107 h 107"/>
                <a:gd name="T2" fmla="*/ 20 w 20"/>
                <a:gd name="T3" fmla="*/ 107 h 107"/>
                <a:gd name="T4" fmla="*/ 20 w 20"/>
                <a:gd name="T5" fmla="*/ 104 h 107"/>
                <a:gd name="T6" fmla="*/ 20 w 20"/>
                <a:gd name="T7" fmla="*/ 104 h 107"/>
                <a:gd name="T8" fmla="*/ 20 w 20"/>
                <a:gd name="T9" fmla="*/ 103 h 107"/>
                <a:gd name="T10" fmla="*/ 20 w 20"/>
                <a:gd name="T11" fmla="*/ 103 h 107"/>
                <a:gd name="T12" fmla="*/ 20 w 20"/>
                <a:gd name="T13" fmla="*/ 103 h 107"/>
                <a:gd name="T14" fmla="*/ 20 w 20"/>
                <a:gd name="T15" fmla="*/ 103 h 107"/>
                <a:gd name="T16" fmla="*/ 20 w 20"/>
                <a:gd name="T17" fmla="*/ 103 h 107"/>
                <a:gd name="T18" fmla="*/ 20 w 20"/>
                <a:gd name="T19" fmla="*/ 102 h 107"/>
                <a:gd name="T20" fmla="*/ 20 w 20"/>
                <a:gd name="T21" fmla="*/ 102 h 107"/>
                <a:gd name="T22" fmla="*/ 20 w 20"/>
                <a:gd name="T23" fmla="*/ 102 h 107"/>
                <a:gd name="T24" fmla="*/ 20 w 20"/>
                <a:gd name="T25" fmla="*/ 102 h 107"/>
                <a:gd name="T26" fmla="*/ 20 w 20"/>
                <a:gd name="T27" fmla="*/ 101 h 107"/>
                <a:gd name="T28" fmla="*/ 20 w 20"/>
                <a:gd name="T29" fmla="*/ 101 h 107"/>
                <a:gd name="T30" fmla="*/ 20 w 20"/>
                <a:gd name="T31" fmla="*/ 101 h 107"/>
                <a:gd name="T32" fmla="*/ 20 w 20"/>
                <a:gd name="T33" fmla="*/ 101 h 107"/>
                <a:gd name="T34" fmla="*/ 20 w 20"/>
                <a:gd name="T35" fmla="*/ 100 h 107"/>
                <a:gd name="T36" fmla="*/ 20 w 20"/>
                <a:gd name="T37" fmla="*/ 100 h 107"/>
                <a:gd name="T38" fmla="*/ 20 w 20"/>
                <a:gd name="T39" fmla="*/ 100 h 107"/>
                <a:gd name="T40" fmla="*/ 20 w 20"/>
                <a:gd name="T41" fmla="*/ 100 h 107"/>
                <a:gd name="T42" fmla="*/ 20 w 20"/>
                <a:gd name="T43" fmla="*/ 100 h 107"/>
                <a:gd name="T44" fmla="*/ 20 w 20"/>
                <a:gd name="T45" fmla="*/ 99 h 107"/>
                <a:gd name="T46" fmla="*/ 20 w 20"/>
                <a:gd name="T47" fmla="*/ 99 h 107"/>
                <a:gd name="T48" fmla="*/ 20 w 20"/>
                <a:gd name="T49" fmla="*/ 99 h 107"/>
                <a:gd name="T50" fmla="*/ 20 w 20"/>
                <a:gd name="T51" fmla="*/ 97 h 107"/>
                <a:gd name="T52" fmla="*/ 20 w 20"/>
                <a:gd name="T53" fmla="*/ 97 h 107"/>
                <a:gd name="T54" fmla="*/ 20 w 20"/>
                <a:gd name="T55" fmla="*/ 96 h 107"/>
                <a:gd name="T56" fmla="*/ 20 w 20"/>
                <a:gd name="T57" fmla="*/ 95 h 107"/>
                <a:gd name="T58" fmla="*/ 20 w 20"/>
                <a:gd name="T59" fmla="*/ 94 h 107"/>
                <a:gd name="T60" fmla="*/ 1 w 20"/>
                <a:gd name="T61" fmla="*/ 2 h 107"/>
                <a:gd name="T62" fmla="*/ 1 w 20"/>
                <a:gd name="T63" fmla="*/ 2 h 107"/>
                <a:gd name="T64" fmla="*/ 0 w 20"/>
                <a:gd name="T65" fmla="*/ 2 h 107"/>
                <a:gd name="T66" fmla="*/ 0 w 20"/>
                <a:gd name="T67" fmla="*/ 2 h 107"/>
                <a:gd name="T68" fmla="*/ 0 w 20"/>
                <a:gd name="T69" fmla="*/ 1 h 107"/>
                <a:gd name="T70" fmla="*/ 0 w 20"/>
                <a:gd name="T71" fmla="*/ 1 h 107"/>
                <a:gd name="T72" fmla="*/ 0 w 20"/>
                <a:gd name="T73" fmla="*/ 1 h 107"/>
                <a:gd name="T74" fmla="*/ 0 w 20"/>
                <a:gd name="T75" fmla="*/ 1 h 107"/>
                <a:gd name="T76" fmla="*/ 0 w 20"/>
                <a:gd name="T77" fmla="*/ 1 h 107"/>
                <a:gd name="T78" fmla="*/ 0 w 20"/>
                <a:gd name="T79" fmla="*/ 1 h 107"/>
                <a:gd name="T80" fmla="*/ 0 w 20"/>
                <a:gd name="T81" fmla="*/ 0 h 107"/>
                <a:gd name="T82" fmla="*/ 0 w 20"/>
                <a:gd name="T83" fmla="*/ 0 h 107"/>
                <a:gd name="T84" fmla="*/ 0 w 20"/>
                <a:gd name="T85" fmla="*/ 0 h 107"/>
                <a:gd name="T86" fmla="*/ 0 w 20"/>
                <a:gd name="T87" fmla="*/ 0 h 107"/>
                <a:gd name="T88" fmla="*/ 0 w 20"/>
                <a:gd name="T8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07">
                  <a:moveTo>
                    <a:pt x="20" y="107"/>
                  </a:moveTo>
                  <a:cubicBezTo>
                    <a:pt x="20" y="107"/>
                    <a:pt x="20" y="107"/>
                    <a:pt x="20" y="107"/>
                  </a:cubicBezTo>
                  <a:cubicBezTo>
                    <a:pt x="20" y="107"/>
                    <a:pt x="20" y="107"/>
                    <a:pt x="20" y="107"/>
                  </a:cubicBezTo>
                  <a:moveTo>
                    <a:pt x="20" y="107"/>
                  </a:moveTo>
                  <a:cubicBezTo>
                    <a:pt x="20" y="107"/>
                    <a:pt x="20" y="107"/>
                    <a:pt x="20" y="107"/>
                  </a:cubicBezTo>
                  <a:cubicBezTo>
                    <a:pt x="20" y="107"/>
                    <a:pt x="20" y="107"/>
                    <a:pt x="20" y="107"/>
                  </a:cubicBezTo>
                  <a:moveTo>
                    <a:pt x="20" y="104"/>
                  </a:moveTo>
                  <a:cubicBezTo>
                    <a:pt x="20" y="104"/>
                    <a:pt x="20" y="104"/>
                    <a:pt x="20" y="104"/>
                  </a:cubicBezTo>
                  <a:cubicBezTo>
                    <a:pt x="20" y="104"/>
                    <a:pt x="20" y="104"/>
                    <a:pt x="20" y="104"/>
                  </a:cubicBezTo>
                  <a:moveTo>
                    <a:pt x="20" y="104"/>
                  </a:moveTo>
                  <a:cubicBezTo>
                    <a:pt x="20" y="104"/>
                    <a:pt x="20" y="104"/>
                    <a:pt x="20" y="104"/>
                  </a:cubicBezTo>
                  <a:cubicBezTo>
                    <a:pt x="20" y="104"/>
                    <a:pt x="20" y="104"/>
                    <a:pt x="20" y="104"/>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2"/>
                  </a:moveTo>
                  <a:cubicBezTo>
                    <a:pt x="20" y="102"/>
                    <a:pt x="20" y="102"/>
                    <a:pt x="20" y="102"/>
                  </a:cubicBezTo>
                  <a:cubicBezTo>
                    <a:pt x="20" y="102"/>
                    <a:pt x="20" y="102"/>
                    <a:pt x="20" y="102"/>
                  </a:cubicBezTo>
                  <a:moveTo>
                    <a:pt x="20" y="102"/>
                  </a:moveTo>
                  <a:cubicBezTo>
                    <a:pt x="20" y="102"/>
                    <a:pt x="20" y="102"/>
                    <a:pt x="20" y="102"/>
                  </a:cubicBezTo>
                  <a:cubicBezTo>
                    <a:pt x="20" y="102"/>
                    <a:pt x="20" y="102"/>
                    <a:pt x="20" y="102"/>
                  </a:cubicBezTo>
                  <a:moveTo>
                    <a:pt x="20" y="102"/>
                  </a:moveTo>
                  <a:cubicBezTo>
                    <a:pt x="20" y="102"/>
                    <a:pt x="20" y="102"/>
                    <a:pt x="20" y="102"/>
                  </a:cubicBezTo>
                  <a:cubicBezTo>
                    <a:pt x="20" y="102"/>
                    <a:pt x="20" y="102"/>
                    <a:pt x="20" y="102"/>
                  </a:cubicBezTo>
                  <a:moveTo>
                    <a:pt x="20" y="102"/>
                  </a:moveTo>
                  <a:cubicBezTo>
                    <a:pt x="20" y="102"/>
                    <a:pt x="20" y="102"/>
                    <a:pt x="20" y="102"/>
                  </a:cubicBezTo>
                  <a:cubicBezTo>
                    <a:pt x="20" y="102"/>
                    <a:pt x="20" y="102"/>
                    <a:pt x="20" y="102"/>
                  </a:cubicBezTo>
                  <a:moveTo>
                    <a:pt x="20" y="101"/>
                  </a:moveTo>
                  <a:cubicBezTo>
                    <a:pt x="20" y="101"/>
                    <a:pt x="20" y="101"/>
                    <a:pt x="20" y="101"/>
                  </a:cubicBezTo>
                  <a:cubicBezTo>
                    <a:pt x="20" y="101"/>
                    <a:pt x="20" y="101"/>
                    <a:pt x="20" y="101"/>
                  </a:cubicBezTo>
                  <a:moveTo>
                    <a:pt x="20" y="101"/>
                  </a:moveTo>
                  <a:cubicBezTo>
                    <a:pt x="20" y="101"/>
                    <a:pt x="20" y="101"/>
                    <a:pt x="20" y="101"/>
                  </a:cubicBezTo>
                  <a:cubicBezTo>
                    <a:pt x="20" y="101"/>
                    <a:pt x="20" y="101"/>
                    <a:pt x="20" y="101"/>
                  </a:cubicBezTo>
                  <a:moveTo>
                    <a:pt x="20" y="101"/>
                  </a:moveTo>
                  <a:cubicBezTo>
                    <a:pt x="20" y="101"/>
                    <a:pt x="20" y="101"/>
                    <a:pt x="20" y="101"/>
                  </a:cubicBezTo>
                  <a:cubicBezTo>
                    <a:pt x="20" y="101"/>
                    <a:pt x="20" y="101"/>
                    <a:pt x="20" y="101"/>
                  </a:cubicBezTo>
                  <a:moveTo>
                    <a:pt x="20" y="101"/>
                  </a:moveTo>
                  <a:cubicBezTo>
                    <a:pt x="20" y="101"/>
                    <a:pt x="20" y="101"/>
                    <a:pt x="20" y="101"/>
                  </a:cubicBezTo>
                  <a:cubicBezTo>
                    <a:pt x="20" y="101"/>
                    <a:pt x="20" y="101"/>
                    <a:pt x="20" y="101"/>
                  </a:cubicBezTo>
                  <a:moveTo>
                    <a:pt x="20" y="100"/>
                  </a:moveTo>
                  <a:cubicBezTo>
                    <a:pt x="20" y="100"/>
                    <a:pt x="20" y="101"/>
                    <a:pt x="20" y="101"/>
                  </a:cubicBezTo>
                  <a:cubicBezTo>
                    <a:pt x="20" y="101"/>
                    <a:pt x="20" y="100"/>
                    <a:pt x="20" y="100"/>
                  </a:cubicBezTo>
                  <a:moveTo>
                    <a:pt x="20" y="100"/>
                  </a:moveTo>
                  <a:cubicBezTo>
                    <a:pt x="20" y="100"/>
                    <a:pt x="20" y="100"/>
                    <a:pt x="20" y="100"/>
                  </a:cubicBezTo>
                  <a:cubicBezTo>
                    <a:pt x="20" y="100"/>
                    <a:pt x="20" y="100"/>
                    <a:pt x="20" y="100"/>
                  </a:cubicBezTo>
                  <a:moveTo>
                    <a:pt x="20" y="100"/>
                  </a:moveTo>
                  <a:cubicBezTo>
                    <a:pt x="20" y="100"/>
                    <a:pt x="20" y="100"/>
                    <a:pt x="20" y="100"/>
                  </a:cubicBezTo>
                  <a:cubicBezTo>
                    <a:pt x="20" y="100"/>
                    <a:pt x="20" y="100"/>
                    <a:pt x="20" y="100"/>
                  </a:cubicBezTo>
                  <a:moveTo>
                    <a:pt x="20" y="100"/>
                  </a:moveTo>
                  <a:cubicBezTo>
                    <a:pt x="20" y="100"/>
                    <a:pt x="20" y="100"/>
                    <a:pt x="20" y="100"/>
                  </a:cubicBezTo>
                  <a:cubicBezTo>
                    <a:pt x="20" y="100"/>
                    <a:pt x="20" y="100"/>
                    <a:pt x="20" y="100"/>
                  </a:cubicBezTo>
                  <a:moveTo>
                    <a:pt x="20" y="100"/>
                  </a:moveTo>
                  <a:cubicBezTo>
                    <a:pt x="20" y="100"/>
                    <a:pt x="20" y="100"/>
                    <a:pt x="20" y="100"/>
                  </a:cubicBezTo>
                  <a:cubicBezTo>
                    <a:pt x="20" y="100"/>
                    <a:pt x="20" y="100"/>
                    <a:pt x="20" y="100"/>
                  </a:cubicBezTo>
                  <a:moveTo>
                    <a:pt x="20" y="99"/>
                  </a:moveTo>
                  <a:cubicBezTo>
                    <a:pt x="20" y="99"/>
                    <a:pt x="20" y="99"/>
                    <a:pt x="20" y="99"/>
                  </a:cubicBezTo>
                  <a:cubicBezTo>
                    <a:pt x="20" y="99"/>
                    <a:pt x="20" y="99"/>
                    <a:pt x="20" y="99"/>
                  </a:cubicBezTo>
                  <a:moveTo>
                    <a:pt x="20" y="99"/>
                  </a:moveTo>
                  <a:cubicBezTo>
                    <a:pt x="20" y="99"/>
                    <a:pt x="20" y="99"/>
                    <a:pt x="20" y="99"/>
                  </a:cubicBezTo>
                  <a:cubicBezTo>
                    <a:pt x="20" y="99"/>
                    <a:pt x="20" y="99"/>
                    <a:pt x="20" y="99"/>
                  </a:cubicBezTo>
                  <a:moveTo>
                    <a:pt x="20" y="99"/>
                  </a:moveTo>
                  <a:cubicBezTo>
                    <a:pt x="20" y="99"/>
                    <a:pt x="20" y="99"/>
                    <a:pt x="20" y="99"/>
                  </a:cubicBezTo>
                  <a:cubicBezTo>
                    <a:pt x="20" y="99"/>
                    <a:pt x="20" y="99"/>
                    <a:pt x="20" y="99"/>
                  </a:cubicBezTo>
                  <a:moveTo>
                    <a:pt x="20" y="97"/>
                  </a:moveTo>
                  <a:cubicBezTo>
                    <a:pt x="20" y="97"/>
                    <a:pt x="20" y="97"/>
                    <a:pt x="20" y="97"/>
                  </a:cubicBezTo>
                  <a:cubicBezTo>
                    <a:pt x="20" y="97"/>
                    <a:pt x="20" y="97"/>
                    <a:pt x="20" y="97"/>
                  </a:cubicBezTo>
                  <a:moveTo>
                    <a:pt x="20" y="97"/>
                  </a:moveTo>
                  <a:cubicBezTo>
                    <a:pt x="20" y="97"/>
                    <a:pt x="20" y="97"/>
                    <a:pt x="20" y="97"/>
                  </a:cubicBezTo>
                  <a:cubicBezTo>
                    <a:pt x="20" y="97"/>
                    <a:pt x="20" y="97"/>
                    <a:pt x="20" y="97"/>
                  </a:cubicBezTo>
                  <a:moveTo>
                    <a:pt x="20" y="96"/>
                  </a:moveTo>
                  <a:cubicBezTo>
                    <a:pt x="20" y="96"/>
                    <a:pt x="20" y="96"/>
                    <a:pt x="20" y="96"/>
                  </a:cubicBezTo>
                  <a:cubicBezTo>
                    <a:pt x="20" y="96"/>
                    <a:pt x="20" y="96"/>
                    <a:pt x="20" y="96"/>
                  </a:cubicBezTo>
                  <a:moveTo>
                    <a:pt x="20" y="95"/>
                  </a:moveTo>
                  <a:cubicBezTo>
                    <a:pt x="20" y="96"/>
                    <a:pt x="20" y="96"/>
                    <a:pt x="20" y="96"/>
                  </a:cubicBezTo>
                  <a:cubicBezTo>
                    <a:pt x="20" y="96"/>
                    <a:pt x="20" y="96"/>
                    <a:pt x="20" y="95"/>
                  </a:cubicBezTo>
                  <a:moveTo>
                    <a:pt x="20" y="94"/>
                  </a:moveTo>
                  <a:cubicBezTo>
                    <a:pt x="20" y="95"/>
                    <a:pt x="20" y="95"/>
                    <a:pt x="20" y="95"/>
                  </a:cubicBezTo>
                  <a:cubicBezTo>
                    <a:pt x="20" y="95"/>
                    <a:pt x="20" y="95"/>
                    <a:pt x="20" y="94"/>
                  </a:cubicBezTo>
                  <a:moveTo>
                    <a:pt x="1" y="2"/>
                  </a:moveTo>
                  <a:cubicBezTo>
                    <a:pt x="12" y="27"/>
                    <a:pt x="20" y="59"/>
                    <a:pt x="20" y="94"/>
                  </a:cubicBezTo>
                  <a:cubicBezTo>
                    <a:pt x="20" y="59"/>
                    <a:pt x="12" y="27"/>
                    <a:pt x="1" y="2"/>
                  </a:cubicBezTo>
                  <a:moveTo>
                    <a:pt x="1" y="2"/>
                  </a:moveTo>
                  <a:cubicBezTo>
                    <a:pt x="1" y="2"/>
                    <a:pt x="1" y="2"/>
                    <a:pt x="1" y="2"/>
                  </a:cubicBezTo>
                  <a:cubicBezTo>
                    <a:pt x="1" y="2"/>
                    <a:pt x="1" y="2"/>
                    <a:pt x="1" y="2"/>
                  </a:cubicBezTo>
                  <a:moveTo>
                    <a:pt x="0" y="2"/>
                  </a:moveTo>
                  <a:cubicBezTo>
                    <a:pt x="1" y="2"/>
                    <a:pt x="1" y="2"/>
                    <a:pt x="1" y="2"/>
                  </a:cubicBezTo>
                  <a:cubicBezTo>
                    <a:pt x="1" y="2"/>
                    <a:pt x="1" y="2"/>
                    <a:pt x="0" y="2"/>
                  </a:cubicBezTo>
                  <a:moveTo>
                    <a:pt x="0" y="2"/>
                  </a:moveTo>
                  <a:cubicBezTo>
                    <a:pt x="0" y="2"/>
                    <a:pt x="0" y="2"/>
                    <a:pt x="0" y="2"/>
                  </a:cubicBezTo>
                  <a:cubicBezTo>
                    <a:pt x="0" y="2"/>
                    <a:pt x="0" y="2"/>
                    <a:pt x="0" y="2"/>
                  </a:cubicBezTo>
                  <a:moveTo>
                    <a:pt x="0" y="1"/>
                  </a:moveTo>
                  <a:cubicBezTo>
                    <a:pt x="0" y="1"/>
                    <a:pt x="0" y="2"/>
                    <a:pt x="0" y="2"/>
                  </a:cubicBezTo>
                  <a:cubicBezTo>
                    <a:pt x="0" y="2"/>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1"/>
                    <a:pt x="0" y="1"/>
                    <a:pt x="0" y="1"/>
                  </a:cubicBezTo>
                  <a:cubicBezTo>
                    <a:pt x="0" y="1"/>
                    <a:pt x="0" y="1"/>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74" name="Freeform 237">
              <a:extLst>
                <a:ext uri="{FF2B5EF4-FFF2-40B4-BE49-F238E27FC236}">
                  <a16:creationId xmlns:a16="http://schemas.microsoft.com/office/drawing/2014/main" id="{E28CDABC-00D0-549F-413C-2BB3E115156B}"/>
                </a:ext>
              </a:extLst>
            </p:cNvPr>
            <p:cNvSpPr>
              <a:spLocks/>
            </p:cNvSpPr>
            <p:nvPr/>
          </p:nvSpPr>
          <p:spPr bwMode="auto">
            <a:xfrm>
              <a:off x="7180816" y="4409395"/>
              <a:ext cx="332028" cy="1304398"/>
            </a:xfrm>
            <a:custGeom>
              <a:avLst/>
              <a:gdLst>
                <a:gd name="T0" fmla="*/ 0 w 79"/>
                <a:gd name="T1" fmla="*/ 217 h 293"/>
                <a:gd name="T2" fmla="*/ 79 w 79"/>
                <a:gd name="T3" fmla="*/ 155 h 293"/>
                <a:gd name="T4" fmla="*/ 79 w 79"/>
                <a:gd name="T5" fmla="*/ 155 h 293"/>
                <a:gd name="T6" fmla="*/ 79 w 79"/>
                <a:gd name="T7" fmla="*/ 152 h 293"/>
                <a:gd name="T8" fmla="*/ 79 w 79"/>
                <a:gd name="T9" fmla="*/ 152 h 293"/>
                <a:gd name="T10" fmla="*/ 79 w 79"/>
                <a:gd name="T11" fmla="*/ 151 h 293"/>
                <a:gd name="T12" fmla="*/ 79 w 79"/>
                <a:gd name="T13" fmla="*/ 151 h 293"/>
                <a:gd name="T14" fmla="*/ 79 w 79"/>
                <a:gd name="T15" fmla="*/ 151 h 293"/>
                <a:gd name="T16" fmla="*/ 79 w 79"/>
                <a:gd name="T17" fmla="*/ 151 h 293"/>
                <a:gd name="T18" fmla="*/ 79 w 79"/>
                <a:gd name="T19" fmla="*/ 151 h 293"/>
                <a:gd name="T20" fmla="*/ 79 w 79"/>
                <a:gd name="T21" fmla="*/ 150 h 293"/>
                <a:gd name="T22" fmla="*/ 79 w 79"/>
                <a:gd name="T23" fmla="*/ 150 h 293"/>
                <a:gd name="T24" fmla="*/ 79 w 79"/>
                <a:gd name="T25" fmla="*/ 150 h 293"/>
                <a:gd name="T26" fmla="*/ 79 w 79"/>
                <a:gd name="T27" fmla="*/ 150 h 293"/>
                <a:gd name="T28" fmla="*/ 79 w 79"/>
                <a:gd name="T29" fmla="*/ 149 h 293"/>
                <a:gd name="T30" fmla="*/ 79 w 79"/>
                <a:gd name="T31" fmla="*/ 149 h 293"/>
                <a:gd name="T32" fmla="*/ 79 w 79"/>
                <a:gd name="T33" fmla="*/ 149 h 293"/>
                <a:gd name="T34" fmla="*/ 79 w 79"/>
                <a:gd name="T35" fmla="*/ 149 h 293"/>
                <a:gd name="T36" fmla="*/ 79 w 79"/>
                <a:gd name="T37" fmla="*/ 149 h 293"/>
                <a:gd name="T38" fmla="*/ 79 w 79"/>
                <a:gd name="T39" fmla="*/ 148 h 293"/>
                <a:gd name="T40" fmla="*/ 79 w 79"/>
                <a:gd name="T41" fmla="*/ 148 h 293"/>
                <a:gd name="T42" fmla="*/ 79 w 79"/>
                <a:gd name="T43" fmla="*/ 148 h 293"/>
                <a:gd name="T44" fmla="*/ 79 w 79"/>
                <a:gd name="T45" fmla="*/ 148 h 293"/>
                <a:gd name="T46" fmla="*/ 79 w 79"/>
                <a:gd name="T47" fmla="*/ 147 h 293"/>
                <a:gd name="T48" fmla="*/ 79 w 79"/>
                <a:gd name="T49" fmla="*/ 147 h 293"/>
                <a:gd name="T50" fmla="*/ 79 w 79"/>
                <a:gd name="T51" fmla="*/ 147 h 293"/>
                <a:gd name="T52" fmla="*/ 79 w 79"/>
                <a:gd name="T53" fmla="*/ 147 h 293"/>
                <a:gd name="T54" fmla="*/ 79 w 79"/>
                <a:gd name="T55" fmla="*/ 145 h 293"/>
                <a:gd name="T56" fmla="*/ 79 w 79"/>
                <a:gd name="T57" fmla="*/ 145 h 293"/>
                <a:gd name="T58" fmla="*/ 79 w 79"/>
                <a:gd name="T59" fmla="*/ 144 h 293"/>
                <a:gd name="T60" fmla="*/ 79 w 79"/>
                <a:gd name="T61" fmla="*/ 144 h 293"/>
                <a:gd name="T62" fmla="*/ 79 w 79"/>
                <a:gd name="T63" fmla="*/ 143 h 293"/>
                <a:gd name="T64" fmla="*/ 79 w 79"/>
                <a:gd name="T65" fmla="*/ 142 h 293"/>
                <a:gd name="T66" fmla="*/ 60 w 79"/>
                <a:gd name="T67" fmla="*/ 50 h 293"/>
                <a:gd name="T68" fmla="*/ 60 w 79"/>
                <a:gd name="T69" fmla="*/ 50 h 293"/>
                <a:gd name="T70" fmla="*/ 59 w 79"/>
                <a:gd name="T71" fmla="*/ 50 h 293"/>
                <a:gd name="T72" fmla="*/ 59 w 79"/>
                <a:gd name="T73" fmla="*/ 50 h 293"/>
                <a:gd name="T74" fmla="*/ 59 w 79"/>
                <a:gd name="T75" fmla="*/ 49 h 293"/>
                <a:gd name="T76" fmla="*/ 59 w 79"/>
                <a:gd name="T77" fmla="*/ 49 h 293"/>
                <a:gd name="T78" fmla="*/ 59 w 79"/>
                <a:gd name="T79" fmla="*/ 49 h 293"/>
                <a:gd name="T80" fmla="*/ 59 w 79"/>
                <a:gd name="T81" fmla="*/ 49 h 293"/>
                <a:gd name="T82" fmla="*/ 59 w 79"/>
                <a:gd name="T83" fmla="*/ 49 h 293"/>
                <a:gd name="T84" fmla="*/ 59 w 79"/>
                <a:gd name="T85" fmla="*/ 49 h 293"/>
                <a:gd name="T86" fmla="*/ 59 w 79"/>
                <a:gd name="T87" fmla="*/ 48 h 293"/>
                <a:gd name="T88" fmla="*/ 59 w 79"/>
                <a:gd name="T89" fmla="*/ 48 h 293"/>
                <a:gd name="T90" fmla="*/ 59 w 79"/>
                <a:gd name="T91" fmla="*/ 48 h 293"/>
                <a:gd name="T92" fmla="*/ 59 w 79"/>
                <a:gd name="T93" fmla="*/ 48 h 293"/>
                <a:gd name="T94" fmla="*/ 0 w 79"/>
                <a:gd name="T95"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293">
                  <a:moveTo>
                    <a:pt x="0" y="0"/>
                  </a:moveTo>
                  <a:cubicBezTo>
                    <a:pt x="0" y="217"/>
                    <a:pt x="0" y="217"/>
                    <a:pt x="0" y="217"/>
                  </a:cubicBezTo>
                  <a:cubicBezTo>
                    <a:pt x="5" y="293"/>
                    <a:pt x="5" y="293"/>
                    <a:pt x="5" y="293"/>
                  </a:cubicBezTo>
                  <a:cubicBezTo>
                    <a:pt x="45" y="288"/>
                    <a:pt x="77" y="229"/>
                    <a:pt x="79" y="155"/>
                  </a:cubicBezTo>
                  <a:cubicBezTo>
                    <a:pt x="79" y="155"/>
                    <a:pt x="79" y="155"/>
                    <a:pt x="79" y="155"/>
                  </a:cubicBezTo>
                  <a:cubicBezTo>
                    <a:pt x="79" y="155"/>
                    <a:pt x="79" y="155"/>
                    <a:pt x="79" y="155"/>
                  </a:cubicBezTo>
                  <a:cubicBezTo>
                    <a:pt x="79" y="155"/>
                    <a:pt x="79" y="155"/>
                    <a:pt x="79" y="155"/>
                  </a:cubicBezTo>
                  <a:cubicBezTo>
                    <a:pt x="79" y="154"/>
                    <a:pt x="79" y="153"/>
                    <a:pt x="79" y="152"/>
                  </a:cubicBezTo>
                  <a:cubicBezTo>
                    <a:pt x="79" y="152"/>
                    <a:pt x="79" y="152"/>
                    <a:pt x="79" y="152"/>
                  </a:cubicBezTo>
                  <a:cubicBezTo>
                    <a:pt x="79" y="152"/>
                    <a:pt x="79" y="152"/>
                    <a:pt x="79" y="152"/>
                  </a:cubicBezTo>
                  <a:cubicBezTo>
                    <a:pt x="79" y="152"/>
                    <a:pt x="79" y="152"/>
                    <a:pt x="79" y="152"/>
                  </a:cubicBezTo>
                  <a:cubicBezTo>
                    <a:pt x="79" y="152"/>
                    <a:pt x="79" y="152"/>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6"/>
                    <a:pt x="79" y="146"/>
                    <a:pt x="79" y="145"/>
                  </a:cubicBezTo>
                  <a:cubicBezTo>
                    <a:pt x="79" y="145"/>
                    <a:pt x="79" y="145"/>
                    <a:pt x="79" y="145"/>
                  </a:cubicBezTo>
                  <a:cubicBezTo>
                    <a:pt x="79" y="145"/>
                    <a:pt x="79" y="145"/>
                    <a:pt x="79" y="145"/>
                  </a:cubicBezTo>
                  <a:cubicBezTo>
                    <a:pt x="79" y="145"/>
                    <a:pt x="79" y="145"/>
                    <a:pt x="79" y="145"/>
                  </a:cubicBezTo>
                  <a:cubicBezTo>
                    <a:pt x="79" y="145"/>
                    <a:pt x="79" y="145"/>
                    <a:pt x="79" y="144"/>
                  </a:cubicBezTo>
                  <a:cubicBezTo>
                    <a:pt x="79" y="144"/>
                    <a:pt x="79" y="144"/>
                    <a:pt x="79" y="144"/>
                  </a:cubicBezTo>
                  <a:cubicBezTo>
                    <a:pt x="79" y="144"/>
                    <a:pt x="79" y="144"/>
                    <a:pt x="79" y="144"/>
                  </a:cubicBezTo>
                  <a:cubicBezTo>
                    <a:pt x="79" y="144"/>
                    <a:pt x="79" y="144"/>
                    <a:pt x="79" y="143"/>
                  </a:cubicBezTo>
                  <a:cubicBezTo>
                    <a:pt x="79" y="143"/>
                    <a:pt x="79" y="143"/>
                    <a:pt x="79" y="143"/>
                  </a:cubicBezTo>
                  <a:cubicBezTo>
                    <a:pt x="79" y="143"/>
                    <a:pt x="79" y="143"/>
                    <a:pt x="79" y="142"/>
                  </a:cubicBezTo>
                  <a:cubicBezTo>
                    <a:pt x="79" y="142"/>
                    <a:pt x="79" y="142"/>
                    <a:pt x="79" y="142"/>
                  </a:cubicBezTo>
                  <a:cubicBezTo>
                    <a:pt x="79" y="107"/>
                    <a:pt x="71" y="75"/>
                    <a:pt x="60" y="50"/>
                  </a:cubicBezTo>
                  <a:cubicBezTo>
                    <a:pt x="60" y="50"/>
                    <a:pt x="60" y="50"/>
                    <a:pt x="60" y="50"/>
                  </a:cubicBezTo>
                  <a:cubicBezTo>
                    <a:pt x="60" y="50"/>
                    <a:pt x="60" y="50"/>
                    <a:pt x="60" y="50"/>
                  </a:cubicBezTo>
                  <a:cubicBezTo>
                    <a:pt x="60" y="50"/>
                    <a:pt x="60" y="50"/>
                    <a:pt x="60" y="50"/>
                  </a:cubicBezTo>
                  <a:cubicBezTo>
                    <a:pt x="60" y="50"/>
                    <a:pt x="60" y="50"/>
                    <a:pt x="59" y="50"/>
                  </a:cubicBezTo>
                  <a:cubicBezTo>
                    <a:pt x="59" y="50"/>
                    <a:pt x="59" y="50"/>
                    <a:pt x="59" y="50"/>
                  </a:cubicBezTo>
                  <a:cubicBezTo>
                    <a:pt x="59" y="50"/>
                    <a:pt x="59" y="50"/>
                    <a:pt x="59" y="50"/>
                  </a:cubicBezTo>
                  <a:cubicBezTo>
                    <a:pt x="59" y="50"/>
                    <a:pt x="59" y="50"/>
                    <a:pt x="59" y="50"/>
                  </a:cubicBezTo>
                  <a:cubicBezTo>
                    <a:pt x="59" y="50"/>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44" y="19"/>
                    <a:pt x="23" y="0"/>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75" name="Freeform 238">
              <a:extLst>
                <a:ext uri="{FF2B5EF4-FFF2-40B4-BE49-F238E27FC236}">
                  <a16:creationId xmlns:a16="http://schemas.microsoft.com/office/drawing/2014/main" id="{C64A4E64-B8FD-2600-21EC-8F1D78C67597}"/>
                </a:ext>
              </a:extLst>
            </p:cNvPr>
            <p:cNvSpPr>
              <a:spLocks/>
            </p:cNvSpPr>
            <p:nvPr/>
          </p:nvSpPr>
          <p:spPr bwMode="auto">
            <a:xfrm>
              <a:off x="7180816" y="5374649"/>
              <a:ext cx="66406" cy="1105181"/>
            </a:xfrm>
            <a:custGeom>
              <a:avLst/>
              <a:gdLst>
                <a:gd name="T0" fmla="*/ 0 w 28"/>
                <a:gd name="T1" fmla="*/ 0 h 466"/>
                <a:gd name="T2" fmla="*/ 0 w 28"/>
                <a:gd name="T3" fmla="*/ 466 h 466"/>
                <a:gd name="T4" fmla="*/ 28 w 28"/>
                <a:gd name="T5" fmla="*/ 466 h 466"/>
                <a:gd name="T6" fmla="*/ 9 w 28"/>
                <a:gd name="T7" fmla="*/ 143 h 466"/>
                <a:gd name="T8" fmla="*/ 9 w 28"/>
                <a:gd name="T9" fmla="*/ 143 h 466"/>
                <a:gd name="T10" fmla="*/ 0 w 28"/>
                <a:gd name="T11" fmla="*/ 0 h 466"/>
              </a:gdLst>
              <a:ahLst/>
              <a:cxnLst>
                <a:cxn ang="0">
                  <a:pos x="T0" y="T1"/>
                </a:cxn>
                <a:cxn ang="0">
                  <a:pos x="T2" y="T3"/>
                </a:cxn>
                <a:cxn ang="0">
                  <a:pos x="T4" y="T5"/>
                </a:cxn>
                <a:cxn ang="0">
                  <a:pos x="T6" y="T7"/>
                </a:cxn>
                <a:cxn ang="0">
                  <a:pos x="T8" y="T9"/>
                </a:cxn>
                <a:cxn ang="0">
                  <a:pos x="T10" y="T11"/>
                </a:cxn>
              </a:cxnLst>
              <a:rect l="0" t="0" r="r" b="b"/>
              <a:pathLst>
                <a:path w="28" h="466">
                  <a:moveTo>
                    <a:pt x="0" y="0"/>
                  </a:moveTo>
                  <a:lnTo>
                    <a:pt x="0" y="466"/>
                  </a:lnTo>
                  <a:lnTo>
                    <a:pt x="28" y="466"/>
                  </a:lnTo>
                  <a:lnTo>
                    <a:pt x="9" y="143"/>
                  </a:lnTo>
                  <a:lnTo>
                    <a:pt x="9" y="14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76" name="Freeform 239">
              <a:extLst>
                <a:ext uri="{FF2B5EF4-FFF2-40B4-BE49-F238E27FC236}">
                  <a16:creationId xmlns:a16="http://schemas.microsoft.com/office/drawing/2014/main" id="{D952727D-E15C-110E-2A8F-EA10045F2766}"/>
                </a:ext>
              </a:extLst>
            </p:cNvPr>
            <p:cNvSpPr>
              <a:spLocks/>
            </p:cNvSpPr>
            <p:nvPr/>
          </p:nvSpPr>
          <p:spPr bwMode="auto">
            <a:xfrm>
              <a:off x="7180816" y="5374649"/>
              <a:ext cx="66406" cy="1105181"/>
            </a:xfrm>
            <a:custGeom>
              <a:avLst/>
              <a:gdLst>
                <a:gd name="T0" fmla="*/ 0 w 28"/>
                <a:gd name="T1" fmla="*/ 0 h 466"/>
                <a:gd name="T2" fmla="*/ 0 w 28"/>
                <a:gd name="T3" fmla="*/ 466 h 466"/>
                <a:gd name="T4" fmla="*/ 28 w 28"/>
                <a:gd name="T5" fmla="*/ 466 h 466"/>
                <a:gd name="T6" fmla="*/ 9 w 28"/>
                <a:gd name="T7" fmla="*/ 143 h 466"/>
                <a:gd name="T8" fmla="*/ 9 w 28"/>
                <a:gd name="T9" fmla="*/ 143 h 466"/>
                <a:gd name="T10" fmla="*/ 0 w 28"/>
                <a:gd name="T11" fmla="*/ 0 h 466"/>
              </a:gdLst>
              <a:ahLst/>
              <a:cxnLst>
                <a:cxn ang="0">
                  <a:pos x="T0" y="T1"/>
                </a:cxn>
                <a:cxn ang="0">
                  <a:pos x="T2" y="T3"/>
                </a:cxn>
                <a:cxn ang="0">
                  <a:pos x="T4" y="T5"/>
                </a:cxn>
                <a:cxn ang="0">
                  <a:pos x="T6" y="T7"/>
                </a:cxn>
                <a:cxn ang="0">
                  <a:pos x="T8" y="T9"/>
                </a:cxn>
                <a:cxn ang="0">
                  <a:pos x="T10" y="T11"/>
                </a:cxn>
              </a:cxnLst>
              <a:rect l="0" t="0" r="r" b="b"/>
              <a:pathLst>
                <a:path w="28" h="466">
                  <a:moveTo>
                    <a:pt x="0" y="0"/>
                  </a:moveTo>
                  <a:lnTo>
                    <a:pt x="0" y="466"/>
                  </a:lnTo>
                  <a:lnTo>
                    <a:pt x="28" y="466"/>
                  </a:lnTo>
                  <a:lnTo>
                    <a:pt x="9" y="143"/>
                  </a:lnTo>
                  <a:lnTo>
                    <a:pt x="9" y="14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77" name="Freeform 280">
              <a:extLst>
                <a:ext uri="{FF2B5EF4-FFF2-40B4-BE49-F238E27FC236}">
                  <a16:creationId xmlns:a16="http://schemas.microsoft.com/office/drawing/2014/main" id="{5481D501-9EAE-7238-F2CA-E0B02DE71833}"/>
                </a:ext>
              </a:extLst>
            </p:cNvPr>
            <p:cNvSpPr>
              <a:spLocks/>
            </p:cNvSpPr>
            <p:nvPr/>
          </p:nvSpPr>
          <p:spPr bwMode="auto">
            <a:xfrm>
              <a:off x="108610" y="6332788"/>
              <a:ext cx="59291"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2" y="48"/>
                  </a:cubicBezTo>
                  <a:cubicBezTo>
                    <a:pt x="11" y="43"/>
                    <a:pt x="9" y="38"/>
                    <a:pt x="8" y="32"/>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78" name="Freeform 281">
              <a:extLst>
                <a:ext uri="{FF2B5EF4-FFF2-40B4-BE49-F238E27FC236}">
                  <a16:creationId xmlns:a16="http://schemas.microsoft.com/office/drawing/2014/main" id="{82F75816-17CC-7D30-1496-B6AEA8CBBFF8}"/>
                </a:ext>
              </a:extLst>
            </p:cNvPr>
            <p:cNvSpPr>
              <a:spLocks/>
            </p:cNvSpPr>
            <p:nvPr/>
          </p:nvSpPr>
          <p:spPr bwMode="auto">
            <a:xfrm>
              <a:off x="179759"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79" name="Freeform 282">
              <a:extLst>
                <a:ext uri="{FF2B5EF4-FFF2-40B4-BE49-F238E27FC236}">
                  <a16:creationId xmlns:a16="http://schemas.microsoft.com/office/drawing/2014/main" id="{E47986AA-08A0-11E9-0F97-C8492DE5B431}"/>
                </a:ext>
              </a:extLst>
            </p:cNvPr>
            <p:cNvSpPr>
              <a:spLocks/>
            </p:cNvSpPr>
            <p:nvPr/>
          </p:nvSpPr>
          <p:spPr bwMode="auto">
            <a:xfrm>
              <a:off x="260394" y="6363620"/>
              <a:ext cx="33203" cy="201589"/>
            </a:xfrm>
            <a:custGeom>
              <a:avLst/>
              <a:gdLst>
                <a:gd name="T0" fmla="*/ 6 w 8"/>
                <a:gd name="T1" fmla="*/ 3 h 45"/>
                <a:gd name="T2" fmla="*/ 2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6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7" y="45"/>
                    <a:pt x="7" y="42"/>
                  </a:cubicBezTo>
                  <a:cubicBezTo>
                    <a:pt x="8"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80" name="Freeform 283">
              <a:extLst>
                <a:ext uri="{FF2B5EF4-FFF2-40B4-BE49-F238E27FC236}">
                  <a16:creationId xmlns:a16="http://schemas.microsoft.com/office/drawing/2014/main" id="{B0445CE6-CE04-0588-1770-AA86C2779C0B}"/>
                </a:ext>
              </a:extLst>
            </p:cNvPr>
            <p:cNvSpPr>
              <a:spLocks/>
            </p:cNvSpPr>
            <p:nvPr/>
          </p:nvSpPr>
          <p:spPr bwMode="auto">
            <a:xfrm>
              <a:off x="352888" y="6313815"/>
              <a:ext cx="75892" cy="213447"/>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29 h 48"/>
                <a:gd name="T16" fmla="*/ 0 w 18"/>
                <a:gd name="T17" fmla="*/ 30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29"/>
                  </a:cubicBezTo>
                  <a:cubicBezTo>
                    <a:pt x="1" y="29"/>
                    <a:pt x="0" y="29"/>
                    <a:pt x="0" y="30"/>
                  </a:cubicBezTo>
                  <a:cubicBezTo>
                    <a:pt x="0" y="34"/>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81" name="Freeform 284">
              <a:extLst>
                <a:ext uri="{FF2B5EF4-FFF2-40B4-BE49-F238E27FC236}">
                  <a16:creationId xmlns:a16="http://schemas.microsoft.com/office/drawing/2014/main" id="{F38A6B22-692D-BBAE-3180-DF2F123D3814}"/>
                </a:ext>
              </a:extLst>
            </p:cNvPr>
            <p:cNvSpPr>
              <a:spLocks/>
            </p:cNvSpPr>
            <p:nvPr/>
          </p:nvSpPr>
          <p:spPr bwMode="auto">
            <a:xfrm>
              <a:off x="507044" y="6382593"/>
              <a:ext cx="21345" cy="144670"/>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82" name="Freeform 285">
              <a:extLst>
                <a:ext uri="{FF2B5EF4-FFF2-40B4-BE49-F238E27FC236}">
                  <a16:creationId xmlns:a16="http://schemas.microsoft.com/office/drawing/2014/main" id="{19C66C8F-D7BA-7CA9-D464-93E19A96A6F8}"/>
                </a:ext>
              </a:extLst>
            </p:cNvPr>
            <p:cNvSpPr>
              <a:spLocks/>
            </p:cNvSpPr>
            <p:nvPr/>
          </p:nvSpPr>
          <p:spPr bwMode="auto">
            <a:xfrm>
              <a:off x="571078" y="6363620"/>
              <a:ext cx="59291"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1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3" y="14"/>
                    <a:pt x="2" y="22"/>
                    <a:pt x="3" y="30"/>
                  </a:cubicBezTo>
                  <a:cubicBezTo>
                    <a:pt x="3" y="31"/>
                    <a:pt x="4" y="32"/>
                    <a:pt x="5" y="32"/>
                  </a:cubicBezTo>
                  <a:cubicBezTo>
                    <a:pt x="5" y="34"/>
                    <a:pt x="5" y="36"/>
                    <a:pt x="5" y="38"/>
                  </a:cubicBezTo>
                  <a:cubicBezTo>
                    <a:pt x="6" y="41"/>
                    <a:pt x="10" y="41"/>
                    <a:pt x="11" y="38"/>
                  </a:cubicBezTo>
                  <a:cubicBezTo>
                    <a:pt x="12"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83" name="Freeform 286">
              <a:extLst>
                <a:ext uri="{FF2B5EF4-FFF2-40B4-BE49-F238E27FC236}">
                  <a16:creationId xmlns:a16="http://schemas.microsoft.com/office/drawing/2014/main" id="{F5B944D7-4DF6-B1E3-C585-60924B41EF45}"/>
                </a:ext>
              </a:extLst>
            </p:cNvPr>
            <p:cNvSpPr>
              <a:spLocks/>
            </p:cNvSpPr>
            <p:nvPr/>
          </p:nvSpPr>
          <p:spPr bwMode="auto">
            <a:xfrm>
              <a:off x="642227" y="6363620"/>
              <a:ext cx="66406" cy="232420"/>
            </a:xfrm>
            <a:custGeom>
              <a:avLst/>
              <a:gdLst>
                <a:gd name="T0" fmla="*/ 7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6"/>
                    <a:pt x="7" y="9"/>
                    <a:pt x="6" y="11"/>
                  </a:cubicBezTo>
                  <a:cubicBezTo>
                    <a:pt x="5" y="10"/>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4"/>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84" name="Freeform 287">
              <a:extLst>
                <a:ext uri="{FF2B5EF4-FFF2-40B4-BE49-F238E27FC236}">
                  <a16:creationId xmlns:a16="http://schemas.microsoft.com/office/drawing/2014/main" id="{5311B983-F5F4-95AC-8BD0-0E20B6D24D84}"/>
                </a:ext>
              </a:extLst>
            </p:cNvPr>
            <p:cNvSpPr>
              <a:spLocks/>
            </p:cNvSpPr>
            <p:nvPr/>
          </p:nvSpPr>
          <p:spPr bwMode="auto">
            <a:xfrm>
              <a:off x="452497" y="6382593"/>
              <a:ext cx="52176" cy="203960"/>
            </a:xfrm>
            <a:custGeom>
              <a:avLst/>
              <a:gdLst>
                <a:gd name="T0" fmla="*/ 8 w 12"/>
                <a:gd name="T1" fmla="*/ 7 h 46"/>
                <a:gd name="T2" fmla="*/ 7 w 12"/>
                <a:gd name="T3" fmla="*/ 3 h 46"/>
                <a:gd name="T4" fmla="*/ 3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5" y="8"/>
                  </a:cubicBezTo>
                  <a:cubicBezTo>
                    <a:pt x="4" y="8"/>
                    <a:pt x="3"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85" name="Freeform 288">
              <a:extLst>
                <a:ext uri="{FF2B5EF4-FFF2-40B4-BE49-F238E27FC236}">
                  <a16:creationId xmlns:a16="http://schemas.microsoft.com/office/drawing/2014/main" id="{B2008EA8-8415-CFB2-29F8-6165EB16F798}"/>
                </a:ext>
              </a:extLst>
            </p:cNvPr>
            <p:cNvSpPr>
              <a:spLocks/>
            </p:cNvSpPr>
            <p:nvPr/>
          </p:nvSpPr>
          <p:spPr bwMode="auto">
            <a:xfrm>
              <a:off x="-26573" y="6349390"/>
              <a:ext cx="75892" cy="218190"/>
            </a:xfrm>
            <a:custGeom>
              <a:avLst/>
              <a:gdLst>
                <a:gd name="T0" fmla="*/ 17 w 18"/>
                <a:gd name="T1" fmla="*/ 45 h 49"/>
                <a:gd name="T2" fmla="*/ 16 w 18"/>
                <a:gd name="T3" fmla="*/ 18 h 49"/>
                <a:gd name="T4" fmla="*/ 10 w 18"/>
                <a:gd name="T5" fmla="*/ 16 h 49"/>
                <a:gd name="T6" fmla="*/ 10 w 18"/>
                <a:gd name="T7" fmla="*/ 16 h 49"/>
                <a:gd name="T8" fmla="*/ 9 w 18"/>
                <a:gd name="T9" fmla="*/ 16 h 49"/>
                <a:gd name="T10" fmla="*/ 10 w 18"/>
                <a:gd name="T11" fmla="*/ 4 h 49"/>
                <a:gd name="T12" fmla="*/ 4 w 18"/>
                <a:gd name="T13" fmla="*/ 4 h 49"/>
                <a:gd name="T14" fmla="*/ 1 w 18"/>
                <a:gd name="T15" fmla="*/ 30 h 49"/>
                <a:gd name="T16" fmla="*/ 0 w 18"/>
                <a:gd name="T17" fmla="*/ 31 h 49"/>
                <a:gd name="T18" fmla="*/ 0 w 18"/>
                <a:gd name="T19" fmla="*/ 43 h 49"/>
                <a:gd name="T20" fmla="*/ 1 w 18"/>
                <a:gd name="T21" fmla="*/ 44 h 49"/>
                <a:gd name="T22" fmla="*/ 8 w 18"/>
                <a:gd name="T23" fmla="*/ 43 h 49"/>
                <a:gd name="T24" fmla="*/ 8 w 18"/>
                <a:gd name="T25" fmla="*/ 43 h 49"/>
                <a:gd name="T26" fmla="*/ 8 w 18"/>
                <a:gd name="T27" fmla="*/ 45 h 49"/>
                <a:gd name="T28" fmla="*/ 13 w 18"/>
                <a:gd name="T29" fmla="*/ 47 h 49"/>
                <a:gd name="T30" fmla="*/ 17 w 18"/>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9">
                  <a:moveTo>
                    <a:pt x="17" y="45"/>
                  </a:moveTo>
                  <a:cubicBezTo>
                    <a:pt x="14" y="36"/>
                    <a:pt x="14" y="27"/>
                    <a:pt x="16" y="18"/>
                  </a:cubicBezTo>
                  <a:cubicBezTo>
                    <a:pt x="17" y="13"/>
                    <a:pt x="11" y="12"/>
                    <a:pt x="10" y="16"/>
                  </a:cubicBezTo>
                  <a:cubicBezTo>
                    <a:pt x="10" y="16"/>
                    <a:pt x="10" y="16"/>
                    <a:pt x="10" y="16"/>
                  </a:cubicBezTo>
                  <a:cubicBezTo>
                    <a:pt x="9" y="16"/>
                    <a:pt x="9" y="16"/>
                    <a:pt x="9" y="16"/>
                  </a:cubicBezTo>
                  <a:cubicBezTo>
                    <a:pt x="9" y="12"/>
                    <a:pt x="9" y="8"/>
                    <a:pt x="10" y="4"/>
                  </a:cubicBezTo>
                  <a:cubicBezTo>
                    <a:pt x="10" y="1"/>
                    <a:pt x="5" y="0"/>
                    <a:pt x="4" y="4"/>
                  </a:cubicBezTo>
                  <a:cubicBezTo>
                    <a:pt x="2" y="12"/>
                    <a:pt x="1" y="21"/>
                    <a:pt x="1" y="30"/>
                  </a:cubicBezTo>
                  <a:cubicBezTo>
                    <a:pt x="1" y="30"/>
                    <a:pt x="0" y="30"/>
                    <a:pt x="0" y="31"/>
                  </a:cubicBezTo>
                  <a:cubicBezTo>
                    <a:pt x="0" y="35"/>
                    <a:pt x="0" y="39"/>
                    <a:pt x="0" y="43"/>
                  </a:cubicBezTo>
                  <a:cubicBezTo>
                    <a:pt x="0" y="44"/>
                    <a:pt x="1" y="44"/>
                    <a:pt x="1" y="44"/>
                  </a:cubicBezTo>
                  <a:cubicBezTo>
                    <a:pt x="2" y="48"/>
                    <a:pt x="8" y="47"/>
                    <a:pt x="8" y="43"/>
                  </a:cubicBezTo>
                  <a:cubicBezTo>
                    <a:pt x="8" y="43"/>
                    <a:pt x="8" y="43"/>
                    <a:pt x="8" y="43"/>
                  </a:cubicBezTo>
                  <a:cubicBezTo>
                    <a:pt x="8" y="44"/>
                    <a:pt x="8" y="44"/>
                    <a:pt x="8" y="45"/>
                  </a:cubicBezTo>
                  <a:cubicBezTo>
                    <a:pt x="9" y="48"/>
                    <a:pt x="12" y="48"/>
                    <a:pt x="13" y="47"/>
                  </a:cubicBezTo>
                  <a:cubicBezTo>
                    <a:pt x="14" y="49"/>
                    <a:pt x="18" y="47"/>
                    <a:pt x="17" y="4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86" name="Freeform 289">
              <a:extLst>
                <a:ext uri="{FF2B5EF4-FFF2-40B4-BE49-F238E27FC236}">
                  <a16:creationId xmlns:a16="http://schemas.microsoft.com/office/drawing/2014/main" id="{8F0A859B-5CDA-2ACF-1878-ADF0EE8F4C18}"/>
                </a:ext>
              </a:extLst>
            </p:cNvPr>
            <p:cNvSpPr>
              <a:spLocks/>
            </p:cNvSpPr>
            <p:nvPr/>
          </p:nvSpPr>
          <p:spPr bwMode="auto">
            <a:xfrm>
              <a:off x="129955" y="6420539"/>
              <a:ext cx="21345" cy="144670"/>
            </a:xfrm>
            <a:custGeom>
              <a:avLst/>
              <a:gdLst>
                <a:gd name="T0" fmla="*/ 5 w 5"/>
                <a:gd name="T1" fmla="*/ 3 h 32"/>
                <a:gd name="T2" fmla="*/ 0 w 5"/>
                <a:gd name="T3" fmla="*/ 3 h 32"/>
                <a:gd name="T4" fmla="*/ 0 w 5"/>
                <a:gd name="T5" fmla="*/ 29 h 32"/>
                <a:gd name="T6" fmla="*/ 5 w 5"/>
                <a:gd name="T7" fmla="*/ 29 h 32"/>
                <a:gd name="T8" fmla="*/ 5 w 5"/>
                <a:gd name="T9" fmla="*/ 3 h 32"/>
              </a:gdLst>
              <a:ahLst/>
              <a:cxnLst>
                <a:cxn ang="0">
                  <a:pos x="T0" y="T1"/>
                </a:cxn>
                <a:cxn ang="0">
                  <a:pos x="T2" y="T3"/>
                </a:cxn>
                <a:cxn ang="0">
                  <a:pos x="T4" y="T5"/>
                </a:cxn>
                <a:cxn ang="0">
                  <a:pos x="T6" y="T7"/>
                </a:cxn>
                <a:cxn ang="0">
                  <a:pos x="T8" y="T9"/>
                </a:cxn>
              </a:cxnLst>
              <a:rect l="0" t="0" r="r" b="b"/>
              <a:pathLst>
                <a:path w="5" h="32">
                  <a:moveTo>
                    <a:pt x="5" y="3"/>
                  </a:moveTo>
                  <a:cubicBezTo>
                    <a:pt x="5" y="0"/>
                    <a:pt x="0" y="0"/>
                    <a:pt x="0" y="3"/>
                  </a:cubicBezTo>
                  <a:cubicBezTo>
                    <a:pt x="0" y="12"/>
                    <a:pt x="0" y="20"/>
                    <a:pt x="0" y="29"/>
                  </a:cubicBezTo>
                  <a:cubicBezTo>
                    <a:pt x="0" y="32"/>
                    <a:pt x="5" y="32"/>
                    <a:pt x="5" y="29"/>
                  </a:cubicBezTo>
                  <a:cubicBezTo>
                    <a:pt x="5" y="20"/>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87" name="Freeform 290">
              <a:extLst>
                <a:ext uri="{FF2B5EF4-FFF2-40B4-BE49-F238E27FC236}">
                  <a16:creationId xmlns:a16="http://schemas.microsoft.com/office/drawing/2014/main" id="{E0C8857E-48B7-2F4D-7FFC-C4CF2D4B86DD}"/>
                </a:ext>
              </a:extLst>
            </p:cNvPr>
            <p:cNvSpPr>
              <a:spLocks/>
            </p:cNvSpPr>
            <p:nvPr/>
          </p:nvSpPr>
          <p:spPr bwMode="auto">
            <a:xfrm>
              <a:off x="191617" y="6403937"/>
              <a:ext cx="59291" cy="182616"/>
            </a:xfrm>
            <a:custGeom>
              <a:avLst/>
              <a:gdLst>
                <a:gd name="T0" fmla="*/ 7 w 14"/>
                <a:gd name="T1" fmla="*/ 6 h 41"/>
                <a:gd name="T2" fmla="*/ 7 w 14"/>
                <a:gd name="T3" fmla="*/ 4 h 41"/>
                <a:gd name="T4" fmla="*/ 1 w 14"/>
                <a:gd name="T5" fmla="*/ 5 h 41"/>
                <a:gd name="T6" fmla="*/ 3 w 14"/>
                <a:gd name="T7" fmla="*/ 29 h 41"/>
                <a:gd name="T8" fmla="*/ 5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7" y="4"/>
                  </a:cubicBezTo>
                  <a:cubicBezTo>
                    <a:pt x="6" y="0"/>
                    <a:pt x="0" y="2"/>
                    <a:pt x="1" y="5"/>
                  </a:cubicBezTo>
                  <a:cubicBezTo>
                    <a:pt x="2" y="13"/>
                    <a:pt x="2" y="21"/>
                    <a:pt x="3" y="29"/>
                  </a:cubicBezTo>
                  <a:cubicBezTo>
                    <a:pt x="3" y="31"/>
                    <a:pt x="4" y="32"/>
                    <a:pt x="5" y="32"/>
                  </a:cubicBezTo>
                  <a:cubicBezTo>
                    <a:pt x="5" y="34"/>
                    <a:pt x="5" y="35"/>
                    <a:pt x="5" y="37"/>
                  </a:cubicBezTo>
                  <a:cubicBezTo>
                    <a:pt x="6" y="41"/>
                    <a:pt x="10" y="41"/>
                    <a:pt x="10"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88" name="Freeform 291">
              <a:extLst>
                <a:ext uri="{FF2B5EF4-FFF2-40B4-BE49-F238E27FC236}">
                  <a16:creationId xmlns:a16="http://schemas.microsoft.com/office/drawing/2014/main" id="{E5BBBC89-E613-A7CC-36DC-CA186545E99F}"/>
                </a:ext>
              </a:extLst>
            </p:cNvPr>
            <p:cNvSpPr>
              <a:spLocks/>
            </p:cNvSpPr>
            <p:nvPr/>
          </p:nvSpPr>
          <p:spPr bwMode="auto">
            <a:xfrm>
              <a:off x="75407" y="6420539"/>
              <a:ext cx="49804" cy="206332"/>
            </a:xfrm>
            <a:custGeom>
              <a:avLst/>
              <a:gdLst>
                <a:gd name="T0" fmla="*/ 8 w 12"/>
                <a:gd name="T1" fmla="*/ 7 h 46"/>
                <a:gd name="T2" fmla="*/ 7 w 12"/>
                <a:gd name="T3" fmla="*/ 2 h 46"/>
                <a:gd name="T4" fmla="*/ 3 w 12"/>
                <a:gd name="T5" fmla="*/ 3 h 46"/>
                <a:gd name="T6" fmla="*/ 4 w 12"/>
                <a:gd name="T7" fmla="*/ 7 h 46"/>
                <a:gd name="T8" fmla="*/ 3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4" y="7"/>
                  </a:cubicBezTo>
                  <a:cubicBezTo>
                    <a:pt x="4" y="8"/>
                    <a:pt x="3" y="9"/>
                    <a:pt x="3" y="10"/>
                  </a:cubicBezTo>
                  <a:cubicBezTo>
                    <a:pt x="1" y="21"/>
                    <a:pt x="0" y="32"/>
                    <a:pt x="4" y="42"/>
                  </a:cubicBezTo>
                  <a:cubicBezTo>
                    <a:pt x="5" y="46"/>
                    <a:pt x="11" y="46"/>
                    <a:pt x="11" y="41"/>
                  </a:cubicBezTo>
                  <a:cubicBezTo>
                    <a:pt x="11" y="37"/>
                    <a:pt x="11" y="33"/>
                    <a:pt x="11" y="28"/>
                  </a:cubicBezTo>
                  <a:cubicBezTo>
                    <a:pt x="11" y="28"/>
                    <a:pt x="11" y="28"/>
                    <a:pt x="11" y="27"/>
                  </a:cubicBezTo>
                  <a:cubicBezTo>
                    <a:pt x="11" y="25"/>
                    <a:pt x="11" y="23"/>
                    <a:pt x="11" y="21"/>
                  </a:cubicBezTo>
                  <a:cubicBezTo>
                    <a:pt x="11" y="18"/>
                    <a:pt x="11" y="15"/>
                    <a:pt x="11"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89" name="Freeform 292">
              <a:extLst>
                <a:ext uri="{FF2B5EF4-FFF2-40B4-BE49-F238E27FC236}">
                  <a16:creationId xmlns:a16="http://schemas.microsoft.com/office/drawing/2014/main" id="{28C294B2-06AE-236E-93E8-24B3C3A169F9}"/>
                </a:ext>
              </a:extLst>
            </p:cNvPr>
            <p:cNvSpPr>
              <a:spLocks/>
            </p:cNvSpPr>
            <p:nvPr/>
          </p:nvSpPr>
          <p:spPr bwMode="auto">
            <a:xfrm>
              <a:off x="54062" y="6389708"/>
              <a:ext cx="54548" cy="125697"/>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90" name="Freeform 293">
              <a:extLst>
                <a:ext uri="{FF2B5EF4-FFF2-40B4-BE49-F238E27FC236}">
                  <a16:creationId xmlns:a16="http://schemas.microsoft.com/office/drawing/2014/main" id="{47403F11-D66F-08B7-74BB-5C2E8AA7FCAD}"/>
                </a:ext>
              </a:extLst>
            </p:cNvPr>
            <p:cNvSpPr>
              <a:spLocks/>
            </p:cNvSpPr>
            <p:nvPr/>
          </p:nvSpPr>
          <p:spPr bwMode="auto">
            <a:xfrm>
              <a:off x="217705" y="6399194"/>
              <a:ext cx="45061" cy="147041"/>
            </a:xfrm>
            <a:custGeom>
              <a:avLst/>
              <a:gdLst>
                <a:gd name="T0" fmla="*/ 3 w 11"/>
                <a:gd name="T1" fmla="*/ 4 h 33"/>
                <a:gd name="T2" fmla="*/ 3 w 11"/>
                <a:gd name="T3" fmla="*/ 29 h 33"/>
                <a:gd name="T4" fmla="*/ 9 w 11"/>
                <a:gd name="T5" fmla="*/ 27 h 33"/>
                <a:gd name="T6" fmla="*/ 9 w 11"/>
                <a:gd name="T7" fmla="*/ 6 h 33"/>
                <a:gd name="T8" fmla="*/ 3 w 11"/>
                <a:gd name="T9" fmla="*/ 4 h 33"/>
              </a:gdLst>
              <a:ahLst/>
              <a:cxnLst>
                <a:cxn ang="0">
                  <a:pos x="T0" y="T1"/>
                </a:cxn>
                <a:cxn ang="0">
                  <a:pos x="T2" y="T3"/>
                </a:cxn>
                <a:cxn ang="0">
                  <a:pos x="T4" y="T5"/>
                </a:cxn>
                <a:cxn ang="0">
                  <a:pos x="T6" y="T7"/>
                </a:cxn>
                <a:cxn ang="0">
                  <a:pos x="T8" y="T9"/>
                </a:cxn>
              </a:cxnLst>
              <a:rect l="0" t="0" r="r" b="b"/>
              <a:pathLst>
                <a:path w="11" h="33">
                  <a:moveTo>
                    <a:pt x="3" y="4"/>
                  </a:moveTo>
                  <a:cubicBezTo>
                    <a:pt x="0" y="12"/>
                    <a:pt x="1" y="21"/>
                    <a:pt x="3" y="29"/>
                  </a:cubicBezTo>
                  <a:cubicBezTo>
                    <a:pt x="4" y="33"/>
                    <a:pt x="10" y="31"/>
                    <a:pt x="9" y="27"/>
                  </a:cubicBezTo>
                  <a:cubicBezTo>
                    <a:pt x="8" y="20"/>
                    <a:pt x="7" y="13"/>
                    <a:pt x="9" y="6"/>
                  </a:cubicBezTo>
                  <a:cubicBezTo>
                    <a:pt x="11"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91" name="Freeform 294">
              <a:extLst>
                <a:ext uri="{FF2B5EF4-FFF2-40B4-BE49-F238E27FC236}">
                  <a16:creationId xmlns:a16="http://schemas.microsoft.com/office/drawing/2014/main" id="{EADD441B-C436-9962-6A4F-01BE3A91FC05}"/>
                </a:ext>
              </a:extLst>
            </p:cNvPr>
            <p:cNvSpPr>
              <a:spLocks/>
            </p:cNvSpPr>
            <p:nvPr/>
          </p:nvSpPr>
          <p:spPr bwMode="auto">
            <a:xfrm>
              <a:off x="744207" y="6337532"/>
              <a:ext cx="61662" cy="222933"/>
            </a:xfrm>
            <a:custGeom>
              <a:avLst/>
              <a:gdLst>
                <a:gd name="T0" fmla="*/ 11 w 15"/>
                <a:gd name="T1" fmla="*/ 27 h 50"/>
                <a:gd name="T2" fmla="*/ 13 w 15"/>
                <a:gd name="T3" fmla="*/ 6 h 50"/>
                <a:gd name="T4" fmla="*/ 6 w 15"/>
                <a:gd name="T5" fmla="*/ 4 h 50"/>
                <a:gd name="T6" fmla="*/ 4 w 15"/>
                <a:gd name="T7" fmla="*/ 15 h 50"/>
                <a:gd name="T8" fmla="*/ 3 w 15"/>
                <a:gd name="T9" fmla="*/ 16 h 50"/>
                <a:gd name="T10" fmla="*/ 4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4" y="15"/>
                  </a:cubicBezTo>
                  <a:cubicBezTo>
                    <a:pt x="4" y="15"/>
                    <a:pt x="3" y="16"/>
                    <a:pt x="3" y="16"/>
                  </a:cubicBezTo>
                  <a:cubicBezTo>
                    <a:pt x="0" y="27"/>
                    <a:pt x="0" y="36"/>
                    <a:pt x="4" y="46"/>
                  </a:cubicBezTo>
                  <a:cubicBezTo>
                    <a:pt x="7" y="50"/>
                    <a:pt x="13" y="46"/>
                    <a:pt x="11" y="42"/>
                  </a:cubicBezTo>
                  <a:cubicBezTo>
                    <a:pt x="9" y="38"/>
                    <a:pt x="8" y="34"/>
                    <a:pt x="8" y="30"/>
                  </a:cubicBezTo>
                  <a:cubicBezTo>
                    <a:pt x="9" y="30"/>
                    <a:pt x="10"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92" name="Freeform 295">
              <a:extLst>
                <a:ext uri="{FF2B5EF4-FFF2-40B4-BE49-F238E27FC236}">
                  <a16:creationId xmlns:a16="http://schemas.microsoft.com/office/drawing/2014/main" id="{BB565BBC-7335-B839-FDF4-FCAFF305F1B0}"/>
                </a:ext>
              </a:extLst>
            </p:cNvPr>
            <p:cNvSpPr>
              <a:spLocks/>
            </p:cNvSpPr>
            <p:nvPr/>
          </p:nvSpPr>
          <p:spPr bwMode="auto">
            <a:xfrm>
              <a:off x="831958" y="6394451"/>
              <a:ext cx="33203" cy="142298"/>
            </a:xfrm>
            <a:custGeom>
              <a:avLst/>
              <a:gdLst>
                <a:gd name="T0" fmla="*/ 6 w 8"/>
                <a:gd name="T1" fmla="*/ 4 h 32"/>
                <a:gd name="T2" fmla="*/ 0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0" y="5"/>
                  </a:cubicBezTo>
                  <a:cubicBezTo>
                    <a:pt x="2" y="13"/>
                    <a:pt x="2" y="21"/>
                    <a:pt x="3" y="29"/>
                  </a:cubicBezTo>
                  <a:cubicBezTo>
                    <a:pt x="3" y="32"/>
                    <a:pt x="7" y="32"/>
                    <a:pt x="7" y="29"/>
                  </a:cubicBezTo>
                  <a:cubicBezTo>
                    <a:pt x="8" y="20"/>
                    <a:pt x="7"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93" name="Freeform 296">
              <a:extLst>
                <a:ext uri="{FF2B5EF4-FFF2-40B4-BE49-F238E27FC236}">
                  <a16:creationId xmlns:a16="http://schemas.microsoft.com/office/drawing/2014/main" id="{1673B05C-C6B5-2263-A9D9-0F053B1C4A9F}"/>
                </a:ext>
              </a:extLst>
            </p:cNvPr>
            <p:cNvSpPr>
              <a:spLocks/>
            </p:cNvSpPr>
            <p:nvPr/>
          </p:nvSpPr>
          <p:spPr bwMode="auto">
            <a:xfrm>
              <a:off x="305455" y="6377849"/>
              <a:ext cx="33203" cy="137555"/>
            </a:xfrm>
            <a:custGeom>
              <a:avLst/>
              <a:gdLst>
                <a:gd name="T0" fmla="*/ 6 w 8"/>
                <a:gd name="T1" fmla="*/ 3 h 31"/>
                <a:gd name="T2" fmla="*/ 1 w 8"/>
                <a:gd name="T3" fmla="*/ 5 h 31"/>
                <a:gd name="T4" fmla="*/ 3 w 8"/>
                <a:gd name="T5" fmla="*/ 28 h 31"/>
                <a:gd name="T6" fmla="*/ 8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5"/>
                  </a:cubicBezTo>
                  <a:cubicBezTo>
                    <a:pt x="3" y="12"/>
                    <a:pt x="3" y="20"/>
                    <a:pt x="3" y="28"/>
                  </a:cubicBezTo>
                  <a:cubicBezTo>
                    <a:pt x="4" y="31"/>
                    <a:pt x="8" y="31"/>
                    <a:pt x="8" y="28"/>
                  </a:cubicBezTo>
                  <a:cubicBezTo>
                    <a:pt x="8" y="20"/>
                    <a:pt x="8"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94" name="Freeform 297">
              <a:extLst>
                <a:ext uri="{FF2B5EF4-FFF2-40B4-BE49-F238E27FC236}">
                  <a16:creationId xmlns:a16="http://schemas.microsoft.com/office/drawing/2014/main" id="{EB9FFF1F-2372-33D1-82F5-1CBC9280B588}"/>
                </a:ext>
              </a:extLst>
            </p:cNvPr>
            <p:cNvSpPr>
              <a:spLocks/>
            </p:cNvSpPr>
            <p:nvPr/>
          </p:nvSpPr>
          <p:spPr bwMode="auto">
            <a:xfrm>
              <a:off x="855674" y="6373106"/>
              <a:ext cx="80635" cy="239535"/>
            </a:xfrm>
            <a:custGeom>
              <a:avLst/>
              <a:gdLst>
                <a:gd name="T0" fmla="*/ 17 w 19"/>
                <a:gd name="T1" fmla="*/ 47 h 54"/>
                <a:gd name="T2" fmla="*/ 12 w 19"/>
                <a:gd name="T3" fmla="*/ 15 h 54"/>
                <a:gd name="T4" fmla="*/ 11 w 19"/>
                <a:gd name="T5" fmla="*/ 13 h 54"/>
                <a:gd name="T6" fmla="*/ 11 w 19"/>
                <a:gd name="T7" fmla="*/ 4 h 54"/>
                <a:gd name="T8" fmla="*/ 7 w 19"/>
                <a:gd name="T9" fmla="*/ 4 h 54"/>
                <a:gd name="T10" fmla="*/ 7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9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3" y="25"/>
                    <a:pt x="12" y="15"/>
                  </a:cubicBezTo>
                  <a:cubicBezTo>
                    <a:pt x="12" y="14"/>
                    <a:pt x="12" y="13"/>
                    <a:pt x="11" y="13"/>
                  </a:cubicBezTo>
                  <a:cubicBezTo>
                    <a:pt x="11" y="10"/>
                    <a:pt x="11" y="8"/>
                    <a:pt x="11" y="4"/>
                  </a:cubicBezTo>
                  <a:cubicBezTo>
                    <a:pt x="11" y="0"/>
                    <a:pt x="7" y="0"/>
                    <a:pt x="7" y="4"/>
                  </a:cubicBezTo>
                  <a:cubicBezTo>
                    <a:pt x="7" y="8"/>
                    <a:pt x="7" y="10"/>
                    <a:pt x="7" y="13"/>
                  </a:cubicBezTo>
                  <a:cubicBezTo>
                    <a:pt x="7" y="13"/>
                    <a:pt x="7" y="14"/>
                    <a:pt x="7" y="14"/>
                  </a:cubicBezTo>
                  <a:cubicBezTo>
                    <a:pt x="6" y="17"/>
                    <a:pt x="6" y="20"/>
                    <a:pt x="6" y="23"/>
                  </a:cubicBezTo>
                  <a:cubicBezTo>
                    <a:pt x="5" y="22"/>
                    <a:pt x="4" y="22"/>
                    <a:pt x="4" y="23"/>
                  </a:cubicBezTo>
                  <a:cubicBezTo>
                    <a:pt x="2" y="29"/>
                    <a:pt x="2" y="34"/>
                    <a:pt x="0" y="40"/>
                  </a:cubicBezTo>
                  <a:cubicBezTo>
                    <a:pt x="0" y="41"/>
                    <a:pt x="2" y="41"/>
                    <a:pt x="2" y="40"/>
                  </a:cubicBezTo>
                  <a:cubicBezTo>
                    <a:pt x="4" y="35"/>
                    <a:pt x="4" y="30"/>
                    <a:pt x="6" y="26"/>
                  </a:cubicBezTo>
                  <a:cubicBezTo>
                    <a:pt x="5" y="34"/>
                    <a:pt x="6" y="42"/>
                    <a:pt x="9"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95" name="Freeform 298">
              <a:extLst>
                <a:ext uri="{FF2B5EF4-FFF2-40B4-BE49-F238E27FC236}">
                  <a16:creationId xmlns:a16="http://schemas.microsoft.com/office/drawing/2014/main" id="{982EDF39-9315-E0E6-7B24-23B4DE65BA65}"/>
                </a:ext>
              </a:extLst>
            </p:cNvPr>
            <p:cNvSpPr>
              <a:spLocks/>
            </p:cNvSpPr>
            <p:nvPr/>
          </p:nvSpPr>
          <p:spPr bwMode="auto">
            <a:xfrm>
              <a:off x="957654" y="6491688"/>
              <a:ext cx="28460" cy="130440"/>
            </a:xfrm>
            <a:custGeom>
              <a:avLst/>
              <a:gdLst>
                <a:gd name="T0" fmla="*/ 6 w 7"/>
                <a:gd name="T1" fmla="*/ 4 h 29"/>
                <a:gd name="T2" fmla="*/ 1 w 7"/>
                <a:gd name="T3" fmla="*/ 3 h 29"/>
                <a:gd name="T4" fmla="*/ 0 w 7"/>
                <a:gd name="T5" fmla="*/ 25 h 29"/>
                <a:gd name="T6" fmla="*/ 7 w 7"/>
                <a:gd name="T7" fmla="*/ 25 h 29"/>
                <a:gd name="T8" fmla="*/ 6 w 7"/>
                <a:gd name="T9" fmla="*/ 4 h 29"/>
              </a:gdLst>
              <a:ahLst/>
              <a:cxnLst>
                <a:cxn ang="0">
                  <a:pos x="T0" y="T1"/>
                </a:cxn>
                <a:cxn ang="0">
                  <a:pos x="T2" y="T3"/>
                </a:cxn>
                <a:cxn ang="0">
                  <a:pos x="T4" y="T5"/>
                </a:cxn>
                <a:cxn ang="0">
                  <a:pos x="T6" y="T7"/>
                </a:cxn>
                <a:cxn ang="0">
                  <a:pos x="T8" y="T9"/>
                </a:cxn>
              </a:cxnLst>
              <a:rect l="0" t="0" r="r" b="b"/>
              <a:pathLst>
                <a:path w="7" h="29">
                  <a:moveTo>
                    <a:pt x="6" y="4"/>
                  </a:moveTo>
                  <a:cubicBezTo>
                    <a:pt x="6" y="1"/>
                    <a:pt x="2" y="0"/>
                    <a:pt x="1" y="3"/>
                  </a:cubicBezTo>
                  <a:cubicBezTo>
                    <a:pt x="1" y="11"/>
                    <a:pt x="0" y="21"/>
                    <a:pt x="0" y="25"/>
                  </a:cubicBezTo>
                  <a:cubicBezTo>
                    <a:pt x="0" y="29"/>
                    <a:pt x="7" y="29"/>
                    <a:pt x="7" y="25"/>
                  </a:cubicBezTo>
                  <a:cubicBezTo>
                    <a:pt x="7" y="21"/>
                    <a:pt x="6" y="11"/>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96" name="Freeform 299">
              <a:extLst>
                <a:ext uri="{FF2B5EF4-FFF2-40B4-BE49-F238E27FC236}">
                  <a16:creationId xmlns:a16="http://schemas.microsoft.com/office/drawing/2014/main" id="{E38E7A50-118A-6F89-1CC3-1542F995CA8F}"/>
                </a:ext>
              </a:extLst>
            </p:cNvPr>
            <p:cNvSpPr>
              <a:spLocks/>
            </p:cNvSpPr>
            <p:nvPr/>
          </p:nvSpPr>
          <p:spPr bwMode="auto">
            <a:xfrm>
              <a:off x="990857" y="6394451"/>
              <a:ext cx="37946" cy="177872"/>
            </a:xfrm>
            <a:custGeom>
              <a:avLst/>
              <a:gdLst>
                <a:gd name="T0" fmla="*/ 3 w 9"/>
                <a:gd name="T1" fmla="*/ 3 h 40"/>
                <a:gd name="T2" fmla="*/ 0 w 9"/>
                <a:gd name="T3" fmla="*/ 35 h 40"/>
                <a:gd name="T4" fmla="*/ 8 w 9"/>
                <a:gd name="T5" fmla="*/ 35 h 40"/>
                <a:gd name="T6" fmla="*/ 9 w 9"/>
                <a:gd name="T7" fmla="*/ 4 h 40"/>
                <a:gd name="T8" fmla="*/ 3 w 9"/>
                <a:gd name="T9" fmla="*/ 3 h 40"/>
              </a:gdLst>
              <a:ahLst/>
              <a:cxnLst>
                <a:cxn ang="0">
                  <a:pos x="T0" y="T1"/>
                </a:cxn>
                <a:cxn ang="0">
                  <a:pos x="T2" y="T3"/>
                </a:cxn>
                <a:cxn ang="0">
                  <a:pos x="T4" y="T5"/>
                </a:cxn>
                <a:cxn ang="0">
                  <a:pos x="T6" y="T7"/>
                </a:cxn>
                <a:cxn ang="0">
                  <a:pos x="T8" y="T9"/>
                </a:cxn>
              </a:cxnLst>
              <a:rect l="0" t="0" r="r" b="b"/>
              <a:pathLst>
                <a:path w="9" h="40">
                  <a:moveTo>
                    <a:pt x="3" y="3"/>
                  </a:moveTo>
                  <a:cubicBezTo>
                    <a:pt x="0" y="14"/>
                    <a:pt x="0" y="24"/>
                    <a:pt x="0" y="35"/>
                  </a:cubicBezTo>
                  <a:cubicBezTo>
                    <a:pt x="0" y="40"/>
                    <a:pt x="8" y="40"/>
                    <a:pt x="8" y="35"/>
                  </a:cubicBezTo>
                  <a:cubicBezTo>
                    <a:pt x="8" y="25"/>
                    <a:pt x="8" y="14"/>
                    <a:pt x="9" y="4"/>
                  </a:cubicBezTo>
                  <a:cubicBezTo>
                    <a:pt x="9"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97" name="Freeform 300">
              <a:extLst>
                <a:ext uri="{FF2B5EF4-FFF2-40B4-BE49-F238E27FC236}">
                  <a16:creationId xmlns:a16="http://schemas.microsoft.com/office/drawing/2014/main" id="{1278B0F3-EEE9-EBC6-9F06-E89ADCFE11C2}"/>
                </a:ext>
              </a:extLst>
            </p:cNvPr>
            <p:cNvSpPr>
              <a:spLocks/>
            </p:cNvSpPr>
            <p:nvPr/>
          </p:nvSpPr>
          <p:spPr bwMode="auto">
            <a:xfrm>
              <a:off x="1028803" y="6382593"/>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2" y="14"/>
                    <a:pt x="2" y="17"/>
                    <a:pt x="2" y="19"/>
                  </a:cubicBezTo>
                  <a:cubicBezTo>
                    <a:pt x="0" y="31"/>
                    <a:pt x="1" y="43"/>
                    <a:pt x="6"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98" name="Freeform 301">
              <a:extLst>
                <a:ext uri="{FF2B5EF4-FFF2-40B4-BE49-F238E27FC236}">
                  <a16:creationId xmlns:a16="http://schemas.microsoft.com/office/drawing/2014/main" id="{F4B674CF-6203-75E8-CDA9-732E1B784630}"/>
                </a:ext>
              </a:extLst>
            </p:cNvPr>
            <p:cNvSpPr>
              <a:spLocks/>
            </p:cNvSpPr>
            <p:nvPr/>
          </p:nvSpPr>
          <p:spPr bwMode="auto">
            <a:xfrm>
              <a:off x="948168" y="6347018"/>
              <a:ext cx="35574" cy="158899"/>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7"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99" name="Freeform 302">
              <a:extLst>
                <a:ext uri="{FF2B5EF4-FFF2-40B4-BE49-F238E27FC236}">
                  <a16:creationId xmlns:a16="http://schemas.microsoft.com/office/drawing/2014/main" id="{A2CD1BF4-1BD2-D57A-8B1F-C9E475C0AD15}"/>
                </a:ext>
              </a:extLst>
            </p:cNvPr>
            <p:cNvSpPr>
              <a:spLocks/>
            </p:cNvSpPr>
            <p:nvPr/>
          </p:nvSpPr>
          <p:spPr bwMode="auto">
            <a:xfrm>
              <a:off x="1088094" y="6382593"/>
              <a:ext cx="66406" cy="177872"/>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39"/>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00" name="Freeform 303">
              <a:extLst>
                <a:ext uri="{FF2B5EF4-FFF2-40B4-BE49-F238E27FC236}">
                  <a16:creationId xmlns:a16="http://schemas.microsoft.com/office/drawing/2014/main" id="{CD3577F9-F453-1D6C-A691-EF24301671DC}"/>
                </a:ext>
              </a:extLst>
            </p:cNvPr>
            <p:cNvSpPr>
              <a:spLocks/>
            </p:cNvSpPr>
            <p:nvPr/>
          </p:nvSpPr>
          <p:spPr bwMode="auto">
            <a:xfrm>
              <a:off x="1190074" y="6453742"/>
              <a:ext cx="33203"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01" name="Freeform 304">
              <a:extLst>
                <a:ext uri="{FF2B5EF4-FFF2-40B4-BE49-F238E27FC236}">
                  <a16:creationId xmlns:a16="http://schemas.microsoft.com/office/drawing/2014/main" id="{28A2F769-BB6D-82B1-2291-A381CBEFD517}"/>
                </a:ext>
              </a:extLst>
            </p:cNvPr>
            <p:cNvSpPr>
              <a:spLocks/>
            </p:cNvSpPr>
            <p:nvPr/>
          </p:nvSpPr>
          <p:spPr bwMode="auto">
            <a:xfrm>
              <a:off x="1332372" y="6332788"/>
              <a:ext cx="54548" cy="234792"/>
            </a:xfrm>
            <a:custGeom>
              <a:avLst/>
              <a:gdLst>
                <a:gd name="T0" fmla="*/ 10 w 13"/>
                <a:gd name="T1" fmla="*/ 1 h 53"/>
                <a:gd name="T2" fmla="*/ 4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2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0"/>
                    <a:pt x="0" y="21"/>
                    <a:pt x="0" y="24"/>
                  </a:cubicBezTo>
                  <a:cubicBezTo>
                    <a:pt x="0" y="31"/>
                    <a:pt x="1" y="38"/>
                    <a:pt x="4"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2"/>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02" name="Freeform 305">
              <a:extLst>
                <a:ext uri="{FF2B5EF4-FFF2-40B4-BE49-F238E27FC236}">
                  <a16:creationId xmlns:a16="http://schemas.microsoft.com/office/drawing/2014/main" id="{AD9B5DEE-3AA0-2FDF-EE20-BD172A5B57FA}"/>
                </a:ext>
              </a:extLst>
            </p:cNvPr>
            <p:cNvSpPr>
              <a:spLocks/>
            </p:cNvSpPr>
            <p:nvPr/>
          </p:nvSpPr>
          <p:spPr bwMode="auto">
            <a:xfrm>
              <a:off x="1398778" y="6328045"/>
              <a:ext cx="71149" cy="208704"/>
            </a:xfrm>
            <a:custGeom>
              <a:avLst/>
              <a:gdLst>
                <a:gd name="T0" fmla="*/ 12 w 17"/>
                <a:gd name="T1" fmla="*/ 2 h 47"/>
                <a:gd name="T2" fmla="*/ 1 w 17"/>
                <a:gd name="T3" fmla="*/ 44 h 47"/>
                <a:gd name="T4" fmla="*/ 7 w 17"/>
                <a:gd name="T5" fmla="*/ 44 h 47"/>
                <a:gd name="T6" fmla="*/ 15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6" y="47"/>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03" name="Freeform 306">
              <a:extLst>
                <a:ext uri="{FF2B5EF4-FFF2-40B4-BE49-F238E27FC236}">
                  <a16:creationId xmlns:a16="http://schemas.microsoft.com/office/drawing/2014/main" id="{DE1AB0C5-E539-2D4B-16F0-D604FECCFDE7}"/>
                </a:ext>
              </a:extLst>
            </p:cNvPr>
            <p:cNvSpPr>
              <a:spLocks/>
            </p:cNvSpPr>
            <p:nvPr/>
          </p:nvSpPr>
          <p:spPr bwMode="auto">
            <a:xfrm>
              <a:off x="1484156" y="6363620"/>
              <a:ext cx="28460" cy="201589"/>
            </a:xfrm>
            <a:custGeom>
              <a:avLst/>
              <a:gdLst>
                <a:gd name="T0" fmla="*/ 6 w 7"/>
                <a:gd name="T1" fmla="*/ 3 h 45"/>
                <a:gd name="T2" fmla="*/ 2 w 7"/>
                <a:gd name="T3" fmla="*/ 3 h 45"/>
                <a:gd name="T4" fmla="*/ 2 w 7"/>
                <a:gd name="T5" fmla="*/ 15 h 45"/>
                <a:gd name="T6" fmla="*/ 0 w 7"/>
                <a:gd name="T7" fmla="*/ 17 h 45"/>
                <a:gd name="T8" fmla="*/ 0 w 7"/>
                <a:gd name="T9" fmla="*/ 34 h 45"/>
                <a:gd name="T10" fmla="*/ 1 w 7"/>
                <a:gd name="T11" fmla="*/ 36 h 45"/>
                <a:gd name="T12" fmla="*/ 2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1" y="36"/>
                  </a:cubicBezTo>
                  <a:cubicBezTo>
                    <a:pt x="1" y="38"/>
                    <a:pt x="1" y="40"/>
                    <a:pt x="2" y="42"/>
                  </a:cubicBezTo>
                  <a:cubicBezTo>
                    <a:pt x="2" y="45"/>
                    <a:pt x="6" y="45"/>
                    <a:pt x="6" y="42"/>
                  </a:cubicBezTo>
                  <a:cubicBezTo>
                    <a:pt x="7"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04" name="Freeform 307">
              <a:extLst>
                <a:ext uri="{FF2B5EF4-FFF2-40B4-BE49-F238E27FC236}">
                  <a16:creationId xmlns:a16="http://schemas.microsoft.com/office/drawing/2014/main" id="{22F0FA59-5AF5-5ED9-40E8-7DB8A4C8856F}"/>
                </a:ext>
              </a:extLst>
            </p:cNvPr>
            <p:cNvSpPr>
              <a:spLocks/>
            </p:cNvSpPr>
            <p:nvPr/>
          </p:nvSpPr>
          <p:spPr bwMode="auto">
            <a:xfrm>
              <a:off x="1571907" y="6313815"/>
              <a:ext cx="80635" cy="213447"/>
            </a:xfrm>
            <a:custGeom>
              <a:avLst/>
              <a:gdLst>
                <a:gd name="T0" fmla="*/ 18 w 19"/>
                <a:gd name="T1" fmla="*/ 44 h 48"/>
                <a:gd name="T2" fmla="*/ 17 w 19"/>
                <a:gd name="T3" fmla="*/ 17 h 48"/>
                <a:gd name="T4" fmla="*/ 10 w 19"/>
                <a:gd name="T5" fmla="*/ 15 h 48"/>
                <a:gd name="T6" fmla="*/ 10 w 19"/>
                <a:gd name="T7" fmla="*/ 15 h 48"/>
                <a:gd name="T8" fmla="*/ 10 w 19"/>
                <a:gd name="T9" fmla="*/ 16 h 48"/>
                <a:gd name="T10" fmla="*/ 10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0" y="15"/>
                  </a:cubicBezTo>
                  <a:cubicBezTo>
                    <a:pt x="10" y="15"/>
                    <a:pt x="10" y="15"/>
                    <a:pt x="10" y="15"/>
                  </a:cubicBezTo>
                  <a:cubicBezTo>
                    <a:pt x="10" y="16"/>
                    <a:pt x="10" y="16"/>
                    <a:pt x="10" y="16"/>
                  </a:cubicBezTo>
                  <a:cubicBezTo>
                    <a:pt x="10" y="12"/>
                    <a:pt x="10" y="8"/>
                    <a:pt x="10" y="4"/>
                  </a:cubicBezTo>
                  <a:cubicBezTo>
                    <a:pt x="11" y="1"/>
                    <a:pt x="5" y="0"/>
                    <a:pt x="5" y="3"/>
                  </a:cubicBezTo>
                  <a:cubicBezTo>
                    <a:pt x="3" y="12"/>
                    <a:pt x="2" y="21"/>
                    <a:pt x="2" y="29"/>
                  </a:cubicBezTo>
                  <a:cubicBezTo>
                    <a:pt x="1" y="29"/>
                    <a:pt x="0" y="29"/>
                    <a:pt x="0" y="30"/>
                  </a:cubicBezTo>
                  <a:cubicBezTo>
                    <a:pt x="0" y="34"/>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05" name="Freeform 308">
              <a:extLst>
                <a:ext uri="{FF2B5EF4-FFF2-40B4-BE49-F238E27FC236}">
                  <a16:creationId xmlns:a16="http://schemas.microsoft.com/office/drawing/2014/main" id="{BE5A47F8-A54B-C84B-30E5-329438A10027}"/>
                </a:ext>
              </a:extLst>
            </p:cNvPr>
            <p:cNvSpPr>
              <a:spLocks/>
            </p:cNvSpPr>
            <p:nvPr/>
          </p:nvSpPr>
          <p:spPr bwMode="auto">
            <a:xfrm>
              <a:off x="1726063" y="6382593"/>
              <a:ext cx="26088" cy="144670"/>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5"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06" name="Freeform 309">
              <a:extLst>
                <a:ext uri="{FF2B5EF4-FFF2-40B4-BE49-F238E27FC236}">
                  <a16:creationId xmlns:a16="http://schemas.microsoft.com/office/drawing/2014/main" id="{71EC57DD-85C3-DDC6-4416-FF8E3DB0A249}"/>
                </a:ext>
              </a:extLst>
            </p:cNvPr>
            <p:cNvSpPr>
              <a:spLocks/>
            </p:cNvSpPr>
            <p:nvPr/>
          </p:nvSpPr>
          <p:spPr bwMode="auto">
            <a:xfrm>
              <a:off x="1794840" y="6363620"/>
              <a:ext cx="59291" cy="182616"/>
            </a:xfrm>
            <a:custGeom>
              <a:avLst/>
              <a:gdLst>
                <a:gd name="T0" fmla="*/ 7 w 14"/>
                <a:gd name="T1" fmla="*/ 7 h 41"/>
                <a:gd name="T2" fmla="*/ 6 w 14"/>
                <a:gd name="T3" fmla="*/ 4 h 41"/>
                <a:gd name="T4" fmla="*/ 0 w 14"/>
                <a:gd name="T5" fmla="*/ 6 h 41"/>
                <a:gd name="T6" fmla="*/ 2 w 14"/>
                <a:gd name="T7" fmla="*/ 30 h 41"/>
                <a:gd name="T8" fmla="*/ 4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6" y="4"/>
                  </a:cubicBezTo>
                  <a:cubicBezTo>
                    <a:pt x="5" y="0"/>
                    <a:pt x="0" y="2"/>
                    <a:pt x="0" y="6"/>
                  </a:cubicBezTo>
                  <a:cubicBezTo>
                    <a:pt x="2" y="14"/>
                    <a:pt x="2" y="22"/>
                    <a:pt x="2" y="30"/>
                  </a:cubicBezTo>
                  <a:cubicBezTo>
                    <a:pt x="2" y="31"/>
                    <a:pt x="3" y="32"/>
                    <a:pt x="4" y="32"/>
                  </a:cubicBezTo>
                  <a:cubicBezTo>
                    <a:pt x="5" y="34"/>
                    <a:pt x="5" y="36"/>
                    <a:pt x="5" y="38"/>
                  </a:cubicBezTo>
                  <a:cubicBezTo>
                    <a:pt x="5" y="41"/>
                    <a:pt x="10" y="41"/>
                    <a:pt x="10" y="38"/>
                  </a:cubicBezTo>
                  <a:cubicBezTo>
                    <a:pt x="11"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07" name="Freeform 310">
              <a:extLst>
                <a:ext uri="{FF2B5EF4-FFF2-40B4-BE49-F238E27FC236}">
                  <a16:creationId xmlns:a16="http://schemas.microsoft.com/office/drawing/2014/main" id="{07E6E6FE-AB02-D1D9-B62A-DABD997A9721}"/>
                </a:ext>
              </a:extLst>
            </p:cNvPr>
            <p:cNvSpPr>
              <a:spLocks/>
            </p:cNvSpPr>
            <p:nvPr/>
          </p:nvSpPr>
          <p:spPr bwMode="auto">
            <a:xfrm>
              <a:off x="1865989" y="6363620"/>
              <a:ext cx="64034" cy="23242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4" y="10"/>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08" name="Freeform 311">
              <a:extLst>
                <a:ext uri="{FF2B5EF4-FFF2-40B4-BE49-F238E27FC236}">
                  <a16:creationId xmlns:a16="http://schemas.microsoft.com/office/drawing/2014/main" id="{0E232782-F447-6835-A71E-49633C27052E}"/>
                </a:ext>
              </a:extLst>
            </p:cNvPr>
            <p:cNvSpPr>
              <a:spLocks/>
            </p:cNvSpPr>
            <p:nvPr/>
          </p:nvSpPr>
          <p:spPr bwMode="auto">
            <a:xfrm>
              <a:off x="1676259" y="6382593"/>
              <a:ext cx="49804" cy="203960"/>
            </a:xfrm>
            <a:custGeom>
              <a:avLst/>
              <a:gdLst>
                <a:gd name="T0" fmla="*/ 8 w 12"/>
                <a:gd name="T1" fmla="*/ 7 h 46"/>
                <a:gd name="T2" fmla="*/ 7 w 12"/>
                <a:gd name="T3" fmla="*/ 3 h 46"/>
                <a:gd name="T4" fmla="*/ 3 w 12"/>
                <a:gd name="T5" fmla="*/ 4 h 46"/>
                <a:gd name="T6" fmla="*/ 4 w 12"/>
                <a:gd name="T7" fmla="*/ 8 h 46"/>
                <a:gd name="T8" fmla="*/ 3 w 12"/>
                <a:gd name="T9" fmla="*/ 10 h 46"/>
                <a:gd name="T10" fmla="*/ 3 w 12"/>
                <a:gd name="T11" fmla="*/ 43 h 46"/>
                <a:gd name="T12" fmla="*/ 11 w 12"/>
                <a:gd name="T13" fmla="*/ 42 h 46"/>
                <a:gd name="T14" fmla="*/ 10 w 12"/>
                <a:gd name="T15" fmla="*/ 29 h 46"/>
                <a:gd name="T16" fmla="*/ 11 w 12"/>
                <a:gd name="T17" fmla="*/ 28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7" y="6"/>
                    <a:pt x="7" y="4"/>
                    <a:pt x="7" y="3"/>
                  </a:cubicBezTo>
                  <a:cubicBezTo>
                    <a:pt x="6" y="0"/>
                    <a:pt x="3" y="1"/>
                    <a:pt x="3" y="4"/>
                  </a:cubicBezTo>
                  <a:cubicBezTo>
                    <a:pt x="3" y="5"/>
                    <a:pt x="4" y="6"/>
                    <a:pt x="4" y="8"/>
                  </a:cubicBezTo>
                  <a:cubicBezTo>
                    <a:pt x="4" y="8"/>
                    <a:pt x="3" y="9"/>
                    <a:pt x="3" y="10"/>
                  </a:cubicBezTo>
                  <a:cubicBezTo>
                    <a:pt x="1" y="21"/>
                    <a:pt x="0" y="32"/>
                    <a:pt x="3" y="43"/>
                  </a:cubicBezTo>
                  <a:cubicBezTo>
                    <a:pt x="5" y="46"/>
                    <a:pt x="11" y="46"/>
                    <a:pt x="11" y="42"/>
                  </a:cubicBezTo>
                  <a:cubicBezTo>
                    <a:pt x="11" y="37"/>
                    <a:pt x="10" y="33"/>
                    <a:pt x="10" y="29"/>
                  </a:cubicBezTo>
                  <a:cubicBezTo>
                    <a:pt x="10" y="28"/>
                    <a:pt x="11" y="28"/>
                    <a:pt x="11" y="28"/>
                  </a:cubicBezTo>
                  <a:cubicBezTo>
                    <a:pt x="11" y="25"/>
                    <a:pt x="10" y="23"/>
                    <a:pt x="10" y="21"/>
                  </a:cubicBezTo>
                  <a:cubicBezTo>
                    <a:pt x="10"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09" name="Freeform 312">
              <a:extLst>
                <a:ext uri="{FF2B5EF4-FFF2-40B4-BE49-F238E27FC236}">
                  <a16:creationId xmlns:a16="http://schemas.microsoft.com/office/drawing/2014/main" id="{07D98828-1F92-1EAE-C9C6-3FA28FCF8FC9}"/>
                </a:ext>
              </a:extLst>
            </p:cNvPr>
            <p:cNvSpPr>
              <a:spLocks/>
            </p:cNvSpPr>
            <p:nvPr/>
          </p:nvSpPr>
          <p:spPr bwMode="auto">
            <a:xfrm>
              <a:off x="1277824" y="6389708"/>
              <a:ext cx="49804" cy="125697"/>
            </a:xfrm>
            <a:custGeom>
              <a:avLst/>
              <a:gdLst>
                <a:gd name="T0" fmla="*/ 12 w 12"/>
                <a:gd name="T1" fmla="*/ 25 h 28"/>
                <a:gd name="T2" fmla="*/ 4 w 12"/>
                <a:gd name="T3" fmla="*/ 3 h 28"/>
                <a:gd name="T4" fmla="*/ 0 w 12"/>
                <a:gd name="T5" fmla="*/ 4 h 28"/>
                <a:gd name="T6" fmla="*/ 9 w 12"/>
                <a:gd name="T7" fmla="*/ 26 h 28"/>
                <a:gd name="T8" fmla="*/ 12 w 12"/>
                <a:gd name="T9" fmla="*/ 25 h 28"/>
              </a:gdLst>
              <a:ahLst/>
              <a:cxnLst>
                <a:cxn ang="0">
                  <a:pos x="T0" y="T1"/>
                </a:cxn>
                <a:cxn ang="0">
                  <a:pos x="T2" y="T3"/>
                </a:cxn>
                <a:cxn ang="0">
                  <a:pos x="T4" y="T5"/>
                </a:cxn>
                <a:cxn ang="0">
                  <a:pos x="T6" y="T7"/>
                </a:cxn>
                <a:cxn ang="0">
                  <a:pos x="T8" y="T9"/>
                </a:cxn>
              </a:cxnLst>
              <a:rect l="0" t="0" r="r" b="b"/>
              <a:pathLst>
                <a:path w="12" h="28">
                  <a:moveTo>
                    <a:pt x="12" y="25"/>
                  </a:moveTo>
                  <a:cubicBezTo>
                    <a:pt x="8" y="18"/>
                    <a:pt x="6" y="10"/>
                    <a:pt x="4" y="3"/>
                  </a:cubicBezTo>
                  <a:cubicBezTo>
                    <a:pt x="3" y="0"/>
                    <a:pt x="0" y="1"/>
                    <a:pt x="0" y="4"/>
                  </a:cubicBezTo>
                  <a:cubicBezTo>
                    <a:pt x="2" y="12"/>
                    <a:pt x="5" y="19"/>
                    <a:pt x="9" y="26"/>
                  </a:cubicBezTo>
                  <a:cubicBezTo>
                    <a:pt x="10" y="28"/>
                    <a:pt x="12"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10" name="Freeform 313">
              <a:extLst>
                <a:ext uri="{FF2B5EF4-FFF2-40B4-BE49-F238E27FC236}">
                  <a16:creationId xmlns:a16="http://schemas.microsoft.com/office/drawing/2014/main" id="{8574AEB3-7928-AADF-F417-4DD9AE861656}"/>
                </a:ext>
              </a:extLst>
            </p:cNvPr>
            <p:cNvSpPr>
              <a:spLocks/>
            </p:cNvSpPr>
            <p:nvPr/>
          </p:nvSpPr>
          <p:spPr bwMode="auto">
            <a:xfrm>
              <a:off x="1171101"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3" y="4"/>
                    <a:pt x="8" y="0"/>
                    <a:pt x="6" y="4"/>
                  </a:cubicBezTo>
                  <a:cubicBezTo>
                    <a:pt x="0" y="17"/>
                    <a:pt x="2"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11" name="Freeform 314">
              <a:extLst>
                <a:ext uri="{FF2B5EF4-FFF2-40B4-BE49-F238E27FC236}">
                  <a16:creationId xmlns:a16="http://schemas.microsoft.com/office/drawing/2014/main" id="{AB0AAE16-1D7B-5AB4-9589-48CDFAE1B8D9}"/>
                </a:ext>
              </a:extLst>
            </p:cNvPr>
            <p:cNvSpPr>
              <a:spLocks/>
            </p:cNvSpPr>
            <p:nvPr/>
          </p:nvSpPr>
          <p:spPr bwMode="auto">
            <a:xfrm>
              <a:off x="1441467" y="6399194"/>
              <a:ext cx="42689" cy="147041"/>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9"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12" name="Freeform 315">
              <a:extLst>
                <a:ext uri="{FF2B5EF4-FFF2-40B4-BE49-F238E27FC236}">
                  <a16:creationId xmlns:a16="http://schemas.microsoft.com/office/drawing/2014/main" id="{79BD92E9-8F91-70C1-30AD-B0186979327B}"/>
                </a:ext>
              </a:extLst>
            </p:cNvPr>
            <p:cNvSpPr>
              <a:spLocks/>
            </p:cNvSpPr>
            <p:nvPr/>
          </p:nvSpPr>
          <p:spPr bwMode="auto">
            <a:xfrm>
              <a:off x="1963226" y="6337532"/>
              <a:ext cx="61662" cy="222933"/>
            </a:xfrm>
            <a:custGeom>
              <a:avLst/>
              <a:gdLst>
                <a:gd name="T0" fmla="*/ 11 w 15"/>
                <a:gd name="T1" fmla="*/ 27 h 50"/>
                <a:gd name="T2" fmla="*/ 14 w 15"/>
                <a:gd name="T3" fmla="*/ 6 h 50"/>
                <a:gd name="T4" fmla="*/ 7 w 15"/>
                <a:gd name="T5" fmla="*/ 4 h 50"/>
                <a:gd name="T6" fmla="*/ 5 w 15"/>
                <a:gd name="T7" fmla="*/ 15 h 50"/>
                <a:gd name="T8" fmla="*/ 4 w 15"/>
                <a:gd name="T9" fmla="*/ 16 h 50"/>
                <a:gd name="T10" fmla="*/ 5 w 15"/>
                <a:gd name="T11" fmla="*/ 46 h 50"/>
                <a:gd name="T12" fmla="*/ 11 w 15"/>
                <a:gd name="T13" fmla="*/ 42 h 50"/>
                <a:gd name="T14" fmla="*/ 9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2" y="20"/>
                    <a:pt x="12" y="13"/>
                    <a:pt x="14" y="6"/>
                  </a:cubicBezTo>
                  <a:cubicBezTo>
                    <a:pt x="15" y="1"/>
                    <a:pt x="8" y="0"/>
                    <a:pt x="7" y="4"/>
                  </a:cubicBezTo>
                  <a:cubicBezTo>
                    <a:pt x="6" y="8"/>
                    <a:pt x="5" y="11"/>
                    <a:pt x="5" y="15"/>
                  </a:cubicBezTo>
                  <a:cubicBezTo>
                    <a:pt x="4" y="15"/>
                    <a:pt x="4" y="16"/>
                    <a:pt x="4" y="16"/>
                  </a:cubicBezTo>
                  <a:cubicBezTo>
                    <a:pt x="1" y="27"/>
                    <a:pt x="0" y="36"/>
                    <a:pt x="5" y="46"/>
                  </a:cubicBezTo>
                  <a:cubicBezTo>
                    <a:pt x="7" y="50"/>
                    <a:pt x="13" y="46"/>
                    <a:pt x="11" y="42"/>
                  </a:cubicBezTo>
                  <a:cubicBezTo>
                    <a:pt x="10" y="38"/>
                    <a:pt x="9" y="34"/>
                    <a:pt x="9"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13" name="Freeform 316">
              <a:extLst>
                <a:ext uri="{FF2B5EF4-FFF2-40B4-BE49-F238E27FC236}">
                  <a16:creationId xmlns:a16="http://schemas.microsoft.com/office/drawing/2014/main" id="{21552133-06B1-30EA-1DEC-762F219D9F4F}"/>
                </a:ext>
              </a:extLst>
            </p:cNvPr>
            <p:cNvSpPr>
              <a:spLocks/>
            </p:cNvSpPr>
            <p:nvPr/>
          </p:nvSpPr>
          <p:spPr bwMode="auto">
            <a:xfrm>
              <a:off x="2050976" y="6394451"/>
              <a:ext cx="33203" cy="14229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14" name="Freeform 317">
              <a:extLst>
                <a:ext uri="{FF2B5EF4-FFF2-40B4-BE49-F238E27FC236}">
                  <a16:creationId xmlns:a16="http://schemas.microsoft.com/office/drawing/2014/main" id="{7D5ACF76-074D-3AB1-7F87-A96CA2CE5825}"/>
                </a:ext>
              </a:extLst>
            </p:cNvPr>
            <p:cNvSpPr>
              <a:spLocks/>
            </p:cNvSpPr>
            <p:nvPr/>
          </p:nvSpPr>
          <p:spPr bwMode="auto">
            <a:xfrm>
              <a:off x="2077064" y="6373106"/>
              <a:ext cx="83007" cy="239535"/>
            </a:xfrm>
            <a:custGeom>
              <a:avLst/>
              <a:gdLst>
                <a:gd name="T0" fmla="*/ 18 w 20"/>
                <a:gd name="T1" fmla="*/ 47 h 54"/>
                <a:gd name="T2" fmla="*/ 13 w 20"/>
                <a:gd name="T3" fmla="*/ 15 h 54"/>
                <a:gd name="T4" fmla="*/ 12 w 20"/>
                <a:gd name="T5" fmla="*/ 13 h 54"/>
                <a:gd name="T6" fmla="*/ 12 w 20"/>
                <a:gd name="T7" fmla="*/ 4 h 54"/>
                <a:gd name="T8" fmla="*/ 8 w 20"/>
                <a:gd name="T9" fmla="*/ 4 h 54"/>
                <a:gd name="T10" fmla="*/ 8 w 20"/>
                <a:gd name="T11" fmla="*/ 13 h 54"/>
                <a:gd name="T12" fmla="*/ 7 w 20"/>
                <a:gd name="T13" fmla="*/ 14 h 54"/>
                <a:gd name="T14" fmla="*/ 6 w 20"/>
                <a:gd name="T15" fmla="*/ 23 h 54"/>
                <a:gd name="T16" fmla="*/ 5 w 20"/>
                <a:gd name="T17" fmla="*/ 23 h 54"/>
                <a:gd name="T18" fmla="*/ 1 w 20"/>
                <a:gd name="T19" fmla="*/ 40 h 54"/>
                <a:gd name="T20" fmla="*/ 3 w 20"/>
                <a:gd name="T21" fmla="*/ 40 h 54"/>
                <a:gd name="T22" fmla="*/ 6 w 20"/>
                <a:gd name="T23" fmla="*/ 26 h 54"/>
                <a:gd name="T24" fmla="*/ 10 w 20"/>
                <a:gd name="T25" fmla="*/ 49 h 54"/>
                <a:gd name="T26" fmla="*/ 18 w 20"/>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4">
                  <a:moveTo>
                    <a:pt x="18" y="47"/>
                  </a:moveTo>
                  <a:cubicBezTo>
                    <a:pt x="14" y="36"/>
                    <a:pt x="14" y="25"/>
                    <a:pt x="13" y="15"/>
                  </a:cubicBezTo>
                  <a:cubicBezTo>
                    <a:pt x="13" y="14"/>
                    <a:pt x="12" y="13"/>
                    <a:pt x="12" y="13"/>
                  </a:cubicBezTo>
                  <a:cubicBezTo>
                    <a:pt x="12" y="10"/>
                    <a:pt x="12" y="8"/>
                    <a:pt x="12" y="4"/>
                  </a:cubicBezTo>
                  <a:cubicBezTo>
                    <a:pt x="12" y="0"/>
                    <a:pt x="8" y="0"/>
                    <a:pt x="8" y="4"/>
                  </a:cubicBezTo>
                  <a:cubicBezTo>
                    <a:pt x="8" y="8"/>
                    <a:pt x="8" y="10"/>
                    <a:pt x="8" y="13"/>
                  </a:cubicBezTo>
                  <a:cubicBezTo>
                    <a:pt x="8" y="13"/>
                    <a:pt x="7" y="14"/>
                    <a:pt x="7" y="14"/>
                  </a:cubicBezTo>
                  <a:cubicBezTo>
                    <a:pt x="7" y="17"/>
                    <a:pt x="7" y="20"/>
                    <a:pt x="6" y="23"/>
                  </a:cubicBezTo>
                  <a:cubicBezTo>
                    <a:pt x="6" y="22"/>
                    <a:pt x="5" y="22"/>
                    <a:pt x="5" y="23"/>
                  </a:cubicBezTo>
                  <a:cubicBezTo>
                    <a:pt x="3" y="29"/>
                    <a:pt x="2" y="34"/>
                    <a:pt x="1" y="40"/>
                  </a:cubicBezTo>
                  <a:cubicBezTo>
                    <a:pt x="0" y="41"/>
                    <a:pt x="2" y="41"/>
                    <a:pt x="3" y="40"/>
                  </a:cubicBezTo>
                  <a:cubicBezTo>
                    <a:pt x="4" y="35"/>
                    <a:pt x="5" y="30"/>
                    <a:pt x="6" y="26"/>
                  </a:cubicBezTo>
                  <a:cubicBezTo>
                    <a:pt x="6" y="34"/>
                    <a:pt x="7" y="42"/>
                    <a:pt x="10" y="49"/>
                  </a:cubicBezTo>
                  <a:cubicBezTo>
                    <a:pt x="12" y="54"/>
                    <a:pt x="20"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15" name="Freeform 318">
              <a:extLst>
                <a:ext uri="{FF2B5EF4-FFF2-40B4-BE49-F238E27FC236}">
                  <a16:creationId xmlns:a16="http://schemas.microsoft.com/office/drawing/2014/main" id="{CD2818A7-D0EB-DA2C-6E19-7598BFF57BF8}"/>
                </a:ext>
              </a:extLst>
            </p:cNvPr>
            <p:cNvSpPr>
              <a:spLocks/>
            </p:cNvSpPr>
            <p:nvPr/>
          </p:nvSpPr>
          <p:spPr bwMode="auto">
            <a:xfrm>
              <a:off x="2181416" y="6491688"/>
              <a:ext cx="26088"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1"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16" name="Freeform 319">
              <a:extLst>
                <a:ext uri="{FF2B5EF4-FFF2-40B4-BE49-F238E27FC236}">
                  <a16:creationId xmlns:a16="http://schemas.microsoft.com/office/drawing/2014/main" id="{984E14E3-4BF1-3B81-0DF5-ED765C6A4ED7}"/>
                </a:ext>
              </a:extLst>
            </p:cNvPr>
            <p:cNvSpPr>
              <a:spLocks/>
            </p:cNvSpPr>
            <p:nvPr/>
          </p:nvSpPr>
          <p:spPr bwMode="auto">
            <a:xfrm>
              <a:off x="2209876" y="6394451"/>
              <a:ext cx="42689" cy="177872"/>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17" name="Freeform 320">
              <a:extLst>
                <a:ext uri="{FF2B5EF4-FFF2-40B4-BE49-F238E27FC236}">
                  <a16:creationId xmlns:a16="http://schemas.microsoft.com/office/drawing/2014/main" id="{734830A3-D0B5-E49C-EA23-CD8A975E3688}"/>
                </a:ext>
              </a:extLst>
            </p:cNvPr>
            <p:cNvSpPr>
              <a:spLocks/>
            </p:cNvSpPr>
            <p:nvPr/>
          </p:nvSpPr>
          <p:spPr bwMode="auto">
            <a:xfrm>
              <a:off x="2252565" y="6382593"/>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1" y="14"/>
                    <a:pt x="2" y="17"/>
                    <a:pt x="2" y="19"/>
                  </a:cubicBezTo>
                  <a:cubicBezTo>
                    <a:pt x="0" y="31"/>
                    <a:pt x="1" y="43"/>
                    <a:pt x="6" y="54"/>
                  </a:cubicBezTo>
                  <a:cubicBezTo>
                    <a:pt x="7" y="56"/>
                    <a:pt x="12" y="55"/>
                    <a:pt x="12" y="52"/>
                  </a:cubicBezTo>
                  <a:cubicBezTo>
                    <a:pt x="11" y="38"/>
                    <a:pt x="9" y="23"/>
                    <a:pt x="15" y="9"/>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18" name="Freeform 321">
              <a:extLst>
                <a:ext uri="{FF2B5EF4-FFF2-40B4-BE49-F238E27FC236}">
                  <a16:creationId xmlns:a16="http://schemas.microsoft.com/office/drawing/2014/main" id="{001E4D2F-9F1C-05B7-AC04-8411EAC20240}"/>
                </a:ext>
              </a:extLst>
            </p:cNvPr>
            <p:cNvSpPr>
              <a:spLocks/>
            </p:cNvSpPr>
            <p:nvPr/>
          </p:nvSpPr>
          <p:spPr bwMode="auto">
            <a:xfrm>
              <a:off x="2169558" y="6347018"/>
              <a:ext cx="33203" cy="158899"/>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19" name="Freeform 322">
              <a:extLst>
                <a:ext uri="{FF2B5EF4-FFF2-40B4-BE49-F238E27FC236}">
                  <a16:creationId xmlns:a16="http://schemas.microsoft.com/office/drawing/2014/main" id="{ACD117B4-5F78-2B46-3EA0-3A36D966AA22}"/>
                </a:ext>
              </a:extLst>
            </p:cNvPr>
            <p:cNvSpPr>
              <a:spLocks/>
            </p:cNvSpPr>
            <p:nvPr/>
          </p:nvSpPr>
          <p:spPr bwMode="auto">
            <a:xfrm>
              <a:off x="2311856" y="6382593"/>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20" name="Freeform 323">
              <a:extLst>
                <a:ext uri="{FF2B5EF4-FFF2-40B4-BE49-F238E27FC236}">
                  <a16:creationId xmlns:a16="http://schemas.microsoft.com/office/drawing/2014/main" id="{CE0016AA-226F-2AC6-68F9-93B18D035753}"/>
                </a:ext>
              </a:extLst>
            </p:cNvPr>
            <p:cNvSpPr>
              <a:spLocks/>
            </p:cNvSpPr>
            <p:nvPr/>
          </p:nvSpPr>
          <p:spPr bwMode="auto">
            <a:xfrm>
              <a:off x="2409093" y="6453742"/>
              <a:ext cx="33203"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21" name="Freeform 324">
              <a:extLst>
                <a:ext uri="{FF2B5EF4-FFF2-40B4-BE49-F238E27FC236}">
                  <a16:creationId xmlns:a16="http://schemas.microsoft.com/office/drawing/2014/main" id="{6BD104E1-7623-E050-3B0E-739E9A24534D}"/>
                </a:ext>
              </a:extLst>
            </p:cNvPr>
            <p:cNvSpPr>
              <a:spLocks/>
            </p:cNvSpPr>
            <p:nvPr/>
          </p:nvSpPr>
          <p:spPr bwMode="auto">
            <a:xfrm>
              <a:off x="2551391" y="6332788"/>
              <a:ext cx="59291"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2"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2"/>
                  </a:cubicBezTo>
                  <a:cubicBezTo>
                    <a:pt x="9" y="22"/>
                    <a:pt x="10" y="12"/>
                    <a:pt x="13"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22" name="Freeform 325">
              <a:extLst>
                <a:ext uri="{FF2B5EF4-FFF2-40B4-BE49-F238E27FC236}">
                  <a16:creationId xmlns:a16="http://schemas.microsoft.com/office/drawing/2014/main" id="{54BCBB2C-3FE8-6C6B-690E-4B18082B55FD}"/>
                </a:ext>
              </a:extLst>
            </p:cNvPr>
            <p:cNvSpPr>
              <a:spLocks/>
            </p:cNvSpPr>
            <p:nvPr/>
          </p:nvSpPr>
          <p:spPr bwMode="auto">
            <a:xfrm>
              <a:off x="2622540"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23" name="Freeform 326">
              <a:extLst>
                <a:ext uri="{FF2B5EF4-FFF2-40B4-BE49-F238E27FC236}">
                  <a16:creationId xmlns:a16="http://schemas.microsoft.com/office/drawing/2014/main" id="{072CCC8B-3023-22E0-3621-068EA4D605E0}"/>
                </a:ext>
              </a:extLst>
            </p:cNvPr>
            <p:cNvSpPr>
              <a:spLocks/>
            </p:cNvSpPr>
            <p:nvPr/>
          </p:nvSpPr>
          <p:spPr bwMode="auto">
            <a:xfrm>
              <a:off x="2703175" y="6363620"/>
              <a:ext cx="33203" cy="201589"/>
            </a:xfrm>
            <a:custGeom>
              <a:avLst/>
              <a:gdLst>
                <a:gd name="T0" fmla="*/ 7 w 8"/>
                <a:gd name="T1" fmla="*/ 3 h 45"/>
                <a:gd name="T2" fmla="*/ 3 w 8"/>
                <a:gd name="T3" fmla="*/ 3 h 45"/>
                <a:gd name="T4" fmla="*/ 2 w 8"/>
                <a:gd name="T5" fmla="*/ 15 h 45"/>
                <a:gd name="T6" fmla="*/ 0 w 8"/>
                <a:gd name="T7" fmla="*/ 17 h 45"/>
                <a:gd name="T8" fmla="*/ 1 w 8"/>
                <a:gd name="T9" fmla="*/ 34 h 45"/>
                <a:gd name="T10" fmla="*/ 2 w 8"/>
                <a:gd name="T11" fmla="*/ 36 h 45"/>
                <a:gd name="T12" fmla="*/ 2 w 8"/>
                <a:gd name="T13" fmla="*/ 42 h 45"/>
                <a:gd name="T14" fmla="*/ 7 w 8"/>
                <a:gd name="T15" fmla="*/ 42 h 45"/>
                <a:gd name="T16" fmla="*/ 7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7" y="3"/>
                  </a:moveTo>
                  <a:cubicBezTo>
                    <a:pt x="7" y="0"/>
                    <a:pt x="3" y="0"/>
                    <a:pt x="3" y="3"/>
                  </a:cubicBezTo>
                  <a:cubicBezTo>
                    <a:pt x="2" y="7"/>
                    <a:pt x="2" y="11"/>
                    <a:pt x="2" y="15"/>
                  </a:cubicBezTo>
                  <a:cubicBezTo>
                    <a:pt x="1" y="15"/>
                    <a:pt x="0" y="16"/>
                    <a:pt x="0" y="17"/>
                  </a:cubicBezTo>
                  <a:cubicBezTo>
                    <a:pt x="0" y="23"/>
                    <a:pt x="0" y="28"/>
                    <a:pt x="1" y="34"/>
                  </a:cubicBezTo>
                  <a:cubicBezTo>
                    <a:pt x="1" y="35"/>
                    <a:pt x="1" y="35"/>
                    <a:pt x="2" y="36"/>
                  </a:cubicBezTo>
                  <a:cubicBezTo>
                    <a:pt x="2" y="38"/>
                    <a:pt x="2" y="40"/>
                    <a:pt x="2" y="42"/>
                  </a:cubicBezTo>
                  <a:cubicBezTo>
                    <a:pt x="2" y="45"/>
                    <a:pt x="7" y="45"/>
                    <a:pt x="7" y="42"/>
                  </a:cubicBezTo>
                  <a:cubicBezTo>
                    <a:pt x="8" y="29"/>
                    <a:pt x="7" y="16"/>
                    <a:pt x="7"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24" name="Freeform 327">
              <a:extLst>
                <a:ext uri="{FF2B5EF4-FFF2-40B4-BE49-F238E27FC236}">
                  <a16:creationId xmlns:a16="http://schemas.microsoft.com/office/drawing/2014/main" id="{62805B6C-D639-CDD5-08B3-7A448C1B128D}"/>
                </a:ext>
              </a:extLst>
            </p:cNvPr>
            <p:cNvSpPr>
              <a:spLocks/>
            </p:cNvSpPr>
            <p:nvPr/>
          </p:nvSpPr>
          <p:spPr bwMode="auto">
            <a:xfrm>
              <a:off x="2795669" y="6313815"/>
              <a:ext cx="78264" cy="213447"/>
            </a:xfrm>
            <a:custGeom>
              <a:avLst/>
              <a:gdLst>
                <a:gd name="T0" fmla="*/ 18 w 19"/>
                <a:gd name="T1" fmla="*/ 44 h 48"/>
                <a:gd name="T2" fmla="*/ 16 w 19"/>
                <a:gd name="T3" fmla="*/ 17 h 48"/>
                <a:gd name="T4" fmla="*/ 10 w 19"/>
                <a:gd name="T5" fmla="*/ 15 h 48"/>
                <a:gd name="T6" fmla="*/ 10 w 19"/>
                <a:gd name="T7" fmla="*/ 15 h 48"/>
                <a:gd name="T8" fmla="*/ 9 w 19"/>
                <a:gd name="T9" fmla="*/ 16 h 48"/>
                <a:gd name="T10" fmla="*/ 10 w 19"/>
                <a:gd name="T11" fmla="*/ 4 h 48"/>
                <a:gd name="T12" fmla="*/ 4 w 19"/>
                <a:gd name="T13" fmla="*/ 3 h 48"/>
                <a:gd name="T14" fmla="*/ 1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10" y="8"/>
                    <a:pt x="10" y="4"/>
                  </a:cubicBezTo>
                  <a:cubicBezTo>
                    <a:pt x="10" y="1"/>
                    <a:pt x="5" y="0"/>
                    <a:pt x="4" y="3"/>
                  </a:cubicBezTo>
                  <a:cubicBezTo>
                    <a:pt x="3" y="12"/>
                    <a:pt x="2" y="21"/>
                    <a:pt x="1" y="29"/>
                  </a:cubicBezTo>
                  <a:cubicBezTo>
                    <a:pt x="1" y="29"/>
                    <a:pt x="0" y="29"/>
                    <a:pt x="0" y="30"/>
                  </a:cubicBezTo>
                  <a:cubicBezTo>
                    <a:pt x="0" y="34"/>
                    <a:pt x="0" y="39"/>
                    <a:pt x="0" y="43"/>
                  </a:cubicBezTo>
                  <a:cubicBezTo>
                    <a:pt x="0" y="44"/>
                    <a:pt x="1" y="44"/>
                    <a:pt x="2" y="43"/>
                  </a:cubicBezTo>
                  <a:cubicBezTo>
                    <a:pt x="2" y="47"/>
                    <a:pt x="8"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25" name="Freeform 328">
              <a:extLst>
                <a:ext uri="{FF2B5EF4-FFF2-40B4-BE49-F238E27FC236}">
                  <a16:creationId xmlns:a16="http://schemas.microsoft.com/office/drawing/2014/main" id="{D65151F1-D82B-A76F-5A8E-A8EEC9C45561}"/>
                </a:ext>
              </a:extLst>
            </p:cNvPr>
            <p:cNvSpPr>
              <a:spLocks/>
            </p:cNvSpPr>
            <p:nvPr/>
          </p:nvSpPr>
          <p:spPr bwMode="auto">
            <a:xfrm>
              <a:off x="2949825" y="6382593"/>
              <a:ext cx="26088" cy="144670"/>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26" name="Freeform 329">
              <a:extLst>
                <a:ext uri="{FF2B5EF4-FFF2-40B4-BE49-F238E27FC236}">
                  <a16:creationId xmlns:a16="http://schemas.microsoft.com/office/drawing/2014/main" id="{D7A42A90-3FA3-48E4-14BA-77F18FB3FF11}"/>
                </a:ext>
              </a:extLst>
            </p:cNvPr>
            <p:cNvSpPr>
              <a:spLocks/>
            </p:cNvSpPr>
            <p:nvPr/>
          </p:nvSpPr>
          <p:spPr bwMode="auto">
            <a:xfrm>
              <a:off x="3013859" y="6363620"/>
              <a:ext cx="59291" cy="182616"/>
            </a:xfrm>
            <a:custGeom>
              <a:avLst/>
              <a:gdLst>
                <a:gd name="T0" fmla="*/ 8 w 14"/>
                <a:gd name="T1" fmla="*/ 7 h 41"/>
                <a:gd name="T2" fmla="*/ 7 w 14"/>
                <a:gd name="T3" fmla="*/ 4 h 41"/>
                <a:gd name="T4" fmla="*/ 1 w 14"/>
                <a:gd name="T5" fmla="*/ 6 h 41"/>
                <a:gd name="T6" fmla="*/ 3 w 14"/>
                <a:gd name="T7" fmla="*/ 30 h 41"/>
                <a:gd name="T8" fmla="*/ 5 w 14"/>
                <a:gd name="T9" fmla="*/ 32 h 41"/>
                <a:gd name="T10" fmla="*/ 6 w 14"/>
                <a:gd name="T11" fmla="*/ 38 h 41"/>
                <a:gd name="T12" fmla="*/ 11 w 14"/>
                <a:gd name="T13" fmla="*/ 38 h 41"/>
                <a:gd name="T14" fmla="*/ 14 w 14"/>
                <a:gd name="T15" fmla="*/ 10 h 41"/>
                <a:gd name="T16" fmla="*/ 8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8" y="7"/>
                  </a:moveTo>
                  <a:cubicBezTo>
                    <a:pt x="7" y="6"/>
                    <a:pt x="7" y="5"/>
                    <a:pt x="7" y="4"/>
                  </a:cubicBezTo>
                  <a:cubicBezTo>
                    <a:pt x="6" y="0"/>
                    <a:pt x="0" y="2"/>
                    <a:pt x="1" y="6"/>
                  </a:cubicBezTo>
                  <a:cubicBezTo>
                    <a:pt x="3" y="14"/>
                    <a:pt x="3" y="22"/>
                    <a:pt x="3" y="30"/>
                  </a:cubicBezTo>
                  <a:cubicBezTo>
                    <a:pt x="3" y="31"/>
                    <a:pt x="4" y="32"/>
                    <a:pt x="5" y="32"/>
                  </a:cubicBezTo>
                  <a:cubicBezTo>
                    <a:pt x="5" y="34"/>
                    <a:pt x="5" y="36"/>
                    <a:pt x="6" y="38"/>
                  </a:cubicBezTo>
                  <a:cubicBezTo>
                    <a:pt x="6" y="41"/>
                    <a:pt x="10" y="41"/>
                    <a:pt x="11" y="38"/>
                  </a:cubicBezTo>
                  <a:cubicBezTo>
                    <a:pt x="12" y="29"/>
                    <a:pt x="12" y="19"/>
                    <a:pt x="14" y="10"/>
                  </a:cubicBezTo>
                  <a:cubicBezTo>
                    <a:pt x="14" y="6"/>
                    <a:pt x="10" y="4"/>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27" name="Freeform 330">
              <a:extLst>
                <a:ext uri="{FF2B5EF4-FFF2-40B4-BE49-F238E27FC236}">
                  <a16:creationId xmlns:a16="http://schemas.microsoft.com/office/drawing/2014/main" id="{224F7744-BC46-D8C8-68A8-6D8F71EEB693}"/>
                </a:ext>
              </a:extLst>
            </p:cNvPr>
            <p:cNvSpPr>
              <a:spLocks/>
            </p:cNvSpPr>
            <p:nvPr/>
          </p:nvSpPr>
          <p:spPr bwMode="auto">
            <a:xfrm>
              <a:off x="3089751" y="6363620"/>
              <a:ext cx="61662" cy="232420"/>
            </a:xfrm>
            <a:custGeom>
              <a:avLst/>
              <a:gdLst>
                <a:gd name="T0" fmla="*/ 7 w 15"/>
                <a:gd name="T1" fmla="*/ 4 h 52"/>
                <a:gd name="T2" fmla="*/ 6 w 15"/>
                <a:gd name="T3" fmla="*/ 11 h 52"/>
                <a:gd name="T4" fmla="*/ 2 w 15"/>
                <a:gd name="T5" fmla="*/ 13 h 52"/>
                <a:gd name="T6" fmla="*/ 1 w 15"/>
                <a:gd name="T7" fmla="*/ 23 h 52"/>
                <a:gd name="T8" fmla="*/ 3 w 15"/>
                <a:gd name="T9" fmla="*/ 25 h 52"/>
                <a:gd name="T10" fmla="*/ 4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6"/>
                    <a:pt x="6" y="9"/>
                    <a:pt x="6" y="11"/>
                  </a:cubicBezTo>
                  <a:cubicBezTo>
                    <a:pt x="4" y="10"/>
                    <a:pt x="2" y="11"/>
                    <a:pt x="2" y="13"/>
                  </a:cubicBezTo>
                  <a:cubicBezTo>
                    <a:pt x="2" y="16"/>
                    <a:pt x="3" y="20"/>
                    <a:pt x="1" y="23"/>
                  </a:cubicBezTo>
                  <a:cubicBezTo>
                    <a:pt x="0" y="24"/>
                    <a:pt x="2" y="26"/>
                    <a:pt x="3" y="25"/>
                  </a:cubicBezTo>
                  <a:cubicBezTo>
                    <a:pt x="2" y="33"/>
                    <a:pt x="2" y="41"/>
                    <a:pt x="4" y="49"/>
                  </a:cubicBezTo>
                  <a:cubicBezTo>
                    <a:pt x="4" y="52"/>
                    <a:pt x="9" y="52"/>
                    <a:pt x="9" y="49"/>
                  </a:cubicBezTo>
                  <a:cubicBezTo>
                    <a:pt x="12" y="34"/>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28" name="Freeform 331">
              <a:extLst>
                <a:ext uri="{FF2B5EF4-FFF2-40B4-BE49-F238E27FC236}">
                  <a16:creationId xmlns:a16="http://schemas.microsoft.com/office/drawing/2014/main" id="{790890EA-5E99-7E5D-2025-067F19569A74}"/>
                </a:ext>
              </a:extLst>
            </p:cNvPr>
            <p:cNvSpPr>
              <a:spLocks/>
            </p:cNvSpPr>
            <p:nvPr/>
          </p:nvSpPr>
          <p:spPr bwMode="auto">
            <a:xfrm>
              <a:off x="2895277" y="6382593"/>
              <a:ext cx="52176" cy="203960"/>
            </a:xfrm>
            <a:custGeom>
              <a:avLst/>
              <a:gdLst>
                <a:gd name="T0" fmla="*/ 8 w 12"/>
                <a:gd name="T1" fmla="*/ 7 h 46"/>
                <a:gd name="T2" fmla="*/ 7 w 12"/>
                <a:gd name="T3" fmla="*/ 3 h 46"/>
                <a:gd name="T4" fmla="*/ 4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8" y="4"/>
                    <a:pt x="7" y="3"/>
                  </a:cubicBezTo>
                  <a:cubicBezTo>
                    <a:pt x="7" y="0"/>
                    <a:pt x="3" y="1"/>
                    <a:pt x="4" y="4"/>
                  </a:cubicBezTo>
                  <a:cubicBezTo>
                    <a:pt x="4" y="5"/>
                    <a:pt x="4" y="6"/>
                    <a:pt x="5" y="8"/>
                  </a:cubicBezTo>
                  <a:cubicBezTo>
                    <a:pt x="4" y="8"/>
                    <a:pt x="4"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29" name="Freeform 332">
              <a:extLst>
                <a:ext uri="{FF2B5EF4-FFF2-40B4-BE49-F238E27FC236}">
                  <a16:creationId xmlns:a16="http://schemas.microsoft.com/office/drawing/2014/main" id="{34638AF9-57AF-CA1D-5FDD-2273DA48A58F}"/>
                </a:ext>
              </a:extLst>
            </p:cNvPr>
            <p:cNvSpPr>
              <a:spLocks/>
            </p:cNvSpPr>
            <p:nvPr/>
          </p:nvSpPr>
          <p:spPr bwMode="auto">
            <a:xfrm>
              <a:off x="2496843" y="6389708"/>
              <a:ext cx="54548" cy="125697"/>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6"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30" name="Freeform 333">
              <a:extLst>
                <a:ext uri="{FF2B5EF4-FFF2-40B4-BE49-F238E27FC236}">
                  <a16:creationId xmlns:a16="http://schemas.microsoft.com/office/drawing/2014/main" id="{B3231902-BB9A-89A4-4492-218E3B4EA2F2}"/>
                </a:ext>
              </a:extLst>
            </p:cNvPr>
            <p:cNvSpPr>
              <a:spLocks/>
            </p:cNvSpPr>
            <p:nvPr/>
          </p:nvSpPr>
          <p:spPr bwMode="auto">
            <a:xfrm>
              <a:off x="2392491" y="6342275"/>
              <a:ext cx="73521"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8" y="18"/>
                    <a:pt x="12" y="8"/>
                  </a:cubicBezTo>
                  <a:cubicBezTo>
                    <a:pt x="14" y="4"/>
                    <a:pt x="8" y="0"/>
                    <a:pt x="6" y="4"/>
                  </a:cubicBezTo>
                  <a:cubicBezTo>
                    <a:pt x="0" y="17"/>
                    <a:pt x="3" y="29"/>
                    <a:pt x="10" y="40"/>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31" name="Freeform 334">
              <a:extLst>
                <a:ext uri="{FF2B5EF4-FFF2-40B4-BE49-F238E27FC236}">
                  <a16:creationId xmlns:a16="http://schemas.microsoft.com/office/drawing/2014/main" id="{F41F4D00-38BE-B094-03D3-67816F3C8613}"/>
                </a:ext>
              </a:extLst>
            </p:cNvPr>
            <p:cNvSpPr>
              <a:spLocks/>
            </p:cNvSpPr>
            <p:nvPr/>
          </p:nvSpPr>
          <p:spPr bwMode="auto">
            <a:xfrm>
              <a:off x="2665229" y="6399194"/>
              <a:ext cx="40318" cy="147041"/>
            </a:xfrm>
            <a:custGeom>
              <a:avLst/>
              <a:gdLst>
                <a:gd name="T0" fmla="*/ 2 w 10"/>
                <a:gd name="T1" fmla="*/ 4 h 33"/>
                <a:gd name="T2" fmla="*/ 2 w 10"/>
                <a:gd name="T3" fmla="*/ 29 h 33"/>
                <a:gd name="T4" fmla="*/ 9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2" y="29"/>
                  </a:cubicBezTo>
                  <a:cubicBezTo>
                    <a:pt x="4" y="33"/>
                    <a:pt x="9" y="31"/>
                    <a:pt x="9" y="27"/>
                  </a:cubicBezTo>
                  <a:cubicBezTo>
                    <a:pt x="7" y="20"/>
                    <a:pt x="7" y="13"/>
                    <a:pt x="9" y="6"/>
                  </a:cubicBezTo>
                  <a:cubicBezTo>
                    <a:pt x="10" y="2"/>
                    <a:pt x="4"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32" name="Freeform 335">
              <a:extLst>
                <a:ext uri="{FF2B5EF4-FFF2-40B4-BE49-F238E27FC236}">
                  <a16:creationId xmlns:a16="http://schemas.microsoft.com/office/drawing/2014/main" id="{D09250CD-45BA-0C68-58C1-DB5BB65DFA4E}"/>
                </a:ext>
              </a:extLst>
            </p:cNvPr>
            <p:cNvSpPr>
              <a:spLocks/>
            </p:cNvSpPr>
            <p:nvPr/>
          </p:nvSpPr>
          <p:spPr bwMode="auto">
            <a:xfrm>
              <a:off x="3186988" y="6337532"/>
              <a:ext cx="61662" cy="222933"/>
            </a:xfrm>
            <a:custGeom>
              <a:avLst/>
              <a:gdLst>
                <a:gd name="T0" fmla="*/ 11 w 15"/>
                <a:gd name="T1" fmla="*/ 27 h 50"/>
                <a:gd name="T2" fmla="*/ 13 w 15"/>
                <a:gd name="T3" fmla="*/ 6 h 50"/>
                <a:gd name="T4" fmla="*/ 6 w 15"/>
                <a:gd name="T5" fmla="*/ 4 h 50"/>
                <a:gd name="T6" fmla="*/ 5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5" y="15"/>
                  </a:cubicBezTo>
                  <a:cubicBezTo>
                    <a:pt x="4" y="15"/>
                    <a:pt x="4" y="16"/>
                    <a:pt x="3" y="16"/>
                  </a:cubicBezTo>
                  <a:cubicBezTo>
                    <a:pt x="0" y="27"/>
                    <a:pt x="0" y="36"/>
                    <a:pt x="5" y="46"/>
                  </a:cubicBezTo>
                  <a:cubicBezTo>
                    <a:pt x="7" y="50"/>
                    <a:pt x="13" y="46"/>
                    <a:pt x="11" y="42"/>
                  </a:cubicBezTo>
                  <a:cubicBezTo>
                    <a:pt x="9" y="38"/>
                    <a:pt x="9" y="34"/>
                    <a:pt x="8"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33" name="Freeform 336">
              <a:extLst>
                <a:ext uri="{FF2B5EF4-FFF2-40B4-BE49-F238E27FC236}">
                  <a16:creationId xmlns:a16="http://schemas.microsoft.com/office/drawing/2014/main" id="{B325BB06-DD86-C685-D4FD-8B641653C567}"/>
                </a:ext>
              </a:extLst>
            </p:cNvPr>
            <p:cNvSpPr>
              <a:spLocks/>
            </p:cNvSpPr>
            <p:nvPr/>
          </p:nvSpPr>
          <p:spPr bwMode="auto">
            <a:xfrm>
              <a:off x="3274738" y="6394451"/>
              <a:ext cx="33203" cy="14229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34" name="Freeform 337">
              <a:extLst>
                <a:ext uri="{FF2B5EF4-FFF2-40B4-BE49-F238E27FC236}">
                  <a16:creationId xmlns:a16="http://schemas.microsoft.com/office/drawing/2014/main" id="{A00749B0-C97F-39ED-4C76-953DB7E707DA}"/>
                </a:ext>
              </a:extLst>
            </p:cNvPr>
            <p:cNvSpPr>
              <a:spLocks/>
            </p:cNvSpPr>
            <p:nvPr/>
          </p:nvSpPr>
          <p:spPr bwMode="auto">
            <a:xfrm>
              <a:off x="3298455" y="6373106"/>
              <a:ext cx="80635" cy="239535"/>
            </a:xfrm>
            <a:custGeom>
              <a:avLst/>
              <a:gdLst>
                <a:gd name="T0" fmla="*/ 17 w 19"/>
                <a:gd name="T1" fmla="*/ 47 h 54"/>
                <a:gd name="T2" fmla="*/ 12 w 19"/>
                <a:gd name="T3" fmla="*/ 15 h 54"/>
                <a:gd name="T4" fmla="*/ 12 w 19"/>
                <a:gd name="T5" fmla="*/ 13 h 54"/>
                <a:gd name="T6" fmla="*/ 12 w 19"/>
                <a:gd name="T7" fmla="*/ 4 h 54"/>
                <a:gd name="T8" fmla="*/ 7 w 19"/>
                <a:gd name="T9" fmla="*/ 4 h 54"/>
                <a:gd name="T10" fmla="*/ 8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10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4" y="25"/>
                    <a:pt x="12" y="15"/>
                  </a:cubicBezTo>
                  <a:cubicBezTo>
                    <a:pt x="12" y="14"/>
                    <a:pt x="12" y="13"/>
                    <a:pt x="12" y="13"/>
                  </a:cubicBezTo>
                  <a:cubicBezTo>
                    <a:pt x="12" y="10"/>
                    <a:pt x="12" y="8"/>
                    <a:pt x="12" y="4"/>
                  </a:cubicBezTo>
                  <a:cubicBezTo>
                    <a:pt x="12" y="0"/>
                    <a:pt x="7" y="0"/>
                    <a:pt x="7" y="4"/>
                  </a:cubicBezTo>
                  <a:cubicBezTo>
                    <a:pt x="7" y="8"/>
                    <a:pt x="7" y="10"/>
                    <a:pt x="8" y="13"/>
                  </a:cubicBezTo>
                  <a:cubicBezTo>
                    <a:pt x="7" y="13"/>
                    <a:pt x="7" y="14"/>
                    <a:pt x="7" y="14"/>
                  </a:cubicBezTo>
                  <a:cubicBezTo>
                    <a:pt x="6" y="17"/>
                    <a:pt x="6" y="20"/>
                    <a:pt x="6" y="23"/>
                  </a:cubicBezTo>
                  <a:cubicBezTo>
                    <a:pt x="5" y="22"/>
                    <a:pt x="5" y="22"/>
                    <a:pt x="4" y="23"/>
                  </a:cubicBezTo>
                  <a:cubicBezTo>
                    <a:pt x="3" y="29"/>
                    <a:pt x="2" y="34"/>
                    <a:pt x="0" y="40"/>
                  </a:cubicBezTo>
                  <a:cubicBezTo>
                    <a:pt x="0" y="41"/>
                    <a:pt x="2" y="41"/>
                    <a:pt x="2" y="40"/>
                  </a:cubicBezTo>
                  <a:cubicBezTo>
                    <a:pt x="4" y="35"/>
                    <a:pt x="5" y="30"/>
                    <a:pt x="6" y="26"/>
                  </a:cubicBezTo>
                  <a:cubicBezTo>
                    <a:pt x="6" y="34"/>
                    <a:pt x="7" y="42"/>
                    <a:pt x="10" y="49"/>
                  </a:cubicBezTo>
                  <a:cubicBezTo>
                    <a:pt x="12"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35" name="Freeform 338">
              <a:extLst>
                <a:ext uri="{FF2B5EF4-FFF2-40B4-BE49-F238E27FC236}">
                  <a16:creationId xmlns:a16="http://schemas.microsoft.com/office/drawing/2014/main" id="{1CCCD197-E5DB-235D-2ECF-8F8B2DB27DAA}"/>
                </a:ext>
              </a:extLst>
            </p:cNvPr>
            <p:cNvSpPr>
              <a:spLocks/>
            </p:cNvSpPr>
            <p:nvPr/>
          </p:nvSpPr>
          <p:spPr bwMode="auto">
            <a:xfrm>
              <a:off x="3405178" y="6491688"/>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5"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36" name="Freeform 339">
              <a:extLst>
                <a:ext uri="{FF2B5EF4-FFF2-40B4-BE49-F238E27FC236}">
                  <a16:creationId xmlns:a16="http://schemas.microsoft.com/office/drawing/2014/main" id="{3CA40FAE-F300-AF01-FD1E-571700B69910}"/>
                </a:ext>
              </a:extLst>
            </p:cNvPr>
            <p:cNvSpPr>
              <a:spLocks/>
            </p:cNvSpPr>
            <p:nvPr/>
          </p:nvSpPr>
          <p:spPr bwMode="auto">
            <a:xfrm>
              <a:off x="3433638" y="6394451"/>
              <a:ext cx="42689" cy="177872"/>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4"/>
                    <a:pt x="9"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37" name="Freeform 340">
              <a:extLst>
                <a:ext uri="{FF2B5EF4-FFF2-40B4-BE49-F238E27FC236}">
                  <a16:creationId xmlns:a16="http://schemas.microsoft.com/office/drawing/2014/main" id="{D23E0503-256B-7DCB-7B1B-49D415360666}"/>
                </a:ext>
              </a:extLst>
            </p:cNvPr>
            <p:cNvSpPr>
              <a:spLocks/>
            </p:cNvSpPr>
            <p:nvPr/>
          </p:nvSpPr>
          <p:spPr bwMode="auto">
            <a:xfrm>
              <a:off x="3471584" y="6382593"/>
              <a:ext cx="71149" cy="249021"/>
            </a:xfrm>
            <a:custGeom>
              <a:avLst/>
              <a:gdLst>
                <a:gd name="T0" fmla="*/ 7 w 17"/>
                <a:gd name="T1" fmla="*/ 5 h 56"/>
                <a:gd name="T2" fmla="*/ 5 w 17"/>
                <a:gd name="T3" fmla="*/ 12 h 56"/>
                <a:gd name="T4" fmla="*/ 5 w 17"/>
                <a:gd name="T5" fmla="*/ 11 h 56"/>
                <a:gd name="T6" fmla="*/ 2 w 17"/>
                <a:gd name="T7" fmla="*/ 11 h 56"/>
                <a:gd name="T8" fmla="*/ 3 w 17"/>
                <a:gd name="T9" fmla="*/ 19 h 56"/>
                <a:gd name="T10" fmla="*/ 7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6" y="9"/>
                    <a:pt x="5" y="12"/>
                  </a:cubicBezTo>
                  <a:cubicBezTo>
                    <a:pt x="5" y="11"/>
                    <a:pt x="5" y="11"/>
                    <a:pt x="5" y="11"/>
                  </a:cubicBezTo>
                  <a:cubicBezTo>
                    <a:pt x="4" y="9"/>
                    <a:pt x="1" y="10"/>
                    <a:pt x="2" y="11"/>
                  </a:cubicBezTo>
                  <a:cubicBezTo>
                    <a:pt x="2" y="14"/>
                    <a:pt x="2" y="17"/>
                    <a:pt x="3" y="19"/>
                  </a:cubicBezTo>
                  <a:cubicBezTo>
                    <a:pt x="0" y="31"/>
                    <a:pt x="1" y="43"/>
                    <a:pt x="7" y="54"/>
                  </a:cubicBezTo>
                  <a:cubicBezTo>
                    <a:pt x="8" y="56"/>
                    <a:pt x="13" y="55"/>
                    <a:pt x="12" y="52"/>
                  </a:cubicBezTo>
                  <a:cubicBezTo>
                    <a:pt x="12"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38" name="Freeform 341">
              <a:extLst>
                <a:ext uri="{FF2B5EF4-FFF2-40B4-BE49-F238E27FC236}">
                  <a16:creationId xmlns:a16="http://schemas.microsoft.com/office/drawing/2014/main" id="{0F4D4C5C-C2DE-AF5C-FBCF-F8CA0832CBD2}"/>
                </a:ext>
              </a:extLst>
            </p:cNvPr>
            <p:cNvSpPr>
              <a:spLocks/>
            </p:cNvSpPr>
            <p:nvPr/>
          </p:nvSpPr>
          <p:spPr bwMode="auto">
            <a:xfrm>
              <a:off x="3390948" y="6347018"/>
              <a:ext cx="35574" cy="158899"/>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39" name="Freeform 342">
              <a:extLst>
                <a:ext uri="{FF2B5EF4-FFF2-40B4-BE49-F238E27FC236}">
                  <a16:creationId xmlns:a16="http://schemas.microsoft.com/office/drawing/2014/main" id="{DCF1D6BC-E0A0-1F13-57A7-DF4E573A0833}"/>
                </a:ext>
              </a:extLst>
            </p:cNvPr>
            <p:cNvSpPr>
              <a:spLocks/>
            </p:cNvSpPr>
            <p:nvPr/>
          </p:nvSpPr>
          <p:spPr bwMode="auto">
            <a:xfrm>
              <a:off x="3535618" y="6382593"/>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9"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40" name="Freeform 343">
              <a:extLst>
                <a:ext uri="{FF2B5EF4-FFF2-40B4-BE49-F238E27FC236}">
                  <a16:creationId xmlns:a16="http://schemas.microsoft.com/office/drawing/2014/main" id="{42B2EDED-2F8E-ECCA-92A3-2E6A16F703AB}"/>
                </a:ext>
              </a:extLst>
            </p:cNvPr>
            <p:cNvSpPr>
              <a:spLocks/>
            </p:cNvSpPr>
            <p:nvPr/>
          </p:nvSpPr>
          <p:spPr bwMode="auto">
            <a:xfrm>
              <a:off x="3630483" y="6453742"/>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41" name="Freeform 344">
              <a:extLst>
                <a:ext uri="{FF2B5EF4-FFF2-40B4-BE49-F238E27FC236}">
                  <a16:creationId xmlns:a16="http://schemas.microsoft.com/office/drawing/2014/main" id="{9B511583-1691-CA5C-28BA-F2167D841C2A}"/>
                </a:ext>
              </a:extLst>
            </p:cNvPr>
            <p:cNvSpPr>
              <a:spLocks/>
            </p:cNvSpPr>
            <p:nvPr/>
          </p:nvSpPr>
          <p:spPr bwMode="auto">
            <a:xfrm>
              <a:off x="3775153" y="6332788"/>
              <a:ext cx="59291" cy="234792"/>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2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8" y="8"/>
                    <a:pt x="6" y="14"/>
                    <a:pt x="5" y="21"/>
                  </a:cubicBezTo>
                  <a:cubicBezTo>
                    <a:pt x="3" y="20"/>
                    <a:pt x="0" y="21"/>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2"/>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42" name="Freeform 345">
              <a:extLst>
                <a:ext uri="{FF2B5EF4-FFF2-40B4-BE49-F238E27FC236}">
                  <a16:creationId xmlns:a16="http://schemas.microsoft.com/office/drawing/2014/main" id="{87E2D1F3-625A-3663-E71F-31267BBDE3D0}"/>
                </a:ext>
              </a:extLst>
            </p:cNvPr>
            <p:cNvSpPr>
              <a:spLocks/>
            </p:cNvSpPr>
            <p:nvPr/>
          </p:nvSpPr>
          <p:spPr bwMode="auto">
            <a:xfrm>
              <a:off x="3841558" y="6328045"/>
              <a:ext cx="71149" cy="208704"/>
            </a:xfrm>
            <a:custGeom>
              <a:avLst/>
              <a:gdLst>
                <a:gd name="T0" fmla="*/ 12 w 17"/>
                <a:gd name="T1" fmla="*/ 2 h 47"/>
                <a:gd name="T2" fmla="*/ 1 w 17"/>
                <a:gd name="T3" fmla="*/ 44 h 47"/>
                <a:gd name="T4" fmla="*/ 7 w 17"/>
                <a:gd name="T5" fmla="*/ 44 h 47"/>
                <a:gd name="T6" fmla="*/ 16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7" y="47"/>
                    <a:pt x="7" y="44"/>
                  </a:cubicBezTo>
                  <a:cubicBezTo>
                    <a:pt x="8"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43" name="Freeform 346">
              <a:extLst>
                <a:ext uri="{FF2B5EF4-FFF2-40B4-BE49-F238E27FC236}">
                  <a16:creationId xmlns:a16="http://schemas.microsoft.com/office/drawing/2014/main" id="{4D9DD052-811A-1A59-B636-FF8806665A9F}"/>
                </a:ext>
              </a:extLst>
            </p:cNvPr>
            <p:cNvSpPr>
              <a:spLocks/>
            </p:cNvSpPr>
            <p:nvPr/>
          </p:nvSpPr>
          <p:spPr bwMode="auto">
            <a:xfrm>
              <a:off x="3926937" y="6363620"/>
              <a:ext cx="33203" cy="201589"/>
            </a:xfrm>
            <a:custGeom>
              <a:avLst/>
              <a:gdLst>
                <a:gd name="T0" fmla="*/ 6 w 8"/>
                <a:gd name="T1" fmla="*/ 3 h 45"/>
                <a:gd name="T2" fmla="*/ 2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6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6" y="45"/>
                    <a:pt x="7" y="42"/>
                  </a:cubicBezTo>
                  <a:cubicBezTo>
                    <a:pt x="8"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44" name="Freeform 347">
              <a:extLst>
                <a:ext uri="{FF2B5EF4-FFF2-40B4-BE49-F238E27FC236}">
                  <a16:creationId xmlns:a16="http://schemas.microsoft.com/office/drawing/2014/main" id="{7B63B5CB-4677-8BC4-6339-7BC7EB46EBD6}"/>
                </a:ext>
              </a:extLst>
            </p:cNvPr>
            <p:cNvSpPr>
              <a:spLocks/>
            </p:cNvSpPr>
            <p:nvPr/>
          </p:nvSpPr>
          <p:spPr bwMode="auto">
            <a:xfrm>
              <a:off x="4019431" y="6313815"/>
              <a:ext cx="75892" cy="213447"/>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29 h 48"/>
                <a:gd name="T16" fmla="*/ 0 w 18"/>
                <a:gd name="T17" fmla="*/ 30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29"/>
                  </a:cubicBezTo>
                  <a:cubicBezTo>
                    <a:pt x="0" y="29"/>
                    <a:pt x="0" y="29"/>
                    <a:pt x="0" y="30"/>
                  </a:cubicBezTo>
                  <a:cubicBezTo>
                    <a:pt x="0" y="34"/>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45" name="Freeform 348">
              <a:extLst>
                <a:ext uri="{FF2B5EF4-FFF2-40B4-BE49-F238E27FC236}">
                  <a16:creationId xmlns:a16="http://schemas.microsoft.com/office/drawing/2014/main" id="{1397029A-A47A-AF46-F210-1DBB3C469966}"/>
                </a:ext>
              </a:extLst>
            </p:cNvPr>
            <p:cNvSpPr>
              <a:spLocks/>
            </p:cNvSpPr>
            <p:nvPr/>
          </p:nvSpPr>
          <p:spPr bwMode="auto">
            <a:xfrm>
              <a:off x="4173587" y="6382593"/>
              <a:ext cx="21345" cy="144670"/>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46" name="Freeform 349">
              <a:extLst>
                <a:ext uri="{FF2B5EF4-FFF2-40B4-BE49-F238E27FC236}">
                  <a16:creationId xmlns:a16="http://schemas.microsoft.com/office/drawing/2014/main" id="{6475990A-2A89-A48B-395F-D579B518D352}"/>
                </a:ext>
              </a:extLst>
            </p:cNvPr>
            <p:cNvSpPr>
              <a:spLocks/>
            </p:cNvSpPr>
            <p:nvPr/>
          </p:nvSpPr>
          <p:spPr bwMode="auto">
            <a:xfrm>
              <a:off x="4237621" y="6363620"/>
              <a:ext cx="59291"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2" y="14"/>
                    <a:pt x="2" y="22"/>
                    <a:pt x="3" y="30"/>
                  </a:cubicBezTo>
                  <a:cubicBezTo>
                    <a:pt x="3" y="31"/>
                    <a:pt x="4" y="32"/>
                    <a:pt x="5" y="32"/>
                  </a:cubicBezTo>
                  <a:cubicBezTo>
                    <a:pt x="5" y="34"/>
                    <a:pt x="5" y="36"/>
                    <a:pt x="5" y="38"/>
                  </a:cubicBezTo>
                  <a:cubicBezTo>
                    <a:pt x="6" y="41"/>
                    <a:pt x="10" y="41"/>
                    <a:pt x="10" y="38"/>
                  </a:cubicBezTo>
                  <a:cubicBezTo>
                    <a:pt x="12"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47" name="Freeform 350">
              <a:extLst>
                <a:ext uri="{FF2B5EF4-FFF2-40B4-BE49-F238E27FC236}">
                  <a16:creationId xmlns:a16="http://schemas.microsoft.com/office/drawing/2014/main" id="{4A687527-4E2C-C27F-6516-627E9DD13464}"/>
                </a:ext>
              </a:extLst>
            </p:cNvPr>
            <p:cNvSpPr>
              <a:spLocks/>
            </p:cNvSpPr>
            <p:nvPr/>
          </p:nvSpPr>
          <p:spPr bwMode="auto">
            <a:xfrm>
              <a:off x="4308770" y="6363620"/>
              <a:ext cx="66406" cy="23242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6"/>
                    <a:pt x="7" y="9"/>
                    <a:pt x="6" y="11"/>
                  </a:cubicBezTo>
                  <a:cubicBezTo>
                    <a:pt x="5" y="10"/>
                    <a:pt x="3" y="11"/>
                    <a:pt x="3" y="13"/>
                  </a:cubicBezTo>
                  <a:cubicBezTo>
                    <a:pt x="3" y="16"/>
                    <a:pt x="3" y="20"/>
                    <a:pt x="1" y="23"/>
                  </a:cubicBezTo>
                  <a:cubicBezTo>
                    <a:pt x="0" y="24"/>
                    <a:pt x="3" y="26"/>
                    <a:pt x="4" y="25"/>
                  </a:cubicBezTo>
                  <a:cubicBezTo>
                    <a:pt x="3" y="33"/>
                    <a:pt x="3" y="41"/>
                    <a:pt x="4" y="49"/>
                  </a:cubicBezTo>
                  <a:cubicBezTo>
                    <a:pt x="5" y="52"/>
                    <a:pt x="9" y="52"/>
                    <a:pt x="10" y="49"/>
                  </a:cubicBezTo>
                  <a:cubicBezTo>
                    <a:pt x="13" y="34"/>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48" name="Freeform 351">
              <a:extLst>
                <a:ext uri="{FF2B5EF4-FFF2-40B4-BE49-F238E27FC236}">
                  <a16:creationId xmlns:a16="http://schemas.microsoft.com/office/drawing/2014/main" id="{27CEC175-6908-4552-30A3-9B9751E50A3C}"/>
                </a:ext>
              </a:extLst>
            </p:cNvPr>
            <p:cNvSpPr>
              <a:spLocks/>
            </p:cNvSpPr>
            <p:nvPr/>
          </p:nvSpPr>
          <p:spPr bwMode="auto">
            <a:xfrm>
              <a:off x="4119039" y="6382593"/>
              <a:ext cx="49804" cy="203960"/>
            </a:xfrm>
            <a:custGeom>
              <a:avLst/>
              <a:gdLst>
                <a:gd name="T0" fmla="*/ 8 w 12"/>
                <a:gd name="T1" fmla="*/ 7 h 46"/>
                <a:gd name="T2" fmla="*/ 7 w 12"/>
                <a:gd name="T3" fmla="*/ 3 h 46"/>
                <a:gd name="T4" fmla="*/ 3 w 12"/>
                <a:gd name="T5" fmla="*/ 4 h 46"/>
                <a:gd name="T6" fmla="*/ 4 w 12"/>
                <a:gd name="T7" fmla="*/ 8 h 46"/>
                <a:gd name="T8" fmla="*/ 3 w 12"/>
                <a:gd name="T9" fmla="*/ 10 h 46"/>
                <a:gd name="T10" fmla="*/ 4 w 12"/>
                <a:gd name="T11" fmla="*/ 43 h 46"/>
                <a:gd name="T12" fmla="*/ 11 w 12"/>
                <a:gd name="T13" fmla="*/ 42 h 46"/>
                <a:gd name="T14" fmla="*/ 10 w 12"/>
                <a:gd name="T15" fmla="*/ 29 h 46"/>
                <a:gd name="T16" fmla="*/ 11 w 12"/>
                <a:gd name="T17" fmla="*/ 28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4" y="8"/>
                  </a:cubicBezTo>
                  <a:cubicBezTo>
                    <a:pt x="4" y="8"/>
                    <a:pt x="3" y="9"/>
                    <a:pt x="3" y="10"/>
                  </a:cubicBezTo>
                  <a:cubicBezTo>
                    <a:pt x="1" y="21"/>
                    <a:pt x="0" y="32"/>
                    <a:pt x="4" y="43"/>
                  </a:cubicBezTo>
                  <a:cubicBezTo>
                    <a:pt x="5" y="46"/>
                    <a:pt x="11" y="46"/>
                    <a:pt x="11" y="42"/>
                  </a:cubicBezTo>
                  <a:cubicBezTo>
                    <a:pt x="11" y="37"/>
                    <a:pt x="11" y="33"/>
                    <a:pt x="10" y="29"/>
                  </a:cubicBezTo>
                  <a:cubicBezTo>
                    <a:pt x="11" y="28"/>
                    <a:pt x="11" y="28"/>
                    <a:pt x="11" y="28"/>
                  </a:cubicBezTo>
                  <a:cubicBezTo>
                    <a:pt x="11" y="25"/>
                    <a:pt x="11" y="23"/>
                    <a:pt x="11"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49" name="Freeform 352">
              <a:extLst>
                <a:ext uri="{FF2B5EF4-FFF2-40B4-BE49-F238E27FC236}">
                  <a16:creationId xmlns:a16="http://schemas.microsoft.com/office/drawing/2014/main" id="{2D9E4043-FEFE-8E1C-7398-D318BACF71ED}"/>
                </a:ext>
              </a:extLst>
            </p:cNvPr>
            <p:cNvSpPr>
              <a:spLocks/>
            </p:cNvSpPr>
            <p:nvPr/>
          </p:nvSpPr>
          <p:spPr bwMode="auto">
            <a:xfrm>
              <a:off x="3720605" y="6389708"/>
              <a:ext cx="54548" cy="125697"/>
            </a:xfrm>
            <a:custGeom>
              <a:avLst/>
              <a:gdLst>
                <a:gd name="T0" fmla="*/ 12 w 13"/>
                <a:gd name="T1" fmla="*/ 25 h 28"/>
                <a:gd name="T2" fmla="*/ 4 w 13"/>
                <a:gd name="T3" fmla="*/ 3 h 28"/>
                <a:gd name="T4" fmla="*/ 0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3" y="0"/>
                    <a:pt x="0" y="1"/>
                    <a:pt x="0"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50" name="Freeform 353">
              <a:extLst>
                <a:ext uri="{FF2B5EF4-FFF2-40B4-BE49-F238E27FC236}">
                  <a16:creationId xmlns:a16="http://schemas.microsoft.com/office/drawing/2014/main" id="{AB878CA2-E29F-85E4-C7C4-FF25EBFBD808}"/>
                </a:ext>
              </a:extLst>
            </p:cNvPr>
            <p:cNvSpPr>
              <a:spLocks/>
            </p:cNvSpPr>
            <p:nvPr/>
          </p:nvSpPr>
          <p:spPr bwMode="auto">
            <a:xfrm>
              <a:off x="3613882"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4" y="4"/>
                    <a:pt x="8" y="0"/>
                    <a:pt x="6" y="4"/>
                  </a:cubicBezTo>
                  <a:cubicBezTo>
                    <a:pt x="0" y="17"/>
                    <a:pt x="3"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51" name="Freeform 354">
              <a:extLst>
                <a:ext uri="{FF2B5EF4-FFF2-40B4-BE49-F238E27FC236}">
                  <a16:creationId xmlns:a16="http://schemas.microsoft.com/office/drawing/2014/main" id="{B10B4863-3FD9-165D-CD2D-429FB95EC82C}"/>
                </a:ext>
              </a:extLst>
            </p:cNvPr>
            <p:cNvSpPr>
              <a:spLocks/>
            </p:cNvSpPr>
            <p:nvPr/>
          </p:nvSpPr>
          <p:spPr bwMode="auto">
            <a:xfrm>
              <a:off x="3884248" y="6399194"/>
              <a:ext cx="45061" cy="147041"/>
            </a:xfrm>
            <a:custGeom>
              <a:avLst/>
              <a:gdLst>
                <a:gd name="T0" fmla="*/ 3 w 11"/>
                <a:gd name="T1" fmla="*/ 4 h 33"/>
                <a:gd name="T2" fmla="*/ 3 w 11"/>
                <a:gd name="T3" fmla="*/ 29 h 33"/>
                <a:gd name="T4" fmla="*/ 9 w 11"/>
                <a:gd name="T5" fmla="*/ 27 h 33"/>
                <a:gd name="T6" fmla="*/ 9 w 11"/>
                <a:gd name="T7" fmla="*/ 6 h 33"/>
                <a:gd name="T8" fmla="*/ 3 w 11"/>
                <a:gd name="T9" fmla="*/ 4 h 33"/>
              </a:gdLst>
              <a:ahLst/>
              <a:cxnLst>
                <a:cxn ang="0">
                  <a:pos x="T0" y="T1"/>
                </a:cxn>
                <a:cxn ang="0">
                  <a:pos x="T2" y="T3"/>
                </a:cxn>
                <a:cxn ang="0">
                  <a:pos x="T4" y="T5"/>
                </a:cxn>
                <a:cxn ang="0">
                  <a:pos x="T6" y="T7"/>
                </a:cxn>
                <a:cxn ang="0">
                  <a:pos x="T8" y="T9"/>
                </a:cxn>
              </a:cxnLst>
              <a:rect l="0" t="0" r="r" b="b"/>
              <a:pathLst>
                <a:path w="11" h="33">
                  <a:moveTo>
                    <a:pt x="3" y="4"/>
                  </a:moveTo>
                  <a:cubicBezTo>
                    <a:pt x="0" y="12"/>
                    <a:pt x="1" y="21"/>
                    <a:pt x="3" y="29"/>
                  </a:cubicBezTo>
                  <a:cubicBezTo>
                    <a:pt x="4" y="33"/>
                    <a:pt x="10" y="31"/>
                    <a:pt x="9" y="27"/>
                  </a:cubicBezTo>
                  <a:cubicBezTo>
                    <a:pt x="8" y="20"/>
                    <a:pt x="7" y="13"/>
                    <a:pt x="9" y="6"/>
                  </a:cubicBezTo>
                  <a:cubicBezTo>
                    <a:pt x="11"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52" name="Freeform 355">
              <a:extLst>
                <a:ext uri="{FF2B5EF4-FFF2-40B4-BE49-F238E27FC236}">
                  <a16:creationId xmlns:a16="http://schemas.microsoft.com/office/drawing/2014/main" id="{2015BEC5-8968-5659-890D-6C8EC124CBF5}"/>
                </a:ext>
              </a:extLst>
            </p:cNvPr>
            <p:cNvSpPr>
              <a:spLocks/>
            </p:cNvSpPr>
            <p:nvPr/>
          </p:nvSpPr>
          <p:spPr bwMode="auto">
            <a:xfrm>
              <a:off x="4408378" y="6337532"/>
              <a:ext cx="64034" cy="222933"/>
            </a:xfrm>
            <a:custGeom>
              <a:avLst/>
              <a:gdLst>
                <a:gd name="T0" fmla="*/ 10 w 15"/>
                <a:gd name="T1" fmla="*/ 27 h 50"/>
                <a:gd name="T2" fmla="*/ 13 w 15"/>
                <a:gd name="T3" fmla="*/ 6 h 50"/>
                <a:gd name="T4" fmla="*/ 6 w 15"/>
                <a:gd name="T5" fmla="*/ 4 h 50"/>
                <a:gd name="T6" fmla="*/ 4 w 15"/>
                <a:gd name="T7" fmla="*/ 15 h 50"/>
                <a:gd name="T8" fmla="*/ 3 w 15"/>
                <a:gd name="T9" fmla="*/ 16 h 50"/>
                <a:gd name="T10" fmla="*/ 4 w 15"/>
                <a:gd name="T11" fmla="*/ 46 h 50"/>
                <a:gd name="T12" fmla="*/ 11 w 15"/>
                <a:gd name="T13" fmla="*/ 42 h 50"/>
                <a:gd name="T14" fmla="*/ 8 w 15"/>
                <a:gd name="T15" fmla="*/ 30 h 50"/>
                <a:gd name="T16" fmla="*/ 10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0" y="27"/>
                  </a:moveTo>
                  <a:cubicBezTo>
                    <a:pt x="11" y="20"/>
                    <a:pt x="11" y="13"/>
                    <a:pt x="13" y="6"/>
                  </a:cubicBezTo>
                  <a:cubicBezTo>
                    <a:pt x="15" y="1"/>
                    <a:pt x="7" y="0"/>
                    <a:pt x="6" y="4"/>
                  </a:cubicBezTo>
                  <a:cubicBezTo>
                    <a:pt x="5" y="8"/>
                    <a:pt x="4" y="11"/>
                    <a:pt x="4" y="15"/>
                  </a:cubicBezTo>
                  <a:cubicBezTo>
                    <a:pt x="4" y="15"/>
                    <a:pt x="3" y="16"/>
                    <a:pt x="3" y="16"/>
                  </a:cubicBezTo>
                  <a:cubicBezTo>
                    <a:pt x="0" y="27"/>
                    <a:pt x="0" y="36"/>
                    <a:pt x="4" y="46"/>
                  </a:cubicBezTo>
                  <a:cubicBezTo>
                    <a:pt x="6" y="50"/>
                    <a:pt x="13" y="46"/>
                    <a:pt x="11" y="42"/>
                  </a:cubicBezTo>
                  <a:cubicBezTo>
                    <a:pt x="9" y="38"/>
                    <a:pt x="8" y="34"/>
                    <a:pt x="8" y="30"/>
                  </a:cubicBezTo>
                  <a:cubicBezTo>
                    <a:pt x="9" y="30"/>
                    <a:pt x="10" y="29"/>
                    <a:pt x="10"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53" name="Freeform 356">
              <a:extLst>
                <a:ext uri="{FF2B5EF4-FFF2-40B4-BE49-F238E27FC236}">
                  <a16:creationId xmlns:a16="http://schemas.microsoft.com/office/drawing/2014/main" id="{A2248AD9-8A80-91A0-8EC5-0ABE69956267}"/>
                </a:ext>
              </a:extLst>
            </p:cNvPr>
            <p:cNvSpPr>
              <a:spLocks/>
            </p:cNvSpPr>
            <p:nvPr/>
          </p:nvSpPr>
          <p:spPr bwMode="auto">
            <a:xfrm>
              <a:off x="4498500" y="6394451"/>
              <a:ext cx="33203" cy="142298"/>
            </a:xfrm>
            <a:custGeom>
              <a:avLst/>
              <a:gdLst>
                <a:gd name="T0" fmla="*/ 5 w 8"/>
                <a:gd name="T1" fmla="*/ 4 h 32"/>
                <a:gd name="T2" fmla="*/ 0 w 8"/>
                <a:gd name="T3" fmla="*/ 5 h 32"/>
                <a:gd name="T4" fmla="*/ 3 w 8"/>
                <a:gd name="T5" fmla="*/ 29 h 32"/>
                <a:gd name="T6" fmla="*/ 7 w 8"/>
                <a:gd name="T7" fmla="*/ 29 h 32"/>
                <a:gd name="T8" fmla="*/ 5 w 8"/>
                <a:gd name="T9" fmla="*/ 4 h 32"/>
              </a:gdLst>
              <a:ahLst/>
              <a:cxnLst>
                <a:cxn ang="0">
                  <a:pos x="T0" y="T1"/>
                </a:cxn>
                <a:cxn ang="0">
                  <a:pos x="T2" y="T3"/>
                </a:cxn>
                <a:cxn ang="0">
                  <a:pos x="T4" y="T5"/>
                </a:cxn>
                <a:cxn ang="0">
                  <a:pos x="T6" y="T7"/>
                </a:cxn>
                <a:cxn ang="0">
                  <a:pos x="T8" y="T9"/>
                </a:cxn>
              </a:cxnLst>
              <a:rect l="0" t="0" r="r" b="b"/>
              <a:pathLst>
                <a:path w="8" h="32">
                  <a:moveTo>
                    <a:pt x="5" y="4"/>
                  </a:moveTo>
                  <a:cubicBezTo>
                    <a:pt x="5" y="0"/>
                    <a:pt x="0" y="2"/>
                    <a:pt x="0" y="5"/>
                  </a:cubicBezTo>
                  <a:cubicBezTo>
                    <a:pt x="2" y="13"/>
                    <a:pt x="2" y="21"/>
                    <a:pt x="3" y="29"/>
                  </a:cubicBezTo>
                  <a:cubicBezTo>
                    <a:pt x="3" y="32"/>
                    <a:pt x="7" y="32"/>
                    <a:pt x="7" y="29"/>
                  </a:cubicBezTo>
                  <a:cubicBezTo>
                    <a:pt x="8" y="20"/>
                    <a:pt x="7" y="12"/>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54" name="Freeform 357">
              <a:extLst>
                <a:ext uri="{FF2B5EF4-FFF2-40B4-BE49-F238E27FC236}">
                  <a16:creationId xmlns:a16="http://schemas.microsoft.com/office/drawing/2014/main" id="{67DF6F67-F553-D378-136C-5D9644B64D5A}"/>
                </a:ext>
              </a:extLst>
            </p:cNvPr>
            <p:cNvSpPr>
              <a:spLocks/>
            </p:cNvSpPr>
            <p:nvPr/>
          </p:nvSpPr>
          <p:spPr bwMode="auto">
            <a:xfrm>
              <a:off x="4522217" y="6373106"/>
              <a:ext cx="80635" cy="239535"/>
            </a:xfrm>
            <a:custGeom>
              <a:avLst/>
              <a:gdLst>
                <a:gd name="T0" fmla="*/ 17 w 19"/>
                <a:gd name="T1" fmla="*/ 47 h 54"/>
                <a:gd name="T2" fmla="*/ 12 w 19"/>
                <a:gd name="T3" fmla="*/ 15 h 54"/>
                <a:gd name="T4" fmla="*/ 11 w 19"/>
                <a:gd name="T5" fmla="*/ 13 h 54"/>
                <a:gd name="T6" fmla="*/ 11 w 19"/>
                <a:gd name="T7" fmla="*/ 4 h 54"/>
                <a:gd name="T8" fmla="*/ 7 w 19"/>
                <a:gd name="T9" fmla="*/ 4 h 54"/>
                <a:gd name="T10" fmla="*/ 7 w 19"/>
                <a:gd name="T11" fmla="*/ 13 h 54"/>
                <a:gd name="T12" fmla="*/ 6 w 19"/>
                <a:gd name="T13" fmla="*/ 14 h 54"/>
                <a:gd name="T14" fmla="*/ 6 w 19"/>
                <a:gd name="T15" fmla="*/ 23 h 54"/>
                <a:gd name="T16" fmla="*/ 4 w 19"/>
                <a:gd name="T17" fmla="*/ 23 h 54"/>
                <a:gd name="T18" fmla="*/ 0 w 19"/>
                <a:gd name="T19" fmla="*/ 40 h 54"/>
                <a:gd name="T20" fmla="*/ 2 w 19"/>
                <a:gd name="T21" fmla="*/ 40 h 54"/>
                <a:gd name="T22" fmla="*/ 5 w 19"/>
                <a:gd name="T23" fmla="*/ 26 h 54"/>
                <a:gd name="T24" fmla="*/ 9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3" y="25"/>
                    <a:pt x="12" y="15"/>
                  </a:cubicBezTo>
                  <a:cubicBezTo>
                    <a:pt x="12" y="14"/>
                    <a:pt x="12" y="13"/>
                    <a:pt x="11" y="13"/>
                  </a:cubicBezTo>
                  <a:cubicBezTo>
                    <a:pt x="11" y="10"/>
                    <a:pt x="11" y="8"/>
                    <a:pt x="11" y="4"/>
                  </a:cubicBezTo>
                  <a:cubicBezTo>
                    <a:pt x="11" y="0"/>
                    <a:pt x="7" y="0"/>
                    <a:pt x="7" y="4"/>
                  </a:cubicBezTo>
                  <a:cubicBezTo>
                    <a:pt x="7" y="8"/>
                    <a:pt x="7" y="10"/>
                    <a:pt x="7" y="13"/>
                  </a:cubicBezTo>
                  <a:cubicBezTo>
                    <a:pt x="7" y="13"/>
                    <a:pt x="6" y="14"/>
                    <a:pt x="6" y="14"/>
                  </a:cubicBezTo>
                  <a:cubicBezTo>
                    <a:pt x="6" y="17"/>
                    <a:pt x="6" y="20"/>
                    <a:pt x="6" y="23"/>
                  </a:cubicBezTo>
                  <a:cubicBezTo>
                    <a:pt x="5" y="22"/>
                    <a:pt x="4" y="22"/>
                    <a:pt x="4" y="23"/>
                  </a:cubicBezTo>
                  <a:cubicBezTo>
                    <a:pt x="2" y="29"/>
                    <a:pt x="2" y="34"/>
                    <a:pt x="0" y="40"/>
                  </a:cubicBezTo>
                  <a:cubicBezTo>
                    <a:pt x="0" y="41"/>
                    <a:pt x="2" y="41"/>
                    <a:pt x="2" y="40"/>
                  </a:cubicBezTo>
                  <a:cubicBezTo>
                    <a:pt x="3" y="35"/>
                    <a:pt x="4" y="30"/>
                    <a:pt x="5" y="26"/>
                  </a:cubicBezTo>
                  <a:cubicBezTo>
                    <a:pt x="5" y="34"/>
                    <a:pt x="6" y="42"/>
                    <a:pt x="9"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55" name="Freeform 358">
              <a:extLst>
                <a:ext uri="{FF2B5EF4-FFF2-40B4-BE49-F238E27FC236}">
                  <a16:creationId xmlns:a16="http://schemas.microsoft.com/office/drawing/2014/main" id="{2A7A5C7B-E7AF-DF4C-5976-3273D44FA994}"/>
                </a:ext>
              </a:extLst>
            </p:cNvPr>
            <p:cNvSpPr>
              <a:spLocks/>
            </p:cNvSpPr>
            <p:nvPr/>
          </p:nvSpPr>
          <p:spPr bwMode="auto">
            <a:xfrm>
              <a:off x="4624197" y="6491688"/>
              <a:ext cx="28460" cy="130440"/>
            </a:xfrm>
            <a:custGeom>
              <a:avLst/>
              <a:gdLst>
                <a:gd name="T0" fmla="*/ 6 w 7"/>
                <a:gd name="T1" fmla="*/ 4 h 29"/>
                <a:gd name="T2" fmla="*/ 1 w 7"/>
                <a:gd name="T3" fmla="*/ 3 h 29"/>
                <a:gd name="T4" fmla="*/ 0 w 7"/>
                <a:gd name="T5" fmla="*/ 25 h 29"/>
                <a:gd name="T6" fmla="*/ 7 w 7"/>
                <a:gd name="T7" fmla="*/ 25 h 29"/>
                <a:gd name="T8" fmla="*/ 6 w 7"/>
                <a:gd name="T9" fmla="*/ 4 h 29"/>
              </a:gdLst>
              <a:ahLst/>
              <a:cxnLst>
                <a:cxn ang="0">
                  <a:pos x="T0" y="T1"/>
                </a:cxn>
                <a:cxn ang="0">
                  <a:pos x="T2" y="T3"/>
                </a:cxn>
                <a:cxn ang="0">
                  <a:pos x="T4" y="T5"/>
                </a:cxn>
                <a:cxn ang="0">
                  <a:pos x="T6" y="T7"/>
                </a:cxn>
                <a:cxn ang="0">
                  <a:pos x="T8" y="T9"/>
                </a:cxn>
              </a:cxnLst>
              <a:rect l="0" t="0" r="r" b="b"/>
              <a:pathLst>
                <a:path w="7" h="29">
                  <a:moveTo>
                    <a:pt x="6" y="4"/>
                  </a:moveTo>
                  <a:cubicBezTo>
                    <a:pt x="5" y="1"/>
                    <a:pt x="2" y="0"/>
                    <a:pt x="1" y="3"/>
                  </a:cubicBezTo>
                  <a:cubicBezTo>
                    <a:pt x="1" y="11"/>
                    <a:pt x="0" y="21"/>
                    <a:pt x="0" y="25"/>
                  </a:cubicBezTo>
                  <a:cubicBezTo>
                    <a:pt x="0" y="29"/>
                    <a:pt x="7" y="29"/>
                    <a:pt x="7" y="25"/>
                  </a:cubicBezTo>
                  <a:cubicBezTo>
                    <a:pt x="7" y="21"/>
                    <a:pt x="6" y="11"/>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56" name="Freeform 359">
              <a:extLst>
                <a:ext uri="{FF2B5EF4-FFF2-40B4-BE49-F238E27FC236}">
                  <a16:creationId xmlns:a16="http://schemas.microsoft.com/office/drawing/2014/main" id="{DA70740F-28E5-DAC5-98AB-B6B25E9483B9}"/>
                </a:ext>
              </a:extLst>
            </p:cNvPr>
            <p:cNvSpPr>
              <a:spLocks/>
            </p:cNvSpPr>
            <p:nvPr/>
          </p:nvSpPr>
          <p:spPr bwMode="auto">
            <a:xfrm>
              <a:off x="4652656" y="6394451"/>
              <a:ext cx="42689" cy="177872"/>
            </a:xfrm>
            <a:custGeom>
              <a:avLst/>
              <a:gdLst>
                <a:gd name="T0" fmla="*/ 3 w 10"/>
                <a:gd name="T1" fmla="*/ 3 h 40"/>
                <a:gd name="T2" fmla="*/ 1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1" y="14"/>
                    <a:pt x="0" y="24"/>
                    <a:pt x="1" y="35"/>
                  </a:cubicBezTo>
                  <a:cubicBezTo>
                    <a:pt x="1" y="40"/>
                    <a:pt x="9" y="40"/>
                    <a:pt x="9"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57" name="Freeform 360">
              <a:extLst>
                <a:ext uri="{FF2B5EF4-FFF2-40B4-BE49-F238E27FC236}">
                  <a16:creationId xmlns:a16="http://schemas.microsoft.com/office/drawing/2014/main" id="{A4A0B16D-4809-D045-9891-55EFA13D87FF}"/>
                </a:ext>
              </a:extLst>
            </p:cNvPr>
            <p:cNvSpPr>
              <a:spLocks/>
            </p:cNvSpPr>
            <p:nvPr/>
          </p:nvSpPr>
          <p:spPr bwMode="auto">
            <a:xfrm>
              <a:off x="4695346" y="6382593"/>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2" y="14"/>
                    <a:pt x="2" y="17"/>
                    <a:pt x="2" y="19"/>
                  </a:cubicBezTo>
                  <a:cubicBezTo>
                    <a:pt x="0" y="31"/>
                    <a:pt x="1" y="43"/>
                    <a:pt x="6"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58" name="Freeform 361">
              <a:extLst>
                <a:ext uri="{FF2B5EF4-FFF2-40B4-BE49-F238E27FC236}">
                  <a16:creationId xmlns:a16="http://schemas.microsoft.com/office/drawing/2014/main" id="{609E1EF4-5FD4-42E2-BFA9-D8BB0C5B4B84}"/>
                </a:ext>
              </a:extLst>
            </p:cNvPr>
            <p:cNvSpPr>
              <a:spLocks/>
            </p:cNvSpPr>
            <p:nvPr/>
          </p:nvSpPr>
          <p:spPr bwMode="auto">
            <a:xfrm>
              <a:off x="4612339" y="6347018"/>
              <a:ext cx="33203" cy="158899"/>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59" name="Freeform 362">
              <a:extLst>
                <a:ext uri="{FF2B5EF4-FFF2-40B4-BE49-F238E27FC236}">
                  <a16:creationId xmlns:a16="http://schemas.microsoft.com/office/drawing/2014/main" id="{D256388F-A070-8C7D-7F21-643BBCA7F49C}"/>
                </a:ext>
              </a:extLst>
            </p:cNvPr>
            <p:cNvSpPr>
              <a:spLocks/>
            </p:cNvSpPr>
            <p:nvPr/>
          </p:nvSpPr>
          <p:spPr bwMode="auto">
            <a:xfrm>
              <a:off x="4754637" y="6382593"/>
              <a:ext cx="66406" cy="177872"/>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39"/>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60" name="Freeform 363">
              <a:extLst>
                <a:ext uri="{FF2B5EF4-FFF2-40B4-BE49-F238E27FC236}">
                  <a16:creationId xmlns:a16="http://schemas.microsoft.com/office/drawing/2014/main" id="{CBB83FBF-8509-411E-53F3-610416798669}"/>
                </a:ext>
              </a:extLst>
            </p:cNvPr>
            <p:cNvSpPr>
              <a:spLocks/>
            </p:cNvSpPr>
            <p:nvPr/>
          </p:nvSpPr>
          <p:spPr bwMode="auto">
            <a:xfrm>
              <a:off x="4854245" y="6453742"/>
              <a:ext cx="35574" cy="142298"/>
            </a:xfrm>
            <a:custGeom>
              <a:avLst/>
              <a:gdLst>
                <a:gd name="T0" fmla="*/ 0 w 8"/>
                <a:gd name="T1" fmla="*/ 5 h 32"/>
                <a:gd name="T2" fmla="*/ 1 w 8"/>
                <a:gd name="T3" fmla="*/ 28 h 32"/>
                <a:gd name="T4" fmla="*/ 6 w 8"/>
                <a:gd name="T5" fmla="*/ 28 h 32"/>
                <a:gd name="T6" fmla="*/ 7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6" y="28"/>
                  </a:cubicBezTo>
                  <a:cubicBezTo>
                    <a:pt x="7" y="20"/>
                    <a:pt x="7" y="13"/>
                    <a:pt x="7"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61" name="Freeform 364">
              <a:extLst>
                <a:ext uri="{FF2B5EF4-FFF2-40B4-BE49-F238E27FC236}">
                  <a16:creationId xmlns:a16="http://schemas.microsoft.com/office/drawing/2014/main" id="{EEF0C42D-442A-A80F-9DA7-DAE139B66CA3}"/>
                </a:ext>
              </a:extLst>
            </p:cNvPr>
            <p:cNvSpPr>
              <a:spLocks/>
            </p:cNvSpPr>
            <p:nvPr/>
          </p:nvSpPr>
          <p:spPr bwMode="auto">
            <a:xfrm>
              <a:off x="4998915" y="6332788"/>
              <a:ext cx="54548" cy="234792"/>
            </a:xfrm>
            <a:custGeom>
              <a:avLst/>
              <a:gdLst>
                <a:gd name="T0" fmla="*/ 10 w 13"/>
                <a:gd name="T1" fmla="*/ 1 h 53"/>
                <a:gd name="T2" fmla="*/ 4 w 13"/>
                <a:gd name="T3" fmla="*/ 21 h 53"/>
                <a:gd name="T4" fmla="*/ 0 w 13"/>
                <a:gd name="T5" fmla="*/ 24 h 53"/>
                <a:gd name="T6" fmla="*/ 3 w 13"/>
                <a:gd name="T7" fmla="*/ 44 h 53"/>
                <a:gd name="T8" fmla="*/ 4 w 13"/>
                <a:gd name="T9" fmla="*/ 45 h 53"/>
                <a:gd name="T10" fmla="*/ 5 w 13"/>
                <a:gd name="T11" fmla="*/ 46 h 53"/>
                <a:gd name="T12" fmla="*/ 7 w 13"/>
                <a:gd name="T13" fmla="*/ 50 h 53"/>
                <a:gd name="T14" fmla="*/ 12 w 13"/>
                <a:gd name="T15" fmla="*/ 48 h 53"/>
                <a:gd name="T16" fmla="*/ 8 w 13"/>
                <a:gd name="T17" fmla="*/ 32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0"/>
                    <a:pt x="0" y="21"/>
                    <a:pt x="0" y="24"/>
                  </a:cubicBezTo>
                  <a:cubicBezTo>
                    <a:pt x="0" y="31"/>
                    <a:pt x="1" y="38"/>
                    <a:pt x="3"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2"/>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62" name="Freeform 365">
              <a:extLst>
                <a:ext uri="{FF2B5EF4-FFF2-40B4-BE49-F238E27FC236}">
                  <a16:creationId xmlns:a16="http://schemas.microsoft.com/office/drawing/2014/main" id="{293A4764-6154-FE07-3A76-46485DB23166}"/>
                </a:ext>
              </a:extLst>
            </p:cNvPr>
            <p:cNvSpPr>
              <a:spLocks/>
            </p:cNvSpPr>
            <p:nvPr/>
          </p:nvSpPr>
          <p:spPr bwMode="auto">
            <a:xfrm>
              <a:off x="5065320" y="6328045"/>
              <a:ext cx="71149" cy="208704"/>
            </a:xfrm>
            <a:custGeom>
              <a:avLst/>
              <a:gdLst>
                <a:gd name="T0" fmla="*/ 12 w 17"/>
                <a:gd name="T1" fmla="*/ 2 h 47"/>
                <a:gd name="T2" fmla="*/ 1 w 17"/>
                <a:gd name="T3" fmla="*/ 44 h 47"/>
                <a:gd name="T4" fmla="*/ 6 w 17"/>
                <a:gd name="T5" fmla="*/ 44 h 47"/>
                <a:gd name="T6" fmla="*/ 15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6" y="47"/>
                    <a:pt x="6" y="44"/>
                  </a:cubicBezTo>
                  <a:cubicBezTo>
                    <a:pt x="7" y="30"/>
                    <a:pt x="8" y="16"/>
                    <a:pt x="15" y="4"/>
                  </a:cubicBezTo>
                  <a:cubicBezTo>
                    <a:pt x="17"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63" name="Freeform 366">
              <a:extLst>
                <a:ext uri="{FF2B5EF4-FFF2-40B4-BE49-F238E27FC236}">
                  <a16:creationId xmlns:a16="http://schemas.microsoft.com/office/drawing/2014/main" id="{E78B3C88-3658-AE38-029A-FC62EF822458}"/>
                </a:ext>
              </a:extLst>
            </p:cNvPr>
            <p:cNvSpPr>
              <a:spLocks/>
            </p:cNvSpPr>
            <p:nvPr/>
          </p:nvSpPr>
          <p:spPr bwMode="auto">
            <a:xfrm>
              <a:off x="5148327" y="6363620"/>
              <a:ext cx="30831" cy="201589"/>
            </a:xfrm>
            <a:custGeom>
              <a:avLst/>
              <a:gdLst>
                <a:gd name="T0" fmla="*/ 6 w 7"/>
                <a:gd name="T1" fmla="*/ 3 h 45"/>
                <a:gd name="T2" fmla="*/ 2 w 7"/>
                <a:gd name="T3" fmla="*/ 3 h 45"/>
                <a:gd name="T4" fmla="*/ 1 w 7"/>
                <a:gd name="T5" fmla="*/ 15 h 45"/>
                <a:gd name="T6" fmla="*/ 0 w 7"/>
                <a:gd name="T7" fmla="*/ 17 h 45"/>
                <a:gd name="T8" fmla="*/ 0 w 7"/>
                <a:gd name="T9" fmla="*/ 34 h 45"/>
                <a:gd name="T10" fmla="*/ 1 w 7"/>
                <a:gd name="T11" fmla="*/ 36 h 45"/>
                <a:gd name="T12" fmla="*/ 2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1" y="15"/>
                  </a:cubicBezTo>
                  <a:cubicBezTo>
                    <a:pt x="0" y="15"/>
                    <a:pt x="0" y="16"/>
                    <a:pt x="0" y="17"/>
                  </a:cubicBezTo>
                  <a:cubicBezTo>
                    <a:pt x="0" y="23"/>
                    <a:pt x="0" y="28"/>
                    <a:pt x="0" y="34"/>
                  </a:cubicBezTo>
                  <a:cubicBezTo>
                    <a:pt x="0" y="35"/>
                    <a:pt x="0" y="35"/>
                    <a:pt x="1" y="36"/>
                  </a:cubicBezTo>
                  <a:cubicBezTo>
                    <a:pt x="1" y="38"/>
                    <a:pt x="1" y="40"/>
                    <a:pt x="2" y="42"/>
                  </a:cubicBezTo>
                  <a:cubicBezTo>
                    <a:pt x="2" y="45"/>
                    <a:pt x="6" y="45"/>
                    <a:pt x="6" y="42"/>
                  </a:cubicBezTo>
                  <a:cubicBezTo>
                    <a:pt x="7" y="29"/>
                    <a:pt x="6"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64" name="Freeform 367">
              <a:extLst>
                <a:ext uri="{FF2B5EF4-FFF2-40B4-BE49-F238E27FC236}">
                  <a16:creationId xmlns:a16="http://schemas.microsoft.com/office/drawing/2014/main" id="{448CCD4F-F9AD-C207-B783-9FC13279D050}"/>
                </a:ext>
              </a:extLst>
            </p:cNvPr>
            <p:cNvSpPr>
              <a:spLocks/>
            </p:cNvSpPr>
            <p:nvPr/>
          </p:nvSpPr>
          <p:spPr bwMode="auto">
            <a:xfrm>
              <a:off x="5238449" y="6313815"/>
              <a:ext cx="78264" cy="213447"/>
            </a:xfrm>
            <a:custGeom>
              <a:avLst/>
              <a:gdLst>
                <a:gd name="T0" fmla="*/ 18 w 19"/>
                <a:gd name="T1" fmla="*/ 44 h 48"/>
                <a:gd name="T2" fmla="*/ 17 w 19"/>
                <a:gd name="T3" fmla="*/ 17 h 48"/>
                <a:gd name="T4" fmla="*/ 10 w 19"/>
                <a:gd name="T5" fmla="*/ 15 h 48"/>
                <a:gd name="T6" fmla="*/ 10 w 19"/>
                <a:gd name="T7" fmla="*/ 15 h 48"/>
                <a:gd name="T8" fmla="*/ 9 w 19"/>
                <a:gd name="T9" fmla="*/ 16 h 48"/>
                <a:gd name="T10" fmla="*/ 10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7" y="13"/>
                    <a:pt x="11" y="11"/>
                    <a:pt x="10" y="15"/>
                  </a:cubicBezTo>
                  <a:cubicBezTo>
                    <a:pt x="10" y="15"/>
                    <a:pt x="10" y="15"/>
                    <a:pt x="10" y="15"/>
                  </a:cubicBezTo>
                  <a:cubicBezTo>
                    <a:pt x="9" y="16"/>
                    <a:pt x="9" y="16"/>
                    <a:pt x="9" y="16"/>
                  </a:cubicBezTo>
                  <a:cubicBezTo>
                    <a:pt x="10" y="12"/>
                    <a:pt x="10" y="8"/>
                    <a:pt x="10" y="4"/>
                  </a:cubicBezTo>
                  <a:cubicBezTo>
                    <a:pt x="11" y="1"/>
                    <a:pt x="5" y="0"/>
                    <a:pt x="5" y="3"/>
                  </a:cubicBezTo>
                  <a:cubicBezTo>
                    <a:pt x="3" y="12"/>
                    <a:pt x="2" y="21"/>
                    <a:pt x="2" y="29"/>
                  </a:cubicBezTo>
                  <a:cubicBezTo>
                    <a:pt x="1" y="29"/>
                    <a:pt x="0" y="29"/>
                    <a:pt x="0" y="30"/>
                  </a:cubicBezTo>
                  <a:cubicBezTo>
                    <a:pt x="0" y="34"/>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65" name="Freeform 368">
              <a:extLst>
                <a:ext uri="{FF2B5EF4-FFF2-40B4-BE49-F238E27FC236}">
                  <a16:creationId xmlns:a16="http://schemas.microsoft.com/office/drawing/2014/main" id="{D61DEB84-0131-6879-C79E-8D1C714BA806}"/>
                </a:ext>
              </a:extLst>
            </p:cNvPr>
            <p:cNvSpPr>
              <a:spLocks/>
            </p:cNvSpPr>
            <p:nvPr/>
          </p:nvSpPr>
          <p:spPr bwMode="auto">
            <a:xfrm>
              <a:off x="5392605" y="6382593"/>
              <a:ext cx="26088" cy="144670"/>
            </a:xfrm>
            <a:custGeom>
              <a:avLst/>
              <a:gdLst>
                <a:gd name="T0" fmla="*/ 5 w 6"/>
                <a:gd name="T1" fmla="*/ 3 h 33"/>
                <a:gd name="T2" fmla="*/ 1 w 6"/>
                <a:gd name="T3" fmla="*/ 3 h 33"/>
                <a:gd name="T4" fmla="*/ 1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1" y="3"/>
                  </a:cubicBezTo>
                  <a:cubicBezTo>
                    <a:pt x="0" y="12"/>
                    <a:pt x="0" y="21"/>
                    <a:pt x="1"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66" name="Freeform 369">
              <a:extLst>
                <a:ext uri="{FF2B5EF4-FFF2-40B4-BE49-F238E27FC236}">
                  <a16:creationId xmlns:a16="http://schemas.microsoft.com/office/drawing/2014/main" id="{A2DFAC32-EE3B-3DCF-CB0D-16FDC68E2752}"/>
                </a:ext>
              </a:extLst>
            </p:cNvPr>
            <p:cNvSpPr>
              <a:spLocks/>
            </p:cNvSpPr>
            <p:nvPr/>
          </p:nvSpPr>
          <p:spPr bwMode="auto">
            <a:xfrm>
              <a:off x="5456640" y="6363620"/>
              <a:ext cx="61662" cy="182616"/>
            </a:xfrm>
            <a:custGeom>
              <a:avLst/>
              <a:gdLst>
                <a:gd name="T0" fmla="*/ 8 w 15"/>
                <a:gd name="T1" fmla="*/ 7 h 41"/>
                <a:gd name="T2" fmla="*/ 7 w 15"/>
                <a:gd name="T3" fmla="*/ 4 h 41"/>
                <a:gd name="T4" fmla="*/ 1 w 15"/>
                <a:gd name="T5" fmla="*/ 6 h 41"/>
                <a:gd name="T6" fmla="*/ 3 w 15"/>
                <a:gd name="T7" fmla="*/ 30 h 41"/>
                <a:gd name="T8" fmla="*/ 5 w 15"/>
                <a:gd name="T9" fmla="*/ 32 h 41"/>
                <a:gd name="T10" fmla="*/ 6 w 15"/>
                <a:gd name="T11" fmla="*/ 38 h 41"/>
                <a:gd name="T12" fmla="*/ 11 w 15"/>
                <a:gd name="T13" fmla="*/ 38 h 41"/>
                <a:gd name="T14" fmla="*/ 14 w 15"/>
                <a:gd name="T15" fmla="*/ 10 h 41"/>
                <a:gd name="T16" fmla="*/ 8 w 15"/>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8" y="7"/>
                  </a:moveTo>
                  <a:cubicBezTo>
                    <a:pt x="8" y="6"/>
                    <a:pt x="8" y="5"/>
                    <a:pt x="7" y="4"/>
                  </a:cubicBezTo>
                  <a:cubicBezTo>
                    <a:pt x="6" y="0"/>
                    <a:pt x="0" y="2"/>
                    <a:pt x="1" y="6"/>
                  </a:cubicBezTo>
                  <a:cubicBezTo>
                    <a:pt x="3" y="14"/>
                    <a:pt x="3" y="22"/>
                    <a:pt x="3" y="30"/>
                  </a:cubicBezTo>
                  <a:cubicBezTo>
                    <a:pt x="3" y="31"/>
                    <a:pt x="4" y="32"/>
                    <a:pt x="5" y="32"/>
                  </a:cubicBezTo>
                  <a:cubicBezTo>
                    <a:pt x="5" y="34"/>
                    <a:pt x="6" y="36"/>
                    <a:pt x="6" y="38"/>
                  </a:cubicBezTo>
                  <a:cubicBezTo>
                    <a:pt x="6" y="41"/>
                    <a:pt x="11" y="41"/>
                    <a:pt x="11" y="38"/>
                  </a:cubicBezTo>
                  <a:cubicBezTo>
                    <a:pt x="12" y="29"/>
                    <a:pt x="12" y="19"/>
                    <a:pt x="14" y="10"/>
                  </a:cubicBezTo>
                  <a:cubicBezTo>
                    <a:pt x="15" y="6"/>
                    <a:pt x="10" y="4"/>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67" name="Freeform 370">
              <a:extLst>
                <a:ext uri="{FF2B5EF4-FFF2-40B4-BE49-F238E27FC236}">
                  <a16:creationId xmlns:a16="http://schemas.microsoft.com/office/drawing/2014/main" id="{FDEF593C-D87E-3700-0D4C-45C58306B8B0}"/>
                </a:ext>
              </a:extLst>
            </p:cNvPr>
            <p:cNvSpPr>
              <a:spLocks/>
            </p:cNvSpPr>
            <p:nvPr/>
          </p:nvSpPr>
          <p:spPr bwMode="auto">
            <a:xfrm>
              <a:off x="5532532" y="6363620"/>
              <a:ext cx="61662" cy="23242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4" y="10"/>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68" name="Freeform 371">
              <a:extLst>
                <a:ext uri="{FF2B5EF4-FFF2-40B4-BE49-F238E27FC236}">
                  <a16:creationId xmlns:a16="http://schemas.microsoft.com/office/drawing/2014/main" id="{4A5CC796-99F9-7BB1-26A4-CCBA791E384B}"/>
                </a:ext>
              </a:extLst>
            </p:cNvPr>
            <p:cNvSpPr>
              <a:spLocks/>
            </p:cNvSpPr>
            <p:nvPr/>
          </p:nvSpPr>
          <p:spPr bwMode="auto">
            <a:xfrm>
              <a:off x="5338058" y="6382593"/>
              <a:ext cx="52176" cy="203960"/>
            </a:xfrm>
            <a:custGeom>
              <a:avLst/>
              <a:gdLst>
                <a:gd name="T0" fmla="*/ 9 w 12"/>
                <a:gd name="T1" fmla="*/ 7 h 46"/>
                <a:gd name="T2" fmla="*/ 8 w 12"/>
                <a:gd name="T3" fmla="*/ 3 h 46"/>
                <a:gd name="T4" fmla="*/ 4 w 12"/>
                <a:gd name="T5" fmla="*/ 4 h 46"/>
                <a:gd name="T6" fmla="*/ 5 w 12"/>
                <a:gd name="T7" fmla="*/ 8 h 46"/>
                <a:gd name="T8" fmla="*/ 4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9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9" y="7"/>
                  </a:moveTo>
                  <a:cubicBezTo>
                    <a:pt x="8" y="6"/>
                    <a:pt x="8" y="4"/>
                    <a:pt x="8" y="3"/>
                  </a:cubicBezTo>
                  <a:cubicBezTo>
                    <a:pt x="7" y="0"/>
                    <a:pt x="3" y="1"/>
                    <a:pt x="4" y="4"/>
                  </a:cubicBezTo>
                  <a:cubicBezTo>
                    <a:pt x="4" y="5"/>
                    <a:pt x="5" y="6"/>
                    <a:pt x="5" y="8"/>
                  </a:cubicBezTo>
                  <a:cubicBezTo>
                    <a:pt x="4" y="8"/>
                    <a:pt x="4" y="9"/>
                    <a:pt x="4" y="10"/>
                  </a:cubicBezTo>
                  <a:cubicBezTo>
                    <a:pt x="1" y="21"/>
                    <a:pt x="0" y="32"/>
                    <a:pt x="4" y="43"/>
                  </a:cubicBezTo>
                  <a:cubicBezTo>
                    <a:pt x="6" y="46"/>
                    <a:pt x="11" y="46"/>
                    <a:pt x="11" y="42"/>
                  </a:cubicBezTo>
                  <a:cubicBezTo>
                    <a:pt x="11" y="37"/>
                    <a:pt x="11" y="33"/>
                    <a:pt x="11" y="29"/>
                  </a:cubicBezTo>
                  <a:cubicBezTo>
                    <a:pt x="11" y="28"/>
                    <a:pt x="11" y="28"/>
                    <a:pt x="11" y="28"/>
                  </a:cubicBezTo>
                  <a:cubicBezTo>
                    <a:pt x="11" y="25"/>
                    <a:pt x="11" y="23"/>
                    <a:pt x="11" y="21"/>
                  </a:cubicBezTo>
                  <a:cubicBezTo>
                    <a:pt x="11" y="18"/>
                    <a:pt x="12" y="15"/>
                    <a:pt x="12" y="12"/>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69" name="Freeform 372">
              <a:extLst>
                <a:ext uri="{FF2B5EF4-FFF2-40B4-BE49-F238E27FC236}">
                  <a16:creationId xmlns:a16="http://schemas.microsoft.com/office/drawing/2014/main" id="{5D3CF3F3-DBE4-A362-9483-FB27D9D4D475}"/>
                </a:ext>
              </a:extLst>
            </p:cNvPr>
            <p:cNvSpPr>
              <a:spLocks/>
            </p:cNvSpPr>
            <p:nvPr/>
          </p:nvSpPr>
          <p:spPr bwMode="auto">
            <a:xfrm>
              <a:off x="4944367" y="6389708"/>
              <a:ext cx="49804" cy="125697"/>
            </a:xfrm>
            <a:custGeom>
              <a:avLst/>
              <a:gdLst>
                <a:gd name="T0" fmla="*/ 11 w 12"/>
                <a:gd name="T1" fmla="*/ 25 h 28"/>
                <a:gd name="T2" fmla="*/ 4 w 12"/>
                <a:gd name="T3" fmla="*/ 3 h 28"/>
                <a:gd name="T4" fmla="*/ 0 w 12"/>
                <a:gd name="T5" fmla="*/ 4 h 28"/>
                <a:gd name="T6" fmla="*/ 9 w 12"/>
                <a:gd name="T7" fmla="*/ 26 h 28"/>
                <a:gd name="T8" fmla="*/ 11 w 12"/>
                <a:gd name="T9" fmla="*/ 25 h 28"/>
              </a:gdLst>
              <a:ahLst/>
              <a:cxnLst>
                <a:cxn ang="0">
                  <a:pos x="T0" y="T1"/>
                </a:cxn>
                <a:cxn ang="0">
                  <a:pos x="T2" y="T3"/>
                </a:cxn>
                <a:cxn ang="0">
                  <a:pos x="T4" y="T5"/>
                </a:cxn>
                <a:cxn ang="0">
                  <a:pos x="T6" y="T7"/>
                </a:cxn>
                <a:cxn ang="0">
                  <a:pos x="T8" y="T9"/>
                </a:cxn>
              </a:cxnLst>
              <a:rect l="0" t="0" r="r" b="b"/>
              <a:pathLst>
                <a:path w="12" h="28">
                  <a:moveTo>
                    <a:pt x="11" y="25"/>
                  </a:moveTo>
                  <a:cubicBezTo>
                    <a:pt x="8" y="18"/>
                    <a:pt x="6" y="10"/>
                    <a:pt x="4" y="3"/>
                  </a:cubicBezTo>
                  <a:cubicBezTo>
                    <a:pt x="3" y="0"/>
                    <a:pt x="0" y="1"/>
                    <a:pt x="0" y="4"/>
                  </a:cubicBezTo>
                  <a:cubicBezTo>
                    <a:pt x="2" y="12"/>
                    <a:pt x="5" y="19"/>
                    <a:pt x="9" y="26"/>
                  </a:cubicBezTo>
                  <a:cubicBezTo>
                    <a:pt x="10" y="28"/>
                    <a:pt x="12" y="27"/>
                    <a:pt x="11"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70" name="Freeform 373">
              <a:extLst>
                <a:ext uri="{FF2B5EF4-FFF2-40B4-BE49-F238E27FC236}">
                  <a16:creationId xmlns:a16="http://schemas.microsoft.com/office/drawing/2014/main" id="{26794AEC-6EB8-36E3-FF42-6ACB5D11BE7B}"/>
                </a:ext>
              </a:extLst>
            </p:cNvPr>
            <p:cNvSpPr>
              <a:spLocks/>
            </p:cNvSpPr>
            <p:nvPr/>
          </p:nvSpPr>
          <p:spPr bwMode="auto">
            <a:xfrm>
              <a:off x="4837644"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3" y="4"/>
                    <a:pt x="8" y="0"/>
                    <a:pt x="6" y="4"/>
                  </a:cubicBezTo>
                  <a:cubicBezTo>
                    <a:pt x="0" y="17"/>
                    <a:pt x="2"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71" name="Freeform 374">
              <a:extLst>
                <a:ext uri="{FF2B5EF4-FFF2-40B4-BE49-F238E27FC236}">
                  <a16:creationId xmlns:a16="http://schemas.microsoft.com/office/drawing/2014/main" id="{2287E344-DE80-E614-F6CD-BE20076B7237}"/>
                </a:ext>
              </a:extLst>
            </p:cNvPr>
            <p:cNvSpPr>
              <a:spLocks/>
            </p:cNvSpPr>
            <p:nvPr/>
          </p:nvSpPr>
          <p:spPr bwMode="auto">
            <a:xfrm>
              <a:off x="5108010" y="6399194"/>
              <a:ext cx="40318" cy="147041"/>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9"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72" name="Freeform 375">
              <a:extLst>
                <a:ext uri="{FF2B5EF4-FFF2-40B4-BE49-F238E27FC236}">
                  <a16:creationId xmlns:a16="http://schemas.microsoft.com/office/drawing/2014/main" id="{1478D475-0761-170A-76AC-8D845F7113A1}"/>
                </a:ext>
              </a:extLst>
            </p:cNvPr>
            <p:cNvSpPr>
              <a:spLocks/>
            </p:cNvSpPr>
            <p:nvPr/>
          </p:nvSpPr>
          <p:spPr bwMode="auto">
            <a:xfrm>
              <a:off x="5629769" y="6337532"/>
              <a:ext cx="61662" cy="222933"/>
            </a:xfrm>
            <a:custGeom>
              <a:avLst/>
              <a:gdLst>
                <a:gd name="T0" fmla="*/ 11 w 15"/>
                <a:gd name="T1" fmla="*/ 27 h 50"/>
                <a:gd name="T2" fmla="*/ 14 w 15"/>
                <a:gd name="T3" fmla="*/ 6 h 50"/>
                <a:gd name="T4" fmla="*/ 7 w 15"/>
                <a:gd name="T5" fmla="*/ 4 h 50"/>
                <a:gd name="T6" fmla="*/ 5 w 15"/>
                <a:gd name="T7" fmla="*/ 15 h 50"/>
                <a:gd name="T8" fmla="*/ 4 w 15"/>
                <a:gd name="T9" fmla="*/ 16 h 50"/>
                <a:gd name="T10" fmla="*/ 5 w 15"/>
                <a:gd name="T11" fmla="*/ 46 h 50"/>
                <a:gd name="T12" fmla="*/ 11 w 15"/>
                <a:gd name="T13" fmla="*/ 42 h 50"/>
                <a:gd name="T14" fmla="*/ 9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2" y="20"/>
                    <a:pt x="12" y="13"/>
                    <a:pt x="14" y="6"/>
                  </a:cubicBezTo>
                  <a:cubicBezTo>
                    <a:pt x="15" y="1"/>
                    <a:pt x="8" y="0"/>
                    <a:pt x="7" y="4"/>
                  </a:cubicBezTo>
                  <a:cubicBezTo>
                    <a:pt x="6" y="8"/>
                    <a:pt x="5" y="11"/>
                    <a:pt x="5" y="15"/>
                  </a:cubicBezTo>
                  <a:cubicBezTo>
                    <a:pt x="4" y="15"/>
                    <a:pt x="4" y="16"/>
                    <a:pt x="4" y="16"/>
                  </a:cubicBezTo>
                  <a:cubicBezTo>
                    <a:pt x="1" y="27"/>
                    <a:pt x="0" y="36"/>
                    <a:pt x="5" y="46"/>
                  </a:cubicBezTo>
                  <a:cubicBezTo>
                    <a:pt x="7" y="50"/>
                    <a:pt x="13" y="46"/>
                    <a:pt x="11" y="42"/>
                  </a:cubicBezTo>
                  <a:cubicBezTo>
                    <a:pt x="10" y="38"/>
                    <a:pt x="9" y="34"/>
                    <a:pt x="9"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73" name="Freeform 376">
              <a:extLst>
                <a:ext uri="{FF2B5EF4-FFF2-40B4-BE49-F238E27FC236}">
                  <a16:creationId xmlns:a16="http://schemas.microsoft.com/office/drawing/2014/main" id="{CA1961B8-6461-E4FD-1D14-B1E88DFA29BD}"/>
                </a:ext>
              </a:extLst>
            </p:cNvPr>
            <p:cNvSpPr>
              <a:spLocks/>
            </p:cNvSpPr>
            <p:nvPr/>
          </p:nvSpPr>
          <p:spPr bwMode="auto">
            <a:xfrm>
              <a:off x="5717519" y="6394451"/>
              <a:ext cx="33203" cy="14229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74" name="Freeform 377">
              <a:extLst>
                <a:ext uri="{FF2B5EF4-FFF2-40B4-BE49-F238E27FC236}">
                  <a16:creationId xmlns:a16="http://schemas.microsoft.com/office/drawing/2014/main" id="{E88A9647-FA5F-E930-2C58-91DF07E1B2D5}"/>
                </a:ext>
              </a:extLst>
            </p:cNvPr>
            <p:cNvSpPr>
              <a:spLocks/>
            </p:cNvSpPr>
            <p:nvPr/>
          </p:nvSpPr>
          <p:spPr bwMode="auto">
            <a:xfrm>
              <a:off x="5741235" y="6373106"/>
              <a:ext cx="80635" cy="239535"/>
            </a:xfrm>
            <a:custGeom>
              <a:avLst/>
              <a:gdLst>
                <a:gd name="T0" fmla="*/ 18 w 19"/>
                <a:gd name="T1" fmla="*/ 47 h 54"/>
                <a:gd name="T2" fmla="*/ 12 w 19"/>
                <a:gd name="T3" fmla="*/ 15 h 54"/>
                <a:gd name="T4" fmla="*/ 12 w 19"/>
                <a:gd name="T5" fmla="*/ 13 h 54"/>
                <a:gd name="T6" fmla="*/ 12 w 19"/>
                <a:gd name="T7" fmla="*/ 4 h 54"/>
                <a:gd name="T8" fmla="*/ 8 w 19"/>
                <a:gd name="T9" fmla="*/ 4 h 54"/>
                <a:gd name="T10" fmla="*/ 8 w 19"/>
                <a:gd name="T11" fmla="*/ 13 h 54"/>
                <a:gd name="T12" fmla="*/ 7 w 19"/>
                <a:gd name="T13" fmla="*/ 14 h 54"/>
                <a:gd name="T14" fmla="*/ 6 w 19"/>
                <a:gd name="T15" fmla="*/ 23 h 54"/>
                <a:gd name="T16" fmla="*/ 5 w 19"/>
                <a:gd name="T17" fmla="*/ 23 h 54"/>
                <a:gd name="T18" fmla="*/ 1 w 19"/>
                <a:gd name="T19" fmla="*/ 40 h 54"/>
                <a:gd name="T20" fmla="*/ 3 w 19"/>
                <a:gd name="T21" fmla="*/ 40 h 54"/>
                <a:gd name="T22" fmla="*/ 6 w 19"/>
                <a:gd name="T23" fmla="*/ 26 h 54"/>
                <a:gd name="T24" fmla="*/ 10 w 19"/>
                <a:gd name="T25" fmla="*/ 49 h 54"/>
                <a:gd name="T26" fmla="*/ 18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8" y="47"/>
                  </a:moveTo>
                  <a:cubicBezTo>
                    <a:pt x="14" y="36"/>
                    <a:pt x="14" y="25"/>
                    <a:pt x="12" y="15"/>
                  </a:cubicBezTo>
                  <a:cubicBezTo>
                    <a:pt x="12" y="14"/>
                    <a:pt x="12" y="13"/>
                    <a:pt x="12" y="13"/>
                  </a:cubicBezTo>
                  <a:cubicBezTo>
                    <a:pt x="12" y="10"/>
                    <a:pt x="12" y="8"/>
                    <a:pt x="12" y="4"/>
                  </a:cubicBezTo>
                  <a:cubicBezTo>
                    <a:pt x="12" y="0"/>
                    <a:pt x="8" y="0"/>
                    <a:pt x="8" y="4"/>
                  </a:cubicBezTo>
                  <a:cubicBezTo>
                    <a:pt x="8" y="8"/>
                    <a:pt x="8" y="10"/>
                    <a:pt x="8" y="13"/>
                  </a:cubicBezTo>
                  <a:cubicBezTo>
                    <a:pt x="7" y="13"/>
                    <a:pt x="7" y="14"/>
                    <a:pt x="7" y="14"/>
                  </a:cubicBezTo>
                  <a:cubicBezTo>
                    <a:pt x="7" y="17"/>
                    <a:pt x="6" y="20"/>
                    <a:pt x="6" y="23"/>
                  </a:cubicBezTo>
                  <a:cubicBezTo>
                    <a:pt x="6" y="22"/>
                    <a:pt x="5" y="22"/>
                    <a:pt x="5" y="23"/>
                  </a:cubicBezTo>
                  <a:cubicBezTo>
                    <a:pt x="3" y="29"/>
                    <a:pt x="2" y="34"/>
                    <a:pt x="1" y="40"/>
                  </a:cubicBezTo>
                  <a:cubicBezTo>
                    <a:pt x="0" y="41"/>
                    <a:pt x="2" y="41"/>
                    <a:pt x="3" y="40"/>
                  </a:cubicBezTo>
                  <a:cubicBezTo>
                    <a:pt x="4" y="35"/>
                    <a:pt x="5" y="30"/>
                    <a:pt x="6" y="26"/>
                  </a:cubicBezTo>
                  <a:cubicBezTo>
                    <a:pt x="6" y="34"/>
                    <a:pt x="7" y="42"/>
                    <a:pt x="10" y="49"/>
                  </a:cubicBezTo>
                  <a:cubicBezTo>
                    <a:pt x="12" y="54"/>
                    <a:pt x="19"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75" name="Freeform 378">
              <a:extLst>
                <a:ext uri="{FF2B5EF4-FFF2-40B4-BE49-F238E27FC236}">
                  <a16:creationId xmlns:a16="http://schemas.microsoft.com/office/drawing/2014/main" id="{1F6851D1-C58C-91FE-803B-F68714E692E6}"/>
                </a:ext>
              </a:extLst>
            </p:cNvPr>
            <p:cNvSpPr>
              <a:spLocks/>
            </p:cNvSpPr>
            <p:nvPr/>
          </p:nvSpPr>
          <p:spPr bwMode="auto">
            <a:xfrm>
              <a:off x="5847959" y="6491688"/>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76" name="Freeform 379">
              <a:extLst>
                <a:ext uri="{FF2B5EF4-FFF2-40B4-BE49-F238E27FC236}">
                  <a16:creationId xmlns:a16="http://schemas.microsoft.com/office/drawing/2014/main" id="{8FC8A285-9C5D-476B-615D-2822928E48DD}"/>
                </a:ext>
              </a:extLst>
            </p:cNvPr>
            <p:cNvSpPr>
              <a:spLocks/>
            </p:cNvSpPr>
            <p:nvPr/>
          </p:nvSpPr>
          <p:spPr bwMode="auto">
            <a:xfrm>
              <a:off x="5876418" y="6394451"/>
              <a:ext cx="42689" cy="177872"/>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77" name="Freeform 380">
              <a:extLst>
                <a:ext uri="{FF2B5EF4-FFF2-40B4-BE49-F238E27FC236}">
                  <a16:creationId xmlns:a16="http://schemas.microsoft.com/office/drawing/2014/main" id="{82B4C7D7-62A8-50F3-48E0-6806DAA1C8AE}"/>
                </a:ext>
              </a:extLst>
            </p:cNvPr>
            <p:cNvSpPr>
              <a:spLocks/>
            </p:cNvSpPr>
            <p:nvPr/>
          </p:nvSpPr>
          <p:spPr bwMode="auto">
            <a:xfrm>
              <a:off x="5919108" y="6382593"/>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4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1" y="14"/>
                    <a:pt x="2" y="17"/>
                    <a:pt x="2" y="19"/>
                  </a:cubicBezTo>
                  <a:cubicBezTo>
                    <a:pt x="0" y="31"/>
                    <a:pt x="1" y="43"/>
                    <a:pt x="6" y="54"/>
                  </a:cubicBezTo>
                  <a:cubicBezTo>
                    <a:pt x="7" y="56"/>
                    <a:pt x="12" y="55"/>
                    <a:pt x="12" y="52"/>
                  </a:cubicBezTo>
                  <a:cubicBezTo>
                    <a:pt x="11" y="38"/>
                    <a:pt x="9" y="23"/>
                    <a:pt x="14" y="9"/>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78" name="Freeform 381">
              <a:extLst>
                <a:ext uri="{FF2B5EF4-FFF2-40B4-BE49-F238E27FC236}">
                  <a16:creationId xmlns:a16="http://schemas.microsoft.com/office/drawing/2014/main" id="{C72F271F-D6E0-B655-435F-5BEE869CB955}"/>
                </a:ext>
              </a:extLst>
            </p:cNvPr>
            <p:cNvSpPr>
              <a:spLocks/>
            </p:cNvSpPr>
            <p:nvPr/>
          </p:nvSpPr>
          <p:spPr bwMode="auto">
            <a:xfrm>
              <a:off x="5833729" y="6347018"/>
              <a:ext cx="35574" cy="158899"/>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79" name="Freeform 382">
              <a:extLst>
                <a:ext uri="{FF2B5EF4-FFF2-40B4-BE49-F238E27FC236}">
                  <a16:creationId xmlns:a16="http://schemas.microsoft.com/office/drawing/2014/main" id="{EC842ED4-714C-5A64-1CD8-4E2B471C7272}"/>
                </a:ext>
              </a:extLst>
            </p:cNvPr>
            <p:cNvSpPr>
              <a:spLocks/>
            </p:cNvSpPr>
            <p:nvPr/>
          </p:nvSpPr>
          <p:spPr bwMode="auto">
            <a:xfrm>
              <a:off x="5978399" y="6382593"/>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80" name="Freeform 383">
              <a:extLst>
                <a:ext uri="{FF2B5EF4-FFF2-40B4-BE49-F238E27FC236}">
                  <a16:creationId xmlns:a16="http://schemas.microsoft.com/office/drawing/2014/main" id="{EFA82ADF-166E-5C12-1A87-60285ACFC852}"/>
                </a:ext>
              </a:extLst>
            </p:cNvPr>
            <p:cNvSpPr>
              <a:spLocks/>
            </p:cNvSpPr>
            <p:nvPr/>
          </p:nvSpPr>
          <p:spPr bwMode="auto">
            <a:xfrm>
              <a:off x="6073264" y="6453742"/>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81" name="Freeform 384">
              <a:extLst>
                <a:ext uri="{FF2B5EF4-FFF2-40B4-BE49-F238E27FC236}">
                  <a16:creationId xmlns:a16="http://schemas.microsoft.com/office/drawing/2014/main" id="{D86A5466-AF74-AE68-7546-B9C19600D345}"/>
                </a:ext>
              </a:extLst>
            </p:cNvPr>
            <p:cNvSpPr>
              <a:spLocks/>
            </p:cNvSpPr>
            <p:nvPr/>
          </p:nvSpPr>
          <p:spPr bwMode="auto">
            <a:xfrm>
              <a:off x="6217933" y="6332788"/>
              <a:ext cx="59291"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1"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2"/>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82" name="Freeform 385">
              <a:extLst>
                <a:ext uri="{FF2B5EF4-FFF2-40B4-BE49-F238E27FC236}">
                  <a16:creationId xmlns:a16="http://schemas.microsoft.com/office/drawing/2014/main" id="{A1B4464A-21F6-145C-A2AE-3E49E4015D7C}"/>
                </a:ext>
              </a:extLst>
            </p:cNvPr>
            <p:cNvSpPr>
              <a:spLocks/>
            </p:cNvSpPr>
            <p:nvPr/>
          </p:nvSpPr>
          <p:spPr bwMode="auto">
            <a:xfrm>
              <a:off x="6289082"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83" name="Freeform 386">
              <a:extLst>
                <a:ext uri="{FF2B5EF4-FFF2-40B4-BE49-F238E27FC236}">
                  <a16:creationId xmlns:a16="http://schemas.microsoft.com/office/drawing/2014/main" id="{E99BFE77-8731-C608-7BDA-55DD9E093FA7}"/>
                </a:ext>
              </a:extLst>
            </p:cNvPr>
            <p:cNvSpPr>
              <a:spLocks/>
            </p:cNvSpPr>
            <p:nvPr/>
          </p:nvSpPr>
          <p:spPr bwMode="auto">
            <a:xfrm>
              <a:off x="6369718" y="6363620"/>
              <a:ext cx="33203" cy="201589"/>
            </a:xfrm>
            <a:custGeom>
              <a:avLst/>
              <a:gdLst>
                <a:gd name="T0" fmla="*/ 7 w 8"/>
                <a:gd name="T1" fmla="*/ 3 h 45"/>
                <a:gd name="T2" fmla="*/ 3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7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7" y="3"/>
                  </a:moveTo>
                  <a:cubicBezTo>
                    <a:pt x="6" y="0"/>
                    <a:pt x="3" y="0"/>
                    <a:pt x="3"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7" y="45"/>
                    <a:pt x="7" y="42"/>
                  </a:cubicBezTo>
                  <a:cubicBezTo>
                    <a:pt x="8" y="29"/>
                    <a:pt x="7" y="16"/>
                    <a:pt x="7"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84" name="Freeform 387">
              <a:extLst>
                <a:ext uri="{FF2B5EF4-FFF2-40B4-BE49-F238E27FC236}">
                  <a16:creationId xmlns:a16="http://schemas.microsoft.com/office/drawing/2014/main" id="{77D341D7-7347-C3BA-155D-A97B9CECC11A}"/>
                </a:ext>
              </a:extLst>
            </p:cNvPr>
            <p:cNvSpPr>
              <a:spLocks/>
            </p:cNvSpPr>
            <p:nvPr/>
          </p:nvSpPr>
          <p:spPr bwMode="auto">
            <a:xfrm>
              <a:off x="6462211" y="6313815"/>
              <a:ext cx="78264" cy="213447"/>
            </a:xfrm>
            <a:custGeom>
              <a:avLst/>
              <a:gdLst>
                <a:gd name="T0" fmla="*/ 18 w 19"/>
                <a:gd name="T1" fmla="*/ 44 h 48"/>
                <a:gd name="T2" fmla="*/ 15 w 19"/>
                <a:gd name="T3" fmla="*/ 17 h 48"/>
                <a:gd name="T4" fmla="*/ 7 w 19"/>
                <a:gd name="T5" fmla="*/ 15 h 48"/>
                <a:gd name="T6" fmla="*/ 7 w 19"/>
                <a:gd name="T7" fmla="*/ 15 h 48"/>
                <a:gd name="T8" fmla="*/ 8 w 19"/>
                <a:gd name="T9" fmla="*/ 16 h 48"/>
                <a:gd name="T10" fmla="*/ 9 w 19"/>
                <a:gd name="T11" fmla="*/ 4 h 48"/>
                <a:gd name="T12" fmla="*/ 4 w 19"/>
                <a:gd name="T13" fmla="*/ 3 h 48"/>
                <a:gd name="T14" fmla="*/ 1 w 19"/>
                <a:gd name="T15" fmla="*/ 29 h 48"/>
                <a:gd name="T16" fmla="*/ 0 w 19"/>
                <a:gd name="T17" fmla="*/ 30 h 48"/>
                <a:gd name="T18" fmla="*/ 0 w 19"/>
                <a:gd name="T19" fmla="*/ 43 h 48"/>
                <a:gd name="T20" fmla="*/ 2 w 19"/>
                <a:gd name="T21" fmla="*/ 43 h 48"/>
                <a:gd name="T22" fmla="*/ 8 w 19"/>
                <a:gd name="T23" fmla="*/ 43 h 48"/>
                <a:gd name="T24" fmla="*/ 8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3" y="26"/>
                    <a:pt x="15" y="17"/>
                  </a:cubicBezTo>
                  <a:cubicBezTo>
                    <a:pt x="16" y="13"/>
                    <a:pt x="7" y="11"/>
                    <a:pt x="7" y="15"/>
                  </a:cubicBezTo>
                  <a:cubicBezTo>
                    <a:pt x="7" y="15"/>
                    <a:pt x="7" y="15"/>
                    <a:pt x="7" y="15"/>
                  </a:cubicBezTo>
                  <a:cubicBezTo>
                    <a:pt x="8" y="16"/>
                    <a:pt x="8" y="16"/>
                    <a:pt x="8" y="16"/>
                  </a:cubicBezTo>
                  <a:cubicBezTo>
                    <a:pt x="8" y="12"/>
                    <a:pt x="9" y="8"/>
                    <a:pt x="9" y="4"/>
                  </a:cubicBezTo>
                  <a:cubicBezTo>
                    <a:pt x="10" y="1"/>
                    <a:pt x="4" y="0"/>
                    <a:pt x="4" y="3"/>
                  </a:cubicBezTo>
                  <a:cubicBezTo>
                    <a:pt x="2" y="12"/>
                    <a:pt x="1" y="21"/>
                    <a:pt x="1" y="29"/>
                  </a:cubicBezTo>
                  <a:cubicBezTo>
                    <a:pt x="1" y="29"/>
                    <a:pt x="0" y="29"/>
                    <a:pt x="0" y="30"/>
                  </a:cubicBezTo>
                  <a:cubicBezTo>
                    <a:pt x="0" y="34"/>
                    <a:pt x="0" y="39"/>
                    <a:pt x="0" y="43"/>
                  </a:cubicBezTo>
                  <a:cubicBezTo>
                    <a:pt x="0" y="44"/>
                    <a:pt x="1" y="44"/>
                    <a:pt x="2" y="43"/>
                  </a:cubicBezTo>
                  <a:cubicBezTo>
                    <a:pt x="2" y="47"/>
                    <a:pt x="8" y="47"/>
                    <a:pt x="8" y="43"/>
                  </a:cubicBezTo>
                  <a:cubicBezTo>
                    <a:pt x="8" y="42"/>
                    <a:pt x="8" y="42"/>
                    <a:pt x="8" y="42"/>
                  </a:cubicBezTo>
                  <a:cubicBezTo>
                    <a:pt x="8"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85" name="Freeform 388">
              <a:extLst>
                <a:ext uri="{FF2B5EF4-FFF2-40B4-BE49-F238E27FC236}">
                  <a16:creationId xmlns:a16="http://schemas.microsoft.com/office/drawing/2014/main" id="{BC23F5C3-F98B-EE05-AA89-713CDFA789D0}"/>
                </a:ext>
              </a:extLst>
            </p:cNvPr>
            <p:cNvSpPr>
              <a:spLocks/>
            </p:cNvSpPr>
            <p:nvPr/>
          </p:nvSpPr>
          <p:spPr bwMode="auto">
            <a:xfrm>
              <a:off x="6616367" y="6382593"/>
              <a:ext cx="26088" cy="144670"/>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86" name="Freeform 389">
              <a:extLst>
                <a:ext uri="{FF2B5EF4-FFF2-40B4-BE49-F238E27FC236}">
                  <a16:creationId xmlns:a16="http://schemas.microsoft.com/office/drawing/2014/main" id="{DB7D7F0C-B0A5-1C8C-A7EB-0756F8674526}"/>
                </a:ext>
              </a:extLst>
            </p:cNvPr>
            <p:cNvSpPr>
              <a:spLocks/>
            </p:cNvSpPr>
            <p:nvPr/>
          </p:nvSpPr>
          <p:spPr bwMode="auto">
            <a:xfrm>
              <a:off x="6680401" y="6363620"/>
              <a:ext cx="59291"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1 w 14"/>
                <a:gd name="T13" fmla="*/ 38 h 41"/>
                <a:gd name="T14" fmla="*/ 14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3" y="14"/>
                    <a:pt x="3" y="22"/>
                    <a:pt x="3" y="30"/>
                  </a:cubicBezTo>
                  <a:cubicBezTo>
                    <a:pt x="3" y="31"/>
                    <a:pt x="4" y="32"/>
                    <a:pt x="5" y="32"/>
                  </a:cubicBezTo>
                  <a:cubicBezTo>
                    <a:pt x="5" y="34"/>
                    <a:pt x="5" y="36"/>
                    <a:pt x="5" y="38"/>
                  </a:cubicBezTo>
                  <a:cubicBezTo>
                    <a:pt x="6" y="41"/>
                    <a:pt x="10" y="41"/>
                    <a:pt x="11" y="38"/>
                  </a:cubicBezTo>
                  <a:cubicBezTo>
                    <a:pt x="12" y="29"/>
                    <a:pt x="12" y="19"/>
                    <a:pt x="14" y="10"/>
                  </a:cubicBezTo>
                  <a:cubicBezTo>
                    <a:pt x="14" y="6"/>
                    <a:pt x="10"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87" name="Freeform 390">
              <a:extLst>
                <a:ext uri="{FF2B5EF4-FFF2-40B4-BE49-F238E27FC236}">
                  <a16:creationId xmlns:a16="http://schemas.microsoft.com/office/drawing/2014/main" id="{08AFF2DE-9857-9618-C954-832C35C3E443}"/>
                </a:ext>
              </a:extLst>
            </p:cNvPr>
            <p:cNvSpPr>
              <a:spLocks/>
            </p:cNvSpPr>
            <p:nvPr/>
          </p:nvSpPr>
          <p:spPr bwMode="auto">
            <a:xfrm>
              <a:off x="6756294" y="6363620"/>
              <a:ext cx="61662" cy="232420"/>
            </a:xfrm>
            <a:custGeom>
              <a:avLst/>
              <a:gdLst>
                <a:gd name="T0" fmla="*/ 7 w 15"/>
                <a:gd name="T1" fmla="*/ 4 h 52"/>
                <a:gd name="T2" fmla="*/ 5 w 15"/>
                <a:gd name="T3" fmla="*/ 11 h 52"/>
                <a:gd name="T4" fmla="*/ 2 w 15"/>
                <a:gd name="T5" fmla="*/ 13 h 52"/>
                <a:gd name="T6" fmla="*/ 1 w 15"/>
                <a:gd name="T7" fmla="*/ 23 h 52"/>
                <a:gd name="T8" fmla="*/ 3 w 15"/>
                <a:gd name="T9" fmla="*/ 25 h 52"/>
                <a:gd name="T10" fmla="*/ 3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6"/>
                    <a:pt x="6" y="9"/>
                    <a:pt x="5" y="11"/>
                  </a:cubicBezTo>
                  <a:cubicBezTo>
                    <a:pt x="4" y="10"/>
                    <a:pt x="2" y="11"/>
                    <a:pt x="2" y="13"/>
                  </a:cubicBezTo>
                  <a:cubicBezTo>
                    <a:pt x="2" y="16"/>
                    <a:pt x="2" y="20"/>
                    <a:pt x="1" y="23"/>
                  </a:cubicBezTo>
                  <a:cubicBezTo>
                    <a:pt x="0" y="24"/>
                    <a:pt x="2" y="26"/>
                    <a:pt x="3" y="25"/>
                  </a:cubicBezTo>
                  <a:cubicBezTo>
                    <a:pt x="2" y="33"/>
                    <a:pt x="2" y="41"/>
                    <a:pt x="3" y="49"/>
                  </a:cubicBezTo>
                  <a:cubicBezTo>
                    <a:pt x="4" y="52"/>
                    <a:pt x="9" y="52"/>
                    <a:pt x="9" y="49"/>
                  </a:cubicBezTo>
                  <a:cubicBezTo>
                    <a:pt x="12" y="34"/>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88" name="Freeform 391">
              <a:extLst>
                <a:ext uri="{FF2B5EF4-FFF2-40B4-BE49-F238E27FC236}">
                  <a16:creationId xmlns:a16="http://schemas.microsoft.com/office/drawing/2014/main" id="{D2C444D5-E66F-A34E-FAD7-EA9A1CC744D1}"/>
                </a:ext>
              </a:extLst>
            </p:cNvPr>
            <p:cNvSpPr>
              <a:spLocks/>
            </p:cNvSpPr>
            <p:nvPr/>
          </p:nvSpPr>
          <p:spPr bwMode="auto">
            <a:xfrm>
              <a:off x="6561820" y="6382593"/>
              <a:ext cx="49804" cy="203960"/>
            </a:xfrm>
            <a:custGeom>
              <a:avLst/>
              <a:gdLst>
                <a:gd name="T0" fmla="*/ 8 w 12"/>
                <a:gd name="T1" fmla="*/ 7 h 46"/>
                <a:gd name="T2" fmla="*/ 7 w 12"/>
                <a:gd name="T3" fmla="*/ 3 h 46"/>
                <a:gd name="T4" fmla="*/ 4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8" y="4"/>
                    <a:pt x="7" y="3"/>
                  </a:cubicBezTo>
                  <a:cubicBezTo>
                    <a:pt x="7" y="0"/>
                    <a:pt x="3" y="1"/>
                    <a:pt x="4" y="4"/>
                  </a:cubicBezTo>
                  <a:cubicBezTo>
                    <a:pt x="4" y="5"/>
                    <a:pt x="4" y="6"/>
                    <a:pt x="5" y="8"/>
                  </a:cubicBezTo>
                  <a:cubicBezTo>
                    <a:pt x="4" y="8"/>
                    <a:pt x="4"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89" name="Freeform 392">
              <a:extLst>
                <a:ext uri="{FF2B5EF4-FFF2-40B4-BE49-F238E27FC236}">
                  <a16:creationId xmlns:a16="http://schemas.microsoft.com/office/drawing/2014/main" id="{899437A3-0EDE-D14A-BB8A-EA6207836940}"/>
                </a:ext>
              </a:extLst>
            </p:cNvPr>
            <p:cNvSpPr>
              <a:spLocks/>
            </p:cNvSpPr>
            <p:nvPr/>
          </p:nvSpPr>
          <p:spPr bwMode="auto">
            <a:xfrm>
              <a:off x="6163386" y="6389708"/>
              <a:ext cx="54548" cy="125697"/>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90" name="Freeform 393">
              <a:extLst>
                <a:ext uri="{FF2B5EF4-FFF2-40B4-BE49-F238E27FC236}">
                  <a16:creationId xmlns:a16="http://schemas.microsoft.com/office/drawing/2014/main" id="{A66174A6-57A1-2F90-E120-BF55C261C106}"/>
                </a:ext>
              </a:extLst>
            </p:cNvPr>
            <p:cNvSpPr>
              <a:spLocks/>
            </p:cNvSpPr>
            <p:nvPr/>
          </p:nvSpPr>
          <p:spPr bwMode="auto">
            <a:xfrm>
              <a:off x="6056662"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8" y="18"/>
                    <a:pt x="12" y="8"/>
                  </a:cubicBezTo>
                  <a:cubicBezTo>
                    <a:pt x="14" y="4"/>
                    <a:pt x="8" y="0"/>
                    <a:pt x="6" y="4"/>
                  </a:cubicBezTo>
                  <a:cubicBezTo>
                    <a:pt x="0" y="17"/>
                    <a:pt x="3" y="29"/>
                    <a:pt x="10" y="40"/>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91" name="Freeform 394">
              <a:extLst>
                <a:ext uri="{FF2B5EF4-FFF2-40B4-BE49-F238E27FC236}">
                  <a16:creationId xmlns:a16="http://schemas.microsoft.com/office/drawing/2014/main" id="{CDB1643E-E8D9-DECE-AD6B-35B5CD23A132}"/>
                </a:ext>
              </a:extLst>
            </p:cNvPr>
            <p:cNvSpPr>
              <a:spLocks/>
            </p:cNvSpPr>
            <p:nvPr/>
          </p:nvSpPr>
          <p:spPr bwMode="auto">
            <a:xfrm>
              <a:off x="6331772" y="6399194"/>
              <a:ext cx="40318" cy="147041"/>
            </a:xfrm>
            <a:custGeom>
              <a:avLst/>
              <a:gdLst>
                <a:gd name="T0" fmla="*/ 2 w 10"/>
                <a:gd name="T1" fmla="*/ 4 h 33"/>
                <a:gd name="T2" fmla="*/ 2 w 10"/>
                <a:gd name="T3" fmla="*/ 29 h 33"/>
                <a:gd name="T4" fmla="*/ 8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2" y="29"/>
                  </a:cubicBezTo>
                  <a:cubicBezTo>
                    <a:pt x="4" y="33"/>
                    <a:pt x="9" y="31"/>
                    <a:pt x="8" y="27"/>
                  </a:cubicBezTo>
                  <a:cubicBezTo>
                    <a:pt x="7" y="20"/>
                    <a:pt x="7" y="13"/>
                    <a:pt x="9" y="6"/>
                  </a:cubicBezTo>
                  <a:cubicBezTo>
                    <a:pt x="10" y="2"/>
                    <a:pt x="3"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92" name="Freeform 395">
              <a:extLst>
                <a:ext uri="{FF2B5EF4-FFF2-40B4-BE49-F238E27FC236}">
                  <a16:creationId xmlns:a16="http://schemas.microsoft.com/office/drawing/2014/main" id="{D0801ED1-4502-F91B-8ABB-A91909AE5671}"/>
                </a:ext>
              </a:extLst>
            </p:cNvPr>
            <p:cNvSpPr>
              <a:spLocks/>
            </p:cNvSpPr>
            <p:nvPr/>
          </p:nvSpPr>
          <p:spPr bwMode="auto">
            <a:xfrm>
              <a:off x="6851159" y="6337532"/>
              <a:ext cx="64034" cy="222933"/>
            </a:xfrm>
            <a:custGeom>
              <a:avLst/>
              <a:gdLst>
                <a:gd name="T0" fmla="*/ 11 w 15"/>
                <a:gd name="T1" fmla="*/ 27 h 50"/>
                <a:gd name="T2" fmla="*/ 13 w 15"/>
                <a:gd name="T3" fmla="*/ 6 h 50"/>
                <a:gd name="T4" fmla="*/ 6 w 15"/>
                <a:gd name="T5" fmla="*/ 4 h 50"/>
                <a:gd name="T6" fmla="*/ 5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5" y="15"/>
                  </a:cubicBezTo>
                  <a:cubicBezTo>
                    <a:pt x="4" y="15"/>
                    <a:pt x="3" y="16"/>
                    <a:pt x="3" y="16"/>
                  </a:cubicBezTo>
                  <a:cubicBezTo>
                    <a:pt x="0" y="27"/>
                    <a:pt x="0" y="36"/>
                    <a:pt x="5" y="46"/>
                  </a:cubicBezTo>
                  <a:cubicBezTo>
                    <a:pt x="7" y="50"/>
                    <a:pt x="13" y="46"/>
                    <a:pt x="11" y="42"/>
                  </a:cubicBezTo>
                  <a:cubicBezTo>
                    <a:pt x="9" y="38"/>
                    <a:pt x="9" y="34"/>
                    <a:pt x="8" y="30"/>
                  </a:cubicBezTo>
                  <a:cubicBezTo>
                    <a:pt x="9"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93" name="Freeform 396">
              <a:extLst>
                <a:ext uri="{FF2B5EF4-FFF2-40B4-BE49-F238E27FC236}">
                  <a16:creationId xmlns:a16="http://schemas.microsoft.com/office/drawing/2014/main" id="{6959496B-697E-3627-B340-CB27EF445547}"/>
                </a:ext>
              </a:extLst>
            </p:cNvPr>
            <p:cNvSpPr>
              <a:spLocks/>
            </p:cNvSpPr>
            <p:nvPr/>
          </p:nvSpPr>
          <p:spPr bwMode="auto">
            <a:xfrm>
              <a:off x="6941281" y="6394451"/>
              <a:ext cx="33203" cy="14229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94" name="Freeform 397">
              <a:extLst>
                <a:ext uri="{FF2B5EF4-FFF2-40B4-BE49-F238E27FC236}">
                  <a16:creationId xmlns:a16="http://schemas.microsoft.com/office/drawing/2014/main" id="{67CFD5C4-3D05-3537-7DD3-C3FED6196C47}"/>
                </a:ext>
              </a:extLst>
            </p:cNvPr>
            <p:cNvSpPr>
              <a:spLocks/>
            </p:cNvSpPr>
            <p:nvPr/>
          </p:nvSpPr>
          <p:spPr bwMode="auto">
            <a:xfrm>
              <a:off x="6964997" y="6373106"/>
              <a:ext cx="80635" cy="239535"/>
            </a:xfrm>
            <a:custGeom>
              <a:avLst/>
              <a:gdLst>
                <a:gd name="T0" fmla="*/ 17 w 19"/>
                <a:gd name="T1" fmla="*/ 47 h 54"/>
                <a:gd name="T2" fmla="*/ 12 w 19"/>
                <a:gd name="T3" fmla="*/ 15 h 54"/>
                <a:gd name="T4" fmla="*/ 12 w 19"/>
                <a:gd name="T5" fmla="*/ 13 h 54"/>
                <a:gd name="T6" fmla="*/ 11 w 19"/>
                <a:gd name="T7" fmla="*/ 4 h 54"/>
                <a:gd name="T8" fmla="*/ 7 w 19"/>
                <a:gd name="T9" fmla="*/ 4 h 54"/>
                <a:gd name="T10" fmla="*/ 7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10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4" y="25"/>
                    <a:pt x="12" y="15"/>
                  </a:cubicBezTo>
                  <a:cubicBezTo>
                    <a:pt x="12" y="14"/>
                    <a:pt x="12" y="13"/>
                    <a:pt x="12" y="13"/>
                  </a:cubicBezTo>
                  <a:cubicBezTo>
                    <a:pt x="12" y="10"/>
                    <a:pt x="11" y="8"/>
                    <a:pt x="11" y="4"/>
                  </a:cubicBezTo>
                  <a:cubicBezTo>
                    <a:pt x="11" y="0"/>
                    <a:pt x="7" y="0"/>
                    <a:pt x="7" y="4"/>
                  </a:cubicBezTo>
                  <a:cubicBezTo>
                    <a:pt x="7" y="8"/>
                    <a:pt x="7" y="10"/>
                    <a:pt x="7" y="13"/>
                  </a:cubicBezTo>
                  <a:cubicBezTo>
                    <a:pt x="7" y="13"/>
                    <a:pt x="7" y="14"/>
                    <a:pt x="7" y="14"/>
                  </a:cubicBezTo>
                  <a:cubicBezTo>
                    <a:pt x="6" y="17"/>
                    <a:pt x="6" y="20"/>
                    <a:pt x="6" y="23"/>
                  </a:cubicBezTo>
                  <a:cubicBezTo>
                    <a:pt x="5" y="22"/>
                    <a:pt x="5" y="22"/>
                    <a:pt x="4" y="23"/>
                  </a:cubicBezTo>
                  <a:cubicBezTo>
                    <a:pt x="3" y="29"/>
                    <a:pt x="2" y="34"/>
                    <a:pt x="0" y="40"/>
                  </a:cubicBezTo>
                  <a:cubicBezTo>
                    <a:pt x="0" y="41"/>
                    <a:pt x="2" y="41"/>
                    <a:pt x="2" y="40"/>
                  </a:cubicBezTo>
                  <a:cubicBezTo>
                    <a:pt x="4" y="35"/>
                    <a:pt x="4" y="30"/>
                    <a:pt x="6" y="26"/>
                  </a:cubicBezTo>
                  <a:cubicBezTo>
                    <a:pt x="6" y="34"/>
                    <a:pt x="6" y="42"/>
                    <a:pt x="10"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95" name="Freeform 398">
              <a:extLst>
                <a:ext uri="{FF2B5EF4-FFF2-40B4-BE49-F238E27FC236}">
                  <a16:creationId xmlns:a16="http://schemas.microsoft.com/office/drawing/2014/main" id="{F744D421-85F6-0D25-5B3F-71CAD427105A}"/>
                </a:ext>
              </a:extLst>
            </p:cNvPr>
            <p:cNvSpPr>
              <a:spLocks/>
            </p:cNvSpPr>
            <p:nvPr/>
          </p:nvSpPr>
          <p:spPr bwMode="auto">
            <a:xfrm>
              <a:off x="7071721" y="6491688"/>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5"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96" name="Freeform 399">
              <a:extLst>
                <a:ext uri="{FF2B5EF4-FFF2-40B4-BE49-F238E27FC236}">
                  <a16:creationId xmlns:a16="http://schemas.microsoft.com/office/drawing/2014/main" id="{D213E3BC-EB10-1087-216A-85DEF9EC5EF3}"/>
                </a:ext>
              </a:extLst>
            </p:cNvPr>
            <p:cNvSpPr>
              <a:spLocks/>
            </p:cNvSpPr>
            <p:nvPr/>
          </p:nvSpPr>
          <p:spPr bwMode="auto">
            <a:xfrm>
              <a:off x="7100180" y="6394451"/>
              <a:ext cx="42689" cy="177872"/>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4"/>
                    <a:pt x="9"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97" name="Freeform 400">
              <a:extLst>
                <a:ext uri="{FF2B5EF4-FFF2-40B4-BE49-F238E27FC236}">
                  <a16:creationId xmlns:a16="http://schemas.microsoft.com/office/drawing/2014/main" id="{2773F141-D4AE-0C02-311C-96773959D91E}"/>
                </a:ext>
              </a:extLst>
            </p:cNvPr>
            <p:cNvSpPr>
              <a:spLocks/>
            </p:cNvSpPr>
            <p:nvPr/>
          </p:nvSpPr>
          <p:spPr bwMode="auto">
            <a:xfrm>
              <a:off x="7138126" y="6382593"/>
              <a:ext cx="71149" cy="249021"/>
            </a:xfrm>
            <a:custGeom>
              <a:avLst/>
              <a:gdLst>
                <a:gd name="T0" fmla="*/ 7 w 17"/>
                <a:gd name="T1" fmla="*/ 5 h 56"/>
                <a:gd name="T2" fmla="*/ 5 w 17"/>
                <a:gd name="T3" fmla="*/ 12 h 56"/>
                <a:gd name="T4" fmla="*/ 5 w 17"/>
                <a:gd name="T5" fmla="*/ 11 h 56"/>
                <a:gd name="T6" fmla="*/ 2 w 17"/>
                <a:gd name="T7" fmla="*/ 11 h 56"/>
                <a:gd name="T8" fmla="*/ 3 w 17"/>
                <a:gd name="T9" fmla="*/ 19 h 56"/>
                <a:gd name="T10" fmla="*/ 7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5" y="12"/>
                  </a:cubicBezTo>
                  <a:cubicBezTo>
                    <a:pt x="5" y="11"/>
                    <a:pt x="5" y="11"/>
                    <a:pt x="5" y="11"/>
                  </a:cubicBezTo>
                  <a:cubicBezTo>
                    <a:pt x="4" y="9"/>
                    <a:pt x="1" y="10"/>
                    <a:pt x="2" y="11"/>
                  </a:cubicBezTo>
                  <a:cubicBezTo>
                    <a:pt x="2" y="14"/>
                    <a:pt x="2" y="17"/>
                    <a:pt x="3" y="19"/>
                  </a:cubicBezTo>
                  <a:cubicBezTo>
                    <a:pt x="0" y="31"/>
                    <a:pt x="1" y="43"/>
                    <a:pt x="7"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98" name="Freeform 401">
              <a:extLst>
                <a:ext uri="{FF2B5EF4-FFF2-40B4-BE49-F238E27FC236}">
                  <a16:creationId xmlns:a16="http://schemas.microsoft.com/office/drawing/2014/main" id="{E0C845BF-F422-8F60-DE4D-489E48CC5895}"/>
                </a:ext>
              </a:extLst>
            </p:cNvPr>
            <p:cNvSpPr>
              <a:spLocks/>
            </p:cNvSpPr>
            <p:nvPr/>
          </p:nvSpPr>
          <p:spPr bwMode="auto">
            <a:xfrm>
              <a:off x="7057491" y="6347018"/>
              <a:ext cx="35574" cy="158899"/>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99" name="Freeform 402">
              <a:extLst>
                <a:ext uri="{FF2B5EF4-FFF2-40B4-BE49-F238E27FC236}">
                  <a16:creationId xmlns:a16="http://schemas.microsoft.com/office/drawing/2014/main" id="{EEDE1D56-63EB-43D3-EF90-5370B468F10C}"/>
                </a:ext>
              </a:extLst>
            </p:cNvPr>
            <p:cNvSpPr>
              <a:spLocks/>
            </p:cNvSpPr>
            <p:nvPr/>
          </p:nvSpPr>
          <p:spPr bwMode="auto">
            <a:xfrm>
              <a:off x="7202160" y="6382593"/>
              <a:ext cx="61662" cy="177872"/>
            </a:xfrm>
            <a:custGeom>
              <a:avLst/>
              <a:gdLst>
                <a:gd name="T0" fmla="*/ 4 w 15"/>
                <a:gd name="T1" fmla="*/ 5 h 40"/>
                <a:gd name="T2" fmla="*/ 3 w 15"/>
                <a:gd name="T3" fmla="*/ 37 h 40"/>
                <a:gd name="T4" fmla="*/ 10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5" y="40"/>
                    <a:pt x="10" y="39"/>
                    <a:pt x="10"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00" name="Freeform 403">
              <a:extLst>
                <a:ext uri="{FF2B5EF4-FFF2-40B4-BE49-F238E27FC236}">
                  <a16:creationId xmlns:a16="http://schemas.microsoft.com/office/drawing/2014/main" id="{7B993086-AE47-0759-C224-8B3D30C187B9}"/>
                </a:ext>
              </a:extLst>
            </p:cNvPr>
            <p:cNvSpPr>
              <a:spLocks/>
            </p:cNvSpPr>
            <p:nvPr/>
          </p:nvSpPr>
          <p:spPr bwMode="auto">
            <a:xfrm>
              <a:off x="7297026" y="6453742"/>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01" name="Freeform 404">
              <a:extLst>
                <a:ext uri="{FF2B5EF4-FFF2-40B4-BE49-F238E27FC236}">
                  <a16:creationId xmlns:a16="http://schemas.microsoft.com/office/drawing/2014/main" id="{A250D9F7-9615-EEA7-CC16-58FAD6787CDE}"/>
                </a:ext>
              </a:extLst>
            </p:cNvPr>
            <p:cNvSpPr>
              <a:spLocks/>
            </p:cNvSpPr>
            <p:nvPr/>
          </p:nvSpPr>
          <p:spPr bwMode="auto">
            <a:xfrm>
              <a:off x="7441695" y="6332788"/>
              <a:ext cx="56919" cy="234792"/>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2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7" y="8"/>
                    <a:pt x="6" y="14"/>
                    <a:pt x="5" y="21"/>
                  </a:cubicBezTo>
                  <a:cubicBezTo>
                    <a:pt x="2" y="20"/>
                    <a:pt x="0" y="21"/>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2"/>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02" name="Freeform 405">
              <a:extLst>
                <a:ext uri="{FF2B5EF4-FFF2-40B4-BE49-F238E27FC236}">
                  <a16:creationId xmlns:a16="http://schemas.microsoft.com/office/drawing/2014/main" id="{5F79A0F8-E0D7-3545-91BD-747E39EE928B}"/>
                </a:ext>
              </a:extLst>
            </p:cNvPr>
            <p:cNvSpPr>
              <a:spLocks/>
            </p:cNvSpPr>
            <p:nvPr/>
          </p:nvSpPr>
          <p:spPr bwMode="auto">
            <a:xfrm>
              <a:off x="7508101" y="6328045"/>
              <a:ext cx="71149" cy="208704"/>
            </a:xfrm>
            <a:custGeom>
              <a:avLst/>
              <a:gdLst>
                <a:gd name="T0" fmla="*/ 12 w 17"/>
                <a:gd name="T1" fmla="*/ 2 h 47"/>
                <a:gd name="T2" fmla="*/ 1 w 17"/>
                <a:gd name="T3" fmla="*/ 44 h 47"/>
                <a:gd name="T4" fmla="*/ 7 w 17"/>
                <a:gd name="T5" fmla="*/ 44 h 47"/>
                <a:gd name="T6" fmla="*/ 16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7" y="47"/>
                    <a:pt x="7" y="44"/>
                  </a:cubicBezTo>
                  <a:cubicBezTo>
                    <a:pt x="7"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03" name="Freeform 407">
              <a:extLst>
                <a:ext uri="{FF2B5EF4-FFF2-40B4-BE49-F238E27FC236}">
                  <a16:creationId xmlns:a16="http://schemas.microsoft.com/office/drawing/2014/main" id="{A0C28094-B5CC-5220-2AEF-C045296D047A}"/>
                </a:ext>
              </a:extLst>
            </p:cNvPr>
            <p:cNvSpPr>
              <a:spLocks/>
            </p:cNvSpPr>
            <p:nvPr/>
          </p:nvSpPr>
          <p:spPr bwMode="auto">
            <a:xfrm>
              <a:off x="7591108" y="6363619"/>
              <a:ext cx="30831" cy="201589"/>
            </a:xfrm>
            <a:custGeom>
              <a:avLst/>
              <a:gdLst>
                <a:gd name="T0" fmla="*/ 6 w 7"/>
                <a:gd name="T1" fmla="*/ 3 h 45"/>
                <a:gd name="T2" fmla="*/ 2 w 7"/>
                <a:gd name="T3" fmla="*/ 3 h 45"/>
                <a:gd name="T4" fmla="*/ 2 w 7"/>
                <a:gd name="T5" fmla="*/ 15 h 45"/>
                <a:gd name="T6" fmla="*/ 0 w 7"/>
                <a:gd name="T7" fmla="*/ 17 h 45"/>
                <a:gd name="T8" fmla="*/ 0 w 7"/>
                <a:gd name="T9" fmla="*/ 34 h 45"/>
                <a:gd name="T10" fmla="*/ 2 w 7"/>
                <a:gd name="T11" fmla="*/ 36 h 45"/>
                <a:gd name="T12" fmla="*/ 2 w 7"/>
                <a:gd name="T13" fmla="*/ 42 h 45"/>
                <a:gd name="T14" fmla="*/ 7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6" y="45"/>
                    <a:pt x="7" y="42"/>
                  </a:cubicBezTo>
                  <a:cubicBezTo>
                    <a:pt x="7"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04" name="Freeform 408">
              <a:extLst>
                <a:ext uri="{FF2B5EF4-FFF2-40B4-BE49-F238E27FC236}">
                  <a16:creationId xmlns:a16="http://schemas.microsoft.com/office/drawing/2014/main" id="{12569360-3FA2-BA91-7C6C-0F17761283BB}"/>
                </a:ext>
              </a:extLst>
            </p:cNvPr>
            <p:cNvSpPr>
              <a:spLocks/>
            </p:cNvSpPr>
            <p:nvPr/>
          </p:nvSpPr>
          <p:spPr bwMode="auto">
            <a:xfrm>
              <a:off x="7681230" y="6313815"/>
              <a:ext cx="78264" cy="213447"/>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1 w 19"/>
                <a:gd name="T11" fmla="*/ 4 h 48"/>
                <a:gd name="T12" fmla="*/ 5 w 19"/>
                <a:gd name="T13" fmla="*/ 3 h 48"/>
                <a:gd name="T14" fmla="*/ 2 w 19"/>
                <a:gd name="T15" fmla="*/ 29 h 48"/>
                <a:gd name="T16" fmla="*/ 0 w 19"/>
                <a:gd name="T17" fmla="*/ 30 h 48"/>
                <a:gd name="T18" fmla="*/ 1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1" y="4"/>
                  </a:cubicBezTo>
                  <a:cubicBezTo>
                    <a:pt x="11" y="1"/>
                    <a:pt x="5" y="0"/>
                    <a:pt x="5" y="3"/>
                  </a:cubicBezTo>
                  <a:cubicBezTo>
                    <a:pt x="3" y="12"/>
                    <a:pt x="2" y="21"/>
                    <a:pt x="2" y="29"/>
                  </a:cubicBezTo>
                  <a:cubicBezTo>
                    <a:pt x="1" y="29"/>
                    <a:pt x="0" y="29"/>
                    <a:pt x="0" y="30"/>
                  </a:cubicBezTo>
                  <a:cubicBezTo>
                    <a:pt x="1" y="34"/>
                    <a:pt x="1" y="39"/>
                    <a:pt x="1" y="43"/>
                  </a:cubicBezTo>
                  <a:cubicBezTo>
                    <a:pt x="1"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05" name="Freeform 409">
              <a:extLst>
                <a:ext uri="{FF2B5EF4-FFF2-40B4-BE49-F238E27FC236}">
                  <a16:creationId xmlns:a16="http://schemas.microsoft.com/office/drawing/2014/main" id="{F9FA95F7-2FB7-7D0B-5084-457D4AF2CADC}"/>
                </a:ext>
              </a:extLst>
            </p:cNvPr>
            <p:cNvSpPr>
              <a:spLocks/>
            </p:cNvSpPr>
            <p:nvPr/>
          </p:nvSpPr>
          <p:spPr bwMode="auto">
            <a:xfrm>
              <a:off x="7835386" y="6382592"/>
              <a:ext cx="26088" cy="144670"/>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06" name="Freeform 410">
              <a:extLst>
                <a:ext uri="{FF2B5EF4-FFF2-40B4-BE49-F238E27FC236}">
                  <a16:creationId xmlns:a16="http://schemas.microsoft.com/office/drawing/2014/main" id="{83B4B721-DAB6-CE9A-1CD7-586D6B66E882}"/>
                </a:ext>
              </a:extLst>
            </p:cNvPr>
            <p:cNvSpPr>
              <a:spLocks/>
            </p:cNvSpPr>
            <p:nvPr/>
          </p:nvSpPr>
          <p:spPr bwMode="auto">
            <a:xfrm>
              <a:off x="7904163" y="6363619"/>
              <a:ext cx="56919"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2" y="14"/>
                    <a:pt x="2" y="22"/>
                    <a:pt x="3" y="30"/>
                  </a:cubicBezTo>
                  <a:cubicBezTo>
                    <a:pt x="3" y="31"/>
                    <a:pt x="4" y="32"/>
                    <a:pt x="5" y="32"/>
                  </a:cubicBezTo>
                  <a:cubicBezTo>
                    <a:pt x="5" y="34"/>
                    <a:pt x="5" y="36"/>
                    <a:pt x="5" y="38"/>
                  </a:cubicBezTo>
                  <a:cubicBezTo>
                    <a:pt x="5" y="41"/>
                    <a:pt x="10" y="41"/>
                    <a:pt x="10" y="38"/>
                  </a:cubicBezTo>
                  <a:cubicBezTo>
                    <a:pt x="11"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07" name="Freeform 411">
              <a:extLst>
                <a:ext uri="{FF2B5EF4-FFF2-40B4-BE49-F238E27FC236}">
                  <a16:creationId xmlns:a16="http://schemas.microsoft.com/office/drawing/2014/main" id="{B633C298-E270-1537-6DEE-27E74D66B875}"/>
                </a:ext>
              </a:extLst>
            </p:cNvPr>
            <p:cNvSpPr>
              <a:spLocks/>
            </p:cNvSpPr>
            <p:nvPr/>
          </p:nvSpPr>
          <p:spPr bwMode="auto">
            <a:xfrm>
              <a:off x="7975312" y="6363619"/>
              <a:ext cx="66406" cy="23242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6"/>
                    <a:pt x="6" y="9"/>
                    <a:pt x="6" y="11"/>
                  </a:cubicBezTo>
                  <a:cubicBezTo>
                    <a:pt x="5" y="10"/>
                    <a:pt x="2" y="11"/>
                    <a:pt x="3" y="13"/>
                  </a:cubicBezTo>
                  <a:cubicBezTo>
                    <a:pt x="3" y="16"/>
                    <a:pt x="3" y="20"/>
                    <a:pt x="1" y="23"/>
                  </a:cubicBezTo>
                  <a:cubicBezTo>
                    <a:pt x="0" y="24"/>
                    <a:pt x="3" y="26"/>
                    <a:pt x="4" y="25"/>
                  </a:cubicBezTo>
                  <a:cubicBezTo>
                    <a:pt x="3" y="33"/>
                    <a:pt x="3" y="41"/>
                    <a:pt x="4" y="49"/>
                  </a:cubicBezTo>
                  <a:cubicBezTo>
                    <a:pt x="5" y="52"/>
                    <a:pt x="9" y="52"/>
                    <a:pt x="10" y="49"/>
                  </a:cubicBezTo>
                  <a:cubicBezTo>
                    <a:pt x="13" y="34"/>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08" name="Freeform 412">
              <a:extLst>
                <a:ext uri="{FF2B5EF4-FFF2-40B4-BE49-F238E27FC236}">
                  <a16:creationId xmlns:a16="http://schemas.microsoft.com/office/drawing/2014/main" id="{37A8E1ED-2368-CAF1-16C0-67403C8E0C05}"/>
                </a:ext>
              </a:extLst>
            </p:cNvPr>
            <p:cNvSpPr>
              <a:spLocks/>
            </p:cNvSpPr>
            <p:nvPr/>
          </p:nvSpPr>
          <p:spPr bwMode="auto">
            <a:xfrm>
              <a:off x="7785582" y="6382592"/>
              <a:ext cx="49804" cy="203960"/>
            </a:xfrm>
            <a:custGeom>
              <a:avLst/>
              <a:gdLst>
                <a:gd name="T0" fmla="*/ 8 w 12"/>
                <a:gd name="T1" fmla="*/ 7 h 46"/>
                <a:gd name="T2" fmla="*/ 7 w 12"/>
                <a:gd name="T3" fmla="*/ 3 h 46"/>
                <a:gd name="T4" fmla="*/ 3 w 12"/>
                <a:gd name="T5" fmla="*/ 4 h 46"/>
                <a:gd name="T6" fmla="*/ 4 w 12"/>
                <a:gd name="T7" fmla="*/ 8 h 46"/>
                <a:gd name="T8" fmla="*/ 3 w 12"/>
                <a:gd name="T9" fmla="*/ 10 h 46"/>
                <a:gd name="T10" fmla="*/ 4 w 12"/>
                <a:gd name="T11" fmla="*/ 43 h 46"/>
                <a:gd name="T12" fmla="*/ 11 w 12"/>
                <a:gd name="T13" fmla="*/ 42 h 46"/>
                <a:gd name="T14" fmla="*/ 10 w 12"/>
                <a:gd name="T15" fmla="*/ 29 h 46"/>
                <a:gd name="T16" fmla="*/ 11 w 12"/>
                <a:gd name="T17" fmla="*/ 28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4" y="8"/>
                  </a:cubicBezTo>
                  <a:cubicBezTo>
                    <a:pt x="4" y="8"/>
                    <a:pt x="3" y="9"/>
                    <a:pt x="3" y="10"/>
                  </a:cubicBezTo>
                  <a:cubicBezTo>
                    <a:pt x="1" y="21"/>
                    <a:pt x="0" y="32"/>
                    <a:pt x="4" y="43"/>
                  </a:cubicBezTo>
                  <a:cubicBezTo>
                    <a:pt x="5" y="46"/>
                    <a:pt x="11" y="46"/>
                    <a:pt x="11" y="42"/>
                  </a:cubicBezTo>
                  <a:cubicBezTo>
                    <a:pt x="11" y="37"/>
                    <a:pt x="10" y="33"/>
                    <a:pt x="10" y="29"/>
                  </a:cubicBezTo>
                  <a:cubicBezTo>
                    <a:pt x="11" y="28"/>
                    <a:pt x="11" y="28"/>
                    <a:pt x="11" y="28"/>
                  </a:cubicBezTo>
                  <a:cubicBezTo>
                    <a:pt x="11" y="25"/>
                    <a:pt x="11" y="23"/>
                    <a:pt x="10"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09" name="Freeform 413">
              <a:extLst>
                <a:ext uri="{FF2B5EF4-FFF2-40B4-BE49-F238E27FC236}">
                  <a16:creationId xmlns:a16="http://schemas.microsoft.com/office/drawing/2014/main" id="{953BB54E-EC8A-9099-0F31-0254301F4AAE}"/>
                </a:ext>
              </a:extLst>
            </p:cNvPr>
            <p:cNvSpPr>
              <a:spLocks/>
            </p:cNvSpPr>
            <p:nvPr/>
          </p:nvSpPr>
          <p:spPr bwMode="auto">
            <a:xfrm>
              <a:off x="7387148" y="6389707"/>
              <a:ext cx="54548" cy="125697"/>
            </a:xfrm>
            <a:custGeom>
              <a:avLst/>
              <a:gdLst>
                <a:gd name="T0" fmla="*/ 12 w 13"/>
                <a:gd name="T1" fmla="*/ 25 h 28"/>
                <a:gd name="T2" fmla="*/ 4 w 13"/>
                <a:gd name="T3" fmla="*/ 3 h 28"/>
                <a:gd name="T4" fmla="*/ 0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3" y="0"/>
                    <a:pt x="0" y="1"/>
                    <a:pt x="0" y="4"/>
                  </a:cubicBezTo>
                  <a:cubicBezTo>
                    <a:pt x="2"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10" name="Freeform 414">
              <a:extLst>
                <a:ext uri="{FF2B5EF4-FFF2-40B4-BE49-F238E27FC236}">
                  <a16:creationId xmlns:a16="http://schemas.microsoft.com/office/drawing/2014/main" id="{441B847E-9270-3D0B-D5FB-4223A0186CB8}"/>
                </a:ext>
              </a:extLst>
            </p:cNvPr>
            <p:cNvSpPr>
              <a:spLocks/>
            </p:cNvSpPr>
            <p:nvPr/>
          </p:nvSpPr>
          <p:spPr bwMode="auto">
            <a:xfrm>
              <a:off x="7280424"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4" y="4"/>
                    <a:pt x="8" y="0"/>
                    <a:pt x="6" y="4"/>
                  </a:cubicBezTo>
                  <a:cubicBezTo>
                    <a:pt x="0" y="17"/>
                    <a:pt x="3"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11" name="Freeform 415">
              <a:extLst>
                <a:ext uri="{FF2B5EF4-FFF2-40B4-BE49-F238E27FC236}">
                  <a16:creationId xmlns:a16="http://schemas.microsoft.com/office/drawing/2014/main" id="{308E054B-B93D-3EA5-5F41-F84F17DAA67F}"/>
                </a:ext>
              </a:extLst>
            </p:cNvPr>
            <p:cNvSpPr>
              <a:spLocks/>
            </p:cNvSpPr>
            <p:nvPr/>
          </p:nvSpPr>
          <p:spPr bwMode="auto">
            <a:xfrm>
              <a:off x="7550790" y="6399194"/>
              <a:ext cx="40318" cy="147041"/>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10"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12" name="Freeform 416">
              <a:extLst>
                <a:ext uri="{FF2B5EF4-FFF2-40B4-BE49-F238E27FC236}">
                  <a16:creationId xmlns:a16="http://schemas.microsoft.com/office/drawing/2014/main" id="{F54E9760-18F7-CDF5-C852-FE4951D0C7BB}"/>
                </a:ext>
              </a:extLst>
            </p:cNvPr>
            <p:cNvSpPr>
              <a:spLocks/>
            </p:cNvSpPr>
            <p:nvPr/>
          </p:nvSpPr>
          <p:spPr bwMode="auto">
            <a:xfrm>
              <a:off x="8074921" y="6337531"/>
              <a:ext cx="59291" cy="222933"/>
            </a:xfrm>
            <a:custGeom>
              <a:avLst/>
              <a:gdLst>
                <a:gd name="T0" fmla="*/ 10 w 14"/>
                <a:gd name="T1" fmla="*/ 27 h 50"/>
                <a:gd name="T2" fmla="*/ 13 w 14"/>
                <a:gd name="T3" fmla="*/ 6 h 50"/>
                <a:gd name="T4" fmla="*/ 6 w 14"/>
                <a:gd name="T5" fmla="*/ 4 h 50"/>
                <a:gd name="T6" fmla="*/ 4 w 14"/>
                <a:gd name="T7" fmla="*/ 15 h 50"/>
                <a:gd name="T8" fmla="*/ 3 w 14"/>
                <a:gd name="T9" fmla="*/ 16 h 50"/>
                <a:gd name="T10" fmla="*/ 4 w 14"/>
                <a:gd name="T11" fmla="*/ 46 h 50"/>
                <a:gd name="T12" fmla="*/ 11 w 14"/>
                <a:gd name="T13" fmla="*/ 42 h 50"/>
                <a:gd name="T14" fmla="*/ 8 w 14"/>
                <a:gd name="T15" fmla="*/ 30 h 50"/>
                <a:gd name="T16" fmla="*/ 10 w 14"/>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7"/>
                  </a:moveTo>
                  <a:cubicBezTo>
                    <a:pt x="11" y="20"/>
                    <a:pt x="11" y="13"/>
                    <a:pt x="13" y="6"/>
                  </a:cubicBezTo>
                  <a:cubicBezTo>
                    <a:pt x="14" y="1"/>
                    <a:pt x="7" y="0"/>
                    <a:pt x="6" y="4"/>
                  </a:cubicBezTo>
                  <a:cubicBezTo>
                    <a:pt x="5" y="8"/>
                    <a:pt x="4" y="11"/>
                    <a:pt x="4" y="15"/>
                  </a:cubicBezTo>
                  <a:cubicBezTo>
                    <a:pt x="4" y="15"/>
                    <a:pt x="3" y="16"/>
                    <a:pt x="3" y="16"/>
                  </a:cubicBezTo>
                  <a:cubicBezTo>
                    <a:pt x="0" y="27"/>
                    <a:pt x="0" y="36"/>
                    <a:pt x="4" y="46"/>
                  </a:cubicBezTo>
                  <a:cubicBezTo>
                    <a:pt x="6" y="50"/>
                    <a:pt x="13" y="46"/>
                    <a:pt x="11" y="42"/>
                  </a:cubicBezTo>
                  <a:cubicBezTo>
                    <a:pt x="9" y="38"/>
                    <a:pt x="8" y="34"/>
                    <a:pt x="8" y="30"/>
                  </a:cubicBezTo>
                  <a:cubicBezTo>
                    <a:pt x="9" y="30"/>
                    <a:pt x="10" y="29"/>
                    <a:pt x="10"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13" name="Freeform 417">
              <a:extLst>
                <a:ext uri="{FF2B5EF4-FFF2-40B4-BE49-F238E27FC236}">
                  <a16:creationId xmlns:a16="http://schemas.microsoft.com/office/drawing/2014/main" id="{9761C1A7-0C98-14B0-6A42-19C708BEE344}"/>
                </a:ext>
              </a:extLst>
            </p:cNvPr>
            <p:cNvSpPr>
              <a:spLocks/>
            </p:cNvSpPr>
            <p:nvPr/>
          </p:nvSpPr>
          <p:spPr bwMode="auto">
            <a:xfrm>
              <a:off x="8160299" y="6394450"/>
              <a:ext cx="37946" cy="142298"/>
            </a:xfrm>
            <a:custGeom>
              <a:avLst/>
              <a:gdLst>
                <a:gd name="T0" fmla="*/ 6 w 9"/>
                <a:gd name="T1" fmla="*/ 4 h 32"/>
                <a:gd name="T2" fmla="*/ 1 w 9"/>
                <a:gd name="T3" fmla="*/ 5 h 32"/>
                <a:gd name="T4" fmla="*/ 4 w 9"/>
                <a:gd name="T5" fmla="*/ 29 h 32"/>
                <a:gd name="T6" fmla="*/ 8 w 9"/>
                <a:gd name="T7" fmla="*/ 29 h 32"/>
                <a:gd name="T8" fmla="*/ 6 w 9"/>
                <a:gd name="T9" fmla="*/ 4 h 32"/>
              </a:gdLst>
              <a:ahLst/>
              <a:cxnLst>
                <a:cxn ang="0">
                  <a:pos x="T0" y="T1"/>
                </a:cxn>
                <a:cxn ang="0">
                  <a:pos x="T2" y="T3"/>
                </a:cxn>
                <a:cxn ang="0">
                  <a:pos x="T4" y="T5"/>
                </a:cxn>
                <a:cxn ang="0">
                  <a:pos x="T6" y="T7"/>
                </a:cxn>
                <a:cxn ang="0">
                  <a:pos x="T8" y="T9"/>
                </a:cxn>
              </a:cxnLst>
              <a:rect l="0" t="0" r="r" b="b"/>
              <a:pathLst>
                <a:path w="9" h="32">
                  <a:moveTo>
                    <a:pt x="6" y="4"/>
                  </a:moveTo>
                  <a:cubicBezTo>
                    <a:pt x="6" y="0"/>
                    <a:pt x="0" y="2"/>
                    <a:pt x="1" y="5"/>
                  </a:cubicBezTo>
                  <a:cubicBezTo>
                    <a:pt x="3" y="13"/>
                    <a:pt x="3" y="21"/>
                    <a:pt x="4" y="29"/>
                  </a:cubicBezTo>
                  <a:cubicBezTo>
                    <a:pt x="4" y="32"/>
                    <a:pt x="8" y="32"/>
                    <a:pt x="8" y="29"/>
                  </a:cubicBezTo>
                  <a:cubicBezTo>
                    <a:pt x="9"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14" name="Freeform 418">
              <a:extLst>
                <a:ext uri="{FF2B5EF4-FFF2-40B4-BE49-F238E27FC236}">
                  <a16:creationId xmlns:a16="http://schemas.microsoft.com/office/drawing/2014/main" id="{51B9C36C-D822-C0D0-9C8E-448A4ACF8FFD}"/>
                </a:ext>
              </a:extLst>
            </p:cNvPr>
            <p:cNvSpPr>
              <a:spLocks/>
            </p:cNvSpPr>
            <p:nvPr/>
          </p:nvSpPr>
          <p:spPr bwMode="auto">
            <a:xfrm>
              <a:off x="8184016" y="6373106"/>
              <a:ext cx="85379" cy="239535"/>
            </a:xfrm>
            <a:custGeom>
              <a:avLst/>
              <a:gdLst>
                <a:gd name="T0" fmla="*/ 18 w 20"/>
                <a:gd name="T1" fmla="*/ 47 h 54"/>
                <a:gd name="T2" fmla="*/ 13 w 20"/>
                <a:gd name="T3" fmla="*/ 15 h 54"/>
                <a:gd name="T4" fmla="*/ 12 w 20"/>
                <a:gd name="T5" fmla="*/ 13 h 54"/>
                <a:gd name="T6" fmla="*/ 12 w 20"/>
                <a:gd name="T7" fmla="*/ 4 h 54"/>
                <a:gd name="T8" fmla="*/ 8 w 20"/>
                <a:gd name="T9" fmla="*/ 4 h 54"/>
                <a:gd name="T10" fmla="*/ 8 w 20"/>
                <a:gd name="T11" fmla="*/ 13 h 54"/>
                <a:gd name="T12" fmla="*/ 7 w 20"/>
                <a:gd name="T13" fmla="*/ 14 h 54"/>
                <a:gd name="T14" fmla="*/ 7 w 20"/>
                <a:gd name="T15" fmla="*/ 23 h 54"/>
                <a:gd name="T16" fmla="*/ 5 w 20"/>
                <a:gd name="T17" fmla="*/ 23 h 54"/>
                <a:gd name="T18" fmla="*/ 1 w 20"/>
                <a:gd name="T19" fmla="*/ 40 h 54"/>
                <a:gd name="T20" fmla="*/ 3 w 20"/>
                <a:gd name="T21" fmla="*/ 40 h 54"/>
                <a:gd name="T22" fmla="*/ 6 w 20"/>
                <a:gd name="T23" fmla="*/ 26 h 54"/>
                <a:gd name="T24" fmla="*/ 10 w 20"/>
                <a:gd name="T25" fmla="*/ 49 h 54"/>
                <a:gd name="T26" fmla="*/ 18 w 20"/>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4">
                  <a:moveTo>
                    <a:pt x="18" y="47"/>
                  </a:moveTo>
                  <a:cubicBezTo>
                    <a:pt x="15" y="36"/>
                    <a:pt x="14" y="25"/>
                    <a:pt x="13" y="15"/>
                  </a:cubicBezTo>
                  <a:cubicBezTo>
                    <a:pt x="13" y="14"/>
                    <a:pt x="13" y="13"/>
                    <a:pt x="12" y="13"/>
                  </a:cubicBezTo>
                  <a:cubicBezTo>
                    <a:pt x="12" y="10"/>
                    <a:pt x="12" y="8"/>
                    <a:pt x="12" y="4"/>
                  </a:cubicBezTo>
                  <a:cubicBezTo>
                    <a:pt x="12" y="0"/>
                    <a:pt x="8" y="0"/>
                    <a:pt x="8" y="4"/>
                  </a:cubicBezTo>
                  <a:cubicBezTo>
                    <a:pt x="8" y="8"/>
                    <a:pt x="8" y="10"/>
                    <a:pt x="8" y="13"/>
                  </a:cubicBezTo>
                  <a:cubicBezTo>
                    <a:pt x="8" y="13"/>
                    <a:pt x="7" y="14"/>
                    <a:pt x="7" y="14"/>
                  </a:cubicBezTo>
                  <a:cubicBezTo>
                    <a:pt x="7" y="17"/>
                    <a:pt x="7" y="20"/>
                    <a:pt x="7" y="23"/>
                  </a:cubicBezTo>
                  <a:cubicBezTo>
                    <a:pt x="6" y="22"/>
                    <a:pt x="5" y="22"/>
                    <a:pt x="5" y="23"/>
                  </a:cubicBezTo>
                  <a:cubicBezTo>
                    <a:pt x="3" y="29"/>
                    <a:pt x="3" y="34"/>
                    <a:pt x="1" y="40"/>
                  </a:cubicBezTo>
                  <a:cubicBezTo>
                    <a:pt x="0" y="41"/>
                    <a:pt x="2" y="41"/>
                    <a:pt x="3" y="40"/>
                  </a:cubicBezTo>
                  <a:cubicBezTo>
                    <a:pt x="4" y="35"/>
                    <a:pt x="5" y="30"/>
                    <a:pt x="6" y="26"/>
                  </a:cubicBezTo>
                  <a:cubicBezTo>
                    <a:pt x="6" y="34"/>
                    <a:pt x="7" y="42"/>
                    <a:pt x="10" y="49"/>
                  </a:cubicBezTo>
                  <a:cubicBezTo>
                    <a:pt x="12" y="54"/>
                    <a:pt x="20"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15" name="Freeform 419">
              <a:extLst>
                <a:ext uri="{FF2B5EF4-FFF2-40B4-BE49-F238E27FC236}">
                  <a16:creationId xmlns:a16="http://schemas.microsoft.com/office/drawing/2014/main" id="{989DE3E3-271D-7479-4AC7-DB20F8E849C2}"/>
                </a:ext>
              </a:extLst>
            </p:cNvPr>
            <p:cNvSpPr>
              <a:spLocks/>
            </p:cNvSpPr>
            <p:nvPr/>
          </p:nvSpPr>
          <p:spPr bwMode="auto">
            <a:xfrm>
              <a:off x="8290739" y="6491687"/>
              <a:ext cx="23716" cy="130440"/>
            </a:xfrm>
            <a:custGeom>
              <a:avLst/>
              <a:gdLst>
                <a:gd name="T0" fmla="*/ 6 w 6"/>
                <a:gd name="T1" fmla="*/ 4 h 29"/>
                <a:gd name="T2" fmla="*/ 1 w 6"/>
                <a:gd name="T3" fmla="*/ 3 h 29"/>
                <a:gd name="T4" fmla="*/ 0 w 6"/>
                <a:gd name="T5" fmla="*/ 25 h 29"/>
                <a:gd name="T6" fmla="*/ 6 w 6"/>
                <a:gd name="T7" fmla="*/ 25 h 29"/>
                <a:gd name="T8" fmla="*/ 6 w 6"/>
                <a:gd name="T9" fmla="*/ 4 h 29"/>
              </a:gdLst>
              <a:ahLst/>
              <a:cxnLst>
                <a:cxn ang="0">
                  <a:pos x="T0" y="T1"/>
                </a:cxn>
                <a:cxn ang="0">
                  <a:pos x="T2" y="T3"/>
                </a:cxn>
                <a:cxn ang="0">
                  <a:pos x="T4" y="T5"/>
                </a:cxn>
                <a:cxn ang="0">
                  <a:pos x="T6" y="T7"/>
                </a:cxn>
                <a:cxn ang="0">
                  <a:pos x="T8" y="T9"/>
                </a:cxn>
              </a:cxnLst>
              <a:rect l="0" t="0" r="r" b="b"/>
              <a:pathLst>
                <a:path w="6" h="29">
                  <a:moveTo>
                    <a:pt x="6" y="4"/>
                  </a:moveTo>
                  <a:cubicBezTo>
                    <a:pt x="5" y="1"/>
                    <a:pt x="1" y="0"/>
                    <a:pt x="1" y="3"/>
                  </a:cubicBezTo>
                  <a:cubicBezTo>
                    <a:pt x="1" y="11"/>
                    <a:pt x="0" y="21"/>
                    <a:pt x="0" y="25"/>
                  </a:cubicBezTo>
                  <a:cubicBezTo>
                    <a:pt x="0" y="29"/>
                    <a:pt x="6" y="29"/>
                    <a:pt x="6" y="25"/>
                  </a:cubicBezTo>
                  <a:cubicBezTo>
                    <a:pt x="6" y="21"/>
                    <a:pt x="6" y="11"/>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16" name="Freeform 420">
              <a:extLst>
                <a:ext uri="{FF2B5EF4-FFF2-40B4-BE49-F238E27FC236}">
                  <a16:creationId xmlns:a16="http://schemas.microsoft.com/office/drawing/2014/main" id="{5E723F2A-732F-EDDF-BD23-9CF2726708ED}"/>
                </a:ext>
              </a:extLst>
            </p:cNvPr>
            <p:cNvSpPr>
              <a:spLocks/>
            </p:cNvSpPr>
            <p:nvPr/>
          </p:nvSpPr>
          <p:spPr bwMode="auto">
            <a:xfrm>
              <a:off x="8319199" y="6394450"/>
              <a:ext cx="42689" cy="177872"/>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1" y="40"/>
                    <a:pt x="9" y="40"/>
                    <a:pt x="9"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17" name="Freeform 421">
              <a:extLst>
                <a:ext uri="{FF2B5EF4-FFF2-40B4-BE49-F238E27FC236}">
                  <a16:creationId xmlns:a16="http://schemas.microsoft.com/office/drawing/2014/main" id="{FB4F4CA4-2AB7-046F-61C3-1BA793C4D655}"/>
                </a:ext>
              </a:extLst>
            </p:cNvPr>
            <p:cNvSpPr>
              <a:spLocks/>
            </p:cNvSpPr>
            <p:nvPr/>
          </p:nvSpPr>
          <p:spPr bwMode="auto">
            <a:xfrm>
              <a:off x="8361888" y="6382592"/>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2" y="14"/>
                    <a:pt x="2" y="17"/>
                    <a:pt x="2" y="19"/>
                  </a:cubicBezTo>
                  <a:cubicBezTo>
                    <a:pt x="0" y="31"/>
                    <a:pt x="1" y="43"/>
                    <a:pt x="6" y="54"/>
                  </a:cubicBezTo>
                  <a:cubicBezTo>
                    <a:pt x="7"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18" name="Freeform 422">
              <a:extLst>
                <a:ext uri="{FF2B5EF4-FFF2-40B4-BE49-F238E27FC236}">
                  <a16:creationId xmlns:a16="http://schemas.microsoft.com/office/drawing/2014/main" id="{BEBCA3CF-8E1A-4A72-E75E-F633745E2571}"/>
                </a:ext>
              </a:extLst>
            </p:cNvPr>
            <p:cNvSpPr>
              <a:spLocks/>
            </p:cNvSpPr>
            <p:nvPr/>
          </p:nvSpPr>
          <p:spPr bwMode="auto">
            <a:xfrm>
              <a:off x="8276509" y="6347018"/>
              <a:ext cx="35574" cy="158899"/>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19" name="Freeform 423">
              <a:extLst>
                <a:ext uri="{FF2B5EF4-FFF2-40B4-BE49-F238E27FC236}">
                  <a16:creationId xmlns:a16="http://schemas.microsoft.com/office/drawing/2014/main" id="{1A43DB7A-96BD-2282-062F-1489A517A016}"/>
                </a:ext>
              </a:extLst>
            </p:cNvPr>
            <p:cNvSpPr>
              <a:spLocks/>
            </p:cNvSpPr>
            <p:nvPr/>
          </p:nvSpPr>
          <p:spPr bwMode="auto">
            <a:xfrm>
              <a:off x="8421179" y="6382592"/>
              <a:ext cx="66406" cy="177872"/>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0" y="15"/>
                    <a:pt x="0" y="26"/>
                    <a:pt x="4" y="37"/>
                  </a:cubicBezTo>
                  <a:cubicBezTo>
                    <a:pt x="5" y="40"/>
                    <a:pt x="10" y="39"/>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20" name="Freeform 424">
              <a:extLst>
                <a:ext uri="{FF2B5EF4-FFF2-40B4-BE49-F238E27FC236}">
                  <a16:creationId xmlns:a16="http://schemas.microsoft.com/office/drawing/2014/main" id="{A191C386-AC23-DF02-FEC1-12B5C9ECAB1E}"/>
                </a:ext>
              </a:extLst>
            </p:cNvPr>
            <p:cNvSpPr>
              <a:spLocks/>
            </p:cNvSpPr>
            <p:nvPr/>
          </p:nvSpPr>
          <p:spPr bwMode="auto">
            <a:xfrm>
              <a:off x="8516044" y="6453741"/>
              <a:ext cx="35574" cy="142298"/>
            </a:xfrm>
            <a:custGeom>
              <a:avLst/>
              <a:gdLst>
                <a:gd name="T0" fmla="*/ 1 w 8"/>
                <a:gd name="T1" fmla="*/ 5 h 32"/>
                <a:gd name="T2" fmla="*/ 2 w 8"/>
                <a:gd name="T3" fmla="*/ 28 h 32"/>
                <a:gd name="T4" fmla="*/ 7 w 8"/>
                <a:gd name="T5" fmla="*/ 28 h 32"/>
                <a:gd name="T6" fmla="*/ 8 w 8"/>
                <a:gd name="T7" fmla="*/ 5 h 32"/>
                <a:gd name="T8" fmla="*/ 1 w 8"/>
                <a:gd name="T9" fmla="*/ 5 h 32"/>
              </a:gdLst>
              <a:ahLst/>
              <a:cxnLst>
                <a:cxn ang="0">
                  <a:pos x="T0" y="T1"/>
                </a:cxn>
                <a:cxn ang="0">
                  <a:pos x="T2" y="T3"/>
                </a:cxn>
                <a:cxn ang="0">
                  <a:pos x="T4" y="T5"/>
                </a:cxn>
                <a:cxn ang="0">
                  <a:pos x="T6" y="T7"/>
                </a:cxn>
                <a:cxn ang="0">
                  <a:pos x="T8" y="T9"/>
                </a:cxn>
              </a:cxnLst>
              <a:rect l="0" t="0" r="r" b="b"/>
              <a:pathLst>
                <a:path w="8" h="32">
                  <a:moveTo>
                    <a:pt x="1" y="5"/>
                  </a:moveTo>
                  <a:cubicBezTo>
                    <a:pt x="1" y="13"/>
                    <a:pt x="1" y="20"/>
                    <a:pt x="2" y="28"/>
                  </a:cubicBezTo>
                  <a:cubicBezTo>
                    <a:pt x="2" y="32"/>
                    <a:pt x="7" y="32"/>
                    <a:pt x="7" y="28"/>
                  </a:cubicBezTo>
                  <a:cubicBezTo>
                    <a:pt x="8" y="20"/>
                    <a:pt x="8" y="13"/>
                    <a:pt x="8" y="5"/>
                  </a:cubicBezTo>
                  <a:cubicBezTo>
                    <a:pt x="8" y="0"/>
                    <a:pt x="0" y="0"/>
                    <a:pt x="1"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21" name="Freeform 425">
              <a:extLst>
                <a:ext uri="{FF2B5EF4-FFF2-40B4-BE49-F238E27FC236}">
                  <a16:creationId xmlns:a16="http://schemas.microsoft.com/office/drawing/2014/main" id="{CB1F1B2F-2195-6DC2-8150-57DDCC0FA7A1}"/>
                </a:ext>
              </a:extLst>
            </p:cNvPr>
            <p:cNvSpPr>
              <a:spLocks/>
            </p:cNvSpPr>
            <p:nvPr/>
          </p:nvSpPr>
          <p:spPr bwMode="auto">
            <a:xfrm>
              <a:off x="8660714" y="6332788"/>
              <a:ext cx="59291"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6 w 14"/>
                <a:gd name="T11" fmla="*/ 46 h 53"/>
                <a:gd name="T12" fmla="*/ 8 w 14"/>
                <a:gd name="T13" fmla="*/ 50 h 53"/>
                <a:gd name="T14" fmla="*/ 13 w 14"/>
                <a:gd name="T15" fmla="*/ 48 h 53"/>
                <a:gd name="T16" fmla="*/ 9 w 14"/>
                <a:gd name="T17" fmla="*/ 32 h 53"/>
                <a:gd name="T18" fmla="*/ 14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1" y="31"/>
                    <a:pt x="2" y="38"/>
                    <a:pt x="4" y="44"/>
                  </a:cubicBezTo>
                  <a:cubicBezTo>
                    <a:pt x="4" y="45"/>
                    <a:pt x="4" y="45"/>
                    <a:pt x="4" y="45"/>
                  </a:cubicBezTo>
                  <a:cubicBezTo>
                    <a:pt x="4" y="46"/>
                    <a:pt x="5" y="46"/>
                    <a:pt x="6" y="46"/>
                  </a:cubicBezTo>
                  <a:cubicBezTo>
                    <a:pt x="6" y="48"/>
                    <a:pt x="7" y="49"/>
                    <a:pt x="8" y="50"/>
                  </a:cubicBezTo>
                  <a:cubicBezTo>
                    <a:pt x="9" y="53"/>
                    <a:pt x="14" y="51"/>
                    <a:pt x="13" y="48"/>
                  </a:cubicBezTo>
                  <a:cubicBezTo>
                    <a:pt x="11" y="43"/>
                    <a:pt x="10" y="38"/>
                    <a:pt x="9" y="32"/>
                  </a:cubicBezTo>
                  <a:cubicBezTo>
                    <a:pt x="9" y="22"/>
                    <a:pt x="10" y="12"/>
                    <a:pt x="14"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22" name="Freeform 426">
              <a:extLst>
                <a:ext uri="{FF2B5EF4-FFF2-40B4-BE49-F238E27FC236}">
                  <a16:creationId xmlns:a16="http://schemas.microsoft.com/office/drawing/2014/main" id="{3743C633-5F18-8330-A53B-BDAD37FFA853}"/>
                </a:ext>
              </a:extLst>
            </p:cNvPr>
            <p:cNvSpPr>
              <a:spLocks/>
            </p:cNvSpPr>
            <p:nvPr/>
          </p:nvSpPr>
          <p:spPr bwMode="auto">
            <a:xfrm>
              <a:off x="8731863"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1"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23" name="Freeform 427">
              <a:extLst>
                <a:ext uri="{FF2B5EF4-FFF2-40B4-BE49-F238E27FC236}">
                  <a16:creationId xmlns:a16="http://schemas.microsoft.com/office/drawing/2014/main" id="{B3E9482E-3BA3-4F7A-CFBD-14B317310FBC}"/>
                </a:ext>
              </a:extLst>
            </p:cNvPr>
            <p:cNvSpPr>
              <a:spLocks/>
            </p:cNvSpPr>
            <p:nvPr/>
          </p:nvSpPr>
          <p:spPr bwMode="auto">
            <a:xfrm>
              <a:off x="8814870" y="6363619"/>
              <a:ext cx="30831" cy="201589"/>
            </a:xfrm>
            <a:custGeom>
              <a:avLst/>
              <a:gdLst>
                <a:gd name="T0" fmla="*/ 6 w 7"/>
                <a:gd name="T1" fmla="*/ 3 h 45"/>
                <a:gd name="T2" fmla="*/ 2 w 7"/>
                <a:gd name="T3" fmla="*/ 3 h 45"/>
                <a:gd name="T4" fmla="*/ 1 w 7"/>
                <a:gd name="T5" fmla="*/ 15 h 45"/>
                <a:gd name="T6" fmla="*/ 0 w 7"/>
                <a:gd name="T7" fmla="*/ 17 h 45"/>
                <a:gd name="T8" fmla="*/ 0 w 7"/>
                <a:gd name="T9" fmla="*/ 34 h 45"/>
                <a:gd name="T10" fmla="*/ 1 w 7"/>
                <a:gd name="T11" fmla="*/ 36 h 45"/>
                <a:gd name="T12" fmla="*/ 1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1" y="11"/>
                    <a:pt x="1" y="15"/>
                  </a:cubicBezTo>
                  <a:cubicBezTo>
                    <a:pt x="0" y="15"/>
                    <a:pt x="0" y="16"/>
                    <a:pt x="0" y="17"/>
                  </a:cubicBezTo>
                  <a:cubicBezTo>
                    <a:pt x="0" y="23"/>
                    <a:pt x="0" y="28"/>
                    <a:pt x="0" y="34"/>
                  </a:cubicBezTo>
                  <a:cubicBezTo>
                    <a:pt x="0" y="35"/>
                    <a:pt x="0" y="35"/>
                    <a:pt x="1" y="36"/>
                  </a:cubicBezTo>
                  <a:cubicBezTo>
                    <a:pt x="1" y="38"/>
                    <a:pt x="1" y="40"/>
                    <a:pt x="1" y="42"/>
                  </a:cubicBezTo>
                  <a:cubicBezTo>
                    <a:pt x="2" y="45"/>
                    <a:pt x="6" y="45"/>
                    <a:pt x="6" y="42"/>
                  </a:cubicBezTo>
                  <a:cubicBezTo>
                    <a:pt x="7" y="29"/>
                    <a:pt x="6"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24" name="Freeform 428">
              <a:extLst>
                <a:ext uri="{FF2B5EF4-FFF2-40B4-BE49-F238E27FC236}">
                  <a16:creationId xmlns:a16="http://schemas.microsoft.com/office/drawing/2014/main" id="{2981781C-C667-B448-AD5E-88A8D58FFFE4}"/>
                </a:ext>
              </a:extLst>
            </p:cNvPr>
            <p:cNvSpPr>
              <a:spLocks/>
            </p:cNvSpPr>
            <p:nvPr/>
          </p:nvSpPr>
          <p:spPr bwMode="auto">
            <a:xfrm>
              <a:off x="8904992" y="6313815"/>
              <a:ext cx="78264" cy="213447"/>
            </a:xfrm>
            <a:custGeom>
              <a:avLst/>
              <a:gdLst>
                <a:gd name="T0" fmla="*/ 18 w 19"/>
                <a:gd name="T1" fmla="*/ 44 h 48"/>
                <a:gd name="T2" fmla="*/ 18 w 19"/>
                <a:gd name="T3" fmla="*/ 17 h 48"/>
                <a:gd name="T4" fmla="*/ 14 w 19"/>
                <a:gd name="T5" fmla="*/ 15 h 48"/>
                <a:gd name="T6" fmla="*/ 14 w 19"/>
                <a:gd name="T7" fmla="*/ 15 h 48"/>
                <a:gd name="T8" fmla="*/ 11 w 19"/>
                <a:gd name="T9" fmla="*/ 16 h 48"/>
                <a:gd name="T10" fmla="*/ 11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7" y="26"/>
                    <a:pt x="18" y="17"/>
                  </a:cubicBezTo>
                  <a:cubicBezTo>
                    <a:pt x="19" y="13"/>
                    <a:pt x="14" y="11"/>
                    <a:pt x="14" y="15"/>
                  </a:cubicBezTo>
                  <a:cubicBezTo>
                    <a:pt x="14" y="15"/>
                    <a:pt x="14" y="15"/>
                    <a:pt x="14" y="15"/>
                  </a:cubicBezTo>
                  <a:cubicBezTo>
                    <a:pt x="11" y="16"/>
                    <a:pt x="11" y="16"/>
                    <a:pt x="11" y="16"/>
                  </a:cubicBezTo>
                  <a:cubicBezTo>
                    <a:pt x="11" y="12"/>
                    <a:pt x="11" y="8"/>
                    <a:pt x="11" y="4"/>
                  </a:cubicBezTo>
                  <a:cubicBezTo>
                    <a:pt x="12" y="1"/>
                    <a:pt x="6" y="0"/>
                    <a:pt x="5" y="3"/>
                  </a:cubicBezTo>
                  <a:cubicBezTo>
                    <a:pt x="3" y="12"/>
                    <a:pt x="2" y="21"/>
                    <a:pt x="2" y="29"/>
                  </a:cubicBezTo>
                  <a:cubicBezTo>
                    <a:pt x="1" y="29"/>
                    <a:pt x="0" y="29"/>
                    <a:pt x="0" y="30"/>
                  </a:cubicBezTo>
                  <a:cubicBezTo>
                    <a:pt x="0" y="34"/>
                    <a:pt x="0" y="39"/>
                    <a:pt x="0" y="43"/>
                  </a:cubicBezTo>
                  <a:cubicBezTo>
                    <a:pt x="0" y="44"/>
                    <a:pt x="1"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25" name="Freeform 429">
              <a:extLst>
                <a:ext uri="{FF2B5EF4-FFF2-40B4-BE49-F238E27FC236}">
                  <a16:creationId xmlns:a16="http://schemas.microsoft.com/office/drawing/2014/main" id="{E5FABD63-848F-8507-B1E9-B88C98993DB9}"/>
                </a:ext>
              </a:extLst>
            </p:cNvPr>
            <p:cNvSpPr>
              <a:spLocks/>
            </p:cNvSpPr>
            <p:nvPr/>
          </p:nvSpPr>
          <p:spPr bwMode="auto">
            <a:xfrm>
              <a:off x="9059148" y="6382592"/>
              <a:ext cx="26088" cy="144670"/>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0" y="3"/>
                  </a:cubicBezTo>
                  <a:cubicBezTo>
                    <a:pt x="0" y="12"/>
                    <a:pt x="0" y="21"/>
                    <a:pt x="0"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26" name="Freeform 430">
              <a:extLst>
                <a:ext uri="{FF2B5EF4-FFF2-40B4-BE49-F238E27FC236}">
                  <a16:creationId xmlns:a16="http://schemas.microsoft.com/office/drawing/2014/main" id="{BC68DD8F-6677-DF13-D4B4-A754BA2782BB}"/>
                </a:ext>
              </a:extLst>
            </p:cNvPr>
            <p:cNvSpPr>
              <a:spLocks/>
            </p:cNvSpPr>
            <p:nvPr/>
          </p:nvSpPr>
          <p:spPr bwMode="auto">
            <a:xfrm>
              <a:off x="9123182" y="6363619"/>
              <a:ext cx="61662" cy="182616"/>
            </a:xfrm>
            <a:custGeom>
              <a:avLst/>
              <a:gdLst>
                <a:gd name="T0" fmla="*/ 8 w 15"/>
                <a:gd name="T1" fmla="*/ 7 h 41"/>
                <a:gd name="T2" fmla="*/ 7 w 15"/>
                <a:gd name="T3" fmla="*/ 4 h 41"/>
                <a:gd name="T4" fmla="*/ 1 w 15"/>
                <a:gd name="T5" fmla="*/ 6 h 41"/>
                <a:gd name="T6" fmla="*/ 3 w 15"/>
                <a:gd name="T7" fmla="*/ 30 h 41"/>
                <a:gd name="T8" fmla="*/ 5 w 15"/>
                <a:gd name="T9" fmla="*/ 32 h 41"/>
                <a:gd name="T10" fmla="*/ 6 w 15"/>
                <a:gd name="T11" fmla="*/ 38 h 41"/>
                <a:gd name="T12" fmla="*/ 11 w 15"/>
                <a:gd name="T13" fmla="*/ 38 h 41"/>
                <a:gd name="T14" fmla="*/ 14 w 15"/>
                <a:gd name="T15" fmla="*/ 10 h 41"/>
                <a:gd name="T16" fmla="*/ 8 w 15"/>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8" y="7"/>
                  </a:moveTo>
                  <a:cubicBezTo>
                    <a:pt x="8" y="6"/>
                    <a:pt x="7" y="5"/>
                    <a:pt x="7" y="4"/>
                  </a:cubicBezTo>
                  <a:cubicBezTo>
                    <a:pt x="6" y="0"/>
                    <a:pt x="0" y="2"/>
                    <a:pt x="1" y="6"/>
                  </a:cubicBezTo>
                  <a:cubicBezTo>
                    <a:pt x="3" y="14"/>
                    <a:pt x="3" y="22"/>
                    <a:pt x="3" y="30"/>
                  </a:cubicBezTo>
                  <a:cubicBezTo>
                    <a:pt x="3" y="31"/>
                    <a:pt x="4" y="32"/>
                    <a:pt x="5" y="32"/>
                  </a:cubicBezTo>
                  <a:cubicBezTo>
                    <a:pt x="5" y="34"/>
                    <a:pt x="5" y="36"/>
                    <a:pt x="6" y="38"/>
                  </a:cubicBezTo>
                  <a:cubicBezTo>
                    <a:pt x="6" y="41"/>
                    <a:pt x="11" y="41"/>
                    <a:pt x="11" y="38"/>
                  </a:cubicBezTo>
                  <a:cubicBezTo>
                    <a:pt x="12" y="29"/>
                    <a:pt x="12" y="19"/>
                    <a:pt x="14" y="10"/>
                  </a:cubicBezTo>
                  <a:cubicBezTo>
                    <a:pt x="15" y="6"/>
                    <a:pt x="10" y="4"/>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27" name="Freeform 431">
              <a:extLst>
                <a:ext uri="{FF2B5EF4-FFF2-40B4-BE49-F238E27FC236}">
                  <a16:creationId xmlns:a16="http://schemas.microsoft.com/office/drawing/2014/main" id="{F9567538-66E8-DE0F-0FFF-1A0829B45A71}"/>
                </a:ext>
              </a:extLst>
            </p:cNvPr>
            <p:cNvSpPr>
              <a:spLocks/>
            </p:cNvSpPr>
            <p:nvPr/>
          </p:nvSpPr>
          <p:spPr bwMode="auto">
            <a:xfrm>
              <a:off x="9199074" y="6363619"/>
              <a:ext cx="61662" cy="23242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4" y="10"/>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2"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28" name="Freeform 432">
              <a:extLst>
                <a:ext uri="{FF2B5EF4-FFF2-40B4-BE49-F238E27FC236}">
                  <a16:creationId xmlns:a16="http://schemas.microsoft.com/office/drawing/2014/main" id="{4383D760-86F3-B7A7-976E-25AE4120556E}"/>
                </a:ext>
              </a:extLst>
            </p:cNvPr>
            <p:cNvSpPr>
              <a:spLocks/>
            </p:cNvSpPr>
            <p:nvPr/>
          </p:nvSpPr>
          <p:spPr bwMode="auto">
            <a:xfrm>
              <a:off x="9004600" y="6382592"/>
              <a:ext cx="49804" cy="203960"/>
            </a:xfrm>
            <a:custGeom>
              <a:avLst/>
              <a:gdLst>
                <a:gd name="T0" fmla="*/ 9 w 12"/>
                <a:gd name="T1" fmla="*/ 7 h 46"/>
                <a:gd name="T2" fmla="*/ 8 w 12"/>
                <a:gd name="T3" fmla="*/ 3 h 46"/>
                <a:gd name="T4" fmla="*/ 4 w 12"/>
                <a:gd name="T5" fmla="*/ 4 h 46"/>
                <a:gd name="T6" fmla="*/ 5 w 12"/>
                <a:gd name="T7" fmla="*/ 8 h 46"/>
                <a:gd name="T8" fmla="*/ 4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9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9" y="7"/>
                  </a:moveTo>
                  <a:cubicBezTo>
                    <a:pt x="8" y="6"/>
                    <a:pt x="8" y="4"/>
                    <a:pt x="8" y="3"/>
                  </a:cubicBezTo>
                  <a:cubicBezTo>
                    <a:pt x="7" y="0"/>
                    <a:pt x="3" y="1"/>
                    <a:pt x="4" y="4"/>
                  </a:cubicBezTo>
                  <a:cubicBezTo>
                    <a:pt x="4" y="5"/>
                    <a:pt x="5" y="6"/>
                    <a:pt x="5" y="8"/>
                  </a:cubicBezTo>
                  <a:cubicBezTo>
                    <a:pt x="4" y="8"/>
                    <a:pt x="4" y="9"/>
                    <a:pt x="4" y="10"/>
                  </a:cubicBezTo>
                  <a:cubicBezTo>
                    <a:pt x="1" y="21"/>
                    <a:pt x="0" y="32"/>
                    <a:pt x="4" y="43"/>
                  </a:cubicBezTo>
                  <a:cubicBezTo>
                    <a:pt x="6"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29" name="Freeform 433">
              <a:extLst>
                <a:ext uri="{FF2B5EF4-FFF2-40B4-BE49-F238E27FC236}">
                  <a16:creationId xmlns:a16="http://schemas.microsoft.com/office/drawing/2014/main" id="{58A58889-A620-E8E5-29BA-A83CB278CB48}"/>
                </a:ext>
              </a:extLst>
            </p:cNvPr>
            <p:cNvSpPr>
              <a:spLocks/>
            </p:cNvSpPr>
            <p:nvPr/>
          </p:nvSpPr>
          <p:spPr bwMode="auto">
            <a:xfrm>
              <a:off x="8606166" y="6389707"/>
              <a:ext cx="54548" cy="125697"/>
            </a:xfrm>
            <a:custGeom>
              <a:avLst/>
              <a:gdLst>
                <a:gd name="T0" fmla="*/ 12 w 13"/>
                <a:gd name="T1" fmla="*/ 25 h 28"/>
                <a:gd name="T2" fmla="*/ 5 w 13"/>
                <a:gd name="T3" fmla="*/ 3 h 28"/>
                <a:gd name="T4" fmla="*/ 1 w 13"/>
                <a:gd name="T5" fmla="*/ 4 h 28"/>
                <a:gd name="T6" fmla="*/ 10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7" y="10"/>
                    <a:pt x="5" y="3"/>
                  </a:cubicBezTo>
                  <a:cubicBezTo>
                    <a:pt x="4" y="0"/>
                    <a:pt x="0" y="1"/>
                    <a:pt x="1" y="4"/>
                  </a:cubicBezTo>
                  <a:cubicBezTo>
                    <a:pt x="3" y="12"/>
                    <a:pt x="6" y="19"/>
                    <a:pt x="10" y="26"/>
                  </a:cubicBezTo>
                  <a:cubicBezTo>
                    <a:pt x="11"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30" name="Freeform 434">
              <a:extLst>
                <a:ext uri="{FF2B5EF4-FFF2-40B4-BE49-F238E27FC236}">
                  <a16:creationId xmlns:a16="http://schemas.microsoft.com/office/drawing/2014/main" id="{A88E4397-DAD7-78E7-AFED-7BEE9F523A3F}"/>
                </a:ext>
              </a:extLst>
            </p:cNvPr>
            <p:cNvSpPr>
              <a:spLocks/>
            </p:cNvSpPr>
            <p:nvPr/>
          </p:nvSpPr>
          <p:spPr bwMode="auto">
            <a:xfrm>
              <a:off x="8499443" y="6342275"/>
              <a:ext cx="80635" cy="194474"/>
            </a:xfrm>
            <a:custGeom>
              <a:avLst/>
              <a:gdLst>
                <a:gd name="T0" fmla="*/ 16 w 19"/>
                <a:gd name="T1" fmla="*/ 37 h 44"/>
                <a:gd name="T2" fmla="*/ 12 w 19"/>
                <a:gd name="T3" fmla="*/ 8 h 44"/>
                <a:gd name="T4" fmla="*/ 7 w 19"/>
                <a:gd name="T5" fmla="*/ 4 h 44"/>
                <a:gd name="T6" fmla="*/ 11 w 19"/>
                <a:gd name="T7" fmla="*/ 40 h 44"/>
                <a:gd name="T8" fmla="*/ 16 w 19"/>
                <a:gd name="T9" fmla="*/ 37 h 44"/>
              </a:gdLst>
              <a:ahLst/>
              <a:cxnLst>
                <a:cxn ang="0">
                  <a:pos x="T0" y="T1"/>
                </a:cxn>
                <a:cxn ang="0">
                  <a:pos x="T2" y="T3"/>
                </a:cxn>
                <a:cxn ang="0">
                  <a:pos x="T4" y="T5"/>
                </a:cxn>
                <a:cxn ang="0">
                  <a:pos x="T6" y="T7"/>
                </a:cxn>
                <a:cxn ang="0">
                  <a:pos x="T8" y="T9"/>
                </a:cxn>
              </a:cxnLst>
              <a:rect l="0" t="0" r="r" b="b"/>
              <a:pathLst>
                <a:path w="19" h="44">
                  <a:moveTo>
                    <a:pt x="16" y="37"/>
                  </a:moveTo>
                  <a:cubicBezTo>
                    <a:pt x="11" y="27"/>
                    <a:pt x="8" y="18"/>
                    <a:pt x="12" y="8"/>
                  </a:cubicBezTo>
                  <a:cubicBezTo>
                    <a:pt x="14" y="4"/>
                    <a:pt x="8" y="0"/>
                    <a:pt x="7" y="4"/>
                  </a:cubicBezTo>
                  <a:cubicBezTo>
                    <a:pt x="0" y="17"/>
                    <a:pt x="3" y="29"/>
                    <a:pt x="11" y="40"/>
                  </a:cubicBezTo>
                  <a:cubicBezTo>
                    <a:pt x="13" y="44"/>
                    <a:pt x="19"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31" name="Freeform 435">
              <a:extLst>
                <a:ext uri="{FF2B5EF4-FFF2-40B4-BE49-F238E27FC236}">
                  <a16:creationId xmlns:a16="http://schemas.microsoft.com/office/drawing/2014/main" id="{7E562914-E9E5-7849-554B-9D9DF0F51ED2}"/>
                </a:ext>
              </a:extLst>
            </p:cNvPr>
            <p:cNvSpPr>
              <a:spLocks/>
            </p:cNvSpPr>
            <p:nvPr/>
          </p:nvSpPr>
          <p:spPr bwMode="auto">
            <a:xfrm>
              <a:off x="8774552" y="6399194"/>
              <a:ext cx="40318" cy="147041"/>
            </a:xfrm>
            <a:custGeom>
              <a:avLst/>
              <a:gdLst>
                <a:gd name="T0" fmla="*/ 2 w 10"/>
                <a:gd name="T1" fmla="*/ 4 h 33"/>
                <a:gd name="T2" fmla="*/ 3 w 10"/>
                <a:gd name="T3" fmla="*/ 29 h 33"/>
                <a:gd name="T4" fmla="*/ 9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3" y="29"/>
                  </a:cubicBezTo>
                  <a:cubicBezTo>
                    <a:pt x="4" y="33"/>
                    <a:pt x="9" y="31"/>
                    <a:pt x="9" y="27"/>
                  </a:cubicBezTo>
                  <a:cubicBezTo>
                    <a:pt x="8" y="20"/>
                    <a:pt x="7" y="13"/>
                    <a:pt x="9" y="6"/>
                  </a:cubicBezTo>
                  <a:cubicBezTo>
                    <a:pt x="10" y="2"/>
                    <a:pt x="4"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32" name="Freeform 436">
              <a:extLst>
                <a:ext uri="{FF2B5EF4-FFF2-40B4-BE49-F238E27FC236}">
                  <a16:creationId xmlns:a16="http://schemas.microsoft.com/office/drawing/2014/main" id="{E5E58E6A-F0C1-FD8A-3E5D-75791EC4C12C}"/>
                </a:ext>
              </a:extLst>
            </p:cNvPr>
            <p:cNvSpPr>
              <a:spLocks/>
            </p:cNvSpPr>
            <p:nvPr/>
          </p:nvSpPr>
          <p:spPr bwMode="auto">
            <a:xfrm>
              <a:off x="9293939" y="6337531"/>
              <a:ext cx="64034" cy="222933"/>
            </a:xfrm>
            <a:custGeom>
              <a:avLst/>
              <a:gdLst>
                <a:gd name="T0" fmla="*/ 11 w 15"/>
                <a:gd name="T1" fmla="*/ 27 h 50"/>
                <a:gd name="T2" fmla="*/ 14 w 15"/>
                <a:gd name="T3" fmla="*/ 6 h 50"/>
                <a:gd name="T4" fmla="*/ 7 w 15"/>
                <a:gd name="T5" fmla="*/ 4 h 50"/>
                <a:gd name="T6" fmla="*/ 5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2" y="20"/>
                    <a:pt x="12" y="13"/>
                    <a:pt x="14" y="6"/>
                  </a:cubicBezTo>
                  <a:cubicBezTo>
                    <a:pt x="15" y="1"/>
                    <a:pt x="8" y="0"/>
                    <a:pt x="7" y="4"/>
                  </a:cubicBezTo>
                  <a:cubicBezTo>
                    <a:pt x="6" y="8"/>
                    <a:pt x="5" y="11"/>
                    <a:pt x="5" y="15"/>
                  </a:cubicBezTo>
                  <a:cubicBezTo>
                    <a:pt x="4" y="15"/>
                    <a:pt x="4" y="16"/>
                    <a:pt x="3" y="16"/>
                  </a:cubicBezTo>
                  <a:cubicBezTo>
                    <a:pt x="0" y="27"/>
                    <a:pt x="0" y="36"/>
                    <a:pt x="5" y="46"/>
                  </a:cubicBezTo>
                  <a:cubicBezTo>
                    <a:pt x="7" y="50"/>
                    <a:pt x="13" y="46"/>
                    <a:pt x="11" y="42"/>
                  </a:cubicBezTo>
                  <a:cubicBezTo>
                    <a:pt x="10" y="38"/>
                    <a:pt x="9" y="34"/>
                    <a:pt x="8"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33" name="Freeform 437">
              <a:extLst>
                <a:ext uri="{FF2B5EF4-FFF2-40B4-BE49-F238E27FC236}">
                  <a16:creationId xmlns:a16="http://schemas.microsoft.com/office/drawing/2014/main" id="{08EDF384-AD76-7EE9-655E-14696DC3E41E}"/>
                </a:ext>
              </a:extLst>
            </p:cNvPr>
            <p:cNvSpPr>
              <a:spLocks/>
            </p:cNvSpPr>
            <p:nvPr/>
          </p:nvSpPr>
          <p:spPr bwMode="auto">
            <a:xfrm>
              <a:off x="9384061" y="6394450"/>
              <a:ext cx="33203" cy="14229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34" name="Freeform 438">
              <a:extLst>
                <a:ext uri="{FF2B5EF4-FFF2-40B4-BE49-F238E27FC236}">
                  <a16:creationId xmlns:a16="http://schemas.microsoft.com/office/drawing/2014/main" id="{6C3455E7-CF75-383F-DD3D-9B672E6219E5}"/>
                </a:ext>
              </a:extLst>
            </p:cNvPr>
            <p:cNvSpPr>
              <a:spLocks/>
            </p:cNvSpPr>
            <p:nvPr/>
          </p:nvSpPr>
          <p:spPr bwMode="auto">
            <a:xfrm>
              <a:off x="9407778" y="6373106"/>
              <a:ext cx="80635" cy="239535"/>
            </a:xfrm>
            <a:custGeom>
              <a:avLst/>
              <a:gdLst>
                <a:gd name="T0" fmla="*/ 18 w 19"/>
                <a:gd name="T1" fmla="*/ 47 h 54"/>
                <a:gd name="T2" fmla="*/ 12 w 19"/>
                <a:gd name="T3" fmla="*/ 15 h 54"/>
                <a:gd name="T4" fmla="*/ 12 w 19"/>
                <a:gd name="T5" fmla="*/ 13 h 54"/>
                <a:gd name="T6" fmla="*/ 12 w 19"/>
                <a:gd name="T7" fmla="*/ 4 h 54"/>
                <a:gd name="T8" fmla="*/ 8 w 19"/>
                <a:gd name="T9" fmla="*/ 4 h 54"/>
                <a:gd name="T10" fmla="*/ 8 w 19"/>
                <a:gd name="T11" fmla="*/ 13 h 54"/>
                <a:gd name="T12" fmla="*/ 7 w 19"/>
                <a:gd name="T13" fmla="*/ 14 h 54"/>
                <a:gd name="T14" fmla="*/ 6 w 19"/>
                <a:gd name="T15" fmla="*/ 23 h 54"/>
                <a:gd name="T16" fmla="*/ 5 w 19"/>
                <a:gd name="T17" fmla="*/ 23 h 54"/>
                <a:gd name="T18" fmla="*/ 1 w 19"/>
                <a:gd name="T19" fmla="*/ 40 h 54"/>
                <a:gd name="T20" fmla="*/ 2 w 19"/>
                <a:gd name="T21" fmla="*/ 40 h 54"/>
                <a:gd name="T22" fmla="*/ 6 w 19"/>
                <a:gd name="T23" fmla="*/ 26 h 54"/>
                <a:gd name="T24" fmla="*/ 10 w 19"/>
                <a:gd name="T25" fmla="*/ 49 h 54"/>
                <a:gd name="T26" fmla="*/ 18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8" y="47"/>
                  </a:moveTo>
                  <a:cubicBezTo>
                    <a:pt x="14" y="36"/>
                    <a:pt x="14" y="25"/>
                    <a:pt x="12" y="15"/>
                  </a:cubicBezTo>
                  <a:cubicBezTo>
                    <a:pt x="12" y="14"/>
                    <a:pt x="12" y="13"/>
                    <a:pt x="12" y="13"/>
                  </a:cubicBezTo>
                  <a:cubicBezTo>
                    <a:pt x="12" y="10"/>
                    <a:pt x="12" y="8"/>
                    <a:pt x="12" y="4"/>
                  </a:cubicBezTo>
                  <a:cubicBezTo>
                    <a:pt x="12" y="0"/>
                    <a:pt x="8" y="0"/>
                    <a:pt x="8" y="4"/>
                  </a:cubicBezTo>
                  <a:cubicBezTo>
                    <a:pt x="8" y="8"/>
                    <a:pt x="8" y="10"/>
                    <a:pt x="8" y="13"/>
                  </a:cubicBezTo>
                  <a:cubicBezTo>
                    <a:pt x="7" y="13"/>
                    <a:pt x="7" y="14"/>
                    <a:pt x="7" y="14"/>
                  </a:cubicBezTo>
                  <a:cubicBezTo>
                    <a:pt x="7" y="17"/>
                    <a:pt x="6" y="20"/>
                    <a:pt x="6" y="23"/>
                  </a:cubicBezTo>
                  <a:cubicBezTo>
                    <a:pt x="6" y="22"/>
                    <a:pt x="5" y="22"/>
                    <a:pt x="5" y="23"/>
                  </a:cubicBezTo>
                  <a:cubicBezTo>
                    <a:pt x="3" y="29"/>
                    <a:pt x="2" y="34"/>
                    <a:pt x="1" y="40"/>
                  </a:cubicBezTo>
                  <a:cubicBezTo>
                    <a:pt x="0" y="41"/>
                    <a:pt x="2" y="41"/>
                    <a:pt x="2" y="40"/>
                  </a:cubicBezTo>
                  <a:cubicBezTo>
                    <a:pt x="4" y="35"/>
                    <a:pt x="5" y="30"/>
                    <a:pt x="6" y="26"/>
                  </a:cubicBezTo>
                  <a:cubicBezTo>
                    <a:pt x="6" y="34"/>
                    <a:pt x="7" y="42"/>
                    <a:pt x="10" y="49"/>
                  </a:cubicBezTo>
                  <a:cubicBezTo>
                    <a:pt x="12" y="54"/>
                    <a:pt x="19"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35" name="Freeform 439">
              <a:extLst>
                <a:ext uri="{FF2B5EF4-FFF2-40B4-BE49-F238E27FC236}">
                  <a16:creationId xmlns:a16="http://schemas.microsoft.com/office/drawing/2014/main" id="{8D0112A0-A04F-6660-AB17-64698A9DA186}"/>
                </a:ext>
              </a:extLst>
            </p:cNvPr>
            <p:cNvSpPr>
              <a:spLocks/>
            </p:cNvSpPr>
            <p:nvPr/>
          </p:nvSpPr>
          <p:spPr bwMode="auto">
            <a:xfrm>
              <a:off x="9514501" y="6491687"/>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36" name="Freeform 440">
              <a:extLst>
                <a:ext uri="{FF2B5EF4-FFF2-40B4-BE49-F238E27FC236}">
                  <a16:creationId xmlns:a16="http://schemas.microsoft.com/office/drawing/2014/main" id="{93A1D9BD-DAC2-05D0-3F33-B72A8F4942F6}"/>
                </a:ext>
              </a:extLst>
            </p:cNvPr>
            <p:cNvSpPr>
              <a:spLocks/>
            </p:cNvSpPr>
            <p:nvPr/>
          </p:nvSpPr>
          <p:spPr bwMode="auto">
            <a:xfrm>
              <a:off x="9542961" y="6394450"/>
              <a:ext cx="42689" cy="177872"/>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37" name="Freeform 441">
              <a:extLst>
                <a:ext uri="{FF2B5EF4-FFF2-40B4-BE49-F238E27FC236}">
                  <a16:creationId xmlns:a16="http://schemas.microsoft.com/office/drawing/2014/main" id="{334D9F2E-6202-7C99-F2E9-0390EE4B8B9E}"/>
                </a:ext>
              </a:extLst>
            </p:cNvPr>
            <p:cNvSpPr>
              <a:spLocks/>
            </p:cNvSpPr>
            <p:nvPr/>
          </p:nvSpPr>
          <p:spPr bwMode="auto">
            <a:xfrm>
              <a:off x="9585650" y="6382592"/>
              <a:ext cx="66406" cy="249021"/>
            </a:xfrm>
            <a:custGeom>
              <a:avLst/>
              <a:gdLst>
                <a:gd name="T0" fmla="*/ 7 w 16"/>
                <a:gd name="T1" fmla="*/ 5 h 56"/>
                <a:gd name="T2" fmla="*/ 4 w 16"/>
                <a:gd name="T3" fmla="*/ 12 h 56"/>
                <a:gd name="T4" fmla="*/ 4 w 16"/>
                <a:gd name="T5" fmla="*/ 11 h 56"/>
                <a:gd name="T6" fmla="*/ 1 w 16"/>
                <a:gd name="T7" fmla="*/ 11 h 56"/>
                <a:gd name="T8" fmla="*/ 2 w 16"/>
                <a:gd name="T9" fmla="*/ 19 h 56"/>
                <a:gd name="T10" fmla="*/ 6 w 16"/>
                <a:gd name="T11" fmla="*/ 54 h 56"/>
                <a:gd name="T12" fmla="*/ 12 w 16"/>
                <a:gd name="T13" fmla="*/ 52 h 56"/>
                <a:gd name="T14" fmla="*/ 14 w 16"/>
                <a:gd name="T15" fmla="*/ 9 h 56"/>
                <a:gd name="T16" fmla="*/ 7 w 16"/>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6">
                  <a:moveTo>
                    <a:pt x="7" y="5"/>
                  </a:moveTo>
                  <a:cubicBezTo>
                    <a:pt x="6" y="7"/>
                    <a:pt x="5" y="9"/>
                    <a:pt x="4" y="12"/>
                  </a:cubicBezTo>
                  <a:cubicBezTo>
                    <a:pt x="4" y="11"/>
                    <a:pt x="4" y="11"/>
                    <a:pt x="4" y="11"/>
                  </a:cubicBezTo>
                  <a:cubicBezTo>
                    <a:pt x="3" y="9"/>
                    <a:pt x="1" y="10"/>
                    <a:pt x="1" y="11"/>
                  </a:cubicBezTo>
                  <a:cubicBezTo>
                    <a:pt x="1" y="14"/>
                    <a:pt x="2" y="17"/>
                    <a:pt x="2" y="19"/>
                  </a:cubicBezTo>
                  <a:cubicBezTo>
                    <a:pt x="0" y="31"/>
                    <a:pt x="1" y="43"/>
                    <a:pt x="6" y="54"/>
                  </a:cubicBezTo>
                  <a:cubicBezTo>
                    <a:pt x="7" y="56"/>
                    <a:pt x="12" y="55"/>
                    <a:pt x="12" y="52"/>
                  </a:cubicBezTo>
                  <a:cubicBezTo>
                    <a:pt x="11" y="38"/>
                    <a:pt x="9" y="23"/>
                    <a:pt x="14" y="9"/>
                  </a:cubicBezTo>
                  <a:cubicBezTo>
                    <a:pt x="16"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38" name="Freeform 442">
              <a:extLst>
                <a:ext uri="{FF2B5EF4-FFF2-40B4-BE49-F238E27FC236}">
                  <a16:creationId xmlns:a16="http://schemas.microsoft.com/office/drawing/2014/main" id="{CF8A8A04-BBD3-0B64-3AF2-657BAF341474}"/>
                </a:ext>
              </a:extLst>
            </p:cNvPr>
            <p:cNvSpPr>
              <a:spLocks/>
            </p:cNvSpPr>
            <p:nvPr/>
          </p:nvSpPr>
          <p:spPr bwMode="auto">
            <a:xfrm>
              <a:off x="9500271" y="6347018"/>
              <a:ext cx="33203" cy="158899"/>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39" name="Freeform 443">
              <a:extLst>
                <a:ext uri="{FF2B5EF4-FFF2-40B4-BE49-F238E27FC236}">
                  <a16:creationId xmlns:a16="http://schemas.microsoft.com/office/drawing/2014/main" id="{1B468B32-9FD0-BF9E-3683-D611B2F6920A}"/>
                </a:ext>
              </a:extLst>
            </p:cNvPr>
            <p:cNvSpPr>
              <a:spLocks/>
            </p:cNvSpPr>
            <p:nvPr/>
          </p:nvSpPr>
          <p:spPr bwMode="auto">
            <a:xfrm>
              <a:off x="9644941" y="6382592"/>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40" name="Freeform 444">
              <a:extLst>
                <a:ext uri="{FF2B5EF4-FFF2-40B4-BE49-F238E27FC236}">
                  <a16:creationId xmlns:a16="http://schemas.microsoft.com/office/drawing/2014/main" id="{2DB970C8-3A61-967F-C296-5D0A321226AA}"/>
                </a:ext>
              </a:extLst>
            </p:cNvPr>
            <p:cNvSpPr>
              <a:spLocks/>
            </p:cNvSpPr>
            <p:nvPr/>
          </p:nvSpPr>
          <p:spPr bwMode="auto">
            <a:xfrm>
              <a:off x="9739806" y="6453741"/>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41" name="Freeform 445">
              <a:extLst>
                <a:ext uri="{FF2B5EF4-FFF2-40B4-BE49-F238E27FC236}">
                  <a16:creationId xmlns:a16="http://schemas.microsoft.com/office/drawing/2014/main" id="{470C4F45-A437-4441-7C76-3BBB58541EEE}"/>
                </a:ext>
              </a:extLst>
            </p:cNvPr>
            <p:cNvSpPr>
              <a:spLocks/>
            </p:cNvSpPr>
            <p:nvPr/>
          </p:nvSpPr>
          <p:spPr bwMode="auto">
            <a:xfrm>
              <a:off x="9884476" y="6332788"/>
              <a:ext cx="56919"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3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3" y="48"/>
                  </a:cubicBezTo>
                  <a:cubicBezTo>
                    <a:pt x="11" y="43"/>
                    <a:pt x="9" y="38"/>
                    <a:pt x="8" y="32"/>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42" name="Freeform 446">
              <a:extLst>
                <a:ext uri="{FF2B5EF4-FFF2-40B4-BE49-F238E27FC236}">
                  <a16:creationId xmlns:a16="http://schemas.microsoft.com/office/drawing/2014/main" id="{EDA71FE2-21A7-A422-3F14-CABE42343953}"/>
                </a:ext>
              </a:extLst>
            </p:cNvPr>
            <p:cNvSpPr>
              <a:spLocks/>
            </p:cNvSpPr>
            <p:nvPr/>
          </p:nvSpPr>
          <p:spPr bwMode="auto">
            <a:xfrm>
              <a:off x="9955625"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43" name="Freeform 447">
              <a:extLst>
                <a:ext uri="{FF2B5EF4-FFF2-40B4-BE49-F238E27FC236}">
                  <a16:creationId xmlns:a16="http://schemas.microsoft.com/office/drawing/2014/main" id="{432BE1AE-B103-07DE-0A1A-850BF912FAD8}"/>
                </a:ext>
              </a:extLst>
            </p:cNvPr>
            <p:cNvSpPr>
              <a:spLocks/>
            </p:cNvSpPr>
            <p:nvPr/>
          </p:nvSpPr>
          <p:spPr bwMode="auto">
            <a:xfrm>
              <a:off x="10033889" y="6363619"/>
              <a:ext cx="35574" cy="201589"/>
            </a:xfrm>
            <a:custGeom>
              <a:avLst/>
              <a:gdLst>
                <a:gd name="T0" fmla="*/ 6 w 8"/>
                <a:gd name="T1" fmla="*/ 3 h 45"/>
                <a:gd name="T2" fmla="*/ 2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6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6" y="3"/>
                  </a:moveTo>
                  <a:cubicBezTo>
                    <a:pt x="6" y="0"/>
                    <a:pt x="3"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7" y="45"/>
                    <a:pt x="7" y="42"/>
                  </a:cubicBezTo>
                  <a:cubicBezTo>
                    <a:pt x="8"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44" name="Freeform 448">
              <a:extLst>
                <a:ext uri="{FF2B5EF4-FFF2-40B4-BE49-F238E27FC236}">
                  <a16:creationId xmlns:a16="http://schemas.microsoft.com/office/drawing/2014/main" id="{683A74A2-416B-16B2-5DB8-A952FFA712C8}"/>
                </a:ext>
              </a:extLst>
            </p:cNvPr>
            <p:cNvSpPr>
              <a:spLocks/>
            </p:cNvSpPr>
            <p:nvPr/>
          </p:nvSpPr>
          <p:spPr bwMode="auto">
            <a:xfrm>
              <a:off x="10126382" y="6313815"/>
              <a:ext cx="75892" cy="213447"/>
            </a:xfrm>
            <a:custGeom>
              <a:avLst/>
              <a:gdLst>
                <a:gd name="T0" fmla="*/ 18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29 h 48"/>
                <a:gd name="T16" fmla="*/ 0 w 18"/>
                <a:gd name="T17" fmla="*/ 30 h 48"/>
                <a:gd name="T18" fmla="*/ 0 w 18"/>
                <a:gd name="T19" fmla="*/ 43 h 48"/>
                <a:gd name="T20" fmla="*/ 2 w 18"/>
                <a:gd name="T21" fmla="*/ 43 h 48"/>
                <a:gd name="T22" fmla="*/ 8 w 18"/>
                <a:gd name="T23" fmla="*/ 43 h 48"/>
                <a:gd name="T24" fmla="*/ 8 w 18"/>
                <a:gd name="T25" fmla="*/ 42 h 48"/>
                <a:gd name="T26" fmla="*/ 8 w 18"/>
                <a:gd name="T27" fmla="*/ 45 h 48"/>
                <a:gd name="T28" fmla="*/ 13 w 18"/>
                <a:gd name="T29" fmla="*/ 46 h 48"/>
                <a:gd name="T30" fmla="*/ 18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2" y="21"/>
                    <a:pt x="1" y="29"/>
                  </a:cubicBezTo>
                  <a:cubicBezTo>
                    <a:pt x="1" y="29"/>
                    <a:pt x="0" y="29"/>
                    <a:pt x="0" y="30"/>
                  </a:cubicBezTo>
                  <a:cubicBezTo>
                    <a:pt x="0" y="34"/>
                    <a:pt x="0" y="39"/>
                    <a:pt x="0" y="43"/>
                  </a:cubicBezTo>
                  <a:cubicBezTo>
                    <a:pt x="0" y="44"/>
                    <a:pt x="1" y="44"/>
                    <a:pt x="2"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45" name="Freeform 449">
              <a:extLst>
                <a:ext uri="{FF2B5EF4-FFF2-40B4-BE49-F238E27FC236}">
                  <a16:creationId xmlns:a16="http://schemas.microsoft.com/office/drawing/2014/main" id="{497EBE3D-7048-8F41-0E99-11E7E1A3B32D}"/>
                </a:ext>
              </a:extLst>
            </p:cNvPr>
            <p:cNvSpPr>
              <a:spLocks/>
            </p:cNvSpPr>
            <p:nvPr/>
          </p:nvSpPr>
          <p:spPr bwMode="auto">
            <a:xfrm>
              <a:off x="10282910" y="6382592"/>
              <a:ext cx="21345" cy="144670"/>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46" name="Freeform 450">
              <a:extLst>
                <a:ext uri="{FF2B5EF4-FFF2-40B4-BE49-F238E27FC236}">
                  <a16:creationId xmlns:a16="http://schemas.microsoft.com/office/drawing/2014/main" id="{931AD826-BD89-73A0-BD65-9A5F78D7F4C4}"/>
                </a:ext>
              </a:extLst>
            </p:cNvPr>
            <p:cNvSpPr>
              <a:spLocks/>
            </p:cNvSpPr>
            <p:nvPr/>
          </p:nvSpPr>
          <p:spPr bwMode="auto">
            <a:xfrm>
              <a:off x="10346944" y="6363619"/>
              <a:ext cx="56919"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1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3" y="14"/>
                    <a:pt x="3" y="22"/>
                    <a:pt x="3" y="30"/>
                  </a:cubicBezTo>
                  <a:cubicBezTo>
                    <a:pt x="3" y="31"/>
                    <a:pt x="4" y="32"/>
                    <a:pt x="5" y="32"/>
                  </a:cubicBezTo>
                  <a:cubicBezTo>
                    <a:pt x="5" y="34"/>
                    <a:pt x="5" y="36"/>
                    <a:pt x="5" y="38"/>
                  </a:cubicBezTo>
                  <a:cubicBezTo>
                    <a:pt x="6" y="41"/>
                    <a:pt x="10" y="41"/>
                    <a:pt x="11" y="38"/>
                  </a:cubicBezTo>
                  <a:cubicBezTo>
                    <a:pt x="12"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47" name="Freeform 451">
              <a:extLst>
                <a:ext uri="{FF2B5EF4-FFF2-40B4-BE49-F238E27FC236}">
                  <a16:creationId xmlns:a16="http://schemas.microsoft.com/office/drawing/2014/main" id="{9C984AE1-0D53-8838-B0F0-457334BFA7A8}"/>
                </a:ext>
              </a:extLst>
            </p:cNvPr>
            <p:cNvSpPr>
              <a:spLocks/>
            </p:cNvSpPr>
            <p:nvPr/>
          </p:nvSpPr>
          <p:spPr bwMode="auto">
            <a:xfrm>
              <a:off x="10418093" y="6363619"/>
              <a:ext cx="66406" cy="232420"/>
            </a:xfrm>
            <a:custGeom>
              <a:avLst/>
              <a:gdLst>
                <a:gd name="T0" fmla="*/ 8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8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4"/>
                  </a:moveTo>
                  <a:cubicBezTo>
                    <a:pt x="7" y="6"/>
                    <a:pt x="7" y="9"/>
                    <a:pt x="6" y="11"/>
                  </a:cubicBezTo>
                  <a:cubicBezTo>
                    <a:pt x="5" y="10"/>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4"/>
                    <a:pt x="13" y="20"/>
                    <a:pt x="15" y="5"/>
                  </a:cubicBezTo>
                  <a:cubicBezTo>
                    <a:pt x="16" y="1"/>
                    <a:pt x="8" y="0"/>
                    <a:pt x="8"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48" name="Freeform 452">
              <a:extLst>
                <a:ext uri="{FF2B5EF4-FFF2-40B4-BE49-F238E27FC236}">
                  <a16:creationId xmlns:a16="http://schemas.microsoft.com/office/drawing/2014/main" id="{7DE49632-DAE9-EB13-332D-16BD2DF5CC94}"/>
                </a:ext>
              </a:extLst>
            </p:cNvPr>
            <p:cNvSpPr>
              <a:spLocks/>
            </p:cNvSpPr>
            <p:nvPr/>
          </p:nvSpPr>
          <p:spPr bwMode="auto">
            <a:xfrm>
              <a:off x="10228362" y="6382592"/>
              <a:ext cx="49804" cy="203960"/>
            </a:xfrm>
            <a:custGeom>
              <a:avLst/>
              <a:gdLst>
                <a:gd name="T0" fmla="*/ 8 w 12"/>
                <a:gd name="T1" fmla="*/ 7 h 46"/>
                <a:gd name="T2" fmla="*/ 7 w 12"/>
                <a:gd name="T3" fmla="*/ 3 h 46"/>
                <a:gd name="T4" fmla="*/ 4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8" y="4"/>
                    <a:pt x="7" y="3"/>
                  </a:cubicBezTo>
                  <a:cubicBezTo>
                    <a:pt x="7" y="0"/>
                    <a:pt x="3" y="1"/>
                    <a:pt x="4" y="4"/>
                  </a:cubicBezTo>
                  <a:cubicBezTo>
                    <a:pt x="4" y="5"/>
                    <a:pt x="4" y="6"/>
                    <a:pt x="5" y="8"/>
                  </a:cubicBezTo>
                  <a:cubicBezTo>
                    <a:pt x="4" y="8"/>
                    <a:pt x="3"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49" name="Freeform 453">
              <a:extLst>
                <a:ext uri="{FF2B5EF4-FFF2-40B4-BE49-F238E27FC236}">
                  <a16:creationId xmlns:a16="http://schemas.microsoft.com/office/drawing/2014/main" id="{EE2317D2-011A-8CF2-DE26-D02B4393679E}"/>
                </a:ext>
              </a:extLst>
            </p:cNvPr>
            <p:cNvSpPr>
              <a:spLocks/>
            </p:cNvSpPr>
            <p:nvPr/>
          </p:nvSpPr>
          <p:spPr bwMode="auto">
            <a:xfrm>
              <a:off x="9829928" y="6389707"/>
              <a:ext cx="54548" cy="125697"/>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50" name="Freeform 454">
              <a:extLst>
                <a:ext uri="{FF2B5EF4-FFF2-40B4-BE49-F238E27FC236}">
                  <a16:creationId xmlns:a16="http://schemas.microsoft.com/office/drawing/2014/main" id="{85A59898-4AB1-AB46-AEDC-ECD208A0EC16}"/>
                </a:ext>
              </a:extLst>
            </p:cNvPr>
            <p:cNvSpPr>
              <a:spLocks/>
            </p:cNvSpPr>
            <p:nvPr/>
          </p:nvSpPr>
          <p:spPr bwMode="auto">
            <a:xfrm>
              <a:off x="9723205"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4" y="4"/>
                    <a:pt x="8" y="0"/>
                    <a:pt x="6" y="4"/>
                  </a:cubicBezTo>
                  <a:cubicBezTo>
                    <a:pt x="0" y="17"/>
                    <a:pt x="3" y="29"/>
                    <a:pt x="10" y="40"/>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51" name="Freeform 455">
              <a:extLst>
                <a:ext uri="{FF2B5EF4-FFF2-40B4-BE49-F238E27FC236}">
                  <a16:creationId xmlns:a16="http://schemas.microsoft.com/office/drawing/2014/main" id="{576AEEB8-5B71-B748-2589-AC452FE177D5}"/>
                </a:ext>
              </a:extLst>
            </p:cNvPr>
            <p:cNvSpPr>
              <a:spLocks/>
            </p:cNvSpPr>
            <p:nvPr/>
          </p:nvSpPr>
          <p:spPr bwMode="auto">
            <a:xfrm>
              <a:off x="9995942" y="6399194"/>
              <a:ext cx="42689" cy="147041"/>
            </a:xfrm>
            <a:custGeom>
              <a:avLst/>
              <a:gdLst>
                <a:gd name="T0" fmla="*/ 2 w 10"/>
                <a:gd name="T1" fmla="*/ 4 h 33"/>
                <a:gd name="T2" fmla="*/ 2 w 10"/>
                <a:gd name="T3" fmla="*/ 29 h 33"/>
                <a:gd name="T4" fmla="*/ 8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2" y="29"/>
                  </a:cubicBezTo>
                  <a:cubicBezTo>
                    <a:pt x="4" y="33"/>
                    <a:pt x="9" y="31"/>
                    <a:pt x="8" y="27"/>
                  </a:cubicBezTo>
                  <a:cubicBezTo>
                    <a:pt x="7" y="20"/>
                    <a:pt x="7" y="13"/>
                    <a:pt x="9" y="6"/>
                  </a:cubicBezTo>
                  <a:cubicBezTo>
                    <a:pt x="10" y="2"/>
                    <a:pt x="3"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52" name="Freeform 456">
              <a:extLst>
                <a:ext uri="{FF2B5EF4-FFF2-40B4-BE49-F238E27FC236}">
                  <a16:creationId xmlns:a16="http://schemas.microsoft.com/office/drawing/2014/main" id="{150C5B5F-4B41-7994-9E2C-9F843EB84C02}"/>
                </a:ext>
              </a:extLst>
            </p:cNvPr>
            <p:cNvSpPr>
              <a:spLocks/>
            </p:cNvSpPr>
            <p:nvPr/>
          </p:nvSpPr>
          <p:spPr bwMode="auto">
            <a:xfrm>
              <a:off x="10517701" y="6337531"/>
              <a:ext cx="64034" cy="222933"/>
            </a:xfrm>
            <a:custGeom>
              <a:avLst/>
              <a:gdLst>
                <a:gd name="T0" fmla="*/ 11 w 15"/>
                <a:gd name="T1" fmla="*/ 27 h 50"/>
                <a:gd name="T2" fmla="*/ 13 w 15"/>
                <a:gd name="T3" fmla="*/ 6 h 50"/>
                <a:gd name="T4" fmla="*/ 6 w 15"/>
                <a:gd name="T5" fmla="*/ 4 h 50"/>
                <a:gd name="T6" fmla="*/ 4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4" y="15"/>
                  </a:cubicBezTo>
                  <a:cubicBezTo>
                    <a:pt x="4" y="15"/>
                    <a:pt x="3" y="16"/>
                    <a:pt x="3" y="16"/>
                  </a:cubicBezTo>
                  <a:cubicBezTo>
                    <a:pt x="0" y="27"/>
                    <a:pt x="0" y="36"/>
                    <a:pt x="5" y="46"/>
                  </a:cubicBezTo>
                  <a:cubicBezTo>
                    <a:pt x="7" y="50"/>
                    <a:pt x="13" y="46"/>
                    <a:pt x="11" y="42"/>
                  </a:cubicBezTo>
                  <a:cubicBezTo>
                    <a:pt x="9" y="38"/>
                    <a:pt x="8" y="34"/>
                    <a:pt x="8" y="30"/>
                  </a:cubicBezTo>
                  <a:cubicBezTo>
                    <a:pt x="9"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53" name="Freeform 457">
              <a:extLst>
                <a:ext uri="{FF2B5EF4-FFF2-40B4-BE49-F238E27FC236}">
                  <a16:creationId xmlns:a16="http://schemas.microsoft.com/office/drawing/2014/main" id="{C6B99F07-54FE-7106-F5AC-3734B00C2100}"/>
                </a:ext>
              </a:extLst>
            </p:cNvPr>
            <p:cNvSpPr>
              <a:spLocks/>
            </p:cNvSpPr>
            <p:nvPr/>
          </p:nvSpPr>
          <p:spPr bwMode="auto">
            <a:xfrm>
              <a:off x="10607823" y="6394450"/>
              <a:ext cx="33203" cy="14229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2"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54" name="Freeform 458">
              <a:extLst>
                <a:ext uri="{FF2B5EF4-FFF2-40B4-BE49-F238E27FC236}">
                  <a16:creationId xmlns:a16="http://schemas.microsoft.com/office/drawing/2014/main" id="{62F4282B-6264-D194-08AC-84B2A295B51F}"/>
                </a:ext>
              </a:extLst>
            </p:cNvPr>
            <p:cNvSpPr>
              <a:spLocks/>
            </p:cNvSpPr>
            <p:nvPr/>
          </p:nvSpPr>
          <p:spPr bwMode="auto">
            <a:xfrm>
              <a:off x="10631540" y="6373106"/>
              <a:ext cx="80635" cy="239535"/>
            </a:xfrm>
            <a:custGeom>
              <a:avLst/>
              <a:gdLst>
                <a:gd name="T0" fmla="*/ 17 w 19"/>
                <a:gd name="T1" fmla="*/ 47 h 54"/>
                <a:gd name="T2" fmla="*/ 12 w 19"/>
                <a:gd name="T3" fmla="*/ 15 h 54"/>
                <a:gd name="T4" fmla="*/ 12 w 19"/>
                <a:gd name="T5" fmla="*/ 13 h 54"/>
                <a:gd name="T6" fmla="*/ 11 w 19"/>
                <a:gd name="T7" fmla="*/ 4 h 54"/>
                <a:gd name="T8" fmla="*/ 7 w 19"/>
                <a:gd name="T9" fmla="*/ 4 h 54"/>
                <a:gd name="T10" fmla="*/ 7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9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3" y="25"/>
                    <a:pt x="12" y="15"/>
                  </a:cubicBezTo>
                  <a:cubicBezTo>
                    <a:pt x="12" y="14"/>
                    <a:pt x="12" y="13"/>
                    <a:pt x="12" y="13"/>
                  </a:cubicBezTo>
                  <a:cubicBezTo>
                    <a:pt x="11" y="10"/>
                    <a:pt x="11" y="8"/>
                    <a:pt x="11" y="4"/>
                  </a:cubicBezTo>
                  <a:cubicBezTo>
                    <a:pt x="11" y="0"/>
                    <a:pt x="7" y="0"/>
                    <a:pt x="7" y="4"/>
                  </a:cubicBezTo>
                  <a:cubicBezTo>
                    <a:pt x="7" y="8"/>
                    <a:pt x="7" y="10"/>
                    <a:pt x="7" y="13"/>
                  </a:cubicBezTo>
                  <a:cubicBezTo>
                    <a:pt x="7" y="13"/>
                    <a:pt x="7" y="14"/>
                    <a:pt x="7" y="14"/>
                  </a:cubicBezTo>
                  <a:cubicBezTo>
                    <a:pt x="6" y="17"/>
                    <a:pt x="6" y="20"/>
                    <a:pt x="6" y="23"/>
                  </a:cubicBezTo>
                  <a:cubicBezTo>
                    <a:pt x="5" y="22"/>
                    <a:pt x="4" y="22"/>
                    <a:pt x="4" y="23"/>
                  </a:cubicBezTo>
                  <a:cubicBezTo>
                    <a:pt x="3" y="29"/>
                    <a:pt x="2" y="34"/>
                    <a:pt x="0" y="40"/>
                  </a:cubicBezTo>
                  <a:cubicBezTo>
                    <a:pt x="0" y="41"/>
                    <a:pt x="2" y="41"/>
                    <a:pt x="2" y="40"/>
                  </a:cubicBezTo>
                  <a:cubicBezTo>
                    <a:pt x="4" y="35"/>
                    <a:pt x="4" y="30"/>
                    <a:pt x="6" y="26"/>
                  </a:cubicBezTo>
                  <a:cubicBezTo>
                    <a:pt x="5" y="34"/>
                    <a:pt x="6" y="42"/>
                    <a:pt x="9"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55" name="Freeform 459">
              <a:extLst>
                <a:ext uri="{FF2B5EF4-FFF2-40B4-BE49-F238E27FC236}">
                  <a16:creationId xmlns:a16="http://schemas.microsoft.com/office/drawing/2014/main" id="{1A2E4C5A-E958-767D-D8F2-6A0014421FC0}"/>
                </a:ext>
              </a:extLst>
            </p:cNvPr>
            <p:cNvSpPr>
              <a:spLocks/>
            </p:cNvSpPr>
            <p:nvPr/>
          </p:nvSpPr>
          <p:spPr bwMode="auto">
            <a:xfrm>
              <a:off x="10738263" y="6491687"/>
              <a:ext cx="23716" cy="130440"/>
            </a:xfrm>
            <a:custGeom>
              <a:avLst/>
              <a:gdLst>
                <a:gd name="T0" fmla="*/ 5 w 6"/>
                <a:gd name="T1" fmla="*/ 4 h 29"/>
                <a:gd name="T2" fmla="*/ 0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0" y="3"/>
                  </a:cubicBezTo>
                  <a:cubicBezTo>
                    <a:pt x="0" y="11"/>
                    <a:pt x="0" y="21"/>
                    <a:pt x="0" y="25"/>
                  </a:cubicBezTo>
                  <a:cubicBezTo>
                    <a:pt x="0" y="29"/>
                    <a:pt x="6" y="29"/>
                    <a:pt x="6" y="25"/>
                  </a:cubicBezTo>
                  <a:cubicBezTo>
                    <a:pt x="6" y="21"/>
                    <a:pt x="5"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56" name="Freeform 460">
              <a:extLst>
                <a:ext uri="{FF2B5EF4-FFF2-40B4-BE49-F238E27FC236}">
                  <a16:creationId xmlns:a16="http://schemas.microsoft.com/office/drawing/2014/main" id="{5F8DF757-F089-4D54-5606-6C389BFA9A76}"/>
                </a:ext>
              </a:extLst>
            </p:cNvPr>
            <p:cNvSpPr>
              <a:spLocks/>
            </p:cNvSpPr>
            <p:nvPr/>
          </p:nvSpPr>
          <p:spPr bwMode="auto">
            <a:xfrm>
              <a:off x="10766723" y="6394450"/>
              <a:ext cx="42689" cy="177872"/>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4"/>
                    <a:pt x="9"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57" name="Freeform 461">
              <a:extLst>
                <a:ext uri="{FF2B5EF4-FFF2-40B4-BE49-F238E27FC236}">
                  <a16:creationId xmlns:a16="http://schemas.microsoft.com/office/drawing/2014/main" id="{4DC362F2-726E-BE11-A863-488DCAC01EF2}"/>
                </a:ext>
              </a:extLst>
            </p:cNvPr>
            <p:cNvSpPr>
              <a:spLocks/>
            </p:cNvSpPr>
            <p:nvPr/>
          </p:nvSpPr>
          <p:spPr bwMode="auto">
            <a:xfrm>
              <a:off x="10804669" y="6382592"/>
              <a:ext cx="71149" cy="249021"/>
            </a:xfrm>
            <a:custGeom>
              <a:avLst/>
              <a:gdLst>
                <a:gd name="T0" fmla="*/ 7 w 17"/>
                <a:gd name="T1" fmla="*/ 5 h 56"/>
                <a:gd name="T2" fmla="*/ 5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5" y="12"/>
                  </a:cubicBezTo>
                  <a:cubicBezTo>
                    <a:pt x="4" y="11"/>
                    <a:pt x="4" y="11"/>
                    <a:pt x="4" y="11"/>
                  </a:cubicBezTo>
                  <a:cubicBezTo>
                    <a:pt x="4" y="9"/>
                    <a:pt x="1" y="10"/>
                    <a:pt x="1" y="11"/>
                  </a:cubicBezTo>
                  <a:cubicBezTo>
                    <a:pt x="2" y="14"/>
                    <a:pt x="2" y="17"/>
                    <a:pt x="2" y="19"/>
                  </a:cubicBezTo>
                  <a:cubicBezTo>
                    <a:pt x="0" y="31"/>
                    <a:pt x="1" y="43"/>
                    <a:pt x="6"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58" name="Freeform 462">
              <a:extLst>
                <a:ext uri="{FF2B5EF4-FFF2-40B4-BE49-F238E27FC236}">
                  <a16:creationId xmlns:a16="http://schemas.microsoft.com/office/drawing/2014/main" id="{7EFE3FFF-5676-8F44-2199-50D53A6F1288}"/>
                </a:ext>
              </a:extLst>
            </p:cNvPr>
            <p:cNvSpPr>
              <a:spLocks/>
            </p:cNvSpPr>
            <p:nvPr/>
          </p:nvSpPr>
          <p:spPr bwMode="auto">
            <a:xfrm>
              <a:off x="10724033" y="6347018"/>
              <a:ext cx="33203" cy="158899"/>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59" name="Freeform 463">
              <a:extLst>
                <a:ext uri="{FF2B5EF4-FFF2-40B4-BE49-F238E27FC236}">
                  <a16:creationId xmlns:a16="http://schemas.microsoft.com/office/drawing/2014/main" id="{C86C533C-FFAD-16BD-5FF4-986CA794616B}"/>
                </a:ext>
              </a:extLst>
            </p:cNvPr>
            <p:cNvSpPr>
              <a:spLocks/>
            </p:cNvSpPr>
            <p:nvPr/>
          </p:nvSpPr>
          <p:spPr bwMode="auto">
            <a:xfrm>
              <a:off x="10866331" y="6382592"/>
              <a:ext cx="64034" cy="177872"/>
            </a:xfrm>
            <a:custGeom>
              <a:avLst/>
              <a:gdLst>
                <a:gd name="T0" fmla="*/ 4 w 15"/>
                <a:gd name="T1" fmla="*/ 5 h 40"/>
                <a:gd name="T2" fmla="*/ 3 w 15"/>
                <a:gd name="T3" fmla="*/ 37 h 40"/>
                <a:gd name="T4" fmla="*/ 9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4" y="40"/>
                    <a:pt x="10" y="39"/>
                    <a:pt x="9"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60" name="Freeform 464">
              <a:extLst>
                <a:ext uri="{FF2B5EF4-FFF2-40B4-BE49-F238E27FC236}">
                  <a16:creationId xmlns:a16="http://schemas.microsoft.com/office/drawing/2014/main" id="{8ADBE6D3-E4F5-72C4-E186-25479C6862B2}"/>
                </a:ext>
              </a:extLst>
            </p:cNvPr>
            <p:cNvSpPr>
              <a:spLocks/>
            </p:cNvSpPr>
            <p:nvPr/>
          </p:nvSpPr>
          <p:spPr bwMode="auto">
            <a:xfrm>
              <a:off x="10963568" y="6453741"/>
              <a:ext cx="33203"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61" name="Freeform 465">
              <a:extLst>
                <a:ext uri="{FF2B5EF4-FFF2-40B4-BE49-F238E27FC236}">
                  <a16:creationId xmlns:a16="http://schemas.microsoft.com/office/drawing/2014/main" id="{A65409D3-ABCE-2C2E-BF92-FF1EC8CDEFB3}"/>
                </a:ext>
              </a:extLst>
            </p:cNvPr>
            <p:cNvSpPr>
              <a:spLocks/>
            </p:cNvSpPr>
            <p:nvPr/>
          </p:nvSpPr>
          <p:spPr bwMode="auto">
            <a:xfrm>
              <a:off x="11108238" y="6332788"/>
              <a:ext cx="54548" cy="234792"/>
            </a:xfrm>
            <a:custGeom>
              <a:avLst/>
              <a:gdLst>
                <a:gd name="T0" fmla="*/ 10 w 13"/>
                <a:gd name="T1" fmla="*/ 1 h 53"/>
                <a:gd name="T2" fmla="*/ 5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2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6" y="14"/>
                    <a:pt x="5" y="21"/>
                  </a:cubicBezTo>
                  <a:cubicBezTo>
                    <a:pt x="2" y="20"/>
                    <a:pt x="0" y="21"/>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0" y="43"/>
                    <a:pt x="9" y="38"/>
                    <a:pt x="8" y="32"/>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62" name="Freeform 466">
              <a:extLst>
                <a:ext uri="{FF2B5EF4-FFF2-40B4-BE49-F238E27FC236}">
                  <a16:creationId xmlns:a16="http://schemas.microsoft.com/office/drawing/2014/main" id="{3AAAC974-5701-F9AD-0582-28FAE5978DAC}"/>
                </a:ext>
              </a:extLst>
            </p:cNvPr>
            <p:cNvSpPr>
              <a:spLocks/>
            </p:cNvSpPr>
            <p:nvPr/>
          </p:nvSpPr>
          <p:spPr bwMode="auto">
            <a:xfrm>
              <a:off x="11174643" y="6328045"/>
              <a:ext cx="71149" cy="208704"/>
            </a:xfrm>
            <a:custGeom>
              <a:avLst/>
              <a:gdLst>
                <a:gd name="T0" fmla="*/ 12 w 17"/>
                <a:gd name="T1" fmla="*/ 2 h 47"/>
                <a:gd name="T2" fmla="*/ 1 w 17"/>
                <a:gd name="T3" fmla="*/ 44 h 47"/>
                <a:gd name="T4" fmla="*/ 7 w 17"/>
                <a:gd name="T5" fmla="*/ 44 h 47"/>
                <a:gd name="T6" fmla="*/ 15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6" y="47"/>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63" name="Freeform 467">
              <a:extLst>
                <a:ext uri="{FF2B5EF4-FFF2-40B4-BE49-F238E27FC236}">
                  <a16:creationId xmlns:a16="http://schemas.microsoft.com/office/drawing/2014/main" id="{A22E0E24-F089-D834-63B8-F1BB4446E149}"/>
                </a:ext>
              </a:extLst>
            </p:cNvPr>
            <p:cNvSpPr>
              <a:spLocks/>
            </p:cNvSpPr>
            <p:nvPr/>
          </p:nvSpPr>
          <p:spPr bwMode="auto">
            <a:xfrm>
              <a:off x="11257650" y="6363619"/>
              <a:ext cx="30831" cy="201589"/>
            </a:xfrm>
            <a:custGeom>
              <a:avLst/>
              <a:gdLst>
                <a:gd name="T0" fmla="*/ 6 w 7"/>
                <a:gd name="T1" fmla="*/ 3 h 45"/>
                <a:gd name="T2" fmla="*/ 2 w 7"/>
                <a:gd name="T3" fmla="*/ 3 h 45"/>
                <a:gd name="T4" fmla="*/ 2 w 7"/>
                <a:gd name="T5" fmla="*/ 15 h 45"/>
                <a:gd name="T6" fmla="*/ 0 w 7"/>
                <a:gd name="T7" fmla="*/ 17 h 45"/>
                <a:gd name="T8" fmla="*/ 0 w 7"/>
                <a:gd name="T9" fmla="*/ 34 h 45"/>
                <a:gd name="T10" fmla="*/ 1 w 7"/>
                <a:gd name="T11" fmla="*/ 36 h 45"/>
                <a:gd name="T12" fmla="*/ 2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1" y="36"/>
                  </a:cubicBezTo>
                  <a:cubicBezTo>
                    <a:pt x="2" y="38"/>
                    <a:pt x="2" y="40"/>
                    <a:pt x="2" y="42"/>
                  </a:cubicBezTo>
                  <a:cubicBezTo>
                    <a:pt x="2" y="45"/>
                    <a:pt x="6" y="45"/>
                    <a:pt x="6" y="42"/>
                  </a:cubicBezTo>
                  <a:cubicBezTo>
                    <a:pt x="7"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64" name="Freeform 468">
              <a:extLst>
                <a:ext uri="{FF2B5EF4-FFF2-40B4-BE49-F238E27FC236}">
                  <a16:creationId xmlns:a16="http://schemas.microsoft.com/office/drawing/2014/main" id="{0ED8C4E7-C7A7-94D8-4540-DA87512D0B10}"/>
                </a:ext>
              </a:extLst>
            </p:cNvPr>
            <p:cNvSpPr>
              <a:spLocks/>
            </p:cNvSpPr>
            <p:nvPr/>
          </p:nvSpPr>
          <p:spPr bwMode="auto">
            <a:xfrm>
              <a:off x="11347772" y="6313815"/>
              <a:ext cx="78264" cy="213447"/>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0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0" y="4"/>
                  </a:cubicBezTo>
                  <a:cubicBezTo>
                    <a:pt x="11" y="1"/>
                    <a:pt x="5" y="0"/>
                    <a:pt x="5" y="3"/>
                  </a:cubicBezTo>
                  <a:cubicBezTo>
                    <a:pt x="3" y="12"/>
                    <a:pt x="2" y="21"/>
                    <a:pt x="2" y="29"/>
                  </a:cubicBezTo>
                  <a:cubicBezTo>
                    <a:pt x="1" y="29"/>
                    <a:pt x="0" y="29"/>
                    <a:pt x="0" y="30"/>
                  </a:cubicBezTo>
                  <a:cubicBezTo>
                    <a:pt x="0" y="34"/>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65" name="Freeform 469">
              <a:extLst>
                <a:ext uri="{FF2B5EF4-FFF2-40B4-BE49-F238E27FC236}">
                  <a16:creationId xmlns:a16="http://schemas.microsoft.com/office/drawing/2014/main" id="{2461ADD7-BC43-5B8A-35C0-1F3DE0CDBF40}"/>
                </a:ext>
              </a:extLst>
            </p:cNvPr>
            <p:cNvSpPr>
              <a:spLocks/>
            </p:cNvSpPr>
            <p:nvPr/>
          </p:nvSpPr>
          <p:spPr bwMode="auto">
            <a:xfrm>
              <a:off x="11501929" y="6382592"/>
              <a:ext cx="26088" cy="144670"/>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66" name="Freeform 470">
              <a:extLst>
                <a:ext uri="{FF2B5EF4-FFF2-40B4-BE49-F238E27FC236}">
                  <a16:creationId xmlns:a16="http://schemas.microsoft.com/office/drawing/2014/main" id="{EFDE0CA0-37B8-B8F4-4E4A-A9751349E269}"/>
                </a:ext>
              </a:extLst>
            </p:cNvPr>
            <p:cNvSpPr>
              <a:spLocks/>
            </p:cNvSpPr>
            <p:nvPr/>
          </p:nvSpPr>
          <p:spPr bwMode="auto">
            <a:xfrm>
              <a:off x="11570706" y="6363619"/>
              <a:ext cx="56919" cy="182616"/>
            </a:xfrm>
            <a:custGeom>
              <a:avLst/>
              <a:gdLst>
                <a:gd name="T0" fmla="*/ 7 w 14"/>
                <a:gd name="T1" fmla="*/ 7 h 41"/>
                <a:gd name="T2" fmla="*/ 7 w 14"/>
                <a:gd name="T3" fmla="*/ 4 h 41"/>
                <a:gd name="T4" fmla="*/ 1 w 14"/>
                <a:gd name="T5" fmla="*/ 6 h 41"/>
                <a:gd name="T6" fmla="*/ 3 w 14"/>
                <a:gd name="T7" fmla="*/ 30 h 41"/>
                <a:gd name="T8" fmla="*/ 4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2" y="14"/>
                    <a:pt x="2" y="22"/>
                    <a:pt x="3" y="30"/>
                  </a:cubicBezTo>
                  <a:cubicBezTo>
                    <a:pt x="3" y="31"/>
                    <a:pt x="3" y="32"/>
                    <a:pt x="4" y="32"/>
                  </a:cubicBezTo>
                  <a:cubicBezTo>
                    <a:pt x="5" y="34"/>
                    <a:pt x="5" y="36"/>
                    <a:pt x="5" y="38"/>
                  </a:cubicBezTo>
                  <a:cubicBezTo>
                    <a:pt x="5" y="41"/>
                    <a:pt x="10" y="41"/>
                    <a:pt x="10" y="38"/>
                  </a:cubicBezTo>
                  <a:cubicBezTo>
                    <a:pt x="11"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67" name="Freeform 471">
              <a:extLst>
                <a:ext uri="{FF2B5EF4-FFF2-40B4-BE49-F238E27FC236}">
                  <a16:creationId xmlns:a16="http://schemas.microsoft.com/office/drawing/2014/main" id="{D9CBE131-73C1-FC8B-DCBC-7E8E3966AAB0}"/>
                </a:ext>
              </a:extLst>
            </p:cNvPr>
            <p:cNvSpPr>
              <a:spLocks/>
            </p:cNvSpPr>
            <p:nvPr/>
          </p:nvSpPr>
          <p:spPr bwMode="auto">
            <a:xfrm>
              <a:off x="11641855" y="6363619"/>
              <a:ext cx="61662" cy="23242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5" y="10"/>
                    <a:pt x="2" y="11"/>
                    <a:pt x="2" y="13"/>
                  </a:cubicBezTo>
                  <a:cubicBezTo>
                    <a:pt x="2" y="16"/>
                    <a:pt x="3" y="20"/>
                    <a:pt x="1" y="23"/>
                  </a:cubicBezTo>
                  <a:cubicBezTo>
                    <a:pt x="0" y="24"/>
                    <a:pt x="2" y="26"/>
                    <a:pt x="4" y="25"/>
                  </a:cubicBezTo>
                  <a:cubicBezTo>
                    <a:pt x="3" y="33"/>
                    <a:pt x="3" y="41"/>
                    <a:pt x="4" y="49"/>
                  </a:cubicBezTo>
                  <a:cubicBezTo>
                    <a:pt x="4" y="52"/>
                    <a:pt x="9" y="52"/>
                    <a:pt x="10" y="49"/>
                  </a:cubicBezTo>
                  <a:cubicBezTo>
                    <a:pt x="13"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68" name="Freeform 472">
              <a:extLst>
                <a:ext uri="{FF2B5EF4-FFF2-40B4-BE49-F238E27FC236}">
                  <a16:creationId xmlns:a16="http://schemas.microsoft.com/office/drawing/2014/main" id="{0C5C38D9-BD32-33EA-607D-A7678913CF49}"/>
                </a:ext>
              </a:extLst>
            </p:cNvPr>
            <p:cNvSpPr>
              <a:spLocks/>
            </p:cNvSpPr>
            <p:nvPr/>
          </p:nvSpPr>
          <p:spPr bwMode="auto">
            <a:xfrm>
              <a:off x="11452124" y="6382592"/>
              <a:ext cx="49804" cy="203960"/>
            </a:xfrm>
            <a:custGeom>
              <a:avLst/>
              <a:gdLst>
                <a:gd name="T0" fmla="*/ 8 w 12"/>
                <a:gd name="T1" fmla="*/ 7 h 46"/>
                <a:gd name="T2" fmla="*/ 7 w 12"/>
                <a:gd name="T3" fmla="*/ 3 h 46"/>
                <a:gd name="T4" fmla="*/ 3 w 12"/>
                <a:gd name="T5" fmla="*/ 4 h 46"/>
                <a:gd name="T6" fmla="*/ 4 w 12"/>
                <a:gd name="T7" fmla="*/ 8 h 46"/>
                <a:gd name="T8" fmla="*/ 3 w 12"/>
                <a:gd name="T9" fmla="*/ 10 h 46"/>
                <a:gd name="T10" fmla="*/ 4 w 12"/>
                <a:gd name="T11" fmla="*/ 43 h 46"/>
                <a:gd name="T12" fmla="*/ 11 w 12"/>
                <a:gd name="T13" fmla="*/ 42 h 46"/>
                <a:gd name="T14" fmla="*/ 10 w 12"/>
                <a:gd name="T15" fmla="*/ 29 h 46"/>
                <a:gd name="T16" fmla="*/ 11 w 12"/>
                <a:gd name="T17" fmla="*/ 28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4" y="8"/>
                  </a:cubicBezTo>
                  <a:cubicBezTo>
                    <a:pt x="4" y="8"/>
                    <a:pt x="3" y="9"/>
                    <a:pt x="3" y="10"/>
                  </a:cubicBezTo>
                  <a:cubicBezTo>
                    <a:pt x="1" y="21"/>
                    <a:pt x="0" y="32"/>
                    <a:pt x="4" y="43"/>
                  </a:cubicBezTo>
                  <a:cubicBezTo>
                    <a:pt x="5" y="46"/>
                    <a:pt x="11" y="46"/>
                    <a:pt x="11" y="42"/>
                  </a:cubicBezTo>
                  <a:cubicBezTo>
                    <a:pt x="11" y="37"/>
                    <a:pt x="10" y="33"/>
                    <a:pt x="10" y="29"/>
                  </a:cubicBezTo>
                  <a:cubicBezTo>
                    <a:pt x="10" y="28"/>
                    <a:pt x="11" y="28"/>
                    <a:pt x="11" y="28"/>
                  </a:cubicBezTo>
                  <a:cubicBezTo>
                    <a:pt x="11" y="25"/>
                    <a:pt x="11" y="23"/>
                    <a:pt x="10" y="21"/>
                  </a:cubicBezTo>
                  <a:cubicBezTo>
                    <a:pt x="10"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69" name="Freeform 473">
              <a:extLst>
                <a:ext uri="{FF2B5EF4-FFF2-40B4-BE49-F238E27FC236}">
                  <a16:creationId xmlns:a16="http://schemas.microsoft.com/office/drawing/2014/main" id="{16566488-1AC7-CAF1-EF4F-59280091F05A}"/>
                </a:ext>
              </a:extLst>
            </p:cNvPr>
            <p:cNvSpPr>
              <a:spLocks/>
            </p:cNvSpPr>
            <p:nvPr/>
          </p:nvSpPr>
          <p:spPr bwMode="auto">
            <a:xfrm>
              <a:off x="11051319" y="6389707"/>
              <a:ext cx="52176" cy="125697"/>
            </a:xfrm>
            <a:custGeom>
              <a:avLst/>
              <a:gdLst>
                <a:gd name="T0" fmla="*/ 12 w 12"/>
                <a:gd name="T1" fmla="*/ 25 h 28"/>
                <a:gd name="T2" fmla="*/ 4 w 12"/>
                <a:gd name="T3" fmla="*/ 3 h 28"/>
                <a:gd name="T4" fmla="*/ 0 w 12"/>
                <a:gd name="T5" fmla="*/ 4 h 28"/>
                <a:gd name="T6" fmla="*/ 9 w 12"/>
                <a:gd name="T7" fmla="*/ 26 h 28"/>
                <a:gd name="T8" fmla="*/ 12 w 12"/>
                <a:gd name="T9" fmla="*/ 25 h 28"/>
              </a:gdLst>
              <a:ahLst/>
              <a:cxnLst>
                <a:cxn ang="0">
                  <a:pos x="T0" y="T1"/>
                </a:cxn>
                <a:cxn ang="0">
                  <a:pos x="T2" y="T3"/>
                </a:cxn>
                <a:cxn ang="0">
                  <a:pos x="T4" y="T5"/>
                </a:cxn>
                <a:cxn ang="0">
                  <a:pos x="T6" y="T7"/>
                </a:cxn>
                <a:cxn ang="0">
                  <a:pos x="T8" y="T9"/>
                </a:cxn>
              </a:cxnLst>
              <a:rect l="0" t="0" r="r" b="b"/>
              <a:pathLst>
                <a:path w="12" h="28">
                  <a:moveTo>
                    <a:pt x="12" y="25"/>
                  </a:moveTo>
                  <a:cubicBezTo>
                    <a:pt x="8" y="18"/>
                    <a:pt x="6" y="10"/>
                    <a:pt x="4" y="3"/>
                  </a:cubicBezTo>
                  <a:cubicBezTo>
                    <a:pt x="3" y="0"/>
                    <a:pt x="0" y="1"/>
                    <a:pt x="0" y="4"/>
                  </a:cubicBezTo>
                  <a:cubicBezTo>
                    <a:pt x="2" y="12"/>
                    <a:pt x="5" y="19"/>
                    <a:pt x="9" y="26"/>
                  </a:cubicBezTo>
                  <a:cubicBezTo>
                    <a:pt x="10" y="28"/>
                    <a:pt x="12"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70" name="Freeform 474">
              <a:extLst>
                <a:ext uri="{FF2B5EF4-FFF2-40B4-BE49-F238E27FC236}">
                  <a16:creationId xmlns:a16="http://schemas.microsoft.com/office/drawing/2014/main" id="{0EBC9663-7109-E0CC-BDF1-345512C1A823}"/>
                </a:ext>
              </a:extLst>
            </p:cNvPr>
            <p:cNvSpPr>
              <a:spLocks/>
            </p:cNvSpPr>
            <p:nvPr/>
          </p:nvSpPr>
          <p:spPr bwMode="auto">
            <a:xfrm>
              <a:off x="10946967"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3" y="4"/>
                    <a:pt x="8" y="0"/>
                    <a:pt x="6" y="4"/>
                  </a:cubicBezTo>
                  <a:cubicBezTo>
                    <a:pt x="0" y="17"/>
                    <a:pt x="2"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71" name="Freeform 475">
              <a:extLst>
                <a:ext uri="{FF2B5EF4-FFF2-40B4-BE49-F238E27FC236}">
                  <a16:creationId xmlns:a16="http://schemas.microsoft.com/office/drawing/2014/main" id="{C559D4B0-62F4-07C9-171F-99645D0579A1}"/>
                </a:ext>
              </a:extLst>
            </p:cNvPr>
            <p:cNvSpPr>
              <a:spLocks/>
            </p:cNvSpPr>
            <p:nvPr/>
          </p:nvSpPr>
          <p:spPr bwMode="auto">
            <a:xfrm>
              <a:off x="11217333" y="6399194"/>
              <a:ext cx="40318" cy="147041"/>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10"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72" name="Freeform 476">
              <a:extLst>
                <a:ext uri="{FF2B5EF4-FFF2-40B4-BE49-F238E27FC236}">
                  <a16:creationId xmlns:a16="http://schemas.microsoft.com/office/drawing/2014/main" id="{E34C7F12-F7F3-5A94-A0DA-7959ACF9BDA2}"/>
                </a:ext>
              </a:extLst>
            </p:cNvPr>
            <p:cNvSpPr>
              <a:spLocks/>
            </p:cNvSpPr>
            <p:nvPr/>
          </p:nvSpPr>
          <p:spPr bwMode="auto">
            <a:xfrm>
              <a:off x="11741463" y="6337531"/>
              <a:ext cx="59291" cy="222933"/>
            </a:xfrm>
            <a:custGeom>
              <a:avLst/>
              <a:gdLst>
                <a:gd name="T0" fmla="*/ 10 w 14"/>
                <a:gd name="T1" fmla="*/ 27 h 50"/>
                <a:gd name="T2" fmla="*/ 13 w 14"/>
                <a:gd name="T3" fmla="*/ 6 h 50"/>
                <a:gd name="T4" fmla="*/ 6 w 14"/>
                <a:gd name="T5" fmla="*/ 4 h 50"/>
                <a:gd name="T6" fmla="*/ 4 w 14"/>
                <a:gd name="T7" fmla="*/ 15 h 50"/>
                <a:gd name="T8" fmla="*/ 3 w 14"/>
                <a:gd name="T9" fmla="*/ 16 h 50"/>
                <a:gd name="T10" fmla="*/ 4 w 14"/>
                <a:gd name="T11" fmla="*/ 46 h 50"/>
                <a:gd name="T12" fmla="*/ 11 w 14"/>
                <a:gd name="T13" fmla="*/ 42 h 50"/>
                <a:gd name="T14" fmla="*/ 8 w 14"/>
                <a:gd name="T15" fmla="*/ 30 h 50"/>
                <a:gd name="T16" fmla="*/ 10 w 14"/>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7"/>
                  </a:moveTo>
                  <a:cubicBezTo>
                    <a:pt x="11" y="20"/>
                    <a:pt x="11" y="13"/>
                    <a:pt x="13" y="6"/>
                  </a:cubicBezTo>
                  <a:cubicBezTo>
                    <a:pt x="14" y="1"/>
                    <a:pt x="7" y="0"/>
                    <a:pt x="6" y="4"/>
                  </a:cubicBezTo>
                  <a:cubicBezTo>
                    <a:pt x="5" y="8"/>
                    <a:pt x="4" y="11"/>
                    <a:pt x="4" y="15"/>
                  </a:cubicBezTo>
                  <a:cubicBezTo>
                    <a:pt x="3" y="15"/>
                    <a:pt x="3" y="16"/>
                    <a:pt x="3" y="16"/>
                  </a:cubicBezTo>
                  <a:cubicBezTo>
                    <a:pt x="0" y="27"/>
                    <a:pt x="0" y="36"/>
                    <a:pt x="4" y="46"/>
                  </a:cubicBezTo>
                  <a:cubicBezTo>
                    <a:pt x="6" y="50"/>
                    <a:pt x="13" y="46"/>
                    <a:pt x="11" y="42"/>
                  </a:cubicBezTo>
                  <a:cubicBezTo>
                    <a:pt x="9" y="38"/>
                    <a:pt x="8" y="34"/>
                    <a:pt x="8" y="30"/>
                  </a:cubicBezTo>
                  <a:cubicBezTo>
                    <a:pt x="9" y="30"/>
                    <a:pt x="10" y="29"/>
                    <a:pt x="10"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73" name="Freeform 477">
              <a:extLst>
                <a:ext uri="{FF2B5EF4-FFF2-40B4-BE49-F238E27FC236}">
                  <a16:creationId xmlns:a16="http://schemas.microsoft.com/office/drawing/2014/main" id="{F65BC5C0-0553-7642-4FC0-51C6F8924459}"/>
                </a:ext>
              </a:extLst>
            </p:cNvPr>
            <p:cNvSpPr>
              <a:spLocks/>
            </p:cNvSpPr>
            <p:nvPr/>
          </p:nvSpPr>
          <p:spPr bwMode="auto">
            <a:xfrm>
              <a:off x="11826842" y="6394450"/>
              <a:ext cx="33203" cy="142298"/>
            </a:xfrm>
            <a:custGeom>
              <a:avLst/>
              <a:gdLst>
                <a:gd name="T0" fmla="*/ 6 w 8"/>
                <a:gd name="T1" fmla="*/ 4 h 32"/>
                <a:gd name="T2" fmla="*/ 1 w 8"/>
                <a:gd name="T3" fmla="*/ 5 h 32"/>
                <a:gd name="T4" fmla="*/ 4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4"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74" name="Freeform 478">
              <a:extLst>
                <a:ext uri="{FF2B5EF4-FFF2-40B4-BE49-F238E27FC236}">
                  <a16:creationId xmlns:a16="http://schemas.microsoft.com/office/drawing/2014/main" id="{AAD3B6C9-6270-0E1E-ECE7-3995E1602FF1}"/>
                </a:ext>
              </a:extLst>
            </p:cNvPr>
            <p:cNvSpPr>
              <a:spLocks/>
            </p:cNvSpPr>
            <p:nvPr/>
          </p:nvSpPr>
          <p:spPr bwMode="auto">
            <a:xfrm>
              <a:off x="11850558" y="6373106"/>
              <a:ext cx="85379" cy="239535"/>
            </a:xfrm>
            <a:custGeom>
              <a:avLst/>
              <a:gdLst>
                <a:gd name="T0" fmla="*/ 18 w 20"/>
                <a:gd name="T1" fmla="*/ 47 h 54"/>
                <a:gd name="T2" fmla="*/ 13 w 20"/>
                <a:gd name="T3" fmla="*/ 15 h 54"/>
                <a:gd name="T4" fmla="*/ 12 w 20"/>
                <a:gd name="T5" fmla="*/ 13 h 54"/>
                <a:gd name="T6" fmla="*/ 12 w 20"/>
                <a:gd name="T7" fmla="*/ 4 h 54"/>
                <a:gd name="T8" fmla="*/ 8 w 20"/>
                <a:gd name="T9" fmla="*/ 4 h 54"/>
                <a:gd name="T10" fmla="*/ 8 w 20"/>
                <a:gd name="T11" fmla="*/ 13 h 54"/>
                <a:gd name="T12" fmla="*/ 7 w 20"/>
                <a:gd name="T13" fmla="*/ 14 h 54"/>
                <a:gd name="T14" fmla="*/ 6 w 20"/>
                <a:gd name="T15" fmla="*/ 23 h 54"/>
                <a:gd name="T16" fmla="*/ 5 w 20"/>
                <a:gd name="T17" fmla="*/ 23 h 54"/>
                <a:gd name="T18" fmla="*/ 1 w 20"/>
                <a:gd name="T19" fmla="*/ 40 h 54"/>
                <a:gd name="T20" fmla="*/ 3 w 20"/>
                <a:gd name="T21" fmla="*/ 40 h 54"/>
                <a:gd name="T22" fmla="*/ 6 w 20"/>
                <a:gd name="T23" fmla="*/ 26 h 54"/>
                <a:gd name="T24" fmla="*/ 10 w 20"/>
                <a:gd name="T25" fmla="*/ 49 h 54"/>
                <a:gd name="T26" fmla="*/ 18 w 20"/>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4">
                  <a:moveTo>
                    <a:pt x="18" y="47"/>
                  </a:moveTo>
                  <a:cubicBezTo>
                    <a:pt x="15" y="36"/>
                    <a:pt x="14" y="25"/>
                    <a:pt x="13" y="15"/>
                  </a:cubicBezTo>
                  <a:cubicBezTo>
                    <a:pt x="13" y="14"/>
                    <a:pt x="12" y="13"/>
                    <a:pt x="12" y="13"/>
                  </a:cubicBezTo>
                  <a:cubicBezTo>
                    <a:pt x="12" y="10"/>
                    <a:pt x="12" y="8"/>
                    <a:pt x="12" y="4"/>
                  </a:cubicBezTo>
                  <a:cubicBezTo>
                    <a:pt x="12" y="0"/>
                    <a:pt x="8" y="0"/>
                    <a:pt x="8" y="4"/>
                  </a:cubicBezTo>
                  <a:cubicBezTo>
                    <a:pt x="8" y="8"/>
                    <a:pt x="8" y="10"/>
                    <a:pt x="8" y="13"/>
                  </a:cubicBezTo>
                  <a:cubicBezTo>
                    <a:pt x="8" y="13"/>
                    <a:pt x="7" y="14"/>
                    <a:pt x="7" y="14"/>
                  </a:cubicBezTo>
                  <a:cubicBezTo>
                    <a:pt x="7" y="17"/>
                    <a:pt x="7" y="20"/>
                    <a:pt x="6" y="23"/>
                  </a:cubicBezTo>
                  <a:cubicBezTo>
                    <a:pt x="6" y="22"/>
                    <a:pt x="5" y="22"/>
                    <a:pt x="5" y="23"/>
                  </a:cubicBezTo>
                  <a:cubicBezTo>
                    <a:pt x="3" y="29"/>
                    <a:pt x="3" y="34"/>
                    <a:pt x="1" y="40"/>
                  </a:cubicBezTo>
                  <a:cubicBezTo>
                    <a:pt x="0" y="41"/>
                    <a:pt x="2" y="41"/>
                    <a:pt x="3" y="40"/>
                  </a:cubicBezTo>
                  <a:cubicBezTo>
                    <a:pt x="4" y="35"/>
                    <a:pt x="5" y="30"/>
                    <a:pt x="6" y="26"/>
                  </a:cubicBezTo>
                  <a:cubicBezTo>
                    <a:pt x="6" y="34"/>
                    <a:pt x="7" y="42"/>
                    <a:pt x="10" y="49"/>
                  </a:cubicBezTo>
                  <a:cubicBezTo>
                    <a:pt x="12" y="54"/>
                    <a:pt x="20"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75" name="Freeform 479">
              <a:extLst>
                <a:ext uri="{FF2B5EF4-FFF2-40B4-BE49-F238E27FC236}">
                  <a16:creationId xmlns:a16="http://schemas.microsoft.com/office/drawing/2014/main" id="{3B20CCB7-E363-7856-230C-116D859FE9C0}"/>
                </a:ext>
              </a:extLst>
            </p:cNvPr>
            <p:cNvSpPr>
              <a:spLocks/>
            </p:cNvSpPr>
            <p:nvPr/>
          </p:nvSpPr>
          <p:spPr bwMode="auto">
            <a:xfrm>
              <a:off x="11957282" y="6491687"/>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1"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76" name="Freeform 480">
              <a:extLst>
                <a:ext uri="{FF2B5EF4-FFF2-40B4-BE49-F238E27FC236}">
                  <a16:creationId xmlns:a16="http://schemas.microsoft.com/office/drawing/2014/main" id="{391ED5F0-2915-A1F4-B7A0-D5D8C68AF61A}"/>
                </a:ext>
              </a:extLst>
            </p:cNvPr>
            <p:cNvSpPr>
              <a:spLocks/>
            </p:cNvSpPr>
            <p:nvPr/>
          </p:nvSpPr>
          <p:spPr bwMode="auto">
            <a:xfrm>
              <a:off x="11985741" y="6394450"/>
              <a:ext cx="42689" cy="177872"/>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9"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77" name="Freeform 481">
              <a:extLst>
                <a:ext uri="{FF2B5EF4-FFF2-40B4-BE49-F238E27FC236}">
                  <a16:creationId xmlns:a16="http://schemas.microsoft.com/office/drawing/2014/main" id="{2D44543F-A5AE-7787-4CAC-19E1A1BE0379}"/>
                </a:ext>
              </a:extLst>
            </p:cNvPr>
            <p:cNvSpPr>
              <a:spLocks/>
            </p:cNvSpPr>
            <p:nvPr/>
          </p:nvSpPr>
          <p:spPr bwMode="auto">
            <a:xfrm>
              <a:off x="12028431" y="6382592"/>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1" y="14"/>
                    <a:pt x="2" y="17"/>
                    <a:pt x="2" y="19"/>
                  </a:cubicBezTo>
                  <a:cubicBezTo>
                    <a:pt x="0" y="31"/>
                    <a:pt x="1" y="43"/>
                    <a:pt x="6" y="54"/>
                  </a:cubicBezTo>
                  <a:cubicBezTo>
                    <a:pt x="7" y="56"/>
                    <a:pt x="12" y="55"/>
                    <a:pt x="12" y="52"/>
                  </a:cubicBezTo>
                  <a:cubicBezTo>
                    <a:pt x="11" y="38"/>
                    <a:pt x="9" y="23"/>
                    <a:pt x="15" y="9"/>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78" name="Freeform 482">
              <a:extLst>
                <a:ext uri="{FF2B5EF4-FFF2-40B4-BE49-F238E27FC236}">
                  <a16:creationId xmlns:a16="http://schemas.microsoft.com/office/drawing/2014/main" id="{96C86BA0-73E7-E82C-7DE9-349D444925C2}"/>
                </a:ext>
              </a:extLst>
            </p:cNvPr>
            <p:cNvSpPr>
              <a:spLocks/>
            </p:cNvSpPr>
            <p:nvPr/>
          </p:nvSpPr>
          <p:spPr bwMode="auto">
            <a:xfrm>
              <a:off x="11943052" y="6347018"/>
              <a:ext cx="33203" cy="158899"/>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79" name="Freeform 483">
              <a:extLst>
                <a:ext uri="{FF2B5EF4-FFF2-40B4-BE49-F238E27FC236}">
                  <a16:creationId xmlns:a16="http://schemas.microsoft.com/office/drawing/2014/main" id="{EC08C18B-755C-047B-891E-48B20435094C}"/>
                </a:ext>
              </a:extLst>
            </p:cNvPr>
            <p:cNvSpPr>
              <a:spLocks/>
            </p:cNvSpPr>
            <p:nvPr/>
          </p:nvSpPr>
          <p:spPr bwMode="auto">
            <a:xfrm>
              <a:off x="12087722" y="6382592"/>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80" name="Freeform 484">
              <a:extLst>
                <a:ext uri="{FF2B5EF4-FFF2-40B4-BE49-F238E27FC236}">
                  <a16:creationId xmlns:a16="http://schemas.microsoft.com/office/drawing/2014/main" id="{DA178CB2-C209-60E6-66E9-808DF6F7D554}"/>
                </a:ext>
              </a:extLst>
            </p:cNvPr>
            <p:cNvSpPr>
              <a:spLocks/>
            </p:cNvSpPr>
            <p:nvPr/>
          </p:nvSpPr>
          <p:spPr bwMode="auto">
            <a:xfrm>
              <a:off x="12182587" y="6453741"/>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81" name="Freeform 485">
              <a:extLst>
                <a:ext uri="{FF2B5EF4-FFF2-40B4-BE49-F238E27FC236}">
                  <a16:creationId xmlns:a16="http://schemas.microsoft.com/office/drawing/2014/main" id="{F1819E9C-BDB8-E142-F5B4-85AC2B18C4C2}"/>
                </a:ext>
              </a:extLst>
            </p:cNvPr>
            <p:cNvSpPr>
              <a:spLocks/>
            </p:cNvSpPr>
            <p:nvPr/>
          </p:nvSpPr>
          <p:spPr bwMode="auto">
            <a:xfrm>
              <a:off x="-123810" y="6683790"/>
              <a:ext cx="12408377" cy="267994"/>
            </a:xfrm>
            <a:custGeom>
              <a:avLst/>
              <a:gdLst>
                <a:gd name="T0" fmla="*/ 2945 w 2951"/>
                <a:gd name="T1" fmla="*/ 22 h 60"/>
                <a:gd name="T2" fmla="*/ 2927 w 2951"/>
                <a:gd name="T3" fmla="*/ 60 h 60"/>
                <a:gd name="T4" fmla="*/ 25 w 2951"/>
                <a:gd name="T5" fmla="*/ 60 h 60"/>
                <a:gd name="T6" fmla="*/ 6 w 2951"/>
                <a:gd name="T7" fmla="*/ 18 h 60"/>
                <a:gd name="T8" fmla="*/ 5 w 2951"/>
                <a:gd name="T9" fmla="*/ 38 h 60"/>
                <a:gd name="T10" fmla="*/ 25 w 2951"/>
                <a:gd name="T11" fmla="*/ 0 h 60"/>
                <a:gd name="T12" fmla="*/ 2927 w 2951"/>
                <a:gd name="T13" fmla="*/ 0 h 60"/>
                <a:gd name="T14" fmla="*/ 2945 w 2951"/>
                <a:gd name="T15" fmla="*/ 39 h 60"/>
                <a:gd name="T16" fmla="*/ 2945 w 2951"/>
                <a:gd name="T1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1" h="60">
                  <a:moveTo>
                    <a:pt x="2945" y="22"/>
                  </a:moveTo>
                  <a:cubicBezTo>
                    <a:pt x="2945" y="32"/>
                    <a:pt x="2951" y="60"/>
                    <a:pt x="2927" y="60"/>
                  </a:cubicBezTo>
                  <a:cubicBezTo>
                    <a:pt x="25" y="60"/>
                    <a:pt x="25" y="60"/>
                    <a:pt x="25" y="60"/>
                  </a:cubicBezTo>
                  <a:cubicBezTo>
                    <a:pt x="0" y="60"/>
                    <a:pt x="6" y="28"/>
                    <a:pt x="6" y="18"/>
                  </a:cubicBezTo>
                  <a:cubicBezTo>
                    <a:pt x="5" y="38"/>
                    <a:pt x="5" y="38"/>
                    <a:pt x="5" y="38"/>
                  </a:cubicBezTo>
                  <a:cubicBezTo>
                    <a:pt x="5" y="27"/>
                    <a:pt x="14" y="0"/>
                    <a:pt x="25" y="0"/>
                  </a:cubicBezTo>
                  <a:cubicBezTo>
                    <a:pt x="2927" y="0"/>
                    <a:pt x="2927" y="0"/>
                    <a:pt x="2927" y="0"/>
                  </a:cubicBezTo>
                  <a:cubicBezTo>
                    <a:pt x="2938" y="0"/>
                    <a:pt x="2945" y="28"/>
                    <a:pt x="2945" y="39"/>
                  </a:cubicBezTo>
                  <a:lnTo>
                    <a:pt x="2945" y="22"/>
                  </a:lnTo>
                  <a:close/>
                </a:path>
              </a:pathLst>
            </a:custGeom>
            <a:solidFill>
              <a:srgbClr val="4463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82" name="Freeform 486">
              <a:extLst>
                <a:ext uri="{FF2B5EF4-FFF2-40B4-BE49-F238E27FC236}">
                  <a16:creationId xmlns:a16="http://schemas.microsoft.com/office/drawing/2014/main" id="{87450929-FF1C-9E69-40B2-11303178056D}"/>
                </a:ext>
              </a:extLst>
            </p:cNvPr>
            <p:cNvSpPr>
              <a:spLocks/>
            </p:cNvSpPr>
            <p:nvPr/>
          </p:nvSpPr>
          <p:spPr bwMode="auto">
            <a:xfrm>
              <a:off x="-119067" y="6425282"/>
              <a:ext cx="12360944" cy="315427"/>
            </a:xfrm>
            <a:custGeom>
              <a:avLst/>
              <a:gdLst>
                <a:gd name="T0" fmla="*/ 2940 w 2940"/>
                <a:gd name="T1" fmla="*/ 18 h 36"/>
                <a:gd name="T2" fmla="*/ 2922 w 2940"/>
                <a:gd name="T3" fmla="*/ 36 h 36"/>
                <a:gd name="T4" fmla="*/ 18 w 2940"/>
                <a:gd name="T5" fmla="*/ 36 h 36"/>
                <a:gd name="T6" fmla="*/ 0 w 2940"/>
                <a:gd name="T7" fmla="*/ 18 h 36"/>
                <a:gd name="T8" fmla="*/ 18 w 2940"/>
                <a:gd name="T9" fmla="*/ 0 h 36"/>
                <a:gd name="T10" fmla="*/ 2922 w 2940"/>
                <a:gd name="T11" fmla="*/ 0 h 36"/>
                <a:gd name="T12" fmla="*/ 2940 w 2940"/>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2940" h="36">
                  <a:moveTo>
                    <a:pt x="2940" y="18"/>
                  </a:moveTo>
                  <a:cubicBezTo>
                    <a:pt x="2940" y="28"/>
                    <a:pt x="2932" y="36"/>
                    <a:pt x="2922" y="36"/>
                  </a:cubicBezTo>
                  <a:cubicBezTo>
                    <a:pt x="18" y="36"/>
                    <a:pt x="18" y="36"/>
                    <a:pt x="18" y="36"/>
                  </a:cubicBezTo>
                  <a:cubicBezTo>
                    <a:pt x="8" y="36"/>
                    <a:pt x="0" y="28"/>
                    <a:pt x="0" y="18"/>
                  </a:cubicBezTo>
                  <a:cubicBezTo>
                    <a:pt x="0" y="8"/>
                    <a:pt x="8" y="0"/>
                    <a:pt x="18" y="0"/>
                  </a:cubicBezTo>
                  <a:cubicBezTo>
                    <a:pt x="2922" y="0"/>
                    <a:pt x="2922" y="0"/>
                    <a:pt x="2922" y="0"/>
                  </a:cubicBezTo>
                  <a:cubicBezTo>
                    <a:pt x="2932" y="0"/>
                    <a:pt x="2940" y="8"/>
                    <a:pt x="2940" y="1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grpSp>
      <p:sp>
        <p:nvSpPr>
          <p:cNvPr id="4" name="Rectangle 3">
            <a:extLst>
              <a:ext uri="{FF2B5EF4-FFF2-40B4-BE49-F238E27FC236}">
                <a16:creationId xmlns:a16="http://schemas.microsoft.com/office/drawing/2014/main" id="{330D95ED-BA2D-3620-D2D6-D3D9349D5C42}"/>
              </a:ext>
            </a:extLst>
          </p:cNvPr>
          <p:cNvSpPr/>
          <p:nvPr/>
        </p:nvSpPr>
        <p:spPr>
          <a:xfrm>
            <a:off x="857784" y="1702340"/>
            <a:ext cx="3949911" cy="11782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Đáp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án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7C84554C-3960-DBCC-803C-21D8001523FE}"/>
              </a:ext>
            </a:extLst>
          </p:cNvPr>
          <p:cNvSpPr/>
          <p:nvPr/>
        </p:nvSpPr>
        <p:spPr>
          <a:xfrm>
            <a:off x="6688491" y="570913"/>
            <a:ext cx="1723083"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latin typeface="Times New Roman" panose="02020603050405020304" pitchFamily="18" charset="0"/>
                <a:cs typeface="Times New Roman" panose="02020603050405020304" pitchFamily="18" charset="0"/>
              </a:rPr>
              <a:t>Câu</a:t>
            </a:r>
            <a:r>
              <a:rPr lang="en-US" sz="2000" b="1" dirty="0">
                <a:solidFill>
                  <a:srgbClr val="FF0000"/>
                </a:solidFill>
                <a:latin typeface="Times New Roman" panose="02020603050405020304" pitchFamily="18" charset="0"/>
                <a:cs typeface="Times New Roman" panose="02020603050405020304" pitchFamily="18" charset="0"/>
              </a:rPr>
              <a:t> 1: A</a:t>
            </a:r>
          </a:p>
        </p:txBody>
      </p:sp>
      <p:sp>
        <p:nvSpPr>
          <p:cNvPr id="6" name="Oval 5">
            <a:extLst>
              <a:ext uri="{FF2B5EF4-FFF2-40B4-BE49-F238E27FC236}">
                <a16:creationId xmlns:a16="http://schemas.microsoft.com/office/drawing/2014/main" id="{9CCB60C4-33CD-78E5-A656-44CDEA639187}"/>
              </a:ext>
            </a:extLst>
          </p:cNvPr>
          <p:cNvSpPr/>
          <p:nvPr/>
        </p:nvSpPr>
        <p:spPr>
          <a:xfrm>
            <a:off x="7900770" y="1806685"/>
            <a:ext cx="1765454"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latin typeface="Times New Roman" panose="02020603050405020304" pitchFamily="18" charset="0"/>
                <a:cs typeface="Times New Roman" panose="02020603050405020304" pitchFamily="18" charset="0"/>
              </a:rPr>
              <a:t>Câu</a:t>
            </a:r>
            <a:r>
              <a:rPr lang="en-US" sz="2000" b="1" dirty="0">
                <a:solidFill>
                  <a:srgbClr val="FF0000"/>
                </a:solidFill>
                <a:latin typeface="Times New Roman" panose="02020603050405020304" pitchFamily="18" charset="0"/>
                <a:cs typeface="Times New Roman" panose="02020603050405020304" pitchFamily="18" charset="0"/>
              </a:rPr>
              <a:t> 2: D</a:t>
            </a:r>
          </a:p>
        </p:txBody>
      </p:sp>
      <p:sp>
        <p:nvSpPr>
          <p:cNvPr id="7" name="Oval 6">
            <a:extLst>
              <a:ext uri="{FF2B5EF4-FFF2-40B4-BE49-F238E27FC236}">
                <a16:creationId xmlns:a16="http://schemas.microsoft.com/office/drawing/2014/main" id="{B0A27C60-C2DC-3133-3BE2-D7B3661511BB}"/>
              </a:ext>
            </a:extLst>
          </p:cNvPr>
          <p:cNvSpPr/>
          <p:nvPr/>
        </p:nvSpPr>
        <p:spPr>
          <a:xfrm>
            <a:off x="9054200" y="3091294"/>
            <a:ext cx="1701897"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latin typeface="Times New Roman" panose="02020603050405020304" pitchFamily="18" charset="0"/>
                <a:cs typeface="Times New Roman" panose="02020603050405020304" pitchFamily="18" charset="0"/>
              </a:rPr>
              <a:t>Câu</a:t>
            </a:r>
            <a:r>
              <a:rPr lang="en-US" sz="2000" b="1" dirty="0">
                <a:solidFill>
                  <a:srgbClr val="FF0000"/>
                </a:solidFill>
                <a:latin typeface="Times New Roman" panose="02020603050405020304" pitchFamily="18" charset="0"/>
                <a:cs typeface="Times New Roman" panose="02020603050405020304" pitchFamily="18" charset="0"/>
              </a:rPr>
              <a:t> 3: C</a:t>
            </a:r>
          </a:p>
        </p:txBody>
      </p:sp>
    </p:spTree>
    <p:extLst>
      <p:ext uri="{BB962C8B-B14F-4D97-AF65-F5344CB8AC3E}">
        <p14:creationId xmlns:p14="http://schemas.microsoft.com/office/powerpoint/2010/main" val="378777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r: 5 Points 1">
            <a:extLst>
              <a:ext uri="{FF2B5EF4-FFF2-40B4-BE49-F238E27FC236}">
                <a16:creationId xmlns:a16="http://schemas.microsoft.com/office/drawing/2014/main" id="{914BF124-DD67-1E8D-6663-D76CFD718076}"/>
              </a:ext>
            </a:extLst>
          </p:cNvPr>
          <p:cNvSpPr/>
          <p:nvPr/>
        </p:nvSpPr>
        <p:spPr>
          <a:xfrm>
            <a:off x="3764605" y="272374"/>
            <a:ext cx="3745148" cy="2188724"/>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72BE00"/>
                </a:solidFill>
                <a:latin typeface="Times New Roman" panose="02020603050405020304" pitchFamily="18" charset="0"/>
                <a:cs typeface="Times New Roman" panose="02020603050405020304" pitchFamily="18" charset="0"/>
              </a:rPr>
              <a:t>NỘI DUNG BỔ SUNG NÂN CAO</a:t>
            </a:r>
          </a:p>
        </p:txBody>
      </p:sp>
      <p:sp>
        <p:nvSpPr>
          <p:cNvPr id="3" name="Title 2">
            <a:extLst>
              <a:ext uri="{FF2B5EF4-FFF2-40B4-BE49-F238E27FC236}">
                <a16:creationId xmlns:a16="http://schemas.microsoft.com/office/drawing/2014/main" id="{B68C81FE-A426-BE6F-A506-6B4C6A08DD86}"/>
              </a:ext>
            </a:extLst>
          </p:cNvPr>
          <p:cNvSpPr>
            <a:spLocks noGrp="1"/>
          </p:cNvSpPr>
          <p:nvPr>
            <p:ph type="title"/>
          </p:nvPr>
        </p:nvSpPr>
        <p:spPr>
          <a:xfrm>
            <a:off x="609600" y="3103121"/>
            <a:ext cx="10972800" cy="2587559"/>
          </a:xfrm>
        </p:spPr>
        <p:txBody>
          <a:bodyPr/>
          <a:lstStyle/>
          <a:p>
            <a:r>
              <a:rPr lang="en-US" sz="2400" b="1" kern="0" dirty="0" err="1">
                <a:solidFill>
                  <a:srgbClr val="000000"/>
                </a:solidFill>
                <a:effectLst/>
                <a:latin typeface="Times New Roman" panose="02020603050405020304" pitchFamily="18" charset="0"/>
                <a:ea typeface="Times New Roman" panose="02020603050405020304" pitchFamily="18" charset="0"/>
              </a:rPr>
              <a:t>Lựa</a:t>
            </a:r>
            <a:r>
              <a:rPr lang="en-US" sz="2400" b="1" kern="0" dirty="0">
                <a:solidFill>
                  <a:srgbClr val="000000"/>
                </a:solidFill>
                <a:effectLst/>
                <a:latin typeface="Times New Roman" panose="02020603050405020304" pitchFamily="18" charset="0"/>
                <a:ea typeface="Times New Roman" panose="02020603050405020304" pitchFamily="18" charset="0"/>
              </a:rPr>
              <a:t> </a:t>
            </a:r>
            <a:r>
              <a:rPr lang="en-US" sz="2400" b="1" kern="0" dirty="0" err="1">
                <a:solidFill>
                  <a:srgbClr val="000000"/>
                </a:solidFill>
                <a:effectLst/>
                <a:latin typeface="Times New Roman" panose="02020603050405020304" pitchFamily="18" charset="0"/>
                <a:ea typeface="Times New Roman" panose="02020603050405020304" pitchFamily="18" charset="0"/>
              </a:rPr>
              <a:t>chọn</a:t>
            </a:r>
            <a:r>
              <a:rPr lang="en-US" sz="2400" b="1" kern="0" dirty="0">
                <a:solidFill>
                  <a:srgbClr val="000000"/>
                </a:solidFill>
                <a:effectLst/>
                <a:latin typeface="Times New Roman" panose="02020603050405020304" pitchFamily="18" charset="0"/>
                <a:ea typeface="Times New Roman" panose="02020603050405020304" pitchFamily="18" charset="0"/>
              </a:rPr>
              <a:t> </a:t>
            </a:r>
            <a:r>
              <a:rPr lang="en-US" sz="2400" b="1" kern="0" dirty="0" err="1">
                <a:solidFill>
                  <a:srgbClr val="000000"/>
                </a:solidFill>
                <a:effectLst/>
                <a:latin typeface="Times New Roman" panose="02020603050405020304" pitchFamily="18" charset="0"/>
                <a:ea typeface="Times New Roman" panose="02020603050405020304" pitchFamily="18" charset="0"/>
              </a:rPr>
              <a:t>một</a:t>
            </a:r>
            <a:r>
              <a:rPr lang="en-US" sz="2400" b="1" kern="0" dirty="0">
                <a:solidFill>
                  <a:srgbClr val="000000"/>
                </a:solidFill>
                <a:effectLst/>
                <a:latin typeface="Times New Roman" panose="02020603050405020304" pitchFamily="18" charset="0"/>
                <a:ea typeface="Times New Roman" panose="02020603050405020304" pitchFamily="18" charset="0"/>
              </a:rPr>
              <a:t> </a:t>
            </a:r>
            <a:r>
              <a:rPr lang="en-US" sz="2400" b="1" kern="0" dirty="0" err="1">
                <a:solidFill>
                  <a:srgbClr val="000000"/>
                </a:solidFill>
                <a:effectLst/>
                <a:latin typeface="Times New Roman" panose="02020603050405020304" pitchFamily="18" charset="0"/>
                <a:ea typeface="Times New Roman" panose="02020603050405020304" pitchFamily="18" charset="0"/>
              </a:rPr>
              <a:t>loại</a:t>
            </a:r>
            <a:r>
              <a:rPr lang="en-US" sz="2400" b="1" kern="0" dirty="0">
                <a:solidFill>
                  <a:srgbClr val="000000"/>
                </a:solidFill>
                <a:effectLst/>
                <a:latin typeface="Times New Roman" panose="02020603050405020304" pitchFamily="18" charset="0"/>
                <a:ea typeface="Times New Roman" panose="02020603050405020304" pitchFamily="18" charset="0"/>
              </a:rPr>
              <a:t> </a:t>
            </a:r>
            <a:r>
              <a:rPr lang="en-US" sz="2400" b="1" kern="0" dirty="0" err="1">
                <a:solidFill>
                  <a:srgbClr val="000000"/>
                </a:solidFill>
                <a:effectLst/>
                <a:latin typeface="Times New Roman" panose="02020603050405020304" pitchFamily="18" charset="0"/>
                <a:ea typeface="Times New Roman" panose="02020603050405020304" pitchFamily="18" charset="0"/>
              </a:rPr>
              <a:t>cây</a:t>
            </a:r>
            <a:r>
              <a:rPr lang="en-US" sz="2400" b="1" kern="0" dirty="0">
                <a:solidFill>
                  <a:srgbClr val="000000"/>
                </a:solidFill>
                <a:effectLst/>
                <a:latin typeface="Times New Roman" panose="02020603050405020304" pitchFamily="18" charset="0"/>
                <a:ea typeface="Times New Roman" panose="02020603050405020304" pitchFamily="18" charset="0"/>
              </a:rPr>
              <a:t> </a:t>
            </a:r>
            <a:r>
              <a:rPr lang="en-US" sz="2400" b="1" kern="0" dirty="0" err="1">
                <a:solidFill>
                  <a:srgbClr val="000000"/>
                </a:solidFill>
                <a:effectLst/>
                <a:latin typeface="Times New Roman" panose="02020603050405020304" pitchFamily="18" charset="0"/>
                <a:ea typeface="Times New Roman" panose="02020603050405020304" pitchFamily="18" charset="0"/>
              </a:rPr>
              <a:t>phù</a:t>
            </a:r>
            <a:r>
              <a:rPr lang="en-US" sz="2400" b="1" kern="0" dirty="0">
                <a:solidFill>
                  <a:srgbClr val="000000"/>
                </a:solidFill>
                <a:effectLst/>
                <a:latin typeface="Times New Roman" panose="02020603050405020304" pitchFamily="18" charset="0"/>
                <a:ea typeface="Times New Roman" panose="02020603050405020304" pitchFamily="18" charset="0"/>
              </a:rPr>
              <a:t> </a:t>
            </a:r>
            <a:r>
              <a:rPr lang="en-US" sz="2400" b="1" kern="0" dirty="0" err="1">
                <a:solidFill>
                  <a:srgbClr val="000000"/>
                </a:solidFill>
                <a:effectLst/>
                <a:latin typeface="Times New Roman" panose="02020603050405020304" pitchFamily="18" charset="0"/>
                <a:ea typeface="Times New Roman" panose="02020603050405020304" pitchFamily="18" charset="0"/>
              </a:rPr>
              <a:t>hợp</a:t>
            </a:r>
            <a:r>
              <a:rPr lang="en-US" sz="2400" b="1" kern="0" dirty="0">
                <a:solidFill>
                  <a:srgbClr val="000000"/>
                </a:solidFill>
                <a:effectLst/>
                <a:latin typeface="Times New Roman" panose="02020603050405020304" pitchFamily="18" charset="0"/>
                <a:ea typeface="Times New Roman" panose="02020603050405020304" pitchFamily="18" charset="0"/>
              </a:rPr>
              <a:t> </a:t>
            </a:r>
            <a:r>
              <a:rPr lang="en-US" sz="2400" b="1" kern="0" dirty="0" err="1">
                <a:solidFill>
                  <a:srgbClr val="000000"/>
                </a:solidFill>
                <a:effectLst/>
                <a:latin typeface="Times New Roman" panose="02020603050405020304" pitchFamily="18" charset="0"/>
                <a:ea typeface="Times New Roman" panose="02020603050405020304" pitchFamily="18" charset="0"/>
              </a:rPr>
              <a:t>trồng</a:t>
            </a:r>
            <a:r>
              <a:rPr lang="en-US" sz="2400" b="1" kern="0" dirty="0">
                <a:solidFill>
                  <a:srgbClr val="000000"/>
                </a:solidFill>
                <a:effectLst/>
                <a:latin typeface="Times New Roman" panose="02020603050405020304" pitchFamily="18" charset="0"/>
                <a:ea typeface="Times New Roman" panose="02020603050405020304" pitchFamily="18" charset="0"/>
              </a:rPr>
              <a:t> </a:t>
            </a:r>
            <a:r>
              <a:rPr lang="en-US" sz="2400" b="1" kern="0" dirty="0" err="1">
                <a:solidFill>
                  <a:srgbClr val="000000"/>
                </a:solidFill>
                <a:effectLst/>
                <a:latin typeface="Times New Roman" panose="02020603050405020304" pitchFamily="18" charset="0"/>
                <a:ea typeface="Times New Roman" panose="02020603050405020304" pitchFamily="18" charset="0"/>
              </a:rPr>
              <a:t>trên</a:t>
            </a:r>
            <a:r>
              <a:rPr lang="en-US" sz="2400" b="1" kern="0" dirty="0">
                <a:solidFill>
                  <a:srgbClr val="000000"/>
                </a:solidFill>
                <a:effectLst/>
                <a:latin typeface="Times New Roman" panose="02020603050405020304" pitchFamily="18" charset="0"/>
                <a:ea typeface="Times New Roman" panose="02020603050405020304" pitchFamily="18" charset="0"/>
              </a:rPr>
              <a:t> ban </a:t>
            </a:r>
            <a:r>
              <a:rPr lang="en-US" sz="2400" b="1" kern="0" dirty="0" err="1">
                <a:solidFill>
                  <a:srgbClr val="000000"/>
                </a:solidFill>
                <a:effectLst/>
                <a:latin typeface="Times New Roman" panose="02020603050405020304" pitchFamily="18" charset="0"/>
                <a:ea typeface="Times New Roman" panose="02020603050405020304" pitchFamily="18" charset="0"/>
              </a:rPr>
              <a:t>công</a:t>
            </a:r>
            <a:r>
              <a:rPr lang="en-US" sz="2400" b="1" kern="0" dirty="0">
                <a:solidFill>
                  <a:srgbClr val="000000"/>
                </a:solidFill>
                <a:effectLst/>
                <a:latin typeface="Times New Roman" panose="02020603050405020304" pitchFamily="18" charset="0"/>
                <a:ea typeface="Times New Roman" panose="02020603050405020304" pitchFamily="18" charset="0"/>
              </a:rPr>
              <a:t> </a:t>
            </a:r>
            <a:r>
              <a:rPr lang="en-US" sz="2400" b="1" kern="0" dirty="0" err="1">
                <a:solidFill>
                  <a:srgbClr val="000000"/>
                </a:solidFill>
                <a:effectLst/>
                <a:latin typeface="Times New Roman" panose="02020603050405020304" pitchFamily="18" charset="0"/>
                <a:ea typeface="Times New Roman" panose="02020603050405020304" pitchFamily="18" charset="0"/>
              </a:rPr>
              <a:t>gia</a:t>
            </a:r>
            <a:r>
              <a:rPr lang="en-US" sz="2400" b="1" kern="0" dirty="0">
                <a:solidFill>
                  <a:srgbClr val="000000"/>
                </a:solidFill>
                <a:effectLst/>
                <a:latin typeface="Times New Roman" panose="02020603050405020304" pitchFamily="18" charset="0"/>
                <a:ea typeface="Times New Roman" panose="02020603050405020304" pitchFamily="18" charset="0"/>
              </a:rPr>
              <a:t> </a:t>
            </a:r>
            <a:r>
              <a:rPr lang="en-US" sz="2400" b="1" kern="0" dirty="0" err="1">
                <a:solidFill>
                  <a:srgbClr val="000000"/>
                </a:solidFill>
                <a:effectLst/>
                <a:latin typeface="Times New Roman" panose="02020603050405020304" pitchFamily="18" charset="0"/>
                <a:ea typeface="Times New Roman" panose="02020603050405020304" pitchFamily="18" charset="0"/>
              </a:rPr>
              <a:t>đình</a:t>
            </a:r>
            <a:r>
              <a:rPr lang="en-US" sz="2400" b="1" kern="0" dirty="0">
                <a:solidFill>
                  <a:srgbClr val="000000"/>
                </a:solidFill>
                <a:effectLst/>
                <a:latin typeface="Times New Roman" panose="02020603050405020304" pitchFamily="18" charset="0"/>
                <a:ea typeface="Times New Roman" panose="02020603050405020304" pitchFamily="18" charset="0"/>
              </a:rPr>
              <a:t> </a:t>
            </a:r>
            <a:r>
              <a:rPr lang="en-US" sz="2400" b="1" kern="0" dirty="0" err="1">
                <a:solidFill>
                  <a:srgbClr val="000000"/>
                </a:solidFill>
                <a:effectLst/>
                <a:latin typeface="Times New Roman" panose="02020603050405020304" pitchFamily="18" charset="0"/>
                <a:ea typeface="Times New Roman" panose="02020603050405020304" pitchFamily="18" charset="0"/>
              </a:rPr>
              <a:t>em</a:t>
            </a:r>
            <a:r>
              <a:rPr lang="en-US" sz="2400" b="1" kern="0" dirty="0">
                <a:solidFill>
                  <a:srgbClr val="000000"/>
                </a:solidFill>
                <a:effectLst/>
                <a:latin typeface="Times New Roman" panose="02020603050405020304" pitchFamily="18" charset="0"/>
                <a:ea typeface="Times New Roman" panose="02020603050405020304" pitchFamily="18" charset="0"/>
              </a:rPr>
              <a:t> </a:t>
            </a:r>
            <a:br>
              <a:rPr lang="en-US" sz="2400" b="1" kern="0" dirty="0">
                <a:solidFill>
                  <a:srgbClr val="000000"/>
                </a:solidFill>
                <a:effectLst/>
                <a:latin typeface="Times New Roman" panose="02020603050405020304" pitchFamily="18" charset="0"/>
                <a:ea typeface="Times New Roman" panose="02020603050405020304" pitchFamily="18" charset="0"/>
              </a:rPr>
            </a:br>
            <a:r>
              <a:rPr lang="en-US" sz="2400" b="1" kern="0" dirty="0" err="1">
                <a:solidFill>
                  <a:srgbClr val="000000"/>
                </a:solidFill>
                <a:effectLst/>
                <a:latin typeface="Times New Roman" panose="02020603050405020304" pitchFamily="18" charset="0"/>
                <a:ea typeface="Times New Roman" panose="02020603050405020304" pitchFamily="18" charset="0"/>
              </a:rPr>
              <a:t>và</a:t>
            </a:r>
            <a:r>
              <a:rPr lang="en-US" sz="2400" b="1" kern="0" dirty="0">
                <a:solidFill>
                  <a:srgbClr val="000000"/>
                </a:solidFill>
                <a:effectLst/>
                <a:latin typeface="Times New Roman" panose="02020603050405020304" pitchFamily="18" charset="0"/>
                <a:ea typeface="Times New Roman" panose="02020603050405020304" pitchFamily="18" charset="0"/>
              </a:rPr>
              <a:t> </a:t>
            </a:r>
            <a:r>
              <a:rPr lang="en-US" sz="2400" b="1" kern="0" dirty="0" err="1">
                <a:solidFill>
                  <a:srgbClr val="000000"/>
                </a:solidFill>
                <a:effectLst/>
                <a:latin typeface="Times New Roman" panose="02020603050405020304" pitchFamily="18" charset="0"/>
                <a:ea typeface="Times New Roman" panose="02020603050405020304" pitchFamily="18" charset="0"/>
              </a:rPr>
              <a:t>cho</a:t>
            </a:r>
            <a:r>
              <a:rPr lang="en-US" sz="2400" b="1" kern="0" dirty="0">
                <a:solidFill>
                  <a:srgbClr val="000000"/>
                </a:solidFill>
                <a:effectLst/>
                <a:latin typeface="Times New Roman" panose="02020603050405020304" pitchFamily="18" charset="0"/>
                <a:ea typeface="Times New Roman" panose="02020603050405020304" pitchFamily="18" charset="0"/>
              </a:rPr>
              <a:t> </a:t>
            </a:r>
            <a:r>
              <a:rPr lang="en-US" sz="2400" b="1" kern="0" dirty="0" err="1">
                <a:solidFill>
                  <a:srgbClr val="000000"/>
                </a:solidFill>
                <a:effectLst/>
                <a:latin typeface="Times New Roman" panose="02020603050405020304" pitchFamily="18" charset="0"/>
                <a:ea typeface="Times New Roman" panose="02020603050405020304" pitchFamily="18" charset="0"/>
              </a:rPr>
              <a:t>biết</a:t>
            </a:r>
            <a:r>
              <a:rPr lang="en-US" sz="2400" b="1" kern="0" dirty="0">
                <a:solidFill>
                  <a:srgbClr val="000000"/>
                </a:solidFill>
                <a:effectLst/>
                <a:latin typeface="Times New Roman" panose="02020603050405020304" pitchFamily="18" charset="0"/>
                <a:ea typeface="Times New Roman" panose="02020603050405020304" pitchFamily="18" charset="0"/>
              </a:rPr>
              <a:t> qui </a:t>
            </a:r>
            <a:r>
              <a:rPr lang="en-US" sz="2400" b="1" kern="0" dirty="0" err="1">
                <a:solidFill>
                  <a:srgbClr val="000000"/>
                </a:solidFill>
                <a:effectLst/>
                <a:latin typeface="Times New Roman" panose="02020603050405020304" pitchFamily="18" charset="0"/>
                <a:ea typeface="Times New Roman" panose="02020603050405020304" pitchFamily="18" charset="0"/>
              </a:rPr>
              <a:t>trình</a:t>
            </a:r>
            <a:r>
              <a:rPr lang="en-US" sz="2400" b="1" kern="0" dirty="0">
                <a:solidFill>
                  <a:srgbClr val="000000"/>
                </a:solidFill>
                <a:effectLst/>
                <a:latin typeface="Times New Roman" panose="02020603050405020304" pitchFamily="18" charset="0"/>
                <a:ea typeface="Times New Roman" panose="02020603050405020304" pitchFamily="18" charset="0"/>
              </a:rPr>
              <a:t> </a:t>
            </a:r>
            <a:r>
              <a:rPr lang="en-US" sz="2400" b="1" kern="0" dirty="0" err="1">
                <a:solidFill>
                  <a:srgbClr val="000000"/>
                </a:solidFill>
                <a:effectLst/>
                <a:latin typeface="Times New Roman" panose="02020603050405020304" pitchFamily="18" charset="0"/>
                <a:ea typeface="Times New Roman" panose="02020603050405020304" pitchFamily="18" charset="0"/>
              </a:rPr>
              <a:t>làm</a:t>
            </a:r>
            <a:r>
              <a:rPr lang="en-US" sz="2400" b="1" kern="0" dirty="0">
                <a:solidFill>
                  <a:srgbClr val="000000"/>
                </a:solidFill>
                <a:effectLst/>
                <a:latin typeface="Times New Roman" panose="02020603050405020304" pitchFamily="18" charset="0"/>
                <a:ea typeface="Times New Roman" panose="02020603050405020304" pitchFamily="18" charset="0"/>
              </a:rPr>
              <a:t> </a:t>
            </a:r>
            <a:r>
              <a:rPr lang="en-US" sz="2400" b="1" kern="0" dirty="0" err="1">
                <a:solidFill>
                  <a:srgbClr val="000000"/>
                </a:solidFill>
                <a:effectLst/>
                <a:latin typeface="Times New Roman" panose="02020603050405020304" pitchFamily="18" charset="0"/>
                <a:ea typeface="Times New Roman" panose="02020603050405020304" pitchFamily="18" charset="0"/>
              </a:rPr>
              <a:t>đất</a:t>
            </a:r>
            <a:r>
              <a:rPr lang="en-US" sz="2400" b="1" kern="0" dirty="0">
                <a:solidFill>
                  <a:srgbClr val="000000"/>
                </a:solidFill>
                <a:effectLst/>
                <a:latin typeface="Times New Roman" panose="02020603050405020304" pitchFamily="18" charset="0"/>
                <a:ea typeface="Times New Roman" panose="02020603050405020304" pitchFamily="18" charset="0"/>
              </a:rPr>
              <a:t> </a:t>
            </a:r>
            <a:r>
              <a:rPr lang="en-US" sz="2400" b="1" kern="0" dirty="0" err="1">
                <a:solidFill>
                  <a:srgbClr val="000000"/>
                </a:solidFill>
                <a:effectLst/>
                <a:latin typeface="Times New Roman" panose="02020603050405020304" pitchFamily="18" charset="0"/>
                <a:ea typeface="Times New Roman" panose="02020603050405020304" pitchFamily="18" charset="0"/>
              </a:rPr>
              <a:t>để</a:t>
            </a:r>
            <a:r>
              <a:rPr lang="en-US" sz="2400" b="1" kern="0" dirty="0">
                <a:solidFill>
                  <a:srgbClr val="000000"/>
                </a:solidFill>
                <a:effectLst/>
                <a:latin typeface="Times New Roman" panose="02020603050405020304" pitchFamily="18" charset="0"/>
                <a:ea typeface="Times New Roman" panose="02020603050405020304" pitchFamily="18" charset="0"/>
              </a:rPr>
              <a:t> </a:t>
            </a:r>
            <a:r>
              <a:rPr lang="en-US" sz="2400" b="1" kern="0" dirty="0" err="1">
                <a:solidFill>
                  <a:srgbClr val="000000"/>
                </a:solidFill>
                <a:effectLst/>
                <a:latin typeface="Times New Roman" panose="02020603050405020304" pitchFamily="18" charset="0"/>
                <a:ea typeface="Times New Roman" panose="02020603050405020304" pitchFamily="18" charset="0"/>
              </a:rPr>
              <a:t>trồng</a:t>
            </a:r>
            <a:r>
              <a:rPr lang="en-US" sz="2400" b="1" kern="0" dirty="0">
                <a:solidFill>
                  <a:srgbClr val="000000"/>
                </a:solidFill>
                <a:effectLst/>
                <a:latin typeface="Times New Roman" panose="02020603050405020304" pitchFamily="18" charset="0"/>
                <a:ea typeface="Times New Roman" panose="02020603050405020304" pitchFamily="18" charset="0"/>
              </a:rPr>
              <a:t> </a:t>
            </a:r>
            <a:r>
              <a:rPr lang="en-US" sz="2400" b="1" kern="0" dirty="0" err="1">
                <a:solidFill>
                  <a:srgbClr val="000000"/>
                </a:solidFill>
                <a:effectLst/>
                <a:latin typeface="Times New Roman" panose="02020603050405020304" pitchFamily="18" charset="0"/>
                <a:ea typeface="Times New Roman" panose="02020603050405020304" pitchFamily="18" charset="0"/>
              </a:rPr>
              <a:t>loại</a:t>
            </a:r>
            <a:r>
              <a:rPr lang="en-US" sz="2400" b="1" kern="0" dirty="0">
                <a:solidFill>
                  <a:srgbClr val="000000"/>
                </a:solidFill>
                <a:effectLst/>
                <a:latin typeface="Times New Roman" panose="02020603050405020304" pitchFamily="18" charset="0"/>
                <a:ea typeface="Times New Roman" panose="02020603050405020304" pitchFamily="18" charset="0"/>
              </a:rPr>
              <a:t> </a:t>
            </a:r>
            <a:r>
              <a:rPr lang="en-US" sz="2400" b="1" kern="0" dirty="0" err="1">
                <a:solidFill>
                  <a:srgbClr val="000000"/>
                </a:solidFill>
                <a:effectLst/>
                <a:latin typeface="Times New Roman" panose="02020603050405020304" pitchFamily="18" charset="0"/>
                <a:ea typeface="Times New Roman" panose="02020603050405020304" pitchFamily="18" charset="0"/>
              </a:rPr>
              <a:t>cây</a:t>
            </a:r>
            <a:r>
              <a:rPr lang="en-US" sz="2400" b="1" kern="0" dirty="0">
                <a:solidFill>
                  <a:srgbClr val="000000"/>
                </a:solidFill>
                <a:effectLst/>
                <a:latin typeface="Times New Roman" panose="02020603050405020304" pitchFamily="18" charset="0"/>
                <a:ea typeface="Times New Roman" panose="02020603050405020304" pitchFamily="18" charset="0"/>
              </a:rPr>
              <a:t> </a:t>
            </a:r>
            <a:r>
              <a:rPr lang="en-US" sz="2400" b="1" kern="0" dirty="0" err="1">
                <a:solidFill>
                  <a:srgbClr val="000000"/>
                </a:solidFill>
                <a:effectLst/>
                <a:latin typeface="Times New Roman" panose="02020603050405020304" pitchFamily="18" charset="0"/>
                <a:ea typeface="Times New Roman" panose="02020603050405020304" pitchFamily="18" charset="0"/>
              </a:rPr>
              <a:t>đó</a:t>
            </a:r>
            <a:r>
              <a:rPr lang="en-US" sz="2400" b="1" kern="0" dirty="0">
                <a:solidFill>
                  <a:srgbClr val="000000"/>
                </a:solidFill>
                <a:effectLst/>
                <a:latin typeface="Times New Roman" panose="02020603050405020304" pitchFamily="18" charset="0"/>
                <a:ea typeface="Times New Roman" panose="02020603050405020304" pitchFamily="18" charset="0"/>
              </a:rPr>
              <a:t>?</a:t>
            </a:r>
            <a:br>
              <a:rPr lang="en-US" sz="2400" b="1" kern="0" dirty="0">
                <a:solidFill>
                  <a:srgbClr val="000000"/>
                </a:solidFill>
                <a:effectLst/>
                <a:latin typeface="Times New Roman" panose="02020603050405020304" pitchFamily="18" charset="0"/>
                <a:ea typeface="Times New Roman" panose="02020603050405020304" pitchFamily="18" charset="0"/>
              </a:rPr>
            </a:br>
            <a:br>
              <a:rPr lang="en-US" sz="2400" b="1" kern="0" dirty="0">
                <a:solidFill>
                  <a:srgbClr val="000000"/>
                </a:solidFill>
                <a:effectLst/>
                <a:latin typeface="Times New Roman" panose="02020603050405020304" pitchFamily="18" charset="0"/>
                <a:ea typeface="Times New Roman" panose="02020603050405020304" pitchFamily="18" charset="0"/>
              </a:rPr>
            </a:br>
            <a:r>
              <a:rPr lang="vi-VN" sz="1800" b="1"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 ý:</a:t>
            </a:r>
            <a:r>
              <a:rPr lang="vi-VN"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HS quan sát, tìm hiểu cách chuẩn bị đất trồng cây trong một số điều kiện khác nhau (trong chậu, trong vườn, trong nhà lưới,...). HS lựa chọn và mô tả quy trình làm đất trồng cây trong một điều kiện cụ thể, nộp lại sản phẩm cho GV trong buổi học tiếp theo. </a:t>
            </a:r>
            <a:endParaRPr lang="en-US" sz="5400" b="1" dirty="0"/>
          </a:p>
        </p:txBody>
      </p:sp>
    </p:spTree>
    <p:extLst>
      <p:ext uri="{BB962C8B-B14F-4D97-AF65-F5344CB8AC3E}">
        <p14:creationId xmlns:p14="http://schemas.microsoft.com/office/powerpoint/2010/main" val="1626510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D7042-A5CA-DA68-42A9-D7FF4EC0F544}"/>
              </a:ext>
            </a:extLst>
          </p:cNvPr>
          <p:cNvSpPr>
            <a:spLocks noGrp="1"/>
          </p:cNvSpPr>
          <p:nvPr>
            <p:ph type="title"/>
          </p:nvPr>
        </p:nvSpPr>
        <p:spPr>
          <a:xfrm>
            <a:off x="609600" y="274637"/>
            <a:ext cx="10972800" cy="1991907"/>
          </a:xfrm>
        </p:spPr>
        <p:txBody>
          <a:bodyPr/>
          <a:lstStyle/>
          <a:p>
            <a:pPr>
              <a:lnSpc>
                <a:spcPct val="115000"/>
              </a:lnSpc>
              <a:spcAft>
                <a:spcPts val="1000"/>
              </a:spcAft>
            </a:pPr>
            <a:br>
              <a:rPr lang="en-GB" sz="1800" dirty="0">
                <a:effectLst/>
                <a:latin typeface="Times New Roman" panose="02020603050405020304" pitchFamily="18" charset="0"/>
                <a:ea typeface="Calibri" panose="020F0502020204030204" pitchFamily="34" charset="0"/>
                <a:cs typeface="Times New Roman" panose="02020603050405020304" pitchFamily="18" charset="0"/>
              </a:rPr>
            </a:br>
            <a:br>
              <a:rPr lang="en-GB" sz="1800" dirty="0">
                <a:effectLst/>
                <a:latin typeface="Times New Roman" panose="02020603050405020304" pitchFamily="18" charset="0"/>
                <a:ea typeface="Calibri" panose="020F0502020204030204" pitchFamily="34" charset="0"/>
                <a:cs typeface="Times New Roman" panose="02020603050405020304" pitchFamily="18" charset="0"/>
              </a:rPr>
            </a:br>
            <a:r>
              <a:rPr lang="en-GB" sz="2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NHIỆM VỤ VỀ NHÀ</a:t>
            </a:r>
            <a:br>
              <a:rPr lang="en-GB" sz="28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br>
            <a:br>
              <a:rPr lang="en-GB" sz="1800" dirty="0">
                <a:effectLst/>
                <a:latin typeface="Times New Roman" panose="02020603050405020304" pitchFamily="18" charset="0"/>
                <a:ea typeface="Calibri" panose="020F0502020204030204" pitchFamily="34" charset="0"/>
                <a:cs typeface="Times New Roman" panose="02020603050405020304" pitchFamily="18" charset="0"/>
              </a:rPr>
            </a:b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Xem</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trồng</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000" dirty="0">
                <a:effectLst/>
                <a:latin typeface="Times New Roman" panose="02020603050405020304" pitchFamily="18" charset="0"/>
                <a:ea typeface="Calibri" panose="020F0502020204030204" pitchFamily="34" charset="0"/>
                <a:cs typeface="Times New Roman" panose="02020603050405020304" pitchFamily="18" charset="0"/>
              </a:rPr>
            </a:b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2 :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Gieo</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trồng</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chăm</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sóc</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phòng</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bệnh</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trồng</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000" dirty="0">
                <a:effectLst/>
                <a:latin typeface="Times New Roman" panose="02020603050405020304" pitchFamily="18" charset="0"/>
                <a:ea typeface="Calibri" panose="020F0502020204030204" pitchFamily="34" charset="0"/>
                <a:cs typeface="Times New Roman" panose="02020603050405020304" pitchFamily="18" charset="0"/>
              </a:rPr>
            </a:b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kĩ</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gieo</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trồng</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biện</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chăm</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sóc</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effectLst/>
                <a:latin typeface="Times New Roman" panose="02020603050405020304" pitchFamily="18" charset="0"/>
                <a:ea typeface="Calibri" panose="020F0502020204030204" pitchFamily="34" charset="0"/>
                <a:cs typeface="Times New Roman" panose="02020603050405020304" pitchFamily="18" charset="0"/>
              </a:rPr>
              <a:t>trồng</a:t>
            </a:r>
            <a:r>
              <a:rPr lang="en-GB" sz="2000" dirty="0">
                <a:effectLst/>
                <a:latin typeface="Times New Roman" panose="02020603050405020304" pitchFamily="18" charset="0"/>
                <a:ea typeface="Calibri" panose="020F0502020204030204" pitchFamily="34" charset="0"/>
                <a:cs typeface="Times New Roman" panose="02020603050405020304" pitchFamily="18" charset="0"/>
              </a:rPr>
              <a:t>?</a:t>
            </a:r>
            <a:br>
              <a:rPr lang="en-US" sz="20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grpSp>
        <p:nvGrpSpPr>
          <p:cNvPr id="3" name="组合 3">
            <a:extLst>
              <a:ext uri="{FF2B5EF4-FFF2-40B4-BE49-F238E27FC236}">
                <a16:creationId xmlns:a16="http://schemas.microsoft.com/office/drawing/2014/main" id="{FB3BD4CD-1805-EC28-35B6-DAD173190B3E}"/>
              </a:ext>
            </a:extLst>
          </p:cNvPr>
          <p:cNvGrpSpPr/>
          <p:nvPr/>
        </p:nvGrpSpPr>
        <p:grpSpPr>
          <a:xfrm>
            <a:off x="-123809" y="4527536"/>
            <a:ext cx="12315810" cy="2424248"/>
            <a:chOff x="-123810" y="4108197"/>
            <a:chExt cx="12408377" cy="2843587"/>
          </a:xfrm>
        </p:grpSpPr>
        <p:sp>
          <p:nvSpPr>
            <p:cNvPr id="4" name="Freeform 18">
              <a:extLst>
                <a:ext uri="{FF2B5EF4-FFF2-40B4-BE49-F238E27FC236}">
                  <a16:creationId xmlns:a16="http://schemas.microsoft.com/office/drawing/2014/main" id="{E77C563C-7A27-C01A-BC33-437B05F17713}"/>
                </a:ext>
              </a:extLst>
            </p:cNvPr>
            <p:cNvSpPr>
              <a:spLocks/>
            </p:cNvSpPr>
            <p:nvPr/>
          </p:nvSpPr>
          <p:spPr bwMode="auto">
            <a:xfrm>
              <a:off x="2143470" y="4587267"/>
              <a:ext cx="860902" cy="1980313"/>
            </a:xfrm>
            <a:custGeom>
              <a:avLst/>
              <a:gdLst>
                <a:gd name="T0" fmla="*/ 77 w 205"/>
                <a:gd name="T1" fmla="*/ 0 h 445"/>
                <a:gd name="T2" fmla="*/ 74 w 205"/>
                <a:gd name="T3" fmla="*/ 4 h 445"/>
                <a:gd name="T4" fmla="*/ 5 w 205"/>
                <a:gd name="T5" fmla="*/ 89 h 445"/>
                <a:gd name="T6" fmla="*/ 42 w 205"/>
                <a:gd name="T7" fmla="*/ 89 h 445"/>
                <a:gd name="T8" fmla="*/ 5 w 205"/>
                <a:gd name="T9" fmla="*/ 146 h 445"/>
                <a:gd name="T10" fmla="*/ 19 w 205"/>
                <a:gd name="T11" fmla="*/ 169 h 445"/>
                <a:gd name="T12" fmla="*/ 17 w 205"/>
                <a:gd name="T13" fmla="*/ 169 h 445"/>
                <a:gd name="T14" fmla="*/ 19 w 205"/>
                <a:gd name="T15" fmla="*/ 173 h 445"/>
                <a:gd name="T16" fmla="*/ 0 w 205"/>
                <a:gd name="T17" fmla="*/ 173 h 445"/>
                <a:gd name="T18" fmla="*/ 12 w 205"/>
                <a:gd name="T19" fmla="*/ 197 h 445"/>
                <a:gd name="T20" fmla="*/ 15 w 205"/>
                <a:gd name="T21" fmla="*/ 197 h 445"/>
                <a:gd name="T22" fmla="*/ 14 w 205"/>
                <a:gd name="T23" fmla="*/ 200 h 445"/>
                <a:gd name="T24" fmla="*/ 36 w 205"/>
                <a:gd name="T25" fmla="*/ 245 h 445"/>
                <a:gd name="T26" fmla="*/ 36 w 205"/>
                <a:gd name="T27" fmla="*/ 245 h 445"/>
                <a:gd name="T28" fmla="*/ 36 w 205"/>
                <a:gd name="T29" fmla="*/ 245 h 445"/>
                <a:gd name="T30" fmla="*/ 23 w 205"/>
                <a:gd name="T31" fmla="*/ 245 h 445"/>
                <a:gd name="T32" fmla="*/ 50 w 205"/>
                <a:gd name="T33" fmla="*/ 305 h 445"/>
                <a:gd name="T34" fmla="*/ 50 w 205"/>
                <a:gd name="T35" fmla="*/ 305 h 445"/>
                <a:gd name="T36" fmla="*/ 50 w 205"/>
                <a:gd name="T37" fmla="*/ 306 h 445"/>
                <a:gd name="T38" fmla="*/ 35 w 205"/>
                <a:gd name="T39" fmla="*/ 306 h 445"/>
                <a:gd name="T40" fmla="*/ 40 w 205"/>
                <a:gd name="T41" fmla="*/ 321 h 445"/>
                <a:gd name="T42" fmla="*/ 59 w 205"/>
                <a:gd name="T43" fmla="*/ 321 h 445"/>
                <a:gd name="T44" fmla="*/ 56 w 205"/>
                <a:gd name="T45" fmla="*/ 362 h 445"/>
                <a:gd name="T46" fmla="*/ 57 w 205"/>
                <a:gd name="T47" fmla="*/ 364 h 445"/>
                <a:gd name="T48" fmla="*/ 57 w 205"/>
                <a:gd name="T49" fmla="*/ 364 h 445"/>
                <a:gd name="T50" fmla="*/ 57 w 205"/>
                <a:gd name="T51" fmla="*/ 365 h 445"/>
                <a:gd name="T52" fmla="*/ 56 w 205"/>
                <a:gd name="T53" fmla="*/ 365 h 445"/>
                <a:gd name="T54" fmla="*/ 50 w 205"/>
                <a:gd name="T55" fmla="*/ 445 h 445"/>
                <a:gd name="T56" fmla="*/ 78 w 205"/>
                <a:gd name="T57" fmla="*/ 445 h 445"/>
                <a:gd name="T58" fmla="*/ 103 w 205"/>
                <a:gd name="T59" fmla="*/ 445 h 445"/>
                <a:gd name="T60" fmla="*/ 104 w 205"/>
                <a:gd name="T61" fmla="*/ 445 h 445"/>
                <a:gd name="T62" fmla="*/ 96 w 205"/>
                <a:gd name="T63" fmla="*/ 321 h 445"/>
                <a:gd name="T64" fmla="*/ 205 w 205"/>
                <a:gd name="T65" fmla="*/ 321 h 445"/>
                <a:gd name="T66" fmla="*/ 202 w 205"/>
                <a:gd name="T67" fmla="*/ 317 h 445"/>
                <a:gd name="T68" fmla="*/ 98 w 205"/>
                <a:gd name="T69" fmla="*/ 317 h 445"/>
                <a:gd name="T70" fmla="*/ 151 w 205"/>
                <a:gd name="T71" fmla="*/ 217 h 445"/>
                <a:gd name="T72" fmla="*/ 140 w 205"/>
                <a:gd name="T73" fmla="*/ 197 h 445"/>
                <a:gd name="T74" fmla="*/ 161 w 205"/>
                <a:gd name="T75" fmla="*/ 197 h 445"/>
                <a:gd name="T76" fmla="*/ 163 w 205"/>
                <a:gd name="T77" fmla="*/ 192 h 445"/>
                <a:gd name="T78" fmla="*/ 148 w 205"/>
                <a:gd name="T79" fmla="*/ 192 h 445"/>
                <a:gd name="T80" fmla="*/ 147 w 205"/>
                <a:gd name="T81" fmla="*/ 189 h 445"/>
                <a:gd name="T82" fmla="*/ 122 w 205"/>
                <a:gd name="T83" fmla="*/ 189 h 445"/>
                <a:gd name="T84" fmla="*/ 149 w 205"/>
                <a:gd name="T85" fmla="*/ 145 h 445"/>
                <a:gd name="T86" fmla="*/ 114 w 205"/>
                <a:gd name="T87" fmla="*/ 89 h 445"/>
                <a:gd name="T88" fmla="*/ 134 w 205"/>
                <a:gd name="T89" fmla="*/ 89 h 445"/>
                <a:gd name="T90" fmla="*/ 150 w 205"/>
                <a:gd name="T91" fmla="*/ 89 h 445"/>
                <a:gd name="T92" fmla="*/ 81 w 205"/>
                <a:gd name="T93" fmla="*/ 4 h 445"/>
                <a:gd name="T94" fmla="*/ 78 w 205"/>
                <a:gd name="T95" fmla="*/ 1 h 445"/>
                <a:gd name="T96" fmla="*/ 78 w 205"/>
                <a:gd name="T97" fmla="*/ 2 h 445"/>
                <a:gd name="T98" fmla="*/ 77 w 205"/>
                <a:gd name="T99"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5" h="445">
                  <a:moveTo>
                    <a:pt x="77" y="0"/>
                  </a:moveTo>
                  <a:cubicBezTo>
                    <a:pt x="74" y="4"/>
                    <a:pt x="74" y="4"/>
                    <a:pt x="74" y="4"/>
                  </a:cubicBezTo>
                  <a:cubicBezTo>
                    <a:pt x="5" y="89"/>
                    <a:pt x="5" y="89"/>
                    <a:pt x="5" y="89"/>
                  </a:cubicBezTo>
                  <a:cubicBezTo>
                    <a:pt x="42" y="89"/>
                    <a:pt x="42" y="89"/>
                    <a:pt x="42" y="89"/>
                  </a:cubicBezTo>
                  <a:cubicBezTo>
                    <a:pt x="5" y="146"/>
                    <a:pt x="5" y="146"/>
                    <a:pt x="5" y="146"/>
                  </a:cubicBezTo>
                  <a:cubicBezTo>
                    <a:pt x="19" y="169"/>
                    <a:pt x="19" y="169"/>
                    <a:pt x="19" y="169"/>
                  </a:cubicBezTo>
                  <a:cubicBezTo>
                    <a:pt x="17" y="169"/>
                    <a:pt x="17" y="169"/>
                    <a:pt x="17" y="169"/>
                  </a:cubicBezTo>
                  <a:cubicBezTo>
                    <a:pt x="19" y="173"/>
                    <a:pt x="19" y="173"/>
                    <a:pt x="19" y="173"/>
                  </a:cubicBezTo>
                  <a:cubicBezTo>
                    <a:pt x="0" y="173"/>
                    <a:pt x="0" y="173"/>
                    <a:pt x="0" y="173"/>
                  </a:cubicBezTo>
                  <a:cubicBezTo>
                    <a:pt x="12" y="197"/>
                    <a:pt x="12" y="197"/>
                    <a:pt x="12" y="197"/>
                  </a:cubicBezTo>
                  <a:cubicBezTo>
                    <a:pt x="15" y="197"/>
                    <a:pt x="15" y="197"/>
                    <a:pt x="15" y="197"/>
                  </a:cubicBezTo>
                  <a:cubicBezTo>
                    <a:pt x="14" y="200"/>
                    <a:pt x="14" y="200"/>
                    <a:pt x="14" y="200"/>
                  </a:cubicBezTo>
                  <a:cubicBezTo>
                    <a:pt x="36" y="245"/>
                    <a:pt x="36" y="245"/>
                    <a:pt x="36" y="245"/>
                  </a:cubicBezTo>
                  <a:cubicBezTo>
                    <a:pt x="36" y="245"/>
                    <a:pt x="36" y="245"/>
                    <a:pt x="36" y="245"/>
                  </a:cubicBezTo>
                  <a:cubicBezTo>
                    <a:pt x="36" y="245"/>
                    <a:pt x="36" y="245"/>
                    <a:pt x="36" y="245"/>
                  </a:cubicBezTo>
                  <a:cubicBezTo>
                    <a:pt x="23" y="245"/>
                    <a:pt x="23" y="245"/>
                    <a:pt x="23" y="245"/>
                  </a:cubicBezTo>
                  <a:cubicBezTo>
                    <a:pt x="50" y="305"/>
                    <a:pt x="50" y="305"/>
                    <a:pt x="50" y="305"/>
                  </a:cubicBezTo>
                  <a:cubicBezTo>
                    <a:pt x="50" y="305"/>
                    <a:pt x="50" y="305"/>
                    <a:pt x="50" y="305"/>
                  </a:cubicBezTo>
                  <a:cubicBezTo>
                    <a:pt x="50" y="306"/>
                    <a:pt x="50" y="306"/>
                    <a:pt x="50" y="306"/>
                  </a:cubicBezTo>
                  <a:cubicBezTo>
                    <a:pt x="35" y="306"/>
                    <a:pt x="35" y="306"/>
                    <a:pt x="35" y="306"/>
                  </a:cubicBezTo>
                  <a:cubicBezTo>
                    <a:pt x="40" y="321"/>
                    <a:pt x="40" y="321"/>
                    <a:pt x="40" y="321"/>
                  </a:cubicBezTo>
                  <a:cubicBezTo>
                    <a:pt x="59" y="321"/>
                    <a:pt x="59" y="321"/>
                    <a:pt x="59" y="321"/>
                  </a:cubicBezTo>
                  <a:cubicBezTo>
                    <a:pt x="56" y="362"/>
                    <a:pt x="56" y="362"/>
                    <a:pt x="56" y="362"/>
                  </a:cubicBezTo>
                  <a:cubicBezTo>
                    <a:pt x="57" y="364"/>
                    <a:pt x="57" y="364"/>
                    <a:pt x="57" y="364"/>
                  </a:cubicBezTo>
                  <a:cubicBezTo>
                    <a:pt x="57" y="364"/>
                    <a:pt x="57" y="364"/>
                    <a:pt x="57" y="364"/>
                  </a:cubicBezTo>
                  <a:cubicBezTo>
                    <a:pt x="57" y="365"/>
                    <a:pt x="57" y="365"/>
                    <a:pt x="57" y="365"/>
                  </a:cubicBezTo>
                  <a:cubicBezTo>
                    <a:pt x="56" y="365"/>
                    <a:pt x="56" y="365"/>
                    <a:pt x="56" y="365"/>
                  </a:cubicBezTo>
                  <a:cubicBezTo>
                    <a:pt x="50" y="445"/>
                    <a:pt x="50" y="445"/>
                    <a:pt x="50" y="445"/>
                  </a:cubicBezTo>
                  <a:cubicBezTo>
                    <a:pt x="78" y="445"/>
                    <a:pt x="78" y="445"/>
                    <a:pt x="78" y="445"/>
                  </a:cubicBezTo>
                  <a:cubicBezTo>
                    <a:pt x="103" y="445"/>
                    <a:pt x="103" y="445"/>
                    <a:pt x="103" y="445"/>
                  </a:cubicBezTo>
                  <a:cubicBezTo>
                    <a:pt x="104" y="445"/>
                    <a:pt x="104" y="445"/>
                    <a:pt x="104" y="445"/>
                  </a:cubicBezTo>
                  <a:cubicBezTo>
                    <a:pt x="96" y="321"/>
                    <a:pt x="96" y="321"/>
                    <a:pt x="96" y="321"/>
                  </a:cubicBezTo>
                  <a:cubicBezTo>
                    <a:pt x="205" y="321"/>
                    <a:pt x="205" y="321"/>
                    <a:pt x="205" y="321"/>
                  </a:cubicBezTo>
                  <a:cubicBezTo>
                    <a:pt x="202" y="317"/>
                    <a:pt x="202" y="317"/>
                    <a:pt x="202" y="317"/>
                  </a:cubicBezTo>
                  <a:cubicBezTo>
                    <a:pt x="98" y="317"/>
                    <a:pt x="98" y="317"/>
                    <a:pt x="98" y="317"/>
                  </a:cubicBezTo>
                  <a:cubicBezTo>
                    <a:pt x="151" y="217"/>
                    <a:pt x="151" y="217"/>
                    <a:pt x="151" y="217"/>
                  </a:cubicBezTo>
                  <a:cubicBezTo>
                    <a:pt x="140" y="197"/>
                    <a:pt x="140" y="197"/>
                    <a:pt x="140" y="197"/>
                  </a:cubicBezTo>
                  <a:cubicBezTo>
                    <a:pt x="161" y="197"/>
                    <a:pt x="161" y="197"/>
                    <a:pt x="161" y="197"/>
                  </a:cubicBezTo>
                  <a:cubicBezTo>
                    <a:pt x="163" y="192"/>
                    <a:pt x="163" y="192"/>
                    <a:pt x="163" y="192"/>
                  </a:cubicBezTo>
                  <a:cubicBezTo>
                    <a:pt x="148" y="192"/>
                    <a:pt x="148" y="192"/>
                    <a:pt x="148" y="192"/>
                  </a:cubicBezTo>
                  <a:cubicBezTo>
                    <a:pt x="148" y="191"/>
                    <a:pt x="148" y="190"/>
                    <a:pt x="147" y="189"/>
                  </a:cubicBezTo>
                  <a:cubicBezTo>
                    <a:pt x="122" y="189"/>
                    <a:pt x="122" y="189"/>
                    <a:pt x="122" y="189"/>
                  </a:cubicBezTo>
                  <a:cubicBezTo>
                    <a:pt x="149" y="145"/>
                    <a:pt x="149" y="145"/>
                    <a:pt x="149" y="145"/>
                  </a:cubicBezTo>
                  <a:cubicBezTo>
                    <a:pt x="114" y="89"/>
                    <a:pt x="114" y="89"/>
                    <a:pt x="114" y="89"/>
                  </a:cubicBezTo>
                  <a:cubicBezTo>
                    <a:pt x="134" y="89"/>
                    <a:pt x="134" y="89"/>
                    <a:pt x="134" y="89"/>
                  </a:cubicBezTo>
                  <a:cubicBezTo>
                    <a:pt x="150" y="89"/>
                    <a:pt x="150" y="89"/>
                    <a:pt x="150" y="89"/>
                  </a:cubicBezTo>
                  <a:cubicBezTo>
                    <a:pt x="81" y="4"/>
                    <a:pt x="81" y="4"/>
                    <a:pt x="81" y="4"/>
                  </a:cubicBezTo>
                  <a:cubicBezTo>
                    <a:pt x="78" y="1"/>
                    <a:pt x="78" y="1"/>
                    <a:pt x="78" y="1"/>
                  </a:cubicBezTo>
                  <a:cubicBezTo>
                    <a:pt x="78" y="2"/>
                    <a:pt x="78" y="2"/>
                    <a:pt x="78" y="2"/>
                  </a:cubicBezTo>
                  <a:cubicBezTo>
                    <a:pt x="77" y="0"/>
                    <a:pt x="77" y="0"/>
                    <a:pt x="77" y="0"/>
                  </a:cubicBezTo>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5" name="Freeform 19">
              <a:extLst>
                <a:ext uri="{FF2B5EF4-FFF2-40B4-BE49-F238E27FC236}">
                  <a16:creationId xmlns:a16="http://schemas.microsoft.com/office/drawing/2014/main" id="{69F0F188-F0B6-594D-2C09-CC797508E14E}"/>
                </a:ext>
              </a:extLst>
            </p:cNvPr>
            <p:cNvSpPr>
              <a:spLocks/>
            </p:cNvSpPr>
            <p:nvPr/>
          </p:nvSpPr>
          <p:spPr bwMode="auto">
            <a:xfrm>
              <a:off x="2762466" y="5429196"/>
              <a:ext cx="73521" cy="14230"/>
            </a:xfrm>
            <a:custGeom>
              <a:avLst/>
              <a:gdLst>
                <a:gd name="T0" fmla="*/ 18 w 18"/>
                <a:gd name="T1" fmla="*/ 0 h 3"/>
                <a:gd name="T2" fmla="*/ 0 w 18"/>
                <a:gd name="T3" fmla="*/ 0 h 3"/>
                <a:gd name="T4" fmla="*/ 1 w 18"/>
                <a:gd name="T5" fmla="*/ 3 h 3"/>
                <a:gd name="T6" fmla="*/ 16 w 18"/>
                <a:gd name="T7" fmla="*/ 3 h 3"/>
                <a:gd name="T8" fmla="*/ 18 w 18"/>
                <a:gd name="T9" fmla="*/ 0 h 3"/>
              </a:gdLst>
              <a:ahLst/>
              <a:cxnLst>
                <a:cxn ang="0">
                  <a:pos x="T0" y="T1"/>
                </a:cxn>
                <a:cxn ang="0">
                  <a:pos x="T2" y="T3"/>
                </a:cxn>
                <a:cxn ang="0">
                  <a:pos x="T4" y="T5"/>
                </a:cxn>
                <a:cxn ang="0">
                  <a:pos x="T6" y="T7"/>
                </a:cxn>
                <a:cxn ang="0">
                  <a:pos x="T8" y="T9"/>
                </a:cxn>
              </a:cxnLst>
              <a:rect l="0" t="0" r="r" b="b"/>
              <a:pathLst>
                <a:path w="18" h="3">
                  <a:moveTo>
                    <a:pt x="18" y="0"/>
                  </a:moveTo>
                  <a:cubicBezTo>
                    <a:pt x="0" y="0"/>
                    <a:pt x="0" y="0"/>
                    <a:pt x="0" y="0"/>
                  </a:cubicBezTo>
                  <a:cubicBezTo>
                    <a:pt x="1" y="1"/>
                    <a:pt x="1" y="2"/>
                    <a:pt x="1" y="3"/>
                  </a:cubicBezTo>
                  <a:cubicBezTo>
                    <a:pt x="16" y="3"/>
                    <a:pt x="16" y="3"/>
                    <a:pt x="16" y="3"/>
                  </a:cubicBezTo>
                  <a:cubicBezTo>
                    <a:pt x="18" y="0"/>
                    <a:pt x="18" y="0"/>
                    <a:pt x="18" y="0"/>
                  </a:cubicBezTo>
                </a:path>
              </a:pathLst>
            </a:custGeom>
            <a:solidFill>
              <a:srgbClr val="347A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6" name="Freeform 20">
              <a:extLst>
                <a:ext uri="{FF2B5EF4-FFF2-40B4-BE49-F238E27FC236}">
                  <a16:creationId xmlns:a16="http://schemas.microsoft.com/office/drawing/2014/main" id="{B4C46426-DD50-1A67-DA3E-8E361DF53DE7}"/>
                </a:ext>
              </a:extLst>
            </p:cNvPr>
            <p:cNvSpPr>
              <a:spLocks/>
            </p:cNvSpPr>
            <p:nvPr/>
          </p:nvSpPr>
          <p:spPr bwMode="auto">
            <a:xfrm>
              <a:off x="3002001" y="6017361"/>
              <a:ext cx="237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solidFill>
              <a:srgbClr val="285B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7" name="Freeform 21">
              <a:extLst>
                <a:ext uri="{FF2B5EF4-FFF2-40B4-BE49-F238E27FC236}">
                  <a16:creationId xmlns:a16="http://schemas.microsoft.com/office/drawing/2014/main" id="{210D7388-DB5C-3D6D-5616-4E7633527563}"/>
                </a:ext>
              </a:extLst>
            </p:cNvPr>
            <p:cNvSpPr>
              <a:spLocks/>
            </p:cNvSpPr>
            <p:nvPr/>
          </p:nvSpPr>
          <p:spPr bwMode="auto">
            <a:xfrm>
              <a:off x="3002001" y="6017361"/>
              <a:ext cx="237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8" name="Freeform 22">
              <a:extLst>
                <a:ext uri="{FF2B5EF4-FFF2-40B4-BE49-F238E27FC236}">
                  <a16:creationId xmlns:a16="http://schemas.microsoft.com/office/drawing/2014/main" id="{C96A5FDB-2738-68A8-DC4A-B50180BCECE4}"/>
                </a:ext>
              </a:extLst>
            </p:cNvPr>
            <p:cNvSpPr>
              <a:spLocks noEditPoints="1"/>
            </p:cNvSpPr>
            <p:nvPr/>
          </p:nvSpPr>
          <p:spPr bwMode="auto">
            <a:xfrm>
              <a:off x="9820442" y="4587267"/>
              <a:ext cx="538360" cy="1980313"/>
            </a:xfrm>
            <a:custGeom>
              <a:avLst/>
              <a:gdLst>
                <a:gd name="T0" fmla="*/ 137 w 227"/>
                <a:gd name="T1" fmla="*/ 713 h 835"/>
                <a:gd name="T2" fmla="*/ 59 w 227"/>
                <a:gd name="T3" fmla="*/ 713 h 835"/>
                <a:gd name="T4" fmla="*/ 50 w 227"/>
                <a:gd name="T5" fmla="*/ 835 h 835"/>
                <a:gd name="T6" fmla="*/ 99 w 227"/>
                <a:gd name="T7" fmla="*/ 835 h 835"/>
                <a:gd name="T8" fmla="*/ 144 w 227"/>
                <a:gd name="T9" fmla="*/ 835 h 835"/>
                <a:gd name="T10" fmla="*/ 145 w 227"/>
                <a:gd name="T11" fmla="*/ 835 h 835"/>
                <a:gd name="T12" fmla="*/ 137 w 227"/>
                <a:gd name="T13" fmla="*/ 713 h 835"/>
                <a:gd name="T14" fmla="*/ 98 w 227"/>
                <a:gd name="T15" fmla="*/ 0 h 835"/>
                <a:gd name="T16" fmla="*/ 92 w 227"/>
                <a:gd name="T17" fmla="*/ 8 h 835"/>
                <a:gd name="T18" fmla="*/ 0 w 227"/>
                <a:gd name="T19" fmla="*/ 128 h 835"/>
                <a:gd name="T20" fmla="*/ 12 w 227"/>
                <a:gd name="T21" fmla="*/ 167 h 835"/>
                <a:gd name="T22" fmla="*/ 35 w 227"/>
                <a:gd name="T23" fmla="*/ 167 h 835"/>
                <a:gd name="T24" fmla="*/ 21 w 227"/>
                <a:gd name="T25" fmla="*/ 190 h 835"/>
                <a:gd name="T26" fmla="*/ 129 w 227"/>
                <a:gd name="T27" fmla="*/ 509 h 835"/>
                <a:gd name="T28" fmla="*/ 204 w 227"/>
                <a:gd name="T29" fmla="*/ 362 h 835"/>
                <a:gd name="T30" fmla="*/ 112 w 227"/>
                <a:gd name="T31" fmla="*/ 362 h 835"/>
                <a:gd name="T32" fmla="*/ 195 w 227"/>
                <a:gd name="T33" fmla="*/ 224 h 835"/>
                <a:gd name="T34" fmla="*/ 163 w 227"/>
                <a:gd name="T35" fmla="*/ 167 h 835"/>
                <a:gd name="T36" fmla="*/ 199 w 227"/>
                <a:gd name="T37" fmla="*/ 167 h 835"/>
                <a:gd name="T38" fmla="*/ 227 w 227"/>
                <a:gd name="T39" fmla="*/ 167 h 835"/>
                <a:gd name="T40" fmla="*/ 186 w 227"/>
                <a:gd name="T41" fmla="*/ 115 h 835"/>
                <a:gd name="T42" fmla="*/ 183 w 227"/>
                <a:gd name="T43" fmla="*/ 115 h 835"/>
                <a:gd name="T44" fmla="*/ 184 w 227"/>
                <a:gd name="T45" fmla="*/ 111 h 835"/>
                <a:gd name="T46" fmla="*/ 105 w 227"/>
                <a:gd name="T47" fmla="*/ 8 h 835"/>
                <a:gd name="T48" fmla="*/ 99 w 227"/>
                <a:gd name="T49" fmla="*/ 2 h 835"/>
                <a:gd name="T50" fmla="*/ 99 w 227"/>
                <a:gd name="T51" fmla="*/ 4 h 835"/>
                <a:gd name="T52" fmla="*/ 98 w 227"/>
                <a:gd name="T5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7" h="835">
                  <a:moveTo>
                    <a:pt x="137" y="713"/>
                  </a:moveTo>
                  <a:lnTo>
                    <a:pt x="59" y="713"/>
                  </a:lnTo>
                  <a:lnTo>
                    <a:pt x="50" y="835"/>
                  </a:lnTo>
                  <a:lnTo>
                    <a:pt x="99" y="835"/>
                  </a:lnTo>
                  <a:lnTo>
                    <a:pt x="144" y="835"/>
                  </a:lnTo>
                  <a:lnTo>
                    <a:pt x="145" y="835"/>
                  </a:lnTo>
                  <a:lnTo>
                    <a:pt x="137" y="713"/>
                  </a:lnTo>
                  <a:close/>
                  <a:moveTo>
                    <a:pt x="98" y="0"/>
                  </a:moveTo>
                  <a:lnTo>
                    <a:pt x="92" y="8"/>
                  </a:lnTo>
                  <a:lnTo>
                    <a:pt x="0" y="128"/>
                  </a:lnTo>
                  <a:lnTo>
                    <a:pt x="12" y="167"/>
                  </a:lnTo>
                  <a:lnTo>
                    <a:pt x="35" y="167"/>
                  </a:lnTo>
                  <a:lnTo>
                    <a:pt x="21" y="190"/>
                  </a:lnTo>
                  <a:lnTo>
                    <a:pt x="129" y="509"/>
                  </a:lnTo>
                  <a:lnTo>
                    <a:pt x="204" y="362"/>
                  </a:lnTo>
                  <a:lnTo>
                    <a:pt x="112" y="362"/>
                  </a:lnTo>
                  <a:lnTo>
                    <a:pt x="195" y="224"/>
                  </a:lnTo>
                  <a:lnTo>
                    <a:pt x="163" y="167"/>
                  </a:lnTo>
                  <a:lnTo>
                    <a:pt x="199" y="167"/>
                  </a:lnTo>
                  <a:lnTo>
                    <a:pt x="227" y="167"/>
                  </a:lnTo>
                  <a:lnTo>
                    <a:pt x="186" y="115"/>
                  </a:lnTo>
                  <a:lnTo>
                    <a:pt x="183" y="115"/>
                  </a:lnTo>
                  <a:lnTo>
                    <a:pt x="184" y="111"/>
                  </a:lnTo>
                  <a:lnTo>
                    <a:pt x="105" y="8"/>
                  </a:lnTo>
                  <a:lnTo>
                    <a:pt x="99" y="2"/>
                  </a:lnTo>
                  <a:lnTo>
                    <a:pt x="99" y="4"/>
                  </a:lnTo>
                  <a:lnTo>
                    <a:pt x="98" y="0"/>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9" name="Freeform 23">
              <a:extLst>
                <a:ext uri="{FF2B5EF4-FFF2-40B4-BE49-F238E27FC236}">
                  <a16:creationId xmlns:a16="http://schemas.microsoft.com/office/drawing/2014/main" id="{5972F878-11A7-BE90-1C89-556339906869}"/>
                </a:ext>
              </a:extLst>
            </p:cNvPr>
            <p:cNvSpPr>
              <a:spLocks noEditPoints="1"/>
            </p:cNvSpPr>
            <p:nvPr/>
          </p:nvSpPr>
          <p:spPr bwMode="auto">
            <a:xfrm>
              <a:off x="9820442" y="4587267"/>
              <a:ext cx="538360" cy="1980313"/>
            </a:xfrm>
            <a:custGeom>
              <a:avLst/>
              <a:gdLst>
                <a:gd name="T0" fmla="*/ 137 w 227"/>
                <a:gd name="T1" fmla="*/ 713 h 835"/>
                <a:gd name="T2" fmla="*/ 59 w 227"/>
                <a:gd name="T3" fmla="*/ 713 h 835"/>
                <a:gd name="T4" fmla="*/ 50 w 227"/>
                <a:gd name="T5" fmla="*/ 835 h 835"/>
                <a:gd name="T6" fmla="*/ 99 w 227"/>
                <a:gd name="T7" fmla="*/ 835 h 835"/>
                <a:gd name="T8" fmla="*/ 144 w 227"/>
                <a:gd name="T9" fmla="*/ 835 h 835"/>
                <a:gd name="T10" fmla="*/ 145 w 227"/>
                <a:gd name="T11" fmla="*/ 835 h 835"/>
                <a:gd name="T12" fmla="*/ 137 w 227"/>
                <a:gd name="T13" fmla="*/ 713 h 835"/>
                <a:gd name="T14" fmla="*/ 98 w 227"/>
                <a:gd name="T15" fmla="*/ 0 h 835"/>
                <a:gd name="T16" fmla="*/ 92 w 227"/>
                <a:gd name="T17" fmla="*/ 8 h 835"/>
                <a:gd name="T18" fmla="*/ 0 w 227"/>
                <a:gd name="T19" fmla="*/ 128 h 835"/>
                <a:gd name="T20" fmla="*/ 12 w 227"/>
                <a:gd name="T21" fmla="*/ 167 h 835"/>
                <a:gd name="T22" fmla="*/ 35 w 227"/>
                <a:gd name="T23" fmla="*/ 167 h 835"/>
                <a:gd name="T24" fmla="*/ 21 w 227"/>
                <a:gd name="T25" fmla="*/ 190 h 835"/>
                <a:gd name="T26" fmla="*/ 129 w 227"/>
                <a:gd name="T27" fmla="*/ 509 h 835"/>
                <a:gd name="T28" fmla="*/ 204 w 227"/>
                <a:gd name="T29" fmla="*/ 362 h 835"/>
                <a:gd name="T30" fmla="*/ 112 w 227"/>
                <a:gd name="T31" fmla="*/ 362 h 835"/>
                <a:gd name="T32" fmla="*/ 195 w 227"/>
                <a:gd name="T33" fmla="*/ 224 h 835"/>
                <a:gd name="T34" fmla="*/ 163 w 227"/>
                <a:gd name="T35" fmla="*/ 167 h 835"/>
                <a:gd name="T36" fmla="*/ 199 w 227"/>
                <a:gd name="T37" fmla="*/ 167 h 835"/>
                <a:gd name="T38" fmla="*/ 227 w 227"/>
                <a:gd name="T39" fmla="*/ 167 h 835"/>
                <a:gd name="T40" fmla="*/ 186 w 227"/>
                <a:gd name="T41" fmla="*/ 115 h 835"/>
                <a:gd name="T42" fmla="*/ 183 w 227"/>
                <a:gd name="T43" fmla="*/ 115 h 835"/>
                <a:gd name="T44" fmla="*/ 184 w 227"/>
                <a:gd name="T45" fmla="*/ 111 h 835"/>
                <a:gd name="T46" fmla="*/ 105 w 227"/>
                <a:gd name="T47" fmla="*/ 8 h 835"/>
                <a:gd name="T48" fmla="*/ 99 w 227"/>
                <a:gd name="T49" fmla="*/ 2 h 835"/>
                <a:gd name="T50" fmla="*/ 99 w 227"/>
                <a:gd name="T51" fmla="*/ 4 h 835"/>
                <a:gd name="T52" fmla="*/ 98 w 227"/>
                <a:gd name="T5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7" h="835">
                  <a:moveTo>
                    <a:pt x="137" y="713"/>
                  </a:moveTo>
                  <a:lnTo>
                    <a:pt x="59" y="713"/>
                  </a:lnTo>
                  <a:lnTo>
                    <a:pt x="50" y="835"/>
                  </a:lnTo>
                  <a:lnTo>
                    <a:pt x="99" y="835"/>
                  </a:lnTo>
                  <a:lnTo>
                    <a:pt x="144" y="835"/>
                  </a:lnTo>
                  <a:lnTo>
                    <a:pt x="145" y="835"/>
                  </a:lnTo>
                  <a:lnTo>
                    <a:pt x="137" y="713"/>
                  </a:lnTo>
                  <a:moveTo>
                    <a:pt x="98" y="0"/>
                  </a:moveTo>
                  <a:lnTo>
                    <a:pt x="92" y="8"/>
                  </a:lnTo>
                  <a:lnTo>
                    <a:pt x="0" y="128"/>
                  </a:lnTo>
                  <a:lnTo>
                    <a:pt x="12" y="167"/>
                  </a:lnTo>
                  <a:lnTo>
                    <a:pt x="35" y="167"/>
                  </a:lnTo>
                  <a:lnTo>
                    <a:pt x="21" y="190"/>
                  </a:lnTo>
                  <a:lnTo>
                    <a:pt x="129" y="509"/>
                  </a:lnTo>
                  <a:lnTo>
                    <a:pt x="204" y="362"/>
                  </a:lnTo>
                  <a:lnTo>
                    <a:pt x="112" y="362"/>
                  </a:lnTo>
                  <a:lnTo>
                    <a:pt x="195" y="224"/>
                  </a:lnTo>
                  <a:lnTo>
                    <a:pt x="163" y="167"/>
                  </a:lnTo>
                  <a:lnTo>
                    <a:pt x="199" y="167"/>
                  </a:lnTo>
                  <a:lnTo>
                    <a:pt x="227" y="167"/>
                  </a:lnTo>
                  <a:lnTo>
                    <a:pt x="186" y="115"/>
                  </a:lnTo>
                  <a:lnTo>
                    <a:pt x="183" y="115"/>
                  </a:lnTo>
                  <a:lnTo>
                    <a:pt x="184" y="111"/>
                  </a:lnTo>
                  <a:lnTo>
                    <a:pt x="105" y="8"/>
                  </a:lnTo>
                  <a:lnTo>
                    <a:pt x="99" y="2"/>
                  </a:lnTo>
                  <a:lnTo>
                    <a:pt x="99" y="4"/>
                  </a:lnTo>
                  <a:lnTo>
                    <a:pt x="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0" name="Freeform 26">
              <a:extLst>
                <a:ext uri="{FF2B5EF4-FFF2-40B4-BE49-F238E27FC236}">
                  <a16:creationId xmlns:a16="http://schemas.microsoft.com/office/drawing/2014/main" id="{3013564A-7E15-53F4-0C07-904F883BA8DB}"/>
                </a:ext>
              </a:extLst>
            </p:cNvPr>
            <p:cNvSpPr>
              <a:spLocks/>
            </p:cNvSpPr>
            <p:nvPr/>
          </p:nvSpPr>
          <p:spPr bwMode="auto">
            <a:xfrm>
              <a:off x="7036147" y="6017361"/>
              <a:ext cx="474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285B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1" name="Freeform 27">
              <a:extLst>
                <a:ext uri="{FF2B5EF4-FFF2-40B4-BE49-F238E27FC236}">
                  <a16:creationId xmlns:a16="http://schemas.microsoft.com/office/drawing/2014/main" id="{5671608C-B8EF-E085-14F8-1BD9BA3FDA68}"/>
                </a:ext>
              </a:extLst>
            </p:cNvPr>
            <p:cNvSpPr>
              <a:spLocks/>
            </p:cNvSpPr>
            <p:nvPr/>
          </p:nvSpPr>
          <p:spPr bwMode="auto">
            <a:xfrm>
              <a:off x="7036147" y="6017361"/>
              <a:ext cx="474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2" name="Freeform 28">
              <a:extLst>
                <a:ext uri="{FF2B5EF4-FFF2-40B4-BE49-F238E27FC236}">
                  <a16:creationId xmlns:a16="http://schemas.microsoft.com/office/drawing/2014/main" id="{FCDFA80F-D66A-4CD2-3F42-DBDF8B58FCA3}"/>
                </a:ext>
              </a:extLst>
            </p:cNvPr>
            <p:cNvSpPr>
              <a:spLocks noEditPoints="1"/>
            </p:cNvSpPr>
            <p:nvPr/>
          </p:nvSpPr>
          <p:spPr bwMode="auto">
            <a:xfrm>
              <a:off x="7496243" y="4511374"/>
              <a:ext cx="1112295" cy="2056205"/>
            </a:xfrm>
            <a:custGeom>
              <a:avLst/>
              <a:gdLst>
                <a:gd name="T0" fmla="*/ 159 w 265"/>
                <a:gd name="T1" fmla="*/ 449 h 462"/>
                <a:gd name="T2" fmla="*/ 115 w 265"/>
                <a:gd name="T3" fmla="*/ 449 h 462"/>
                <a:gd name="T4" fmla="*/ 114 w 265"/>
                <a:gd name="T5" fmla="*/ 458 h 462"/>
                <a:gd name="T6" fmla="*/ 137 w 265"/>
                <a:gd name="T7" fmla="*/ 458 h 462"/>
                <a:gd name="T8" fmla="*/ 137 w 265"/>
                <a:gd name="T9" fmla="*/ 462 h 462"/>
                <a:gd name="T10" fmla="*/ 159 w 265"/>
                <a:gd name="T11" fmla="*/ 462 h 462"/>
                <a:gd name="T12" fmla="*/ 159 w 265"/>
                <a:gd name="T13" fmla="*/ 458 h 462"/>
                <a:gd name="T14" fmla="*/ 159 w 265"/>
                <a:gd name="T15" fmla="*/ 458 h 462"/>
                <a:gd name="T16" fmla="*/ 159 w 265"/>
                <a:gd name="T17" fmla="*/ 449 h 462"/>
                <a:gd name="T18" fmla="*/ 139 w 265"/>
                <a:gd name="T19" fmla="*/ 0 h 462"/>
                <a:gd name="T20" fmla="*/ 0 w 265"/>
                <a:gd name="T21" fmla="*/ 386 h 462"/>
                <a:gd name="T22" fmla="*/ 119 w 265"/>
                <a:gd name="T23" fmla="*/ 386 h 462"/>
                <a:gd name="T24" fmla="*/ 117 w 265"/>
                <a:gd name="T25" fmla="*/ 410 h 462"/>
                <a:gd name="T26" fmla="*/ 128 w 265"/>
                <a:gd name="T27" fmla="*/ 409 h 462"/>
                <a:gd name="T28" fmla="*/ 129 w 265"/>
                <a:gd name="T29" fmla="*/ 409 h 462"/>
                <a:gd name="T30" fmla="*/ 128 w 265"/>
                <a:gd name="T31" fmla="*/ 400 h 462"/>
                <a:gd name="T32" fmla="*/ 162 w 265"/>
                <a:gd name="T33" fmla="*/ 365 h 462"/>
                <a:gd name="T34" fmla="*/ 175 w 265"/>
                <a:gd name="T35" fmla="*/ 368 h 462"/>
                <a:gd name="T36" fmla="*/ 210 w 265"/>
                <a:gd name="T37" fmla="*/ 338 h 462"/>
                <a:gd name="T38" fmla="*/ 240 w 265"/>
                <a:gd name="T39" fmla="*/ 355 h 462"/>
                <a:gd name="T40" fmla="*/ 241 w 265"/>
                <a:gd name="T41" fmla="*/ 356 h 462"/>
                <a:gd name="T42" fmla="*/ 265 w 265"/>
                <a:gd name="T43" fmla="*/ 348 h 462"/>
                <a:gd name="T44" fmla="*/ 261 w 265"/>
                <a:gd name="T45" fmla="*/ 338 h 462"/>
                <a:gd name="T46" fmla="*/ 260 w 265"/>
                <a:gd name="T47" fmla="*/ 337 h 462"/>
                <a:gd name="T48" fmla="*/ 261 w 265"/>
                <a:gd name="T49" fmla="*/ 337 h 462"/>
                <a:gd name="T50" fmla="*/ 139 w 265"/>
                <a:gd name="T5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462">
                  <a:moveTo>
                    <a:pt x="159" y="449"/>
                  </a:moveTo>
                  <a:cubicBezTo>
                    <a:pt x="115" y="449"/>
                    <a:pt x="115" y="449"/>
                    <a:pt x="115" y="449"/>
                  </a:cubicBezTo>
                  <a:cubicBezTo>
                    <a:pt x="114" y="458"/>
                    <a:pt x="114" y="458"/>
                    <a:pt x="114" y="458"/>
                  </a:cubicBezTo>
                  <a:cubicBezTo>
                    <a:pt x="137" y="458"/>
                    <a:pt x="137" y="458"/>
                    <a:pt x="137" y="458"/>
                  </a:cubicBezTo>
                  <a:cubicBezTo>
                    <a:pt x="137" y="462"/>
                    <a:pt x="137" y="462"/>
                    <a:pt x="137" y="462"/>
                  </a:cubicBezTo>
                  <a:cubicBezTo>
                    <a:pt x="159" y="462"/>
                    <a:pt x="159" y="462"/>
                    <a:pt x="159" y="462"/>
                  </a:cubicBezTo>
                  <a:cubicBezTo>
                    <a:pt x="159" y="458"/>
                    <a:pt x="159" y="458"/>
                    <a:pt x="159" y="458"/>
                  </a:cubicBezTo>
                  <a:cubicBezTo>
                    <a:pt x="159" y="458"/>
                    <a:pt x="159" y="458"/>
                    <a:pt x="159" y="458"/>
                  </a:cubicBezTo>
                  <a:cubicBezTo>
                    <a:pt x="159" y="449"/>
                    <a:pt x="159" y="449"/>
                    <a:pt x="159" y="449"/>
                  </a:cubicBezTo>
                  <a:moveTo>
                    <a:pt x="139" y="0"/>
                  </a:moveTo>
                  <a:cubicBezTo>
                    <a:pt x="0" y="386"/>
                    <a:pt x="0" y="386"/>
                    <a:pt x="0" y="386"/>
                  </a:cubicBezTo>
                  <a:cubicBezTo>
                    <a:pt x="119" y="386"/>
                    <a:pt x="119" y="386"/>
                    <a:pt x="119" y="386"/>
                  </a:cubicBezTo>
                  <a:cubicBezTo>
                    <a:pt x="117" y="410"/>
                    <a:pt x="117" y="410"/>
                    <a:pt x="117" y="410"/>
                  </a:cubicBezTo>
                  <a:cubicBezTo>
                    <a:pt x="121" y="409"/>
                    <a:pt x="124" y="409"/>
                    <a:pt x="128" y="409"/>
                  </a:cubicBezTo>
                  <a:cubicBezTo>
                    <a:pt x="129" y="409"/>
                    <a:pt x="129" y="409"/>
                    <a:pt x="129" y="409"/>
                  </a:cubicBezTo>
                  <a:cubicBezTo>
                    <a:pt x="128" y="406"/>
                    <a:pt x="128" y="403"/>
                    <a:pt x="128" y="400"/>
                  </a:cubicBezTo>
                  <a:cubicBezTo>
                    <a:pt x="128" y="381"/>
                    <a:pt x="143" y="365"/>
                    <a:pt x="162" y="365"/>
                  </a:cubicBezTo>
                  <a:cubicBezTo>
                    <a:pt x="167" y="365"/>
                    <a:pt x="171" y="366"/>
                    <a:pt x="175" y="368"/>
                  </a:cubicBezTo>
                  <a:cubicBezTo>
                    <a:pt x="177" y="352"/>
                    <a:pt x="189" y="338"/>
                    <a:pt x="210" y="338"/>
                  </a:cubicBezTo>
                  <a:cubicBezTo>
                    <a:pt x="224" y="338"/>
                    <a:pt x="234" y="345"/>
                    <a:pt x="240" y="355"/>
                  </a:cubicBezTo>
                  <a:cubicBezTo>
                    <a:pt x="240" y="355"/>
                    <a:pt x="240" y="356"/>
                    <a:pt x="241" y="356"/>
                  </a:cubicBezTo>
                  <a:cubicBezTo>
                    <a:pt x="248" y="351"/>
                    <a:pt x="256" y="348"/>
                    <a:pt x="265" y="348"/>
                  </a:cubicBezTo>
                  <a:cubicBezTo>
                    <a:pt x="261" y="338"/>
                    <a:pt x="261" y="338"/>
                    <a:pt x="261" y="338"/>
                  </a:cubicBezTo>
                  <a:cubicBezTo>
                    <a:pt x="260" y="337"/>
                    <a:pt x="260" y="337"/>
                    <a:pt x="260" y="337"/>
                  </a:cubicBezTo>
                  <a:cubicBezTo>
                    <a:pt x="260" y="337"/>
                    <a:pt x="260" y="337"/>
                    <a:pt x="261" y="337"/>
                  </a:cubicBezTo>
                  <a:cubicBezTo>
                    <a:pt x="139" y="0"/>
                    <a:pt x="139" y="0"/>
                    <a:pt x="139" y="0"/>
                  </a:cubicBezTo>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3" name="Freeform 29">
              <a:extLst>
                <a:ext uri="{FF2B5EF4-FFF2-40B4-BE49-F238E27FC236}">
                  <a16:creationId xmlns:a16="http://schemas.microsoft.com/office/drawing/2014/main" id="{535A3B67-73AC-68FB-2AFC-92BD2C30F667}"/>
                </a:ext>
              </a:extLst>
            </p:cNvPr>
            <p:cNvSpPr>
              <a:spLocks noEditPoints="1"/>
            </p:cNvSpPr>
            <p:nvPr/>
          </p:nvSpPr>
          <p:spPr bwMode="auto">
            <a:xfrm>
              <a:off x="869904" y="4511374"/>
              <a:ext cx="1171586" cy="2056205"/>
            </a:xfrm>
            <a:custGeom>
              <a:avLst/>
              <a:gdLst>
                <a:gd name="T0" fmla="*/ 491 w 494"/>
                <a:gd name="T1" fmla="*/ 717 h 867"/>
                <a:gd name="T2" fmla="*/ 429 w 494"/>
                <a:gd name="T3" fmla="*/ 717 h 867"/>
                <a:gd name="T4" fmla="*/ 431 w 494"/>
                <a:gd name="T5" fmla="*/ 732 h 867"/>
                <a:gd name="T6" fmla="*/ 494 w 494"/>
                <a:gd name="T7" fmla="*/ 732 h 867"/>
                <a:gd name="T8" fmla="*/ 491 w 494"/>
                <a:gd name="T9" fmla="*/ 725 h 867"/>
                <a:gd name="T10" fmla="*/ 494 w 494"/>
                <a:gd name="T11" fmla="*/ 725 h 867"/>
                <a:gd name="T12" fmla="*/ 491 w 494"/>
                <a:gd name="T13" fmla="*/ 717 h 867"/>
                <a:gd name="T14" fmla="*/ 179 w 494"/>
                <a:gd name="T15" fmla="*/ 678 h 867"/>
                <a:gd name="T16" fmla="*/ 16 w 494"/>
                <a:gd name="T17" fmla="*/ 678 h 867"/>
                <a:gd name="T18" fmla="*/ 0 w 494"/>
                <a:gd name="T19" fmla="*/ 725 h 867"/>
                <a:gd name="T20" fmla="*/ 211 w 494"/>
                <a:gd name="T21" fmla="*/ 725 h 867"/>
                <a:gd name="T22" fmla="*/ 202 w 494"/>
                <a:gd name="T23" fmla="*/ 860 h 867"/>
                <a:gd name="T24" fmla="*/ 243 w 494"/>
                <a:gd name="T25" fmla="*/ 860 h 867"/>
                <a:gd name="T26" fmla="*/ 243 w 494"/>
                <a:gd name="T27" fmla="*/ 867 h 867"/>
                <a:gd name="T28" fmla="*/ 282 w 494"/>
                <a:gd name="T29" fmla="*/ 867 h 867"/>
                <a:gd name="T30" fmla="*/ 282 w 494"/>
                <a:gd name="T31" fmla="*/ 860 h 867"/>
                <a:gd name="T32" fmla="*/ 282 w 494"/>
                <a:gd name="T33" fmla="*/ 860 h 867"/>
                <a:gd name="T34" fmla="*/ 275 w 494"/>
                <a:gd name="T35" fmla="*/ 732 h 867"/>
                <a:gd name="T36" fmla="*/ 372 w 494"/>
                <a:gd name="T37" fmla="*/ 732 h 867"/>
                <a:gd name="T38" fmla="*/ 374 w 494"/>
                <a:gd name="T39" fmla="*/ 717 h 867"/>
                <a:gd name="T40" fmla="*/ 165 w 494"/>
                <a:gd name="T41" fmla="*/ 717 h 867"/>
                <a:gd name="T42" fmla="*/ 179 w 494"/>
                <a:gd name="T43" fmla="*/ 678 h 867"/>
                <a:gd name="T44" fmla="*/ 223 w 494"/>
                <a:gd name="T45" fmla="*/ 492 h 867"/>
                <a:gd name="T46" fmla="*/ 223 w 494"/>
                <a:gd name="T47" fmla="*/ 492 h 867"/>
                <a:gd name="T48" fmla="*/ 223 w 494"/>
                <a:gd name="T49" fmla="*/ 492 h 867"/>
                <a:gd name="T50" fmla="*/ 223 w 494"/>
                <a:gd name="T51" fmla="*/ 492 h 867"/>
                <a:gd name="T52" fmla="*/ 246 w 494"/>
                <a:gd name="T53" fmla="*/ 0 h 867"/>
                <a:gd name="T54" fmla="*/ 152 w 494"/>
                <a:gd name="T55" fmla="*/ 274 h 867"/>
                <a:gd name="T56" fmla="*/ 207 w 494"/>
                <a:gd name="T57" fmla="*/ 391 h 867"/>
                <a:gd name="T58" fmla="*/ 205 w 494"/>
                <a:gd name="T59" fmla="*/ 391 h 867"/>
                <a:gd name="T60" fmla="*/ 207 w 494"/>
                <a:gd name="T61" fmla="*/ 394 h 867"/>
                <a:gd name="T62" fmla="*/ 182 w 494"/>
                <a:gd name="T63" fmla="*/ 394 h 867"/>
                <a:gd name="T64" fmla="*/ 213 w 494"/>
                <a:gd name="T65" fmla="*/ 468 h 867"/>
                <a:gd name="T66" fmla="*/ 267 w 494"/>
                <a:gd name="T67" fmla="*/ 349 h 867"/>
                <a:gd name="T68" fmla="*/ 230 w 494"/>
                <a:gd name="T69" fmla="*/ 349 h 867"/>
                <a:gd name="T70" fmla="*/ 315 w 494"/>
                <a:gd name="T71" fmla="*/ 205 h 867"/>
                <a:gd name="T72" fmla="*/ 246 w 494"/>
                <a:gd name="T73" fmla="*/ 0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4" h="867">
                  <a:moveTo>
                    <a:pt x="491" y="717"/>
                  </a:moveTo>
                  <a:lnTo>
                    <a:pt x="429" y="717"/>
                  </a:lnTo>
                  <a:lnTo>
                    <a:pt x="431" y="732"/>
                  </a:lnTo>
                  <a:lnTo>
                    <a:pt x="494" y="732"/>
                  </a:lnTo>
                  <a:lnTo>
                    <a:pt x="491" y="725"/>
                  </a:lnTo>
                  <a:lnTo>
                    <a:pt x="494" y="725"/>
                  </a:lnTo>
                  <a:lnTo>
                    <a:pt x="491" y="717"/>
                  </a:lnTo>
                  <a:close/>
                  <a:moveTo>
                    <a:pt x="179" y="678"/>
                  </a:moveTo>
                  <a:lnTo>
                    <a:pt x="16" y="678"/>
                  </a:lnTo>
                  <a:lnTo>
                    <a:pt x="0" y="725"/>
                  </a:lnTo>
                  <a:lnTo>
                    <a:pt x="211" y="725"/>
                  </a:lnTo>
                  <a:lnTo>
                    <a:pt x="202" y="860"/>
                  </a:lnTo>
                  <a:lnTo>
                    <a:pt x="243" y="860"/>
                  </a:lnTo>
                  <a:lnTo>
                    <a:pt x="243" y="867"/>
                  </a:lnTo>
                  <a:lnTo>
                    <a:pt x="282" y="867"/>
                  </a:lnTo>
                  <a:lnTo>
                    <a:pt x="282" y="860"/>
                  </a:lnTo>
                  <a:lnTo>
                    <a:pt x="282" y="860"/>
                  </a:lnTo>
                  <a:lnTo>
                    <a:pt x="275" y="732"/>
                  </a:lnTo>
                  <a:lnTo>
                    <a:pt x="372" y="732"/>
                  </a:lnTo>
                  <a:lnTo>
                    <a:pt x="374" y="717"/>
                  </a:lnTo>
                  <a:lnTo>
                    <a:pt x="165" y="717"/>
                  </a:lnTo>
                  <a:lnTo>
                    <a:pt x="179" y="678"/>
                  </a:lnTo>
                  <a:close/>
                  <a:moveTo>
                    <a:pt x="223" y="492"/>
                  </a:moveTo>
                  <a:lnTo>
                    <a:pt x="223" y="492"/>
                  </a:lnTo>
                  <a:lnTo>
                    <a:pt x="223" y="492"/>
                  </a:lnTo>
                  <a:lnTo>
                    <a:pt x="223" y="492"/>
                  </a:lnTo>
                  <a:close/>
                  <a:moveTo>
                    <a:pt x="246" y="0"/>
                  </a:moveTo>
                  <a:lnTo>
                    <a:pt x="152" y="274"/>
                  </a:lnTo>
                  <a:lnTo>
                    <a:pt x="207" y="391"/>
                  </a:lnTo>
                  <a:lnTo>
                    <a:pt x="205" y="391"/>
                  </a:lnTo>
                  <a:lnTo>
                    <a:pt x="207" y="394"/>
                  </a:lnTo>
                  <a:lnTo>
                    <a:pt x="182" y="394"/>
                  </a:lnTo>
                  <a:lnTo>
                    <a:pt x="213" y="468"/>
                  </a:lnTo>
                  <a:lnTo>
                    <a:pt x="267" y="349"/>
                  </a:lnTo>
                  <a:lnTo>
                    <a:pt x="230" y="349"/>
                  </a:lnTo>
                  <a:lnTo>
                    <a:pt x="315" y="205"/>
                  </a:lnTo>
                  <a:lnTo>
                    <a:pt x="246" y="0"/>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4" name="Freeform 30">
              <a:extLst>
                <a:ext uri="{FF2B5EF4-FFF2-40B4-BE49-F238E27FC236}">
                  <a16:creationId xmlns:a16="http://schemas.microsoft.com/office/drawing/2014/main" id="{1FF9C3AB-32BB-3E88-930B-CBF52ED74867}"/>
                </a:ext>
              </a:extLst>
            </p:cNvPr>
            <p:cNvSpPr>
              <a:spLocks noEditPoints="1"/>
            </p:cNvSpPr>
            <p:nvPr/>
          </p:nvSpPr>
          <p:spPr bwMode="auto">
            <a:xfrm>
              <a:off x="869904" y="4511374"/>
              <a:ext cx="1171586" cy="2056205"/>
            </a:xfrm>
            <a:custGeom>
              <a:avLst/>
              <a:gdLst>
                <a:gd name="T0" fmla="*/ 491 w 494"/>
                <a:gd name="T1" fmla="*/ 717 h 867"/>
                <a:gd name="T2" fmla="*/ 429 w 494"/>
                <a:gd name="T3" fmla="*/ 717 h 867"/>
                <a:gd name="T4" fmla="*/ 431 w 494"/>
                <a:gd name="T5" fmla="*/ 732 h 867"/>
                <a:gd name="T6" fmla="*/ 494 w 494"/>
                <a:gd name="T7" fmla="*/ 732 h 867"/>
                <a:gd name="T8" fmla="*/ 491 w 494"/>
                <a:gd name="T9" fmla="*/ 725 h 867"/>
                <a:gd name="T10" fmla="*/ 494 w 494"/>
                <a:gd name="T11" fmla="*/ 725 h 867"/>
                <a:gd name="T12" fmla="*/ 491 w 494"/>
                <a:gd name="T13" fmla="*/ 717 h 867"/>
                <a:gd name="T14" fmla="*/ 179 w 494"/>
                <a:gd name="T15" fmla="*/ 678 h 867"/>
                <a:gd name="T16" fmla="*/ 16 w 494"/>
                <a:gd name="T17" fmla="*/ 678 h 867"/>
                <a:gd name="T18" fmla="*/ 0 w 494"/>
                <a:gd name="T19" fmla="*/ 725 h 867"/>
                <a:gd name="T20" fmla="*/ 211 w 494"/>
                <a:gd name="T21" fmla="*/ 725 h 867"/>
                <a:gd name="T22" fmla="*/ 202 w 494"/>
                <a:gd name="T23" fmla="*/ 860 h 867"/>
                <a:gd name="T24" fmla="*/ 243 w 494"/>
                <a:gd name="T25" fmla="*/ 860 h 867"/>
                <a:gd name="T26" fmla="*/ 243 w 494"/>
                <a:gd name="T27" fmla="*/ 867 h 867"/>
                <a:gd name="T28" fmla="*/ 282 w 494"/>
                <a:gd name="T29" fmla="*/ 867 h 867"/>
                <a:gd name="T30" fmla="*/ 282 w 494"/>
                <a:gd name="T31" fmla="*/ 860 h 867"/>
                <a:gd name="T32" fmla="*/ 282 w 494"/>
                <a:gd name="T33" fmla="*/ 860 h 867"/>
                <a:gd name="T34" fmla="*/ 275 w 494"/>
                <a:gd name="T35" fmla="*/ 732 h 867"/>
                <a:gd name="T36" fmla="*/ 372 w 494"/>
                <a:gd name="T37" fmla="*/ 732 h 867"/>
                <a:gd name="T38" fmla="*/ 374 w 494"/>
                <a:gd name="T39" fmla="*/ 717 h 867"/>
                <a:gd name="T40" fmla="*/ 165 w 494"/>
                <a:gd name="T41" fmla="*/ 717 h 867"/>
                <a:gd name="T42" fmla="*/ 179 w 494"/>
                <a:gd name="T43" fmla="*/ 678 h 867"/>
                <a:gd name="T44" fmla="*/ 223 w 494"/>
                <a:gd name="T45" fmla="*/ 492 h 867"/>
                <a:gd name="T46" fmla="*/ 223 w 494"/>
                <a:gd name="T47" fmla="*/ 492 h 867"/>
                <a:gd name="T48" fmla="*/ 223 w 494"/>
                <a:gd name="T49" fmla="*/ 492 h 867"/>
                <a:gd name="T50" fmla="*/ 223 w 494"/>
                <a:gd name="T51" fmla="*/ 492 h 867"/>
                <a:gd name="T52" fmla="*/ 246 w 494"/>
                <a:gd name="T53" fmla="*/ 0 h 867"/>
                <a:gd name="T54" fmla="*/ 152 w 494"/>
                <a:gd name="T55" fmla="*/ 274 h 867"/>
                <a:gd name="T56" fmla="*/ 207 w 494"/>
                <a:gd name="T57" fmla="*/ 391 h 867"/>
                <a:gd name="T58" fmla="*/ 205 w 494"/>
                <a:gd name="T59" fmla="*/ 391 h 867"/>
                <a:gd name="T60" fmla="*/ 207 w 494"/>
                <a:gd name="T61" fmla="*/ 394 h 867"/>
                <a:gd name="T62" fmla="*/ 182 w 494"/>
                <a:gd name="T63" fmla="*/ 394 h 867"/>
                <a:gd name="T64" fmla="*/ 213 w 494"/>
                <a:gd name="T65" fmla="*/ 468 h 867"/>
                <a:gd name="T66" fmla="*/ 267 w 494"/>
                <a:gd name="T67" fmla="*/ 349 h 867"/>
                <a:gd name="T68" fmla="*/ 230 w 494"/>
                <a:gd name="T69" fmla="*/ 349 h 867"/>
                <a:gd name="T70" fmla="*/ 315 w 494"/>
                <a:gd name="T71" fmla="*/ 205 h 867"/>
                <a:gd name="T72" fmla="*/ 246 w 494"/>
                <a:gd name="T73" fmla="*/ 0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4" h="867">
                  <a:moveTo>
                    <a:pt x="491" y="717"/>
                  </a:moveTo>
                  <a:lnTo>
                    <a:pt x="429" y="717"/>
                  </a:lnTo>
                  <a:lnTo>
                    <a:pt x="431" y="732"/>
                  </a:lnTo>
                  <a:lnTo>
                    <a:pt x="494" y="732"/>
                  </a:lnTo>
                  <a:lnTo>
                    <a:pt x="491" y="725"/>
                  </a:lnTo>
                  <a:lnTo>
                    <a:pt x="494" y="725"/>
                  </a:lnTo>
                  <a:lnTo>
                    <a:pt x="491" y="717"/>
                  </a:lnTo>
                  <a:moveTo>
                    <a:pt x="179" y="678"/>
                  </a:moveTo>
                  <a:lnTo>
                    <a:pt x="16" y="678"/>
                  </a:lnTo>
                  <a:lnTo>
                    <a:pt x="0" y="725"/>
                  </a:lnTo>
                  <a:lnTo>
                    <a:pt x="211" y="725"/>
                  </a:lnTo>
                  <a:lnTo>
                    <a:pt x="202" y="860"/>
                  </a:lnTo>
                  <a:lnTo>
                    <a:pt x="243" y="860"/>
                  </a:lnTo>
                  <a:lnTo>
                    <a:pt x="243" y="867"/>
                  </a:lnTo>
                  <a:lnTo>
                    <a:pt x="282" y="867"/>
                  </a:lnTo>
                  <a:lnTo>
                    <a:pt x="282" y="860"/>
                  </a:lnTo>
                  <a:lnTo>
                    <a:pt x="282" y="860"/>
                  </a:lnTo>
                  <a:lnTo>
                    <a:pt x="275" y="732"/>
                  </a:lnTo>
                  <a:lnTo>
                    <a:pt x="372" y="732"/>
                  </a:lnTo>
                  <a:lnTo>
                    <a:pt x="374" y="717"/>
                  </a:lnTo>
                  <a:lnTo>
                    <a:pt x="165" y="717"/>
                  </a:lnTo>
                  <a:lnTo>
                    <a:pt x="179" y="678"/>
                  </a:lnTo>
                  <a:moveTo>
                    <a:pt x="223" y="492"/>
                  </a:moveTo>
                  <a:lnTo>
                    <a:pt x="223" y="492"/>
                  </a:lnTo>
                  <a:lnTo>
                    <a:pt x="223" y="492"/>
                  </a:lnTo>
                  <a:lnTo>
                    <a:pt x="223" y="492"/>
                  </a:lnTo>
                  <a:moveTo>
                    <a:pt x="246" y="0"/>
                  </a:moveTo>
                  <a:lnTo>
                    <a:pt x="152" y="274"/>
                  </a:lnTo>
                  <a:lnTo>
                    <a:pt x="207" y="391"/>
                  </a:lnTo>
                  <a:lnTo>
                    <a:pt x="205" y="391"/>
                  </a:lnTo>
                  <a:lnTo>
                    <a:pt x="207" y="394"/>
                  </a:lnTo>
                  <a:lnTo>
                    <a:pt x="182" y="394"/>
                  </a:lnTo>
                  <a:lnTo>
                    <a:pt x="213" y="468"/>
                  </a:lnTo>
                  <a:lnTo>
                    <a:pt x="267" y="349"/>
                  </a:lnTo>
                  <a:lnTo>
                    <a:pt x="230" y="349"/>
                  </a:lnTo>
                  <a:lnTo>
                    <a:pt x="315" y="205"/>
                  </a:lnTo>
                  <a:lnTo>
                    <a:pt x="2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5" name="Freeform 31">
              <a:extLst>
                <a:ext uri="{FF2B5EF4-FFF2-40B4-BE49-F238E27FC236}">
                  <a16:creationId xmlns:a16="http://schemas.microsoft.com/office/drawing/2014/main" id="{2849BD9A-8F07-4C30-AA13-48A3E2FBE940}"/>
                </a:ext>
              </a:extLst>
            </p:cNvPr>
            <p:cNvSpPr>
              <a:spLocks noEditPoints="1"/>
            </p:cNvSpPr>
            <p:nvPr/>
          </p:nvSpPr>
          <p:spPr bwMode="auto">
            <a:xfrm>
              <a:off x="4190188" y="4860004"/>
              <a:ext cx="737577" cy="1584250"/>
            </a:xfrm>
            <a:custGeom>
              <a:avLst/>
              <a:gdLst>
                <a:gd name="T0" fmla="*/ 119 w 175"/>
                <a:gd name="T1" fmla="*/ 0 h 356"/>
                <a:gd name="T2" fmla="*/ 64 w 175"/>
                <a:gd name="T3" fmla="*/ 79 h 356"/>
                <a:gd name="T4" fmla="*/ 107 w 175"/>
                <a:gd name="T5" fmla="*/ 244 h 356"/>
                <a:gd name="T6" fmla="*/ 102 w 175"/>
                <a:gd name="T7" fmla="*/ 323 h 356"/>
                <a:gd name="T8" fmla="*/ 113 w 175"/>
                <a:gd name="T9" fmla="*/ 336 h 356"/>
                <a:gd name="T10" fmla="*/ 118 w 175"/>
                <a:gd name="T11" fmla="*/ 349 h 356"/>
                <a:gd name="T12" fmla="*/ 119 w 175"/>
                <a:gd name="T13" fmla="*/ 356 h 356"/>
                <a:gd name="T14" fmla="*/ 139 w 175"/>
                <a:gd name="T15" fmla="*/ 356 h 356"/>
                <a:gd name="T16" fmla="*/ 138 w 175"/>
                <a:gd name="T17" fmla="*/ 356 h 356"/>
                <a:gd name="T18" fmla="*/ 139 w 175"/>
                <a:gd name="T19" fmla="*/ 356 h 356"/>
                <a:gd name="T20" fmla="*/ 129 w 175"/>
                <a:gd name="T21" fmla="*/ 245 h 356"/>
                <a:gd name="T22" fmla="*/ 145 w 175"/>
                <a:gd name="T23" fmla="*/ 240 h 356"/>
                <a:gd name="T24" fmla="*/ 148 w 175"/>
                <a:gd name="T25" fmla="*/ 239 h 356"/>
                <a:gd name="T26" fmla="*/ 156 w 175"/>
                <a:gd name="T27" fmla="*/ 107 h 356"/>
                <a:gd name="T28" fmla="*/ 175 w 175"/>
                <a:gd name="T29" fmla="*/ 79 h 356"/>
                <a:gd name="T30" fmla="*/ 119 w 175"/>
                <a:gd name="T31" fmla="*/ 0 h 356"/>
                <a:gd name="T32" fmla="*/ 118 w 175"/>
                <a:gd name="T33" fmla="*/ 0 h 356"/>
                <a:gd name="T34" fmla="*/ 118 w 175"/>
                <a:gd name="T35" fmla="*/ 0 h 356"/>
                <a:gd name="T36" fmla="*/ 118 w 175"/>
                <a:gd name="T37" fmla="*/ 0 h 356"/>
                <a:gd name="T38" fmla="*/ 118 w 175"/>
                <a:gd name="T39" fmla="*/ 0 h 356"/>
                <a:gd name="T40" fmla="*/ 119 w 175"/>
                <a:gd name="T41" fmla="*/ 0 h 356"/>
                <a:gd name="T42" fmla="*/ 118 w 175"/>
                <a:gd name="T43" fmla="*/ 0 h 356"/>
                <a:gd name="T44" fmla="*/ 119 w 175"/>
                <a:gd name="T45" fmla="*/ 0 h 356"/>
                <a:gd name="T46" fmla="*/ 119 w 175"/>
                <a:gd name="T47" fmla="*/ 0 h 356"/>
                <a:gd name="T48" fmla="*/ 119 w 175"/>
                <a:gd name="T49" fmla="*/ 0 h 356"/>
                <a:gd name="T50" fmla="*/ 119 w 175"/>
                <a:gd name="T51"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5" h="356">
                  <a:moveTo>
                    <a:pt x="119" y="0"/>
                  </a:moveTo>
                  <a:cubicBezTo>
                    <a:pt x="114" y="4"/>
                    <a:pt x="91" y="38"/>
                    <a:pt x="64" y="79"/>
                  </a:cubicBezTo>
                  <a:cubicBezTo>
                    <a:pt x="0" y="174"/>
                    <a:pt x="58" y="232"/>
                    <a:pt x="107" y="244"/>
                  </a:cubicBezTo>
                  <a:cubicBezTo>
                    <a:pt x="102" y="323"/>
                    <a:pt x="102" y="323"/>
                    <a:pt x="102" y="323"/>
                  </a:cubicBezTo>
                  <a:cubicBezTo>
                    <a:pt x="106" y="327"/>
                    <a:pt x="110" y="331"/>
                    <a:pt x="113" y="336"/>
                  </a:cubicBezTo>
                  <a:cubicBezTo>
                    <a:pt x="114" y="341"/>
                    <a:pt x="116" y="345"/>
                    <a:pt x="118" y="349"/>
                  </a:cubicBezTo>
                  <a:cubicBezTo>
                    <a:pt x="119" y="351"/>
                    <a:pt x="119" y="354"/>
                    <a:pt x="119" y="356"/>
                  </a:cubicBezTo>
                  <a:cubicBezTo>
                    <a:pt x="139" y="356"/>
                    <a:pt x="139" y="356"/>
                    <a:pt x="139" y="356"/>
                  </a:cubicBezTo>
                  <a:cubicBezTo>
                    <a:pt x="138" y="356"/>
                    <a:pt x="138" y="356"/>
                    <a:pt x="138" y="356"/>
                  </a:cubicBezTo>
                  <a:cubicBezTo>
                    <a:pt x="139" y="356"/>
                    <a:pt x="139" y="356"/>
                    <a:pt x="139" y="356"/>
                  </a:cubicBezTo>
                  <a:cubicBezTo>
                    <a:pt x="129" y="245"/>
                    <a:pt x="129" y="245"/>
                    <a:pt x="129" y="245"/>
                  </a:cubicBezTo>
                  <a:cubicBezTo>
                    <a:pt x="134" y="244"/>
                    <a:pt x="140" y="242"/>
                    <a:pt x="145" y="240"/>
                  </a:cubicBezTo>
                  <a:cubicBezTo>
                    <a:pt x="146" y="240"/>
                    <a:pt x="147" y="240"/>
                    <a:pt x="148" y="239"/>
                  </a:cubicBezTo>
                  <a:cubicBezTo>
                    <a:pt x="125" y="211"/>
                    <a:pt x="117" y="166"/>
                    <a:pt x="156" y="107"/>
                  </a:cubicBezTo>
                  <a:cubicBezTo>
                    <a:pt x="163" y="97"/>
                    <a:pt x="169" y="88"/>
                    <a:pt x="175" y="79"/>
                  </a:cubicBezTo>
                  <a:cubicBezTo>
                    <a:pt x="149" y="37"/>
                    <a:pt x="123" y="4"/>
                    <a:pt x="119" y="0"/>
                  </a:cubicBezTo>
                  <a:moveTo>
                    <a:pt x="118" y="0"/>
                  </a:moveTo>
                  <a:cubicBezTo>
                    <a:pt x="118" y="0"/>
                    <a:pt x="118" y="0"/>
                    <a:pt x="118" y="0"/>
                  </a:cubicBezTo>
                  <a:cubicBezTo>
                    <a:pt x="118" y="0"/>
                    <a:pt x="118" y="0"/>
                    <a:pt x="118" y="0"/>
                  </a:cubicBezTo>
                  <a:cubicBezTo>
                    <a:pt x="118" y="0"/>
                    <a:pt x="118" y="0"/>
                    <a:pt x="118" y="0"/>
                  </a:cubicBezTo>
                  <a:moveTo>
                    <a:pt x="119" y="0"/>
                  </a:moveTo>
                  <a:cubicBezTo>
                    <a:pt x="118" y="0"/>
                    <a:pt x="118" y="0"/>
                    <a:pt x="118" y="0"/>
                  </a:cubicBezTo>
                  <a:cubicBezTo>
                    <a:pt x="119" y="0"/>
                    <a:pt x="119" y="0"/>
                    <a:pt x="119" y="0"/>
                  </a:cubicBezTo>
                  <a:cubicBezTo>
                    <a:pt x="119" y="0"/>
                    <a:pt x="119" y="0"/>
                    <a:pt x="119" y="0"/>
                  </a:cubicBezTo>
                  <a:cubicBezTo>
                    <a:pt x="119" y="0"/>
                    <a:pt x="119" y="0"/>
                    <a:pt x="119" y="0"/>
                  </a:cubicBezTo>
                  <a:cubicBezTo>
                    <a:pt x="119" y="0"/>
                    <a:pt x="119" y="0"/>
                    <a:pt x="119" y="0"/>
                  </a:cubicBezTo>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6" name="Freeform 32">
              <a:extLst>
                <a:ext uri="{FF2B5EF4-FFF2-40B4-BE49-F238E27FC236}">
                  <a16:creationId xmlns:a16="http://schemas.microsoft.com/office/drawing/2014/main" id="{CF85D6EE-EEC2-9E4A-9A46-416C64A91B8E}"/>
                </a:ext>
              </a:extLst>
            </p:cNvPr>
            <p:cNvSpPr>
              <a:spLocks noEditPoints="1"/>
            </p:cNvSpPr>
            <p:nvPr/>
          </p:nvSpPr>
          <p:spPr bwMode="auto">
            <a:xfrm>
              <a:off x="8959540" y="4860004"/>
              <a:ext cx="2372" cy="0"/>
            </a:xfrm>
            <a:custGeom>
              <a:avLst/>
              <a:gdLst>
                <a:gd name="T0" fmla="*/ 0 w 1"/>
                <a:gd name="T1" fmla="*/ 0 w 1"/>
                <a:gd name="T2" fmla="*/ 0 w 1"/>
                <a:gd name="T3" fmla="*/ 0 w 1"/>
                <a:gd name="T4" fmla="*/ 1 w 1"/>
                <a:gd name="T5" fmla="*/ 0 w 1"/>
                <a:gd name="T6" fmla="*/ 1 w 1"/>
                <a:gd name="T7" fmla="*/ 1 w 1"/>
                <a:gd name="T8" fmla="*/ 1 w 1"/>
                <a:gd name="T9"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
                  <a:moveTo>
                    <a:pt x="0" y="0"/>
                  </a:moveTo>
                  <a:cubicBezTo>
                    <a:pt x="0" y="0"/>
                    <a:pt x="0" y="0"/>
                    <a:pt x="0" y="0"/>
                  </a:cubicBezTo>
                  <a:cubicBezTo>
                    <a:pt x="0" y="0"/>
                    <a:pt x="0" y="0"/>
                    <a:pt x="0" y="0"/>
                  </a:cubicBezTo>
                  <a:cubicBezTo>
                    <a:pt x="0" y="0"/>
                    <a:pt x="0" y="0"/>
                    <a:pt x="0" y="0"/>
                  </a:cubicBezTo>
                  <a:moveTo>
                    <a:pt x="1" y="0"/>
                  </a:moveTo>
                  <a:cubicBezTo>
                    <a:pt x="0" y="0"/>
                    <a:pt x="0" y="0"/>
                    <a:pt x="0" y="0"/>
                  </a:cubicBezTo>
                  <a:cubicBezTo>
                    <a:pt x="1" y="0"/>
                    <a:pt x="1" y="0"/>
                    <a:pt x="1" y="0"/>
                  </a:cubicBezTo>
                  <a:cubicBezTo>
                    <a:pt x="1" y="0"/>
                    <a:pt x="1" y="0"/>
                    <a:pt x="1" y="0"/>
                  </a:cubicBezTo>
                  <a:cubicBezTo>
                    <a:pt x="1" y="0"/>
                    <a:pt x="1" y="0"/>
                    <a:pt x="1" y="0"/>
                  </a:cubicBezTo>
                  <a:cubicBezTo>
                    <a:pt x="1" y="0"/>
                    <a:pt x="1" y="0"/>
                    <a:pt x="1" y="0"/>
                  </a:cubicBezTo>
                </a:path>
              </a:pathLst>
            </a:custGeom>
            <a:solidFill>
              <a:srgbClr val="347A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7" name="Freeform 33">
              <a:extLst>
                <a:ext uri="{FF2B5EF4-FFF2-40B4-BE49-F238E27FC236}">
                  <a16:creationId xmlns:a16="http://schemas.microsoft.com/office/drawing/2014/main" id="{A0F55B32-8018-5543-87DC-66243AAF32B3}"/>
                </a:ext>
              </a:extLst>
            </p:cNvPr>
            <p:cNvSpPr>
              <a:spLocks/>
            </p:cNvSpPr>
            <p:nvPr/>
          </p:nvSpPr>
          <p:spPr bwMode="auto">
            <a:xfrm>
              <a:off x="8461497" y="4900322"/>
              <a:ext cx="858531" cy="1306769"/>
            </a:xfrm>
            <a:custGeom>
              <a:avLst/>
              <a:gdLst>
                <a:gd name="T0" fmla="*/ 126 w 204"/>
                <a:gd name="T1" fmla="*/ 0 h 294"/>
                <a:gd name="T2" fmla="*/ 112 w 204"/>
                <a:gd name="T3" fmla="*/ 0 h 294"/>
                <a:gd name="T4" fmla="*/ 64 w 204"/>
                <a:gd name="T5" fmla="*/ 70 h 294"/>
                <a:gd name="T6" fmla="*/ 107 w 204"/>
                <a:gd name="T7" fmla="*/ 235 h 294"/>
                <a:gd name="T8" fmla="*/ 104 w 204"/>
                <a:gd name="T9" fmla="*/ 280 h 294"/>
                <a:gd name="T10" fmla="*/ 108 w 204"/>
                <a:gd name="T11" fmla="*/ 269 h 294"/>
                <a:gd name="T12" fmla="*/ 116 w 204"/>
                <a:gd name="T13" fmla="*/ 252 h 294"/>
                <a:gd name="T14" fmla="*/ 121 w 204"/>
                <a:gd name="T15" fmla="*/ 245 h 294"/>
                <a:gd name="T16" fmla="*/ 125 w 204"/>
                <a:gd name="T17" fmla="*/ 241 h 294"/>
                <a:gd name="T18" fmla="*/ 128 w 204"/>
                <a:gd name="T19" fmla="*/ 239 h 294"/>
                <a:gd name="T20" fmla="*/ 129 w 204"/>
                <a:gd name="T21" fmla="*/ 238 h 294"/>
                <a:gd name="T22" fmla="*/ 128 w 204"/>
                <a:gd name="T23" fmla="*/ 239 h 294"/>
                <a:gd name="T24" fmla="*/ 126 w 204"/>
                <a:gd name="T25" fmla="*/ 242 h 294"/>
                <a:gd name="T26" fmla="*/ 124 w 204"/>
                <a:gd name="T27" fmla="*/ 247 h 294"/>
                <a:gd name="T28" fmla="*/ 122 w 204"/>
                <a:gd name="T29" fmla="*/ 254 h 294"/>
                <a:gd name="T30" fmla="*/ 120 w 204"/>
                <a:gd name="T31" fmla="*/ 272 h 294"/>
                <a:gd name="T32" fmla="*/ 121 w 204"/>
                <a:gd name="T33" fmla="*/ 292 h 294"/>
                <a:gd name="T34" fmla="*/ 122 w 204"/>
                <a:gd name="T35" fmla="*/ 294 h 294"/>
                <a:gd name="T36" fmla="*/ 126 w 204"/>
                <a:gd name="T37" fmla="*/ 288 h 294"/>
                <a:gd name="T38" fmla="*/ 133 w 204"/>
                <a:gd name="T39" fmla="*/ 281 h 294"/>
                <a:gd name="T40" fmla="*/ 129 w 204"/>
                <a:gd name="T41" fmla="*/ 236 h 294"/>
                <a:gd name="T42" fmla="*/ 145 w 204"/>
                <a:gd name="T43" fmla="*/ 231 h 294"/>
                <a:gd name="T44" fmla="*/ 202 w 204"/>
                <a:gd name="T45" fmla="*/ 160 h 294"/>
                <a:gd name="T46" fmla="*/ 176 w 204"/>
                <a:gd name="T47" fmla="*/ 70 h 294"/>
                <a:gd name="T48" fmla="*/ 126 w 204"/>
                <a:gd name="T49"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94">
                  <a:moveTo>
                    <a:pt x="126" y="0"/>
                  </a:moveTo>
                  <a:cubicBezTo>
                    <a:pt x="112" y="0"/>
                    <a:pt x="112" y="0"/>
                    <a:pt x="112" y="0"/>
                  </a:cubicBezTo>
                  <a:cubicBezTo>
                    <a:pt x="102" y="14"/>
                    <a:pt x="84" y="40"/>
                    <a:pt x="64" y="70"/>
                  </a:cubicBezTo>
                  <a:cubicBezTo>
                    <a:pt x="0" y="165"/>
                    <a:pt x="58" y="223"/>
                    <a:pt x="107" y="235"/>
                  </a:cubicBezTo>
                  <a:cubicBezTo>
                    <a:pt x="104" y="280"/>
                    <a:pt x="104" y="280"/>
                    <a:pt x="104" y="280"/>
                  </a:cubicBezTo>
                  <a:cubicBezTo>
                    <a:pt x="105" y="276"/>
                    <a:pt x="107" y="273"/>
                    <a:pt x="108" y="269"/>
                  </a:cubicBezTo>
                  <a:cubicBezTo>
                    <a:pt x="110" y="263"/>
                    <a:pt x="113" y="257"/>
                    <a:pt x="116" y="252"/>
                  </a:cubicBezTo>
                  <a:cubicBezTo>
                    <a:pt x="118" y="249"/>
                    <a:pt x="119" y="247"/>
                    <a:pt x="121" y="245"/>
                  </a:cubicBezTo>
                  <a:cubicBezTo>
                    <a:pt x="122" y="244"/>
                    <a:pt x="124" y="242"/>
                    <a:pt x="125" y="241"/>
                  </a:cubicBezTo>
                  <a:cubicBezTo>
                    <a:pt x="126" y="240"/>
                    <a:pt x="127" y="239"/>
                    <a:pt x="128" y="239"/>
                  </a:cubicBezTo>
                  <a:cubicBezTo>
                    <a:pt x="128" y="238"/>
                    <a:pt x="129" y="238"/>
                    <a:pt x="129" y="238"/>
                  </a:cubicBezTo>
                  <a:cubicBezTo>
                    <a:pt x="129" y="238"/>
                    <a:pt x="128" y="238"/>
                    <a:pt x="128" y="239"/>
                  </a:cubicBezTo>
                  <a:cubicBezTo>
                    <a:pt x="128" y="240"/>
                    <a:pt x="127" y="241"/>
                    <a:pt x="126" y="242"/>
                  </a:cubicBezTo>
                  <a:cubicBezTo>
                    <a:pt x="125" y="243"/>
                    <a:pt x="125" y="245"/>
                    <a:pt x="124" y="247"/>
                  </a:cubicBezTo>
                  <a:cubicBezTo>
                    <a:pt x="123" y="249"/>
                    <a:pt x="123" y="251"/>
                    <a:pt x="122" y="254"/>
                  </a:cubicBezTo>
                  <a:cubicBezTo>
                    <a:pt x="121" y="259"/>
                    <a:pt x="120" y="265"/>
                    <a:pt x="120" y="272"/>
                  </a:cubicBezTo>
                  <a:cubicBezTo>
                    <a:pt x="120" y="278"/>
                    <a:pt x="121" y="285"/>
                    <a:pt x="121" y="292"/>
                  </a:cubicBezTo>
                  <a:cubicBezTo>
                    <a:pt x="121" y="293"/>
                    <a:pt x="121" y="294"/>
                    <a:pt x="122" y="294"/>
                  </a:cubicBezTo>
                  <a:cubicBezTo>
                    <a:pt x="123" y="292"/>
                    <a:pt x="125" y="290"/>
                    <a:pt x="126" y="288"/>
                  </a:cubicBezTo>
                  <a:cubicBezTo>
                    <a:pt x="129" y="286"/>
                    <a:pt x="131" y="283"/>
                    <a:pt x="133" y="281"/>
                  </a:cubicBezTo>
                  <a:cubicBezTo>
                    <a:pt x="129" y="236"/>
                    <a:pt x="129" y="236"/>
                    <a:pt x="129" y="236"/>
                  </a:cubicBezTo>
                  <a:cubicBezTo>
                    <a:pt x="134" y="235"/>
                    <a:pt x="140" y="233"/>
                    <a:pt x="145" y="231"/>
                  </a:cubicBezTo>
                  <a:cubicBezTo>
                    <a:pt x="171" y="221"/>
                    <a:pt x="198" y="198"/>
                    <a:pt x="202" y="160"/>
                  </a:cubicBezTo>
                  <a:cubicBezTo>
                    <a:pt x="204" y="136"/>
                    <a:pt x="198" y="106"/>
                    <a:pt x="176" y="70"/>
                  </a:cubicBezTo>
                  <a:cubicBezTo>
                    <a:pt x="156" y="39"/>
                    <a:pt x="137" y="14"/>
                    <a:pt x="126" y="0"/>
                  </a:cubicBezTo>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8" name="Freeform 34">
              <a:extLst>
                <a:ext uri="{FF2B5EF4-FFF2-40B4-BE49-F238E27FC236}">
                  <a16:creationId xmlns:a16="http://schemas.microsoft.com/office/drawing/2014/main" id="{DF7B5151-CA9C-92A7-4397-D488D2A7233A}"/>
                </a:ext>
              </a:extLst>
            </p:cNvPr>
            <p:cNvSpPr>
              <a:spLocks/>
            </p:cNvSpPr>
            <p:nvPr/>
          </p:nvSpPr>
          <p:spPr bwMode="auto">
            <a:xfrm>
              <a:off x="8933452" y="4860004"/>
              <a:ext cx="59291" cy="40318"/>
            </a:xfrm>
            <a:custGeom>
              <a:avLst/>
              <a:gdLst>
                <a:gd name="T0" fmla="*/ 7 w 14"/>
                <a:gd name="T1" fmla="*/ 0 h 9"/>
                <a:gd name="T2" fmla="*/ 0 w 14"/>
                <a:gd name="T3" fmla="*/ 9 h 9"/>
                <a:gd name="T4" fmla="*/ 14 w 14"/>
                <a:gd name="T5" fmla="*/ 9 h 9"/>
                <a:gd name="T6" fmla="*/ 7 w 14"/>
                <a:gd name="T7" fmla="*/ 0 h 9"/>
              </a:gdLst>
              <a:ahLst/>
              <a:cxnLst>
                <a:cxn ang="0">
                  <a:pos x="T0" y="T1"/>
                </a:cxn>
                <a:cxn ang="0">
                  <a:pos x="T2" y="T3"/>
                </a:cxn>
                <a:cxn ang="0">
                  <a:pos x="T4" y="T5"/>
                </a:cxn>
                <a:cxn ang="0">
                  <a:pos x="T6" y="T7"/>
                </a:cxn>
              </a:cxnLst>
              <a:rect l="0" t="0" r="r" b="b"/>
              <a:pathLst>
                <a:path w="14" h="9">
                  <a:moveTo>
                    <a:pt x="7" y="0"/>
                  </a:moveTo>
                  <a:cubicBezTo>
                    <a:pt x="6" y="1"/>
                    <a:pt x="3" y="4"/>
                    <a:pt x="0" y="9"/>
                  </a:cubicBezTo>
                  <a:cubicBezTo>
                    <a:pt x="14" y="9"/>
                    <a:pt x="14" y="9"/>
                    <a:pt x="14" y="9"/>
                  </a:cubicBezTo>
                  <a:cubicBezTo>
                    <a:pt x="11" y="4"/>
                    <a:pt x="8" y="1"/>
                    <a:pt x="7" y="0"/>
                  </a:cubicBezTo>
                </a:path>
              </a:pathLst>
            </a:custGeom>
            <a:solidFill>
              <a:srgbClr val="347A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9" name="Freeform 35">
              <a:extLst>
                <a:ext uri="{FF2B5EF4-FFF2-40B4-BE49-F238E27FC236}">
                  <a16:creationId xmlns:a16="http://schemas.microsoft.com/office/drawing/2014/main" id="{415A01BF-4F6C-96DA-66A2-542C09E5A22B}"/>
                </a:ext>
              </a:extLst>
            </p:cNvPr>
            <p:cNvSpPr>
              <a:spLocks/>
            </p:cNvSpPr>
            <p:nvPr/>
          </p:nvSpPr>
          <p:spPr bwMode="auto">
            <a:xfrm>
              <a:off x="5406836" y="6012618"/>
              <a:ext cx="457725" cy="528874"/>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7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7"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cubicBezTo>
                    <a:pt x="0" y="116"/>
                    <a:pt x="0" y="116"/>
                    <a:pt x="0" y="116"/>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0" name="Freeform 36">
              <a:extLst>
                <a:ext uri="{FF2B5EF4-FFF2-40B4-BE49-F238E27FC236}">
                  <a16:creationId xmlns:a16="http://schemas.microsoft.com/office/drawing/2014/main" id="{6C859866-F865-F568-E9CD-5E97FAF01143}"/>
                </a:ext>
              </a:extLst>
            </p:cNvPr>
            <p:cNvSpPr>
              <a:spLocks/>
            </p:cNvSpPr>
            <p:nvPr/>
          </p:nvSpPr>
          <p:spPr bwMode="auto">
            <a:xfrm>
              <a:off x="5157814" y="6012618"/>
              <a:ext cx="457725" cy="528874"/>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cubicBezTo>
                    <a:pt x="69" y="119"/>
                    <a:pt x="69" y="119"/>
                    <a:pt x="69" y="119"/>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1" name="Freeform 37">
              <a:extLst>
                <a:ext uri="{FF2B5EF4-FFF2-40B4-BE49-F238E27FC236}">
                  <a16:creationId xmlns:a16="http://schemas.microsoft.com/office/drawing/2014/main" id="{1968E407-F96F-692A-8031-267155E6956C}"/>
                </a:ext>
              </a:extLst>
            </p:cNvPr>
            <p:cNvSpPr>
              <a:spLocks/>
            </p:cNvSpPr>
            <p:nvPr/>
          </p:nvSpPr>
          <p:spPr bwMode="auto">
            <a:xfrm>
              <a:off x="5425809" y="6240294"/>
              <a:ext cx="467211" cy="301197"/>
            </a:xfrm>
            <a:custGeom>
              <a:avLst/>
              <a:gdLst>
                <a:gd name="T0" fmla="*/ 0 w 111"/>
                <a:gd name="T1" fmla="*/ 62 h 68"/>
                <a:gd name="T2" fmla="*/ 0 w 111"/>
                <a:gd name="T3" fmla="*/ 61 h 68"/>
                <a:gd name="T4" fmla="*/ 1 w 111"/>
                <a:gd name="T5" fmla="*/ 60 h 68"/>
                <a:gd name="T6" fmla="*/ 1 w 111"/>
                <a:gd name="T7" fmla="*/ 57 h 68"/>
                <a:gd name="T8" fmla="*/ 3 w 111"/>
                <a:gd name="T9" fmla="*/ 55 h 68"/>
                <a:gd name="T10" fmla="*/ 6 w 111"/>
                <a:gd name="T11" fmla="*/ 48 h 68"/>
                <a:gd name="T12" fmla="*/ 11 w 111"/>
                <a:gd name="T13" fmla="*/ 40 h 68"/>
                <a:gd name="T14" fmla="*/ 18 w 111"/>
                <a:gd name="T15" fmla="*/ 31 h 68"/>
                <a:gd name="T16" fmla="*/ 27 w 111"/>
                <a:gd name="T17" fmla="*/ 22 h 68"/>
                <a:gd name="T18" fmla="*/ 31 w 111"/>
                <a:gd name="T19" fmla="*/ 18 h 68"/>
                <a:gd name="T20" fmla="*/ 37 w 111"/>
                <a:gd name="T21" fmla="*/ 15 h 68"/>
                <a:gd name="T22" fmla="*/ 42 w 111"/>
                <a:gd name="T23" fmla="*/ 11 h 68"/>
                <a:gd name="T24" fmla="*/ 48 w 111"/>
                <a:gd name="T25" fmla="*/ 8 h 68"/>
                <a:gd name="T26" fmla="*/ 60 w 111"/>
                <a:gd name="T27" fmla="*/ 4 h 68"/>
                <a:gd name="T28" fmla="*/ 72 w 111"/>
                <a:gd name="T29" fmla="*/ 2 h 68"/>
                <a:gd name="T30" fmla="*/ 82 w 111"/>
                <a:gd name="T31" fmla="*/ 1 h 68"/>
                <a:gd name="T32" fmla="*/ 92 w 111"/>
                <a:gd name="T33" fmla="*/ 1 h 68"/>
                <a:gd name="T34" fmla="*/ 96 w 111"/>
                <a:gd name="T35" fmla="*/ 1 h 68"/>
                <a:gd name="T36" fmla="*/ 100 w 111"/>
                <a:gd name="T37" fmla="*/ 1 h 68"/>
                <a:gd name="T38" fmla="*/ 106 w 111"/>
                <a:gd name="T39" fmla="*/ 2 h 68"/>
                <a:gd name="T40" fmla="*/ 111 w 111"/>
                <a:gd name="T41" fmla="*/ 2 h 68"/>
                <a:gd name="T42" fmla="*/ 106 w 111"/>
                <a:gd name="T43" fmla="*/ 3 h 68"/>
                <a:gd name="T44" fmla="*/ 100 w 111"/>
                <a:gd name="T45" fmla="*/ 5 h 68"/>
                <a:gd name="T46" fmla="*/ 97 w 111"/>
                <a:gd name="T47" fmla="*/ 5 h 68"/>
                <a:gd name="T48" fmla="*/ 93 w 111"/>
                <a:gd name="T49" fmla="*/ 7 h 68"/>
                <a:gd name="T50" fmla="*/ 84 w 111"/>
                <a:gd name="T51" fmla="*/ 10 h 68"/>
                <a:gd name="T52" fmla="*/ 75 w 111"/>
                <a:gd name="T53" fmla="*/ 14 h 68"/>
                <a:gd name="T54" fmla="*/ 67 w 111"/>
                <a:gd name="T55" fmla="*/ 19 h 68"/>
                <a:gd name="T56" fmla="*/ 59 w 111"/>
                <a:gd name="T57" fmla="*/ 25 h 68"/>
                <a:gd name="T58" fmla="*/ 55 w 111"/>
                <a:gd name="T59" fmla="*/ 29 h 68"/>
                <a:gd name="T60" fmla="*/ 52 w 111"/>
                <a:gd name="T61" fmla="*/ 33 h 68"/>
                <a:gd name="T62" fmla="*/ 49 w 111"/>
                <a:gd name="T63" fmla="*/ 36 h 68"/>
                <a:gd name="T64" fmla="*/ 47 w 111"/>
                <a:gd name="T65" fmla="*/ 40 h 68"/>
                <a:gd name="T66" fmla="*/ 43 w 111"/>
                <a:gd name="T67" fmla="*/ 48 h 68"/>
                <a:gd name="T68" fmla="*/ 41 w 111"/>
                <a:gd name="T69" fmla="*/ 55 h 68"/>
                <a:gd name="T70" fmla="*/ 40 w 111"/>
                <a:gd name="T71" fmla="*/ 61 h 68"/>
                <a:gd name="T72" fmla="*/ 39 w 111"/>
                <a:gd name="T73" fmla="*/ 65 h 68"/>
                <a:gd name="T74" fmla="*/ 39 w 111"/>
                <a:gd name="T75" fmla="*/ 67 h 68"/>
                <a:gd name="T76" fmla="*/ 39 w 111"/>
                <a:gd name="T77" fmla="*/ 67 h 68"/>
                <a:gd name="T78" fmla="*/ 39 w 111"/>
                <a:gd name="T79" fmla="*/ 68 h 68"/>
                <a:gd name="T80" fmla="*/ 39 w 111"/>
                <a:gd name="T81" fmla="*/ 68 h 68"/>
                <a:gd name="T82" fmla="*/ 0 w 111"/>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0" y="62"/>
                  </a:moveTo>
                  <a:cubicBezTo>
                    <a:pt x="0" y="61"/>
                    <a:pt x="0" y="61"/>
                    <a:pt x="0" y="61"/>
                  </a:cubicBezTo>
                  <a:cubicBezTo>
                    <a:pt x="0" y="61"/>
                    <a:pt x="0" y="60"/>
                    <a:pt x="1" y="60"/>
                  </a:cubicBezTo>
                  <a:cubicBezTo>
                    <a:pt x="1" y="59"/>
                    <a:pt x="1" y="58"/>
                    <a:pt x="1" y="57"/>
                  </a:cubicBezTo>
                  <a:cubicBezTo>
                    <a:pt x="2" y="57"/>
                    <a:pt x="2" y="56"/>
                    <a:pt x="3" y="55"/>
                  </a:cubicBezTo>
                  <a:cubicBezTo>
                    <a:pt x="3" y="53"/>
                    <a:pt x="5" y="50"/>
                    <a:pt x="6" y="48"/>
                  </a:cubicBezTo>
                  <a:cubicBezTo>
                    <a:pt x="7" y="45"/>
                    <a:pt x="9" y="43"/>
                    <a:pt x="11" y="40"/>
                  </a:cubicBezTo>
                  <a:cubicBezTo>
                    <a:pt x="13" y="37"/>
                    <a:pt x="15" y="34"/>
                    <a:pt x="18" y="31"/>
                  </a:cubicBezTo>
                  <a:cubicBezTo>
                    <a:pt x="21" y="28"/>
                    <a:pt x="23" y="25"/>
                    <a:pt x="27" y="22"/>
                  </a:cubicBezTo>
                  <a:cubicBezTo>
                    <a:pt x="28" y="21"/>
                    <a:pt x="30" y="20"/>
                    <a:pt x="31" y="18"/>
                  </a:cubicBezTo>
                  <a:cubicBezTo>
                    <a:pt x="33" y="17"/>
                    <a:pt x="35" y="16"/>
                    <a:pt x="37" y="15"/>
                  </a:cubicBezTo>
                  <a:cubicBezTo>
                    <a:pt x="39" y="13"/>
                    <a:pt x="40" y="12"/>
                    <a:pt x="42" y="11"/>
                  </a:cubicBezTo>
                  <a:cubicBezTo>
                    <a:pt x="48" y="8"/>
                    <a:pt x="48" y="8"/>
                    <a:pt x="48" y="8"/>
                  </a:cubicBezTo>
                  <a:cubicBezTo>
                    <a:pt x="52" y="7"/>
                    <a:pt x="56" y="5"/>
                    <a:pt x="60" y="4"/>
                  </a:cubicBezTo>
                  <a:cubicBezTo>
                    <a:pt x="64" y="3"/>
                    <a:pt x="68" y="2"/>
                    <a:pt x="72" y="2"/>
                  </a:cubicBezTo>
                  <a:cubicBezTo>
                    <a:pt x="75" y="1"/>
                    <a:pt x="79" y="1"/>
                    <a:pt x="82" y="1"/>
                  </a:cubicBezTo>
                  <a:cubicBezTo>
                    <a:pt x="86" y="0"/>
                    <a:pt x="89" y="1"/>
                    <a:pt x="92" y="1"/>
                  </a:cubicBezTo>
                  <a:cubicBezTo>
                    <a:pt x="93" y="1"/>
                    <a:pt x="95" y="1"/>
                    <a:pt x="96" y="1"/>
                  </a:cubicBezTo>
                  <a:cubicBezTo>
                    <a:pt x="97" y="1"/>
                    <a:pt x="99" y="1"/>
                    <a:pt x="100" y="1"/>
                  </a:cubicBezTo>
                  <a:cubicBezTo>
                    <a:pt x="102" y="1"/>
                    <a:pt x="104" y="2"/>
                    <a:pt x="106" y="2"/>
                  </a:cubicBezTo>
                  <a:cubicBezTo>
                    <a:pt x="109" y="2"/>
                    <a:pt x="111" y="2"/>
                    <a:pt x="111" y="2"/>
                  </a:cubicBezTo>
                  <a:cubicBezTo>
                    <a:pt x="111" y="2"/>
                    <a:pt x="109" y="3"/>
                    <a:pt x="106" y="3"/>
                  </a:cubicBezTo>
                  <a:cubicBezTo>
                    <a:pt x="104" y="4"/>
                    <a:pt x="102" y="4"/>
                    <a:pt x="100" y="5"/>
                  </a:cubicBezTo>
                  <a:cubicBezTo>
                    <a:pt x="99" y="5"/>
                    <a:pt x="98" y="5"/>
                    <a:pt x="97" y="5"/>
                  </a:cubicBezTo>
                  <a:cubicBezTo>
                    <a:pt x="95" y="6"/>
                    <a:pt x="94" y="6"/>
                    <a:pt x="93" y="7"/>
                  </a:cubicBezTo>
                  <a:cubicBezTo>
                    <a:pt x="90" y="8"/>
                    <a:pt x="87" y="9"/>
                    <a:pt x="84" y="10"/>
                  </a:cubicBezTo>
                  <a:cubicBezTo>
                    <a:pt x="81" y="11"/>
                    <a:pt x="79" y="12"/>
                    <a:pt x="75" y="14"/>
                  </a:cubicBezTo>
                  <a:cubicBezTo>
                    <a:pt x="72" y="15"/>
                    <a:pt x="70" y="17"/>
                    <a:pt x="67" y="19"/>
                  </a:cubicBezTo>
                  <a:cubicBezTo>
                    <a:pt x="64" y="21"/>
                    <a:pt x="61" y="23"/>
                    <a:pt x="59" y="25"/>
                  </a:cubicBezTo>
                  <a:cubicBezTo>
                    <a:pt x="55" y="29"/>
                    <a:pt x="55" y="29"/>
                    <a:pt x="55" y="29"/>
                  </a:cubicBezTo>
                  <a:cubicBezTo>
                    <a:pt x="54" y="30"/>
                    <a:pt x="53" y="31"/>
                    <a:pt x="52" y="33"/>
                  </a:cubicBezTo>
                  <a:cubicBezTo>
                    <a:pt x="51" y="34"/>
                    <a:pt x="50" y="35"/>
                    <a:pt x="49" y="36"/>
                  </a:cubicBezTo>
                  <a:cubicBezTo>
                    <a:pt x="48" y="38"/>
                    <a:pt x="48" y="39"/>
                    <a:pt x="47" y="40"/>
                  </a:cubicBezTo>
                  <a:cubicBezTo>
                    <a:pt x="45" y="43"/>
                    <a:pt x="44" y="45"/>
                    <a:pt x="43" y="48"/>
                  </a:cubicBezTo>
                  <a:cubicBezTo>
                    <a:pt x="42" y="50"/>
                    <a:pt x="41" y="53"/>
                    <a:pt x="41" y="55"/>
                  </a:cubicBezTo>
                  <a:cubicBezTo>
                    <a:pt x="40" y="57"/>
                    <a:pt x="40" y="59"/>
                    <a:pt x="40" y="61"/>
                  </a:cubicBezTo>
                  <a:cubicBezTo>
                    <a:pt x="39" y="63"/>
                    <a:pt x="39" y="64"/>
                    <a:pt x="39" y="65"/>
                  </a:cubicBezTo>
                  <a:cubicBezTo>
                    <a:pt x="39" y="66"/>
                    <a:pt x="39" y="66"/>
                    <a:pt x="39" y="67"/>
                  </a:cubicBezTo>
                  <a:cubicBezTo>
                    <a:pt x="39" y="67"/>
                    <a:pt x="39" y="67"/>
                    <a:pt x="39" y="67"/>
                  </a:cubicBezTo>
                  <a:cubicBezTo>
                    <a:pt x="39" y="68"/>
                    <a:pt x="39" y="68"/>
                    <a:pt x="39" y="68"/>
                  </a:cubicBezTo>
                  <a:cubicBezTo>
                    <a:pt x="39" y="68"/>
                    <a:pt x="39" y="68"/>
                    <a:pt x="39" y="68"/>
                  </a:cubicBezTo>
                  <a:cubicBezTo>
                    <a:pt x="0" y="62"/>
                    <a:pt x="0" y="62"/>
                    <a:pt x="0" y="62"/>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2" name="Freeform 38">
              <a:extLst>
                <a:ext uri="{FF2B5EF4-FFF2-40B4-BE49-F238E27FC236}">
                  <a16:creationId xmlns:a16="http://schemas.microsoft.com/office/drawing/2014/main" id="{C3B1813C-E1D0-6B23-E4E8-A0280BA2565B}"/>
                </a:ext>
              </a:extLst>
            </p:cNvPr>
            <p:cNvSpPr>
              <a:spLocks/>
            </p:cNvSpPr>
            <p:nvPr/>
          </p:nvSpPr>
          <p:spPr bwMode="auto">
            <a:xfrm>
              <a:off x="5112753" y="6240294"/>
              <a:ext cx="464840" cy="30119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3" name="Freeform 39">
              <a:extLst>
                <a:ext uri="{FF2B5EF4-FFF2-40B4-BE49-F238E27FC236}">
                  <a16:creationId xmlns:a16="http://schemas.microsoft.com/office/drawing/2014/main" id="{6956F627-3AD5-06B6-1B79-CD05117D49C4}"/>
                </a:ext>
              </a:extLst>
            </p:cNvPr>
            <p:cNvSpPr>
              <a:spLocks/>
            </p:cNvSpPr>
            <p:nvPr/>
          </p:nvSpPr>
          <p:spPr bwMode="auto">
            <a:xfrm>
              <a:off x="5423437" y="5958070"/>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lnTo>
                    <a:pt x="0" y="113"/>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4" name="Freeform 40">
              <a:extLst>
                <a:ext uri="{FF2B5EF4-FFF2-40B4-BE49-F238E27FC236}">
                  <a16:creationId xmlns:a16="http://schemas.microsoft.com/office/drawing/2014/main" id="{68C6736B-FC3E-43C5-75F1-49B154E899BA}"/>
                </a:ext>
              </a:extLst>
            </p:cNvPr>
            <p:cNvSpPr>
              <a:spLocks/>
            </p:cNvSpPr>
            <p:nvPr/>
          </p:nvSpPr>
          <p:spPr bwMode="auto">
            <a:xfrm>
              <a:off x="227192" y="6012618"/>
              <a:ext cx="457725" cy="528874"/>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7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7"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lnTo>
                    <a:pt x="0" y="116"/>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5" name="Freeform 41">
              <a:extLst>
                <a:ext uri="{FF2B5EF4-FFF2-40B4-BE49-F238E27FC236}">
                  <a16:creationId xmlns:a16="http://schemas.microsoft.com/office/drawing/2014/main" id="{B5BD55C9-4E3A-0C8F-DAC2-C5F16AF54B0F}"/>
                </a:ext>
              </a:extLst>
            </p:cNvPr>
            <p:cNvSpPr>
              <a:spLocks/>
            </p:cNvSpPr>
            <p:nvPr/>
          </p:nvSpPr>
          <p:spPr bwMode="auto">
            <a:xfrm>
              <a:off x="-21829" y="6012618"/>
              <a:ext cx="457725" cy="528874"/>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5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5"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lnTo>
                    <a:pt x="69" y="119"/>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6" name="Freeform 42">
              <a:extLst>
                <a:ext uri="{FF2B5EF4-FFF2-40B4-BE49-F238E27FC236}">
                  <a16:creationId xmlns:a16="http://schemas.microsoft.com/office/drawing/2014/main" id="{7506CC0C-386F-2DFA-A869-F4FD204CB5DC}"/>
                </a:ext>
              </a:extLst>
            </p:cNvPr>
            <p:cNvSpPr>
              <a:spLocks/>
            </p:cNvSpPr>
            <p:nvPr/>
          </p:nvSpPr>
          <p:spPr bwMode="auto">
            <a:xfrm>
              <a:off x="246165" y="6240294"/>
              <a:ext cx="467211" cy="301197"/>
            </a:xfrm>
            <a:custGeom>
              <a:avLst/>
              <a:gdLst>
                <a:gd name="T0" fmla="*/ 0 w 111"/>
                <a:gd name="T1" fmla="*/ 62 h 68"/>
                <a:gd name="T2" fmla="*/ 0 w 111"/>
                <a:gd name="T3" fmla="*/ 61 h 68"/>
                <a:gd name="T4" fmla="*/ 1 w 111"/>
                <a:gd name="T5" fmla="*/ 60 h 68"/>
                <a:gd name="T6" fmla="*/ 1 w 111"/>
                <a:gd name="T7" fmla="*/ 57 h 68"/>
                <a:gd name="T8" fmla="*/ 3 w 111"/>
                <a:gd name="T9" fmla="*/ 55 h 68"/>
                <a:gd name="T10" fmla="*/ 6 w 111"/>
                <a:gd name="T11" fmla="*/ 48 h 68"/>
                <a:gd name="T12" fmla="*/ 11 w 111"/>
                <a:gd name="T13" fmla="*/ 40 h 68"/>
                <a:gd name="T14" fmla="*/ 18 w 111"/>
                <a:gd name="T15" fmla="*/ 31 h 68"/>
                <a:gd name="T16" fmla="*/ 27 w 111"/>
                <a:gd name="T17" fmla="*/ 22 h 68"/>
                <a:gd name="T18" fmla="*/ 31 w 111"/>
                <a:gd name="T19" fmla="*/ 18 h 68"/>
                <a:gd name="T20" fmla="*/ 37 w 111"/>
                <a:gd name="T21" fmla="*/ 15 h 68"/>
                <a:gd name="T22" fmla="*/ 42 w 111"/>
                <a:gd name="T23" fmla="*/ 11 h 68"/>
                <a:gd name="T24" fmla="*/ 48 w 111"/>
                <a:gd name="T25" fmla="*/ 8 h 68"/>
                <a:gd name="T26" fmla="*/ 60 w 111"/>
                <a:gd name="T27" fmla="*/ 4 h 68"/>
                <a:gd name="T28" fmla="*/ 72 w 111"/>
                <a:gd name="T29" fmla="*/ 2 h 68"/>
                <a:gd name="T30" fmla="*/ 82 w 111"/>
                <a:gd name="T31" fmla="*/ 1 h 68"/>
                <a:gd name="T32" fmla="*/ 92 w 111"/>
                <a:gd name="T33" fmla="*/ 1 h 68"/>
                <a:gd name="T34" fmla="*/ 96 w 111"/>
                <a:gd name="T35" fmla="*/ 1 h 68"/>
                <a:gd name="T36" fmla="*/ 100 w 111"/>
                <a:gd name="T37" fmla="*/ 1 h 68"/>
                <a:gd name="T38" fmla="*/ 106 w 111"/>
                <a:gd name="T39" fmla="*/ 2 h 68"/>
                <a:gd name="T40" fmla="*/ 111 w 111"/>
                <a:gd name="T41" fmla="*/ 2 h 68"/>
                <a:gd name="T42" fmla="*/ 106 w 111"/>
                <a:gd name="T43" fmla="*/ 3 h 68"/>
                <a:gd name="T44" fmla="*/ 100 w 111"/>
                <a:gd name="T45" fmla="*/ 5 h 68"/>
                <a:gd name="T46" fmla="*/ 97 w 111"/>
                <a:gd name="T47" fmla="*/ 5 h 68"/>
                <a:gd name="T48" fmla="*/ 93 w 111"/>
                <a:gd name="T49" fmla="*/ 7 h 68"/>
                <a:gd name="T50" fmla="*/ 84 w 111"/>
                <a:gd name="T51" fmla="*/ 10 h 68"/>
                <a:gd name="T52" fmla="*/ 75 w 111"/>
                <a:gd name="T53" fmla="*/ 14 h 68"/>
                <a:gd name="T54" fmla="*/ 67 w 111"/>
                <a:gd name="T55" fmla="*/ 19 h 68"/>
                <a:gd name="T56" fmla="*/ 59 w 111"/>
                <a:gd name="T57" fmla="*/ 25 h 68"/>
                <a:gd name="T58" fmla="*/ 55 w 111"/>
                <a:gd name="T59" fmla="*/ 29 h 68"/>
                <a:gd name="T60" fmla="*/ 52 w 111"/>
                <a:gd name="T61" fmla="*/ 33 h 68"/>
                <a:gd name="T62" fmla="*/ 49 w 111"/>
                <a:gd name="T63" fmla="*/ 36 h 68"/>
                <a:gd name="T64" fmla="*/ 47 w 111"/>
                <a:gd name="T65" fmla="*/ 40 h 68"/>
                <a:gd name="T66" fmla="*/ 43 w 111"/>
                <a:gd name="T67" fmla="*/ 48 h 68"/>
                <a:gd name="T68" fmla="*/ 41 w 111"/>
                <a:gd name="T69" fmla="*/ 55 h 68"/>
                <a:gd name="T70" fmla="*/ 40 w 111"/>
                <a:gd name="T71" fmla="*/ 61 h 68"/>
                <a:gd name="T72" fmla="*/ 39 w 111"/>
                <a:gd name="T73" fmla="*/ 65 h 68"/>
                <a:gd name="T74" fmla="*/ 39 w 111"/>
                <a:gd name="T75" fmla="*/ 67 h 68"/>
                <a:gd name="T76" fmla="*/ 39 w 111"/>
                <a:gd name="T77" fmla="*/ 67 h 68"/>
                <a:gd name="T78" fmla="*/ 39 w 111"/>
                <a:gd name="T79" fmla="*/ 68 h 68"/>
                <a:gd name="T80" fmla="*/ 39 w 111"/>
                <a:gd name="T81" fmla="*/ 68 h 68"/>
                <a:gd name="T82" fmla="*/ 0 w 111"/>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0" y="62"/>
                  </a:moveTo>
                  <a:cubicBezTo>
                    <a:pt x="0" y="61"/>
                    <a:pt x="0" y="61"/>
                    <a:pt x="0" y="61"/>
                  </a:cubicBezTo>
                  <a:cubicBezTo>
                    <a:pt x="0" y="61"/>
                    <a:pt x="0" y="60"/>
                    <a:pt x="1" y="60"/>
                  </a:cubicBezTo>
                  <a:cubicBezTo>
                    <a:pt x="1" y="59"/>
                    <a:pt x="1" y="58"/>
                    <a:pt x="1" y="57"/>
                  </a:cubicBezTo>
                  <a:cubicBezTo>
                    <a:pt x="2" y="57"/>
                    <a:pt x="2" y="56"/>
                    <a:pt x="3" y="55"/>
                  </a:cubicBezTo>
                  <a:cubicBezTo>
                    <a:pt x="3" y="53"/>
                    <a:pt x="5" y="50"/>
                    <a:pt x="6" y="48"/>
                  </a:cubicBezTo>
                  <a:cubicBezTo>
                    <a:pt x="7" y="45"/>
                    <a:pt x="9" y="43"/>
                    <a:pt x="11" y="40"/>
                  </a:cubicBezTo>
                  <a:cubicBezTo>
                    <a:pt x="13" y="37"/>
                    <a:pt x="15" y="34"/>
                    <a:pt x="18" y="31"/>
                  </a:cubicBezTo>
                  <a:cubicBezTo>
                    <a:pt x="21" y="28"/>
                    <a:pt x="23" y="25"/>
                    <a:pt x="27" y="22"/>
                  </a:cubicBezTo>
                  <a:cubicBezTo>
                    <a:pt x="28" y="21"/>
                    <a:pt x="30" y="20"/>
                    <a:pt x="31" y="18"/>
                  </a:cubicBezTo>
                  <a:cubicBezTo>
                    <a:pt x="33" y="17"/>
                    <a:pt x="35" y="16"/>
                    <a:pt x="37" y="15"/>
                  </a:cubicBezTo>
                  <a:cubicBezTo>
                    <a:pt x="39" y="13"/>
                    <a:pt x="40" y="12"/>
                    <a:pt x="42" y="11"/>
                  </a:cubicBezTo>
                  <a:cubicBezTo>
                    <a:pt x="48" y="8"/>
                    <a:pt x="48" y="8"/>
                    <a:pt x="48" y="8"/>
                  </a:cubicBezTo>
                  <a:cubicBezTo>
                    <a:pt x="52" y="7"/>
                    <a:pt x="56" y="5"/>
                    <a:pt x="60" y="4"/>
                  </a:cubicBezTo>
                  <a:cubicBezTo>
                    <a:pt x="64" y="3"/>
                    <a:pt x="68" y="2"/>
                    <a:pt x="72" y="2"/>
                  </a:cubicBezTo>
                  <a:cubicBezTo>
                    <a:pt x="75" y="1"/>
                    <a:pt x="79" y="1"/>
                    <a:pt x="82" y="1"/>
                  </a:cubicBezTo>
                  <a:cubicBezTo>
                    <a:pt x="86" y="0"/>
                    <a:pt x="89" y="1"/>
                    <a:pt x="92" y="1"/>
                  </a:cubicBezTo>
                  <a:cubicBezTo>
                    <a:pt x="93" y="1"/>
                    <a:pt x="95" y="1"/>
                    <a:pt x="96" y="1"/>
                  </a:cubicBezTo>
                  <a:cubicBezTo>
                    <a:pt x="97" y="1"/>
                    <a:pt x="99" y="1"/>
                    <a:pt x="100" y="1"/>
                  </a:cubicBezTo>
                  <a:cubicBezTo>
                    <a:pt x="102" y="1"/>
                    <a:pt x="104" y="2"/>
                    <a:pt x="106" y="2"/>
                  </a:cubicBezTo>
                  <a:cubicBezTo>
                    <a:pt x="109" y="2"/>
                    <a:pt x="111" y="2"/>
                    <a:pt x="111" y="2"/>
                  </a:cubicBezTo>
                  <a:cubicBezTo>
                    <a:pt x="111" y="2"/>
                    <a:pt x="109" y="3"/>
                    <a:pt x="106" y="3"/>
                  </a:cubicBezTo>
                  <a:cubicBezTo>
                    <a:pt x="104" y="4"/>
                    <a:pt x="102" y="4"/>
                    <a:pt x="100" y="5"/>
                  </a:cubicBezTo>
                  <a:cubicBezTo>
                    <a:pt x="99" y="5"/>
                    <a:pt x="98" y="5"/>
                    <a:pt x="97" y="5"/>
                  </a:cubicBezTo>
                  <a:cubicBezTo>
                    <a:pt x="95" y="6"/>
                    <a:pt x="94" y="6"/>
                    <a:pt x="93" y="7"/>
                  </a:cubicBezTo>
                  <a:cubicBezTo>
                    <a:pt x="90" y="8"/>
                    <a:pt x="87" y="9"/>
                    <a:pt x="84" y="10"/>
                  </a:cubicBezTo>
                  <a:cubicBezTo>
                    <a:pt x="81" y="11"/>
                    <a:pt x="79" y="12"/>
                    <a:pt x="75" y="14"/>
                  </a:cubicBezTo>
                  <a:cubicBezTo>
                    <a:pt x="72" y="15"/>
                    <a:pt x="70" y="17"/>
                    <a:pt x="67" y="19"/>
                  </a:cubicBezTo>
                  <a:cubicBezTo>
                    <a:pt x="64" y="21"/>
                    <a:pt x="61" y="23"/>
                    <a:pt x="59" y="25"/>
                  </a:cubicBezTo>
                  <a:cubicBezTo>
                    <a:pt x="55" y="29"/>
                    <a:pt x="55" y="29"/>
                    <a:pt x="55" y="29"/>
                  </a:cubicBezTo>
                  <a:cubicBezTo>
                    <a:pt x="54" y="30"/>
                    <a:pt x="53" y="31"/>
                    <a:pt x="52" y="33"/>
                  </a:cubicBezTo>
                  <a:cubicBezTo>
                    <a:pt x="51" y="34"/>
                    <a:pt x="50" y="35"/>
                    <a:pt x="49" y="36"/>
                  </a:cubicBezTo>
                  <a:cubicBezTo>
                    <a:pt x="48" y="38"/>
                    <a:pt x="48" y="39"/>
                    <a:pt x="47" y="40"/>
                  </a:cubicBezTo>
                  <a:cubicBezTo>
                    <a:pt x="45" y="43"/>
                    <a:pt x="44" y="45"/>
                    <a:pt x="43" y="48"/>
                  </a:cubicBezTo>
                  <a:cubicBezTo>
                    <a:pt x="42" y="50"/>
                    <a:pt x="41" y="53"/>
                    <a:pt x="41" y="55"/>
                  </a:cubicBezTo>
                  <a:cubicBezTo>
                    <a:pt x="40" y="57"/>
                    <a:pt x="40" y="59"/>
                    <a:pt x="40" y="61"/>
                  </a:cubicBezTo>
                  <a:cubicBezTo>
                    <a:pt x="39" y="63"/>
                    <a:pt x="39" y="64"/>
                    <a:pt x="39" y="65"/>
                  </a:cubicBezTo>
                  <a:cubicBezTo>
                    <a:pt x="39" y="66"/>
                    <a:pt x="39" y="66"/>
                    <a:pt x="39" y="67"/>
                  </a:cubicBezTo>
                  <a:cubicBezTo>
                    <a:pt x="39" y="67"/>
                    <a:pt x="39" y="67"/>
                    <a:pt x="39" y="67"/>
                  </a:cubicBezTo>
                  <a:cubicBezTo>
                    <a:pt x="39" y="68"/>
                    <a:pt x="39" y="68"/>
                    <a:pt x="39" y="68"/>
                  </a:cubicBezTo>
                  <a:cubicBezTo>
                    <a:pt x="39" y="68"/>
                    <a:pt x="39" y="68"/>
                    <a:pt x="39" y="68"/>
                  </a:cubicBezTo>
                  <a:lnTo>
                    <a:pt x="0" y="62"/>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7" name="Freeform 43">
              <a:extLst>
                <a:ext uri="{FF2B5EF4-FFF2-40B4-BE49-F238E27FC236}">
                  <a16:creationId xmlns:a16="http://schemas.microsoft.com/office/drawing/2014/main" id="{9BEC8EB1-87B6-61B3-C04C-D8BB461DE928}"/>
                </a:ext>
              </a:extLst>
            </p:cNvPr>
            <p:cNvSpPr>
              <a:spLocks/>
            </p:cNvSpPr>
            <p:nvPr/>
          </p:nvSpPr>
          <p:spPr bwMode="auto">
            <a:xfrm>
              <a:off x="-69262" y="6240294"/>
              <a:ext cx="467211" cy="30119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lnTo>
                    <a:pt x="72" y="68"/>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8" name="Freeform 44">
              <a:extLst>
                <a:ext uri="{FF2B5EF4-FFF2-40B4-BE49-F238E27FC236}">
                  <a16:creationId xmlns:a16="http://schemas.microsoft.com/office/drawing/2014/main" id="{05B39245-5E94-D781-071A-D4B551CB42F5}"/>
                </a:ext>
              </a:extLst>
            </p:cNvPr>
            <p:cNvSpPr>
              <a:spLocks/>
            </p:cNvSpPr>
            <p:nvPr/>
          </p:nvSpPr>
          <p:spPr bwMode="auto">
            <a:xfrm>
              <a:off x="243793" y="5958070"/>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lnTo>
                    <a:pt x="0" y="113"/>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9" name="Freeform 45">
              <a:extLst>
                <a:ext uri="{FF2B5EF4-FFF2-40B4-BE49-F238E27FC236}">
                  <a16:creationId xmlns:a16="http://schemas.microsoft.com/office/drawing/2014/main" id="{EA5CA56F-7EA7-8E47-586C-B4985E38BABF}"/>
                </a:ext>
              </a:extLst>
            </p:cNvPr>
            <p:cNvSpPr>
              <a:spLocks/>
            </p:cNvSpPr>
            <p:nvPr/>
          </p:nvSpPr>
          <p:spPr bwMode="auto">
            <a:xfrm>
              <a:off x="8836215" y="6012618"/>
              <a:ext cx="457725" cy="528874"/>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7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7"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cubicBezTo>
                    <a:pt x="0" y="116"/>
                    <a:pt x="0" y="116"/>
                    <a:pt x="0" y="116"/>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0" name="Freeform 46">
              <a:extLst>
                <a:ext uri="{FF2B5EF4-FFF2-40B4-BE49-F238E27FC236}">
                  <a16:creationId xmlns:a16="http://schemas.microsoft.com/office/drawing/2014/main" id="{F3133AB4-015D-CA84-C0C5-229A2B32B2ED}"/>
                </a:ext>
              </a:extLst>
            </p:cNvPr>
            <p:cNvSpPr>
              <a:spLocks/>
            </p:cNvSpPr>
            <p:nvPr/>
          </p:nvSpPr>
          <p:spPr bwMode="auto">
            <a:xfrm>
              <a:off x="8589565" y="6012618"/>
              <a:ext cx="457725" cy="528874"/>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cubicBezTo>
                    <a:pt x="69" y="119"/>
                    <a:pt x="69" y="119"/>
                    <a:pt x="69" y="119"/>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1" name="Freeform 47">
              <a:extLst>
                <a:ext uri="{FF2B5EF4-FFF2-40B4-BE49-F238E27FC236}">
                  <a16:creationId xmlns:a16="http://schemas.microsoft.com/office/drawing/2014/main" id="{CF560AAC-CDAF-EC6F-BC10-15D2CE32DB0D}"/>
                </a:ext>
              </a:extLst>
            </p:cNvPr>
            <p:cNvSpPr>
              <a:spLocks/>
            </p:cNvSpPr>
            <p:nvPr/>
          </p:nvSpPr>
          <p:spPr bwMode="auto">
            <a:xfrm>
              <a:off x="8862303" y="6240294"/>
              <a:ext cx="462468" cy="301197"/>
            </a:xfrm>
            <a:custGeom>
              <a:avLst/>
              <a:gdLst>
                <a:gd name="T0" fmla="*/ 0 w 110"/>
                <a:gd name="T1" fmla="*/ 62 h 68"/>
                <a:gd name="T2" fmla="*/ 0 w 110"/>
                <a:gd name="T3" fmla="*/ 61 h 68"/>
                <a:gd name="T4" fmla="*/ 0 w 110"/>
                <a:gd name="T5" fmla="*/ 60 h 68"/>
                <a:gd name="T6" fmla="*/ 1 w 110"/>
                <a:gd name="T7" fmla="*/ 57 h 68"/>
                <a:gd name="T8" fmla="*/ 2 w 110"/>
                <a:gd name="T9" fmla="*/ 55 h 68"/>
                <a:gd name="T10" fmla="*/ 5 w 110"/>
                <a:gd name="T11" fmla="*/ 48 h 68"/>
                <a:gd name="T12" fmla="*/ 10 w 110"/>
                <a:gd name="T13" fmla="*/ 40 h 68"/>
                <a:gd name="T14" fmla="*/ 17 w 110"/>
                <a:gd name="T15" fmla="*/ 31 h 68"/>
                <a:gd name="T16" fmla="*/ 26 w 110"/>
                <a:gd name="T17" fmla="*/ 22 h 68"/>
                <a:gd name="T18" fmla="*/ 30 w 110"/>
                <a:gd name="T19" fmla="*/ 18 h 68"/>
                <a:gd name="T20" fmla="*/ 36 w 110"/>
                <a:gd name="T21" fmla="*/ 15 h 68"/>
                <a:gd name="T22" fmla="*/ 41 w 110"/>
                <a:gd name="T23" fmla="*/ 11 h 68"/>
                <a:gd name="T24" fmla="*/ 47 w 110"/>
                <a:gd name="T25" fmla="*/ 8 h 68"/>
                <a:gd name="T26" fmla="*/ 59 w 110"/>
                <a:gd name="T27" fmla="*/ 4 h 68"/>
                <a:gd name="T28" fmla="*/ 71 w 110"/>
                <a:gd name="T29" fmla="*/ 2 h 68"/>
                <a:gd name="T30" fmla="*/ 81 w 110"/>
                <a:gd name="T31" fmla="*/ 1 h 68"/>
                <a:gd name="T32" fmla="*/ 91 w 110"/>
                <a:gd name="T33" fmla="*/ 1 h 68"/>
                <a:gd name="T34" fmla="*/ 95 w 110"/>
                <a:gd name="T35" fmla="*/ 1 h 68"/>
                <a:gd name="T36" fmla="*/ 99 w 110"/>
                <a:gd name="T37" fmla="*/ 1 h 68"/>
                <a:gd name="T38" fmla="*/ 105 w 110"/>
                <a:gd name="T39" fmla="*/ 2 h 68"/>
                <a:gd name="T40" fmla="*/ 110 w 110"/>
                <a:gd name="T41" fmla="*/ 2 h 68"/>
                <a:gd name="T42" fmla="*/ 105 w 110"/>
                <a:gd name="T43" fmla="*/ 3 h 68"/>
                <a:gd name="T44" fmla="*/ 99 w 110"/>
                <a:gd name="T45" fmla="*/ 5 h 68"/>
                <a:gd name="T46" fmla="*/ 96 w 110"/>
                <a:gd name="T47" fmla="*/ 5 h 68"/>
                <a:gd name="T48" fmla="*/ 92 w 110"/>
                <a:gd name="T49" fmla="*/ 7 h 68"/>
                <a:gd name="T50" fmla="*/ 83 w 110"/>
                <a:gd name="T51" fmla="*/ 10 h 68"/>
                <a:gd name="T52" fmla="*/ 74 w 110"/>
                <a:gd name="T53" fmla="*/ 14 h 68"/>
                <a:gd name="T54" fmla="*/ 66 w 110"/>
                <a:gd name="T55" fmla="*/ 19 h 68"/>
                <a:gd name="T56" fmla="*/ 58 w 110"/>
                <a:gd name="T57" fmla="*/ 25 h 68"/>
                <a:gd name="T58" fmla="*/ 54 w 110"/>
                <a:gd name="T59" fmla="*/ 29 h 68"/>
                <a:gd name="T60" fmla="*/ 51 w 110"/>
                <a:gd name="T61" fmla="*/ 33 h 68"/>
                <a:gd name="T62" fmla="*/ 48 w 110"/>
                <a:gd name="T63" fmla="*/ 36 h 68"/>
                <a:gd name="T64" fmla="*/ 46 w 110"/>
                <a:gd name="T65" fmla="*/ 40 h 68"/>
                <a:gd name="T66" fmla="*/ 42 w 110"/>
                <a:gd name="T67" fmla="*/ 48 h 68"/>
                <a:gd name="T68" fmla="*/ 40 w 110"/>
                <a:gd name="T69" fmla="*/ 55 h 68"/>
                <a:gd name="T70" fmla="*/ 39 w 110"/>
                <a:gd name="T71" fmla="*/ 61 h 68"/>
                <a:gd name="T72" fmla="*/ 38 w 110"/>
                <a:gd name="T73" fmla="*/ 65 h 68"/>
                <a:gd name="T74" fmla="*/ 38 w 110"/>
                <a:gd name="T75" fmla="*/ 67 h 68"/>
                <a:gd name="T76" fmla="*/ 39 w 110"/>
                <a:gd name="T77" fmla="*/ 67 h 68"/>
                <a:gd name="T78" fmla="*/ 40 w 110"/>
                <a:gd name="T79" fmla="*/ 68 h 68"/>
                <a:gd name="T80" fmla="*/ 40 w 110"/>
                <a:gd name="T81" fmla="*/ 68 h 68"/>
                <a:gd name="T82" fmla="*/ 0 w 110"/>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68">
                  <a:moveTo>
                    <a:pt x="0" y="62"/>
                  </a:moveTo>
                  <a:cubicBezTo>
                    <a:pt x="0" y="61"/>
                    <a:pt x="0" y="61"/>
                    <a:pt x="0" y="61"/>
                  </a:cubicBezTo>
                  <a:cubicBezTo>
                    <a:pt x="0" y="61"/>
                    <a:pt x="0" y="60"/>
                    <a:pt x="0" y="60"/>
                  </a:cubicBezTo>
                  <a:cubicBezTo>
                    <a:pt x="0" y="59"/>
                    <a:pt x="0" y="58"/>
                    <a:pt x="1" y="57"/>
                  </a:cubicBezTo>
                  <a:cubicBezTo>
                    <a:pt x="1" y="57"/>
                    <a:pt x="1" y="56"/>
                    <a:pt x="2" y="55"/>
                  </a:cubicBezTo>
                  <a:cubicBezTo>
                    <a:pt x="3" y="53"/>
                    <a:pt x="4" y="50"/>
                    <a:pt x="5" y="48"/>
                  </a:cubicBezTo>
                  <a:cubicBezTo>
                    <a:pt x="6" y="45"/>
                    <a:pt x="8" y="43"/>
                    <a:pt x="10" y="40"/>
                  </a:cubicBezTo>
                  <a:cubicBezTo>
                    <a:pt x="12" y="37"/>
                    <a:pt x="14" y="34"/>
                    <a:pt x="17" y="31"/>
                  </a:cubicBezTo>
                  <a:cubicBezTo>
                    <a:pt x="20" y="28"/>
                    <a:pt x="22" y="25"/>
                    <a:pt x="26" y="22"/>
                  </a:cubicBezTo>
                  <a:cubicBezTo>
                    <a:pt x="27" y="21"/>
                    <a:pt x="29" y="20"/>
                    <a:pt x="30" y="18"/>
                  </a:cubicBezTo>
                  <a:cubicBezTo>
                    <a:pt x="32" y="17"/>
                    <a:pt x="34" y="16"/>
                    <a:pt x="36" y="15"/>
                  </a:cubicBezTo>
                  <a:cubicBezTo>
                    <a:pt x="38" y="13"/>
                    <a:pt x="39" y="12"/>
                    <a:pt x="41" y="11"/>
                  </a:cubicBezTo>
                  <a:cubicBezTo>
                    <a:pt x="47" y="8"/>
                    <a:pt x="47" y="8"/>
                    <a:pt x="47" y="8"/>
                  </a:cubicBezTo>
                  <a:cubicBezTo>
                    <a:pt x="51" y="7"/>
                    <a:pt x="55" y="5"/>
                    <a:pt x="59" y="4"/>
                  </a:cubicBezTo>
                  <a:cubicBezTo>
                    <a:pt x="63" y="3"/>
                    <a:pt x="67" y="2"/>
                    <a:pt x="71" y="2"/>
                  </a:cubicBezTo>
                  <a:cubicBezTo>
                    <a:pt x="74" y="1"/>
                    <a:pt x="78" y="1"/>
                    <a:pt x="81" y="1"/>
                  </a:cubicBezTo>
                  <a:cubicBezTo>
                    <a:pt x="85" y="0"/>
                    <a:pt x="88" y="1"/>
                    <a:pt x="91" y="1"/>
                  </a:cubicBezTo>
                  <a:cubicBezTo>
                    <a:pt x="92" y="1"/>
                    <a:pt x="94" y="1"/>
                    <a:pt x="95" y="1"/>
                  </a:cubicBezTo>
                  <a:cubicBezTo>
                    <a:pt x="96" y="1"/>
                    <a:pt x="98" y="1"/>
                    <a:pt x="99" y="1"/>
                  </a:cubicBezTo>
                  <a:cubicBezTo>
                    <a:pt x="101" y="1"/>
                    <a:pt x="103" y="2"/>
                    <a:pt x="105" y="2"/>
                  </a:cubicBezTo>
                  <a:cubicBezTo>
                    <a:pt x="108" y="2"/>
                    <a:pt x="110" y="2"/>
                    <a:pt x="110" y="2"/>
                  </a:cubicBezTo>
                  <a:cubicBezTo>
                    <a:pt x="110" y="2"/>
                    <a:pt x="108" y="3"/>
                    <a:pt x="105" y="3"/>
                  </a:cubicBezTo>
                  <a:cubicBezTo>
                    <a:pt x="103" y="4"/>
                    <a:pt x="101" y="4"/>
                    <a:pt x="99" y="5"/>
                  </a:cubicBezTo>
                  <a:cubicBezTo>
                    <a:pt x="98" y="5"/>
                    <a:pt x="97" y="5"/>
                    <a:pt x="96" y="5"/>
                  </a:cubicBezTo>
                  <a:cubicBezTo>
                    <a:pt x="94" y="6"/>
                    <a:pt x="93" y="6"/>
                    <a:pt x="92" y="7"/>
                  </a:cubicBezTo>
                  <a:cubicBezTo>
                    <a:pt x="89" y="8"/>
                    <a:pt x="86" y="9"/>
                    <a:pt x="83" y="10"/>
                  </a:cubicBezTo>
                  <a:cubicBezTo>
                    <a:pt x="80" y="11"/>
                    <a:pt x="78" y="12"/>
                    <a:pt x="74" y="14"/>
                  </a:cubicBezTo>
                  <a:cubicBezTo>
                    <a:pt x="71" y="15"/>
                    <a:pt x="69" y="17"/>
                    <a:pt x="66" y="19"/>
                  </a:cubicBezTo>
                  <a:cubicBezTo>
                    <a:pt x="63" y="21"/>
                    <a:pt x="60" y="23"/>
                    <a:pt x="58" y="25"/>
                  </a:cubicBezTo>
                  <a:cubicBezTo>
                    <a:pt x="54" y="29"/>
                    <a:pt x="54" y="29"/>
                    <a:pt x="54" y="29"/>
                  </a:cubicBezTo>
                  <a:cubicBezTo>
                    <a:pt x="53" y="30"/>
                    <a:pt x="52" y="31"/>
                    <a:pt x="51" y="33"/>
                  </a:cubicBezTo>
                  <a:cubicBezTo>
                    <a:pt x="50" y="34"/>
                    <a:pt x="49" y="35"/>
                    <a:pt x="48" y="36"/>
                  </a:cubicBezTo>
                  <a:cubicBezTo>
                    <a:pt x="47" y="38"/>
                    <a:pt x="47" y="39"/>
                    <a:pt x="46" y="40"/>
                  </a:cubicBezTo>
                  <a:cubicBezTo>
                    <a:pt x="44" y="43"/>
                    <a:pt x="43" y="45"/>
                    <a:pt x="42" y="48"/>
                  </a:cubicBezTo>
                  <a:cubicBezTo>
                    <a:pt x="41" y="50"/>
                    <a:pt x="40" y="53"/>
                    <a:pt x="40" y="55"/>
                  </a:cubicBezTo>
                  <a:cubicBezTo>
                    <a:pt x="39" y="57"/>
                    <a:pt x="39" y="59"/>
                    <a:pt x="39" y="61"/>
                  </a:cubicBezTo>
                  <a:cubicBezTo>
                    <a:pt x="38" y="63"/>
                    <a:pt x="38" y="64"/>
                    <a:pt x="38" y="65"/>
                  </a:cubicBezTo>
                  <a:cubicBezTo>
                    <a:pt x="38" y="66"/>
                    <a:pt x="38" y="66"/>
                    <a:pt x="38" y="67"/>
                  </a:cubicBezTo>
                  <a:cubicBezTo>
                    <a:pt x="38" y="67"/>
                    <a:pt x="39" y="67"/>
                    <a:pt x="39" y="67"/>
                  </a:cubicBezTo>
                  <a:cubicBezTo>
                    <a:pt x="40" y="68"/>
                    <a:pt x="40" y="68"/>
                    <a:pt x="40" y="68"/>
                  </a:cubicBezTo>
                  <a:cubicBezTo>
                    <a:pt x="40" y="68"/>
                    <a:pt x="40" y="68"/>
                    <a:pt x="40" y="68"/>
                  </a:cubicBezTo>
                  <a:cubicBezTo>
                    <a:pt x="0" y="62"/>
                    <a:pt x="0" y="62"/>
                    <a:pt x="0" y="62"/>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2" name="Freeform 48">
              <a:extLst>
                <a:ext uri="{FF2B5EF4-FFF2-40B4-BE49-F238E27FC236}">
                  <a16:creationId xmlns:a16="http://schemas.microsoft.com/office/drawing/2014/main" id="{FB50D517-435E-D8AF-4633-0F8F6EE14B02}"/>
                </a:ext>
              </a:extLst>
            </p:cNvPr>
            <p:cNvSpPr>
              <a:spLocks/>
            </p:cNvSpPr>
            <p:nvPr/>
          </p:nvSpPr>
          <p:spPr bwMode="auto">
            <a:xfrm>
              <a:off x="8542133" y="6240294"/>
              <a:ext cx="467211" cy="30119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3" name="Freeform 49">
              <a:extLst>
                <a:ext uri="{FF2B5EF4-FFF2-40B4-BE49-F238E27FC236}">
                  <a16:creationId xmlns:a16="http://schemas.microsoft.com/office/drawing/2014/main" id="{F837F01E-B620-F708-F4D9-661B132A6238}"/>
                </a:ext>
              </a:extLst>
            </p:cNvPr>
            <p:cNvSpPr>
              <a:spLocks/>
            </p:cNvSpPr>
            <p:nvPr/>
          </p:nvSpPr>
          <p:spPr bwMode="auto">
            <a:xfrm>
              <a:off x="8852816" y="5958070"/>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cubicBezTo>
                    <a:pt x="0" y="113"/>
                    <a:pt x="0" y="113"/>
                    <a:pt x="0" y="113"/>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4" name="Freeform 50">
              <a:extLst>
                <a:ext uri="{FF2B5EF4-FFF2-40B4-BE49-F238E27FC236}">
                  <a16:creationId xmlns:a16="http://schemas.microsoft.com/office/drawing/2014/main" id="{6B8D3BD4-50F2-0A1E-5B95-DA4ECD53B451}"/>
                </a:ext>
              </a:extLst>
            </p:cNvPr>
            <p:cNvSpPr>
              <a:spLocks/>
            </p:cNvSpPr>
            <p:nvPr/>
          </p:nvSpPr>
          <p:spPr bwMode="auto">
            <a:xfrm>
              <a:off x="7474898" y="5958070"/>
              <a:ext cx="457725" cy="531246"/>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8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8"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lnTo>
                    <a:pt x="0" y="116"/>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5" name="Freeform 51">
              <a:extLst>
                <a:ext uri="{FF2B5EF4-FFF2-40B4-BE49-F238E27FC236}">
                  <a16:creationId xmlns:a16="http://schemas.microsoft.com/office/drawing/2014/main" id="{979B5C37-34A6-E2C6-118C-79D68E78D18E}"/>
                </a:ext>
              </a:extLst>
            </p:cNvPr>
            <p:cNvSpPr>
              <a:spLocks/>
            </p:cNvSpPr>
            <p:nvPr/>
          </p:nvSpPr>
          <p:spPr bwMode="auto">
            <a:xfrm>
              <a:off x="7225877" y="5958070"/>
              <a:ext cx="457725" cy="531246"/>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lnTo>
                    <a:pt x="69" y="119"/>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6" name="Freeform 52">
              <a:extLst>
                <a:ext uri="{FF2B5EF4-FFF2-40B4-BE49-F238E27FC236}">
                  <a16:creationId xmlns:a16="http://schemas.microsoft.com/office/drawing/2014/main" id="{DC91EDF9-26C7-E153-706D-5B1B36158889}"/>
                </a:ext>
              </a:extLst>
            </p:cNvPr>
            <p:cNvSpPr>
              <a:spLocks/>
            </p:cNvSpPr>
            <p:nvPr/>
          </p:nvSpPr>
          <p:spPr bwMode="auto">
            <a:xfrm>
              <a:off x="7498615" y="6185747"/>
              <a:ext cx="462468" cy="303569"/>
            </a:xfrm>
            <a:custGeom>
              <a:avLst/>
              <a:gdLst>
                <a:gd name="T0" fmla="*/ 0 w 110"/>
                <a:gd name="T1" fmla="*/ 62 h 68"/>
                <a:gd name="T2" fmla="*/ 0 w 110"/>
                <a:gd name="T3" fmla="*/ 61 h 68"/>
                <a:gd name="T4" fmla="*/ 0 w 110"/>
                <a:gd name="T5" fmla="*/ 60 h 68"/>
                <a:gd name="T6" fmla="*/ 1 w 110"/>
                <a:gd name="T7" fmla="*/ 57 h 68"/>
                <a:gd name="T8" fmla="*/ 2 w 110"/>
                <a:gd name="T9" fmla="*/ 55 h 68"/>
                <a:gd name="T10" fmla="*/ 5 w 110"/>
                <a:gd name="T11" fmla="*/ 48 h 68"/>
                <a:gd name="T12" fmla="*/ 10 w 110"/>
                <a:gd name="T13" fmla="*/ 40 h 68"/>
                <a:gd name="T14" fmla="*/ 17 w 110"/>
                <a:gd name="T15" fmla="*/ 31 h 68"/>
                <a:gd name="T16" fmla="*/ 26 w 110"/>
                <a:gd name="T17" fmla="*/ 22 h 68"/>
                <a:gd name="T18" fmla="*/ 30 w 110"/>
                <a:gd name="T19" fmla="*/ 18 h 68"/>
                <a:gd name="T20" fmla="*/ 36 w 110"/>
                <a:gd name="T21" fmla="*/ 15 h 68"/>
                <a:gd name="T22" fmla="*/ 41 w 110"/>
                <a:gd name="T23" fmla="*/ 11 h 68"/>
                <a:gd name="T24" fmla="*/ 47 w 110"/>
                <a:gd name="T25" fmla="*/ 8 h 68"/>
                <a:gd name="T26" fmla="*/ 59 w 110"/>
                <a:gd name="T27" fmla="*/ 4 h 68"/>
                <a:gd name="T28" fmla="*/ 71 w 110"/>
                <a:gd name="T29" fmla="*/ 2 h 68"/>
                <a:gd name="T30" fmla="*/ 81 w 110"/>
                <a:gd name="T31" fmla="*/ 1 h 68"/>
                <a:gd name="T32" fmla="*/ 91 w 110"/>
                <a:gd name="T33" fmla="*/ 1 h 68"/>
                <a:gd name="T34" fmla="*/ 95 w 110"/>
                <a:gd name="T35" fmla="*/ 1 h 68"/>
                <a:gd name="T36" fmla="*/ 99 w 110"/>
                <a:gd name="T37" fmla="*/ 1 h 68"/>
                <a:gd name="T38" fmla="*/ 105 w 110"/>
                <a:gd name="T39" fmla="*/ 2 h 68"/>
                <a:gd name="T40" fmla="*/ 110 w 110"/>
                <a:gd name="T41" fmla="*/ 2 h 68"/>
                <a:gd name="T42" fmla="*/ 105 w 110"/>
                <a:gd name="T43" fmla="*/ 3 h 68"/>
                <a:gd name="T44" fmla="*/ 99 w 110"/>
                <a:gd name="T45" fmla="*/ 5 h 68"/>
                <a:gd name="T46" fmla="*/ 96 w 110"/>
                <a:gd name="T47" fmla="*/ 5 h 68"/>
                <a:gd name="T48" fmla="*/ 92 w 110"/>
                <a:gd name="T49" fmla="*/ 7 h 68"/>
                <a:gd name="T50" fmla="*/ 83 w 110"/>
                <a:gd name="T51" fmla="*/ 10 h 68"/>
                <a:gd name="T52" fmla="*/ 74 w 110"/>
                <a:gd name="T53" fmla="*/ 14 h 68"/>
                <a:gd name="T54" fmla="*/ 66 w 110"/>
                <a:gd name="T55" fmla="*/ 19 h 68"/>
                <a:gd name="T56" fmla="*/ 58 w 110"/>
                <a:gd name="T57" fmla="*/ 25 h 68"/>
                <a:gd name="T58" fmla="*/ 54 w 110"/>
                <a:gd name="T59" fmla="*/ 29 h 68"/>
                <a:gd name="T60" fmla="*/ 51 w 110"/>
                <a:gd name="T61" fmla="*/ 33 h 68"/>
                <a:gd name="T62" fmla="*/ 48 w 110"/>
                <a:gd name="T63" fmla="*/ 36 h 68"/>
                <a:gd name="T64" fmla="*/ 46 w 110"/>
                <a:gd name="T65" fmla="*/ 40 h 68"/>
                <a:gd name="T66" fmla="*/ 42 w 110"/>
                <a:gd name="T67" fmla="*/ 48 h 68"/>
                <a:gd name="T68" fmla="*/ 40 w 110"/>
                <a:gd name="T69" fmla="*/ 55 h 68"/>
                <a:gd name="T70" fmla="*/ 39 w 110"/>
                <a:gd name="T71" fmla="*/ 61 h 68"/>
                <a:gd name="T72" fmla="*/ 38 w 110"/>
                <a:gd name="T73" fmla="*/ 65 h 68"/>
                <a:gd name="T74" fmla="*/ 38 w 110"/>
                <a:gd name="T75" fmla="*/ 67 h 68"/>
                <a:gd name="T76" fmla="*/ 39 w 110"/>
                <a:gd name="T77" fmla="*/ 67 h 68"/>
                <a:gd name="T78" fmla="*/ 40 w 110"/>
                <a:gd name="T79" fmla="*/ 68 h 68"/>
                <a:gd name="T80" fmla="*/ 40 w 110"/>
                <a:gd name="T81" fmla="*/ 68 h 68"/>
                <a:gd name="T82" fmla="*/ 0 w 110"/>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68">
                  <a:moveTo>
                    <a:pt x="0" y="62"/>
                  </a:moveTo>
                  <a:cubicBezTo>
                    <a:pt x="0" y="61"/>
                    <a:pt x="0" y="61"/>
                    <a:pt x="0" y="61"/>
                  </a:cubicBezTo>
                  <a:cubicBezTo>
                    <a:pt x="0" y="61"/>
                    <a:pt x="0" y="60"/>
                    <a:pt x="0" y="60"/>
                  </a:cubicBezTo>
                  <a:cubicBezTo>
                    <a:pt x="0" y="59"/>
                    <a:pt x="0" y="58"/>
                    <a:pt x="1" y="57"/>
                  </a:cubicBezTo>
                  <a:cubicBezTo>
                    <a:pt x="1" y="57"/>
                    <a:pt x="1" y="56"/>
                    <a:pt x="2" y="55"/>
                  </a:cubicBezTo>
                  <a:cubicBezTo>
                    <a:pt x="3" y="53"/>
                    <a:pt x="4" y="50"/>
                    <a:pt x="5" y="48"/>
                  </a:cubicBezTo>
                  <a:cubicBezTo>
                    <a:pt x="6" y="45"/>
                    <a:pt x="8" y="43"/>
                    <a:pt x="10" y="40"/>
                  </a:cubicBezTo>
                  <a:cubicBezTo>
                    <a:pt x="12" y="37"/>
                    <a:pt x="14" y="34"/>
                    <a:pt x="17" y="31"/>
                  </a:cubicBezTo>
                  <a:cubicBezTo>
                    <a:pt x="20" y="28"/>
                    <a:pt x="22" y="25"/>
                    <a:pt x="26" y="22"/>
                  </a:cubicBezTo>
                  <a:cubicBezTo>
                    <a:pt x="27" y="21"/>
                    <a:pt x="29" y="20"/>
                    <a:pt x="30" y="18"/>
                  </a:cubicBezTo>
                  <a:cubicBezTo>
                    <a:pt x="32" y="17"/>
                    <a:pt x="34" y="16"/>
                    <a:pt x="36" y="15"/>
                  </a:cubicBezTo>
                  <a:cubicBezTo>
                    <a:pt x="38" y="13"/>
                    <a:pt x="39" y="12"/>
                    <a:pt x="41" y="11"/>
                  </a:cubicBezTo>
                  <a:cubicBezTo>
                    <a:pt x="47" y="8"/>
                    <a:pt x="47" y="8"/>
                    <a:pt x="47" y="8"/>
                  </a:cubicBezTo>
                  <a:cubicBezTo>
                    <a:pt x="51" y="7"/>
                    <a:pt x="55" y="5"/>
                    <a:pt x="59" y="4"/>
                  </a:cubicBezTo>
                  <a:cubicBezTo>
                    <a:pt x="63" y="3"/>
                    <a:pt x="67" y="2"/>
                    <a:pt x="71" y="2"/>
                  </a:cubicBezTo>
                  <a:cubicBezTo>
                    <a:pt x="74" y="1"/>
                    <a:pt x="78" y="1"/>
                    <a:pt x="81" y="1"/>
                  </a:cubicBezTo>
                  <a:cubicBezTo>
                    <a:pt x="85" y="0"/>
                    <a:pt x="88" y="1"/>
                    <a:pt x="91" y="1"/>
                  </a:cubicBezTo>
                  <a:cubicBezTo>
                    <a:pt x="92" y="1"/>
                    <a:pt x="94" y="1"/>
                    <a:pt x="95" y="1"/>
                  </a:cubicBezTo>
                  <a:cubicBezTo>
                    <a:pt x="96" y="1"/>
                    <a:pt x="98" y="1"/>
                    <a:pt x="99" y="1"/>
                  </a:cubicBezTo>
                  <a:cubicBezTo>
                    <a:pt x="101" y="1"/>
                    <a:pt x="103" y="2"/>
                    <a:pt x="105" y="2"/>
                  </a:cubicBezTo>
                  <a:cubicBezTo>
                    <a:pt x="108" y="2"/>
                    <a:pt x="110" y="2"/>
                    <a:pt x="110" y="2"/>
                  </a:cubicBezTo>
                  <a:cubicBezTo>
                    <a:pt x="110" y="2"/>
                    <a:pt x="108" y="3"/>
                    <a:pt x="105" y="3"/>
                  </a:cubicBezTo>
                  <a:cubicBezTo>
                    <a:pt x="103" y="4"/>
                    <a:pt x="101" y="4"/>
                    <a:pt x="99" y="5"/>
                  </a:cubicBezTo>
                  <a:cubicBezTo>
                    <a:pt x="98" y="5"/>
                    <a:pt x="97" y="5"/>
                    <a:pt x="96" y="5"/>
                  </a:cubicBezTo>
                  <a:cubicBezTo>
                    <a:pt x="94" y="6"/>
                    <a:pt x="93" y="6"/>
                    <a:pt x="92" y="7"/>
                  </a:cubicBezTo>
                  <a:cubicBezTo>
                    <a:pt x="89" y="8"/>
                    <a:pt x="86" y="9"/>
                    <a:pt x="83" y="10"/>
                  </a:cubicBezTo>
                  <a:cubicBezTo>
                    <a:pt x="80" y="11"/>
                    <a:pt x="78" y="12"/>
                    <a:pt x="74" y="14"/>
                  </a:cubicBezTo>
                  <a:cubicBezTo>
                    <a:pt x="71" y="15"/>
                    <a:pt x="69" y="17"/>
                    <a:pt x="66" y="19"/>
                  </a:cubicBezTo>
                  <a:cubicBezTo>
                    <a:pt x="63" y="21"/>
                    <a:pt x="60" y="23"/>
                    <a:pt x="58" y="25"/>
                  </a:cubicBezTo>
                  <a:cubicBezTo>
                    <a:pt x="54" y="29"/>
                    <a:pt x="54" y="29"/>
                    <a:pt x="54" y="29"/>
                  </a:cubicBezTo>
                  <a:cubicBezTo>
                    <a:pt x="53" y="30"/>
                    <a:pt x="52" y="31"/>
                    <a:pt x="51" y="33"/>
                  </a:cubicBezTo>
                  <a:cubicBezTo>
                    <a:pt x="50" y="34"/>
                    <a:pt x="49" y="35"/>
                    <a:pt x="48" y="36"/>
                  </a:cubicBezTo>
                  <a:cubicBezTo>
                    <a:pt x="47" y="38"/>
                    <a:pt x="47" y="39"/>
                    <a:pt x="46" y="40"/>
                  </a:cubicBezTo>
                  <a:cubicBezTo>
                    <a:pt x="44" y="43"/>
                    <a:pt x="43" y="45"/>
                    <a:pt x="42" y="48"/>
                  </a:cubicBezTo>
                  <a:cubicBezTo>
                    <a:pt x="41" y="50"/>
                    <a:pt x="40" y="53"/>
                    <a:pt x="40" y="55"/>
                  </a:cubicBezTo>
                  <a:cubicBezTo>
                    <a:pt x="39" y="57"/>
                    <a:pt x="39" y="59"/>
                    <a:pt x="39" y="61"/>
                  </a:cubicBezTo>
                  <a:cubicBezTo>
                    <a:pt x="38" y="63"/>
                    <a:pt x="38" y="64"/>
                    <a:pt x="38" y="65"/>
                  </a:cubicBezTo>
                  <a:cubicBezTo>
                    <a:pt x="38" y="66"/>
                    <a:pt x="38" y="66"/>
                    <a:pt x="38" y="67"/>
                  </a:cubicBezTo>
                  <a:cubicBezTo>
                    <a:pt x="38" y="67"/>
                    <a:pt x="39" y="67"/>
                    <a:pt x="39" y="67"/>
                  </a:cubicBezTo>
                  <a:cubicBezTo>
                    <a:pt x="40" y="68"/>
                    <a:pt x="40" y="68"/>
                    <a:pt x="40" y="68"/>
                  </a:cubicBezTo>
                  <a:cubicBezTo>
                    <a:pt x="40" y="68"/>
                    <a:pt x="40" y="68"/>
                    <a:pt x="40" y="68"/>
                  </a:cubicBezTo>
                  <a:lnTo>
                    <a:pt x="0" y="62"/>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7" name="Freeform 53">
              <a:extLst>
                <a:ext uri="{FF2B5EF4-FFF2-40B4-BE49-F238E27FC236}">
                  <a16:creationId xmlns:a16="http://schemas.microsoft.com/office/drawing/2014/main" id="{95BE9011-47BC-93C6-7BBF-3D9B9153DC69}"/>
                </a:ext>
              </a:extLst>
            </p:cNvPr>
            <p:cNvSpPr>
              <a:spLocks/>
            </p:cNvSpPr>
            <p:nvPr/>
          </p:nvSpPr>
          <p:spPr bwMode="auto">
            <a:xfrm>
              <a:off x="7180816" y="6185747"/>
              <a:ext cx="467211" cy="303569"/>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8" name="Freeform 54">
              <a:extLst>
                <a:ext uri="{FF2B5EF4-FFF2-40B4-BE49-F238E27FC236}">
                  <a16:creationId xmlns:a16="http://schemas.microsoft.com/office/drawing/2014/main" id="{4D882C39-52BE-FE0F-5DFB-0C350874ECBB}"/>
                </a:ext>
              </a:extLst>
            </p:cNvPr>
            <p:cNvSpPr>
              <a:spLocks/>
            </p:cNvSpPr>
            <p:nvPr/>
          </p:nvSpPr>
          <p:spPr bwMode="auto">
            <a:xfrm>
              <a:off x="7491500" y="5905894"/>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lnTo>
                    <a:pt x="0" y="113"/>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9" name="Freeform 55">
              <a:extLst>
                <a:ext uri="{FF2B5EF4-FFF2-40B4-BE49-F238E27FC236}">
                  <a16:creationId xmlns:a16="http://schemas.microsoft.com/office/drawing/2014/main" id="{04FEC07C-D585-F885-5F6D-7D5275CC6638}"/>
                </a:ext>
              </a:extLst>
            </p:cNvPr>
            <p:cNvSpPr>
              <a:spLocks/>
            </p:cNvSpPr>
            <p:nvPr/>
          </p:nvSpPr>
          <p:spPr bwMode="auto">
            <a:xfrm>
              <a:off x="11644227" y="6012618"/>
              <a:ext cx="460097" cy="528874"/>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8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8"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lnTo>
                    <a:pt x="0" y="116"/>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0" name="Freeform 56">
              <a:extLst>
                <a:ext uri="{FF2B5EF4-FFF2-40B4-BE49-F238E27FC236}">
                  <a16:creationId xmlns:a16="http://schemas.microsoft.com/office/drawing/2014/main" id="{A4AC91C0-D623-A1C2-C7EE-A4CC4D357D18}"/>
                </a:ext>
              </a:extLst>
            </p:cNvPr>
            <p:cNvSpPr>
              <a:spLocks/>
            </p:cNvSpPr>
            <p:nvPr/>
          </p:nvSpPr>
          <p:spPr bwMode="auto">
            <a:xfrm>
              <a:off x="11397577" y="6012618"/>
              <a:ext cx="457725" cy="528874"/>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cubicBezTo>
                    <a:pt x="69" y="119"/>
                    <a:pt x="69" y="119"/>
                    <a:pt x="69" y="119"/>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1" name="Freeform 57">
              <a:extLst>
                <a:ext uri="{FF2B5EF4-FFF2-40B4-BE49-F238E27FC236}">
                  <a16:creationId xmlns:a16="http://schemas.microsoft.com/office/drawing/2014/main" id="{EB2CB854-822A-CBBA-9132-710F3C1D84EA}"/>
                </a:ext>
              </a:extLst>
            </p:cNvPr>
            <p:cNvSpPr>
              <a:spLocks/>
            </p:cNvSpPr>
            <p:nvPr/>
          </p:nvSpPr>
          <p:spPr bwMode="auto">
            <a:xfrm>
              <a:off x="11670315" y="6240294"/>
              <a:ext cx="462468" cy="301197"/>
            </a:xfrm>
            <a:custGeom>
              <a:avLst/>
              <a:gdLst>
                <a:gd name="T0" fmla="*/ 0 w 110"/>
                <a:gd name="T1" fmla="*/ 62 h 68"/>
                <a:gd name="T2" fmla="*/ 0 w 110"/>
                <a:gd name="T3" fmla="*/ 61 h 68"/>
                <a:gd name="T4" fmla="*/ 0 w 110"/>
                <a:gd name="T5" fmla="*/ 60 h 68"/>
                <a:gd name="T6" fmla="*/ 1 w 110"/>
                <a:gd name="T7" fmla="*/ 57 h 68"/>
                <a:gd name="T8" fmla="*/ 2 w 110"/>
                <a:gd name="T9" fmla="*/ 55 h 68"/>
                <a:gd name="T10" fmla="*/ 5 w 110"/>
                <a:gd name="T11" fmla="*/ 48 h 68"/>
                <a:gd name="T12" fmla="*/ 10 w 110"/>
                <a:gd name="T13" fmla="*/ 40 h 68"/>
                <a:gd name="T14" fmla="*/ 17 w 110"/>
                <a:gd name="T15" fmla="*/ 31 h 68"/>
                <a:gd name="T16" fmla="*/ 26 w 110"/>
                <a:gd name="T17" fmla="*/ 22 h 68"/>
                <a:gd name="T18" fmla="*/ 30 w 110"/>
                <a:gd name="T19" fmla="*/ 18 h 68"/>
                <a:gd name="T20" fmla="*/ 36 w 110"/>
                <a:gd name="T21" fmla="*/ 15 h 68"/>
                <a:gd name="T22" fmla="*/ 41 w 110"/>
                <a:gd name="T23" fmla="*/ 11 h 68"/>
                <a:gd name="T24" fmla="*/ 47 w 110"/>
                <a:gd name="T25" fmla="*/ 8 h 68"/>
                <a:gd name="T26" fmla="*/ 59 w 110"/>
                <a:gd name="T27" fmla="*/ 4 h 68"/>
                <a:gd name="T28" fmla="*/ 71 w 110"/>
                <a:gd name="T29" fmla="*/ 2 h 68"/>
                <a:gd name="T30" fmla="*/ 81 w 110"/>
                <a:gd name="T31" fmla="*/ 1 h 68"/>
                <a:gd name="T32" fmla="*/ 91 w 110"/>
                <a:gd name="T33" fmla="*/ 1 h 68"/>
                <a:gd name="T34" fmla="*/ 95 w 110"/>
                <a:gd name="T35" fmla="*/ 1 h 68"/>
                <a:gd name="T36" fmla="*/ 99 w 110"/>
                <a:gd name="T37" fmla="*/ 1 h 68"/>
                <a:gd name="T38" fmla="*/ 105 w 110"/>
                <a:gd name="T39" fmla="*/ 2 h 68"/>
                <a:gd name="T40" fmla="*/ 110 w 110"/>
                <a:gd name="T41" fmla="*/ 2 h 68"/>
                <a:gd name="T42" fmla="*/ 105 w 110"/>
                <a:gd name="T43" fmla="*/ 3 h 68"/>
                <a:gd name="T44" fmla="*/ 99 w 110"/>
                <a:gd name="T45" fmla="*/ 5 h 68"/>
                <a:gd name="T46" fmla="*/ 96 w 110"/>
                <a:gd name="T47" fmla="*/ 5 h 68"/>
                <a:gd name="T48" fmla="*/ 92 w 110"/>
                <a:gd name="T49" fmla="*/ 7 h 68"/>
                <a:gd name="T50" fmla="*/ 83 w 110"/>
                <a:gd name="T51" fmla="*/ 10 h 68"/>
                <a:gd name="T52" fmla="*/ 74 w 110"/>
                <a:gd name="T53" fmla="*/ 14 h 68"/>
                <a:gd name="T54" fmla="*/ 66 w 110"/>
                <a:gd name="T55" fmla="*/ 19 h 68"/>
                <a:gd name="T56" fmla="*/ 58 w 110"/>
                <a:gd name="T57" fmla="*/ 25 h 68"/>
                <a:gd name="T58" fmla="*/ 54 w 110"/>
                <a:gd name="T59" fmla="*/ 29 h 68"/>
                <a:gd name="T60" fmla="*/ 51 w 110"/>
                <a:gd name="T61" fmla="*/ 33 h 68"/>
                <a:gd name="T62" fmla="*/ 48 w 110"/>
                <a:gd name="T63" fmla="*/ 36 h 68"/>
                <a:gd name="T64" fmla="*/ 46 w 110"/>
                <a:gd name="T65" fmla="*/ 40 h 68"/>
                <a:gd name="T66" fmla="*/ 42 w 110"/>
                <a:gd name="T67" fmla="*/ 48 h 68"/>
                <a:gd name="T68" fmla="*/ 40 w 110"/>
                <a:gd name="T69" fmla="*/ 55 h 68"/>
                <a:gd name="T70" fmla="*/ 39 w 110"/>
                <a:gd name="T71" fmla="*/ 61 h 68"/>
                <a:gd name="T72" fmla="*/ 38 w 110"/>
                <a:gd name="T73" fmla="*/ 65 h 68"/>
                <a:gd name="T74" fmla="*/ 38 w 110"/>
                <a:gd name="T75" fmla="*/ 67 h 68"/>
                <a:gd name="T76" fmla="*/ 39 w 110"/>
                <a:gd name="T77" fmla="*/ 67 h 68"/>
                <a:gd name="T78" fmla="*/ 40 w 110"/>
                <a:gd name="T79" fmla="*/ 68 h 68"/>
                <a:gd name="T80" fmla="*/ 40 w 110"/>
                <a:gd name="T81" fmla="*/ 68 h 68"/>
                <a:gd name="T82" fmla="*/ 0 w 110"/>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68">
                  <a:moveTo>
                    <a:pt x="0" y="62"/>
                  </a:moveTo>
                  <a:cubicBezTo>
                    <a:pt x="0" y="61"/>
                    <a:pt x="0" y="61"/>
                    <a:pt x="0" y="61"/>
                  </a:cubicBezTo>
                  <a:cubicBezTo>
                    <a:pt x="0" y="61"/>
                    <a:pt x="0" y="60"/>
                    <a:pt x="0" y="60"/>
                  </a:cubicBezTo>
                  <a:cubicBezTo>
                    <a:pt x="0" y="59"/>
                    <a:pt x="0" y="58"/>
                    <a:pt x="1" y="57"/>
                  </a:cubicBezTo>
                  <a:cubicBezTo>
                    <a:pt x="1" y="57"/>
                    <a:pt x="1" y="56"/>
                    <a:pt x="2" y="55"/>
                  </a:cubicBezTo>
                  <a:cubicBezTo>
                    <a:pt x="3" y="53"/>
                    <a:pt x="4" y="50"/>
                    <a:pt x="5" y="48"/>
                  </a:cubicBezTo>
                  <a:cubicBezTo>
                    <a:pt x="6" y="45"/>
                    <a:pt x="8" y="43"/>
                    <a:pt x="10" y="40"/>
                  </a:cubicBezTo>
                  <a:cubicBezTo>
                    <a:pt x="12" y="37"/>
                    <a:pt x="14" y="34"/>
                    <a:pt x="17" y="31"/>
                  </a:cubicBezTo>
                  <a:cubicBezTo>
                    <a:pt x="20" y="28"/>
                    <a:pt x="22" y="25"/>
                    <a:pt x="26" y="22"/>
                  </a:cubicBezTo>
                  <a:cubicBezTo>
                    <a:pt x="27" y="21"/>
                    <a:pt x="29" y="20"/>
                    <a:pt x="30" y="18"/>
                  </a:cubicBezTo>
                  <a:cubicBezTo>
                    <a:pt x="32" y="17"/>
                    <a:pt x="34" y="16"/>
                    <a:pt x="36" y="15"/>
                  </a:cubicBezTo>
                  <a:cubicBezTo>
                    <a:pt x="38" y="13"/>
                    <a:pt x="39" y="12"/>
                    <a:pt x="41" y="11"/>
                  </a:cubicBezTo>
                  <a:cubicBezTo>
                    <a:pt x="47" y="8"/>
                    <a:pt x="47" y="8"/>
                    <a:pt x="47" y="8"/>
                  </a:cubicBezTo>
                  <a:cubicBezTo>
                    <a:pt x="51" y="7"/>
                    <a:pt x="55" y="5"/>
                    <a:pt x="59" y="4"/>
                  </a:cubicBezTo>
                  <a:cubicBezTo>
                    <a:pt x="63" y="3"/>
                    <a:pt x="67" y="2"/>
                    <a:pt x="71" y="2"/>
                  </a:cubicBezTo>
                  <a:cubicBezTo>
                    <a:pt x="74" y="1"/>
                    <a:pt x="78" y="1"/>
                    <a:pt x="81" y="1"/>
                  </a:cubicBezTo>
                  <a:cubicBezTo>
                    <a:pt x="85" y="0"/>
                    <a:pt x="88" y="1"/>
                    <a:pt x="91" y="1"/>
                  </a:cubicBezTo>
                  <a:cubicBezTo>
                    <a:pt x="92" y="1"/>
                    <a:pt x="94" y="1"/>
                    <a:pt x="95" y="1"/>
                  </a:cubicBezTo>
                  <a:cubicBezTo>
                    <a:pt x="96" y="1"/>
                    <a:pt x="98" y="1"/>
                    <a:pt x="99" y="1"/>
                  </a:cubicBezTo>
                  <a:cubicBezTo>
                    <a:pt x="101" y="1"/>
                    <a:pt x="103" y="2"/>
                    <a:pt x="105" y="2"/>
                  </a:cubicBezTo>
                  <a:cubicBezTo>
                    <a:pt x="108" y="2"/>
                    <a:pt x="110" y="2"/>
                    <a:pt x="110" y="2"/>
                  </a:cubicBezTo>
                  <a:cubicBezTo>
                    <a:pt x="110" y="2"/>
                    <a:pt x="108" y="3"/>
                    <a:pt x="105" y="3"/>
                  </a:cubicBezTo>
                  <a:cubicBezTo>
                    <a:pt x="103" y="4"/>
                    <a:pt x="101" y="4"/>
                    <a:pt x="99" y="5"/>
                  </a:cubicBezTo>
                  <a:cubicBezTo>
                    <a:pt x="98" y="5"/>
                    <a:pt x="97" y="5"/>
                    <a:pt x="96" y="5"/>
                  </a:cubicBezTo>
                  <a:cubicBezTo>
                    <a:pt x="94" y="6"/>
                    <a:pt x="93" y="6"/>
                    <a:pt x="92" y="7"/>
                  </a:cubicBezTo>
                  <a:cubicBezTo>
                    <a:pt x="89" y="8"/>
                    <a:pt x="86" y="9"/>
                    <a:pt x="83" y="10"/>
                  </a:cubicBezTo>
                  <a:cubicBezTo>
                    <a:pt x="80" y="11"/>
                    <a:pt x="78" y="12"/>
                    <a:pt x="74" y="14"/>
                  </a:cubicBezTo>
                  <a:cubicBezTo>
                    <a:pt x="71" y="15"/>
                    <a:pt x="69" y="17"/>
                    <a:pt x="66" y="19"/>
                  </a:cubicBezTo>
                  <a:cubicBezTo>
                    <a:pt x="63" y="21"/>
                    <a:pt x="60" y="23"/>
                    <a:pt x="58" y="25"/>
                  </a:cubicBezTo>
                  <a:cubicBezTo>
                    <a:pt x="54" y="29"/>
                    <a:pt x="54" y="29"/>
                    <a:pt x="54" y="29"/>
                  </a:cubicBezTo>
                  <a:cubicBezTo>
                    <a:pt x="53" y="30"/>
                    <a:pt x="52" y="31"/>
                    <a:pt x="51" y="33"/>
                  </a:cubicBezTo>
                  <a:cubicBezTo>
                    <a:pt x="50" y="34"/>
                    <a:pt x="49" y="35"/>
                    <a:pt x="48" y="36"/>
                  </a:cubicBezTo>
                  <a:cubicBezTo>
                    <a:pt x="47" y="38"/>
                    <a:pt x="47" y="39"/>
                    <a:pt x="46" y="40"/>
                  </a:cubicBezTo>
                  <a:cubicBezTo>
                    <a:pt x="44" y="43"/>
                    <a:pt x="43" y="45"/>
                    <a:pt x="42" y="48"/>
                  </a:cubicBezTo>
                  <a:cubicBezTo>
                    <a:pt x="41" y="50"/>
                    <a:pt x="40" y="53"/>
                    <a:pt x="40" y="55"/>
                  </a:cubicBezTo>
                  <a:cubicBezTo>
                    <a:pt x="39" y="57"/>
                    <a:pt x="39" y="59"/>
                    <a:pt x="39" y="61"/>
                  </a:cubicBezTo>
                  <a:cubicBezTo>
                    <a:pt x="38" y="63"/>
                    <a:pt x="38" y="64"/>
                    <a:pt x="38" y="65"/>
                  </a:cubicBezTo>
                  <a:cubicBezTo>
                    <a:pt x="38" y="66"/>
                    <a:pt x="38" y="66"/>
                    <a:pt x="38" y="67"/>
                  </a:cubicBezTo>
                  <a:cubicBezTo>
                    <a:pt x="38" y="67"/>
                    <a:pt x="39" y="67"/>
                    <a:pt x="39" y="67"/>
                  </a:cubicBezTo>
                  <a:cubicBezTo>
                    <a:pt x="40" y="68"/>
                    <a:pt x="40" y="68"/>
                    <a:pt x="40" y="68"/>
                  </a:cubicBezTo>
                  <a:cubicBezTo>
                    <a:pt x="40" y="68"/>
                    <a:pt x="40" y="68"/>
                    <a:pt x="40" y="68"/>
                  </a:cubicBezTo>
                  <a:lnTo>
                    <a:pt x="0" y="62"/>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2" name="Freeform 58">
              <a:extLst>
                <a:ext uri="{FF2B5EF4-FFF2-40B4-BE49-F238E27FC236}">
                  <a16:creationId xmlns:a16="http://schemas.microsoft.com/office/drawing/2014/main" id="{F1FE5295-40DF-CD21-8AEC-CAC4E8A3FCE9}"/>
                </a:ext>
              </a:extLst>
            </p:cNvPr>
            <p:cNvSpPr>
              <a:spLocks/>
            </p:cNvSpPr>
            <p:nvPr/>
          </p:nvSpPr>
          <p:spPr bwMode="auto">
            <a:xfrm>
              <a:off x="11350145" y="6240294"/>
              <a:ext cx="467211" cy="30119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3" name="Freeform 59">
              <a:extLst>
                <a:ext uri="{FF2B5EF4-FFF2-40B4-BE49-F238E27FC236}">
                  <a16:creationId xmlns:a16="http://schemas.microsoft.com/office/drawing/2014/main" id="{80A20F6F-879A-6CDF-1C8D-8B9DA1545D3E}"/>
                </a:ext>
              </a:extLst>
            </p:cNvPr>
            <p:cNvSpPr>
              <a:spLocks/>
            </p:cNvSpPr>
            <p:nvPr/>
          </p:nvSpPr>
          <p:spPr bwMode="auto">
            <a:xfrm>
              <a:off x="11663200" y="5958070"/>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cubicBezTo>
                    <a:pt x="0" y="113"/>
                    <a:pt x="0" y="113"/>
                    <a:pt x="0" y="113"/>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4" name="Freeform 60">
              <a:extLst>
                <a:ext uri="{FF2B5EF4-FFF2-40B4-BE49-F238E27FC236}">
                  <a16:creationId xmlns:a16="http://schemas.microsoft.com/office/drawing/2014/main" id="{267F769B-A05A-D081-8CF6-95E8941336E6}"/>
                </a:ext>
              </a:extLst>
            </p:cNvPr>
            <p:cNvSpPr>
              <a:spLocks/>
            </p:cNvSpPr>
            <p:nvPr/>
          </p:nvSpPr>
          <p:spPr bwMode="auto">
            <a:xfrm>
              <a:off x="9244136" y="4734308"/>
              <a:ext cx="1048261" cy="1532074"/>
            </a:xfrm>
            <a:custGeom>
              <a:avLst/>
              <a:gdLst>
                <a:gd name="T0" fmla="*/ 220 w 442"/>
                <a:gd name="T1" fmla="*/ 0 h 646"/>
                <a:gd name="T2" fmla="*/ 0 w 442"/>
                <a:gd name="T3" fmla="*/ 646 h 646"/>
                <a:gd name="T4" fmla="*/ 216 w 442"/>
                <a:gd name="T5" fmla="*/ 646 h 646"/>
                <a:gd name="T6" fmla="*/ 225 w 442"/>
                <a:gd name="T7" fmla="*/ 646 h 646"/>
                <a:gd name="T8" fmla="*/ 442 w 442"/>
                <a:gd name="T9" fmla="*/ 646 h 646"/>
                <a:gd name="T10" fmla="*/ 220 w 442"/>
                <a:gd name="T11" fmla="*/ 0 h 646"/>
              </a:gdLst>
              <a:ahLst/>
              <a:cxnLst>
                <a:cxn ang="0">
                  <a:pos x="T0" y="T1"/>
                </a:cxn>
                <a:cxn ang="0">
                  <a:pos x="T2" y="T3"/>
                </a:cxn>
                <a:cxn ang="0">
                  <a:pos x="T4" y="T5"/>
                </a:cxn>
                <a:cxn ang="0">
                  <a:pos x="T6" y="T7"/>
                </a:cxn>
                <a:cxn ang="0">
                  <a:pos x="T8" y="T9"/>
                </a:cxn>
                <a:cxn ang="0">
                  <a:pos x="T10" y="T11"/>
                </a:cxn>
              </a:cxnLst>
              <a:rect l="0" t="0" r="r" b="b"/>
              <a:pathLst>
                <a:path w="442" h="646">
                  <a:moveTo>
                    <a:pt x="220" y="0"/>
                  </a:moveTo>
                  <a:lnTo>
                    <a:pt x="0" y="646"/>
                  </a:lnTo>
                  <a:lnTo>
                    <a:pt x="216" y="646"/>
                  </a:lnTo>
                  <a:lnTo>
                    <a:pt x="225" y="646"/>
                  </a:lnTo>
                  <a:lnTo>
                    <a:pt x="442" y="646"/>
                  </a:lnTo>
                  <a:lnTo>
                    <a:pt x="220"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5" name="Freeform 61">
              <a:extLst>
                <a:ext uri="{FF2B5EF4-FFF2-40B4-BE49-F238E27FC236}">
                  <a16:creationId xmlns:a16="http://schemas.microsoft.com/office/drawing/2014/main" id="{ACC1EC33-3DE9-54F4-D18A-B628CA990DE6}"/>
                </a:ext>
              </a:extLst>
            </p:cNvPr>
            <p:cNvSpPr>
              <a:spLocks/>
            </p:cNvSpPr>
            <p:nvPr/>
          </p:nvSpPr>
          <p:spPr bwMode="auto">
            <a:xfrm>
              <a:off x="9244136" y="4734308"/>
              <a:ext cx="1048261" cy="1532074"/>
            </a:xfrm>
            <a:custGeom>
              <a:avLst/>
              <a:gdLst>
                <a:gd name="T0" fmla="*/ 220 w 442"/>
                <a:gd name="T1" fmla="*/ 0 h 646"/>
                <a:gd name="T2" fmla="*/ 0 w 442"/>
                <a:gd name="T3" fmla="*/ 646 h 646"/>
                <a:gd name="T4" fmla="*/ 216 w 442"/>
                <a:gd name="T5" fmla="*/ 646 h 646"/>
                <a:gd name="T6" fmla="*/ 225 w 442"/>
                <a:gd name="T7" fmla="*/ 646 h 646"/>
                <a:gd name="T8" fmla="*/ 442 w 442"/>
                <a:gd name="T9" fmla="*/ 646 h 646"/>
                <a:gd name="T10" fmla="*/ 220 w 442"/>
                <a:gd name="T11" fmla="*/ 0 h 646"/>
              </a:gdLst>
              <a:ahLst/>
              <a:cxnLst>
                <a:cxn ang="0">
                  <a:pos x="T0" y="T1"/>
                </a:cxn>
                <a:cxn ang="0">
                  <a:pos x="T2" y="T3"/>
                </a:cxn>
                <a:cxn ang="0">
                  <a:pos x="T4" y="T5"/>
                </a:cxn>
                <a:cxn ang="0">
                  <a:pos x="T6" y="T7"/>
                </a:cxn>
                <a:cxn ang="0">
                  <a:pos x="T8" y="T9"/>
                </a:cxn>
                <a:cxn ang="0">
                  <a:pos x="T10" y="T11"/>
                </a:cxn>
              </a:cxnLst>
              <a:rect l="0" t="0" r="r" b="b"/>
              <a:pathLst>
                <a:path w="442" h="646">
                  <a:moveTo>
                    <a:pt x="220" y="0"/>
                  </a:moveTo>
                  <a:lnTo>
                    <a:pt x="0" y="646"/>
                  </a:lnTo>
                  <a:lnTo>
                    <a:pt x="216" y="646"/>
                  </a:lnTo>
                  <a:lnTo>
                    <a:pt x="225" y="646"/>
                  </a:lnTo>
                  <a:lnTo>
                    <a:pt x="442" y="646"/>
                  </a:lnTo>
                  <a:lnTo>
                    <a:pt x="2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6" name="Freeform 62">
              <a:extLst>
                <a:ext uri="{FF2B5EF4-FFF2-40B4-BE49-F238E27FC236}">
                  <a16:creationId xmlns:a16="http://schemas.microsoft.com/office/drawing/2014/main" id="{1253AC00-01D0-F6F4-A9B3-6C96D7674CE1}"/>
                </a:ext>
              </a:extLst>
            </p:cNvPr>
            <p:cNvSpPr>
              <a:spLocks/>
            </p:cNvSpPr>
            <p:nvPr/>
          </p:nvSpPr>
          <p:spPr bwMode="auto">
            <a:xfrm>
              <a:off x="9497900" y="5474257"/>
              <a:ext cx="540732" cy="1076721"/>
            </a:xfrm>
            <a:custGeom>
              <a:avLst/>
              <a:gdLst>
                <a:gd name="T0" fmla="*/ 228 w 228"/>
                <a:gd name="T1" fmla="*/ 176 h 454"/>
                <a:gd name="T2" fmla="*/ 129 w 228"/>
                <a:gd name="T3" fmla="*/ 206 h 454"/>
                <a:gd name="T4" fmla="*/ 109 w 228"/>
                <a:gd name="T5" fmla="*/ 0 h 454"/>
                <a:gd name="T6" fmla="*/ 90 w 228"/>
                <a:gd name="T7" fmla="*/ 270 h 454"/>
                <a:gd name="T8" fmla="*/ 0 w 228"/>
                <a:gd name="T9" fmla="*/ 246 h 454"/>
                <a:gd name="T10" fmla="*/ 83 w 228"/>
                <a:gd name="T11" fmla="*/ 315 h 454"/>
                <a:gd name="T12" fmla="*/ 74 w 228"/>
                <a:gd name="T13" fmla="*/ 454 h 454"/>
                <a:gd name="T14" fmla="*/ 145 w 228"/>
                <a:gd name="T15" fmla="*/ 454 h 454"/>
                <a:gd name="T16" fmla="*/ 132 w 228"/>
                <a:gd name="T17" fmla="*/ 251 h 454"/>
                <a:gd name="T18" fmla="*/ 228 w 228"/>
                <a:gd name="T19" fmla="*/ 17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454">
                  <a:moveTo>
                    <a:pt x="228" y="176"/>
                  </a:moveTo>
                  <a:lnTo>
                    <a:pt x="129" y="206"/>
                  </a:lnTo>
                  <a:lnTo>
                    <a:pt x="109" y="0"/>
                  </a:lnTo>
                  <a:lnTo>
                    <a:pt x="90" y="270"/>
                  </a:lnTo>
                  <a:lnTo>
                    <a:pt x="0" y="246"/>
                  </a:lnTo>
                  <a:lnTo>
                    <a:pt x="83" y="315"/>
                  </a:lnTo>
                  <a:lnTo>
                    <a:pt x="74" y="454"/>
                  </a:lnTo>
                  <a:lnTo>
                    <a:pt x="145" y="454"/>
                  </a:lnTo>
                  <a:lnTo>
                    <a:pt x="132" y="251"/>
                  </a:lnTo>
                  <a:lnTo>
                    <a:pt x="228" y="176"/>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7" name="Freeform 63">
              <a:extLst>
                <a:ext uri="{FF2B5EF4-FFF2-40B4-BE49-F238E27FC236}">
                  <a16:creationId xmlns:a16="http://schemas.microsoft.com/office/drawing/2014/main" id="{CCC564DA-508A-467E-A5F2-F80EA3BC63CB}"/>
                </a:ext>
              </a:extLst>
            </p:cNvPr>
            <p:cNvSpPr>
              <a:spLocks/>
            </p:cNvSpPr>
            <p:nvPr/>
          </p:nvSpPr>
          <p:spPr bwMode="auto">
            <a:xfrm>
              <a:off x="9497900" y="5474257"/>
              <a:ext cx="540732" cy="1076721"/>
            </a:xfrm>
            <a:custGeom>
              <a:avLst/>
              <a:gdLst>
                <a:gd name="T0" fmla="*/ 228 w 228"/>
                <a:gd name="T1" fmla="*/ 176 h 454"/>
                <a:gd name="T2" fmla="*/ 129 w 228"/>
                <a:gd name="T3" fmla="*/ 206 h 454"/>
                <a:gd name="T4" fmla="*/ 109 w 228"/>
                <a:gd name="T5" fmla="*/ 0 h 454"/>
                <a:gd name="T6" fmla="*/ 90 w 228"/>
                <a:gd name="T7" fmla="*/ 270 h 454"/>
                <a:gd name="T8" fmla="*/ 0 w 228"/>
                <a:gd name="T9" fmla="*/ 246 h 454"/>
                <a:gd name="T10" fmla="*/ 83 w 228"/>
                <a:gd name="T11" fmla="*/ 315 h 454"/>
                <a:gd name="T12" fmla="*/ 74 w 228"/>
                <a:gd name="T13" fmla="*/ 454 h 454"/>
                <a:gd name="T14" fmla="*/ 145 w 228"/>
                <a:gd name="T15" fmla="*/ 454 h 454"/>
                <a:gd name="T16" fmla="*/ 132 w 228"/>
                <a:gd name="T17" fmla="*/ 251 h 454"/>
                <a:gd name="T18" fmla="*/ 228 w 228"/>
                <a:gd name="T19" fmla="*/ 17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454">
                  <a:moveTo>
                    <a:pt x="228" y="176"/>
                  </a:moveTo>
                  <a:lnTo>
                    <a:pt x="129" y="206"/>
                  </a:lnTo>
                  <a:lnTo>
                    <a:pt x="109" y="0"/>
                  </a:lnTo>
                  <a:lnTo>
                    <a:pt x="90" y="270"/>
                  </a:lnTo>
                  <a:lnTo>
                    <a:pt x="0" y="246"/>
                  </a:lnTo>
                  <a:lnTo>
                    <a:pt x="83" y="315"/>
                  </a:lnTo>
                  <a:lnTo>
                    <a:pt x="74" y="454"/>
                  </a:lnTo>
                  <a:lnTo>
                    <a:pt x="145" y="454"/>
                  </a:lnTo>
                  <a:lnTo>
                    <a:pt x="132" y="251"/>
                  </a:lnTo>
                  <a:lnTo>
                    <a:pt x="228" y="1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8" name="Freeform 64">
              <a:extLst>
                <a:ext uri="{FF2B5EF4-FFF2-40B4-BE49-F238E27FC236}">
                  <a16:creationId xmlns:a16="http://schemas.microsoft.com/office/drawing/2014/main" id="{EE0C74E8-7FEE-0022-1146-4387812E2589}"/>
                </a:ext>
              </a:extLst>
            </p:cNvPr>
            <p:cNvSpPr>
              <a:spLocks noEditPoints="1"/>
            </p:cNvSpPr>
            <p:nvPr/>
          </p:nvSpPr>
          <p:spPr bwMode="auto">
            <a:xfrm>
              <a:off x="9825185" y="6266382"/>
              <a:ext cx="467211" cy="11858"/>
            </a:xfrm>
            <a:custGeom>
              <a:avLst/>
              <a:gdLst>
                <a:gd name="T0" fmla="*/ 57 w 197"/>
                <a:gd name="T1" fmla="*/ 0 h 5"/>
                <a:gd name="T2" fmla="*/ 0 w 197"/>
                <a:gd name="T3" fmla="*/ 0 h 5"/>
                <a:gd name="T4" fmla="*/ 0 w 197"/>
                <a:gd name="T5" fmla="*/ 5 h 5"/>
                <a:gd name="T6" fmla="*/ 57 w 197"/>
                <a:gd name="T7" fmla="*/ 5 h 5"/>
                <a:gd name="T8" fmla="*/ 57 w 197"/>
                <a:gd name="T9" fmla="*/ 0 h 5"/>
                <a:gd name="T10" fmla="*/ 195 w 197"/>
                <a:gd name="T11" fmla="*/ 0 h 5"/>
                <a:gd name="T12" fmla="*/ 135 w 197"/>
                <a:gd name="T13" fmla="*/ 0 h 5"/>
                <a:gd name="T14" fmla="*/ 135 w 197"/>
                <a:gd name="T15" fmla="*/ 5 h 5"/>
                <a:gd name="T16" fmla="*/ 197 w 197"/>
                <a:gd name="T17" fmla="*/ 5 h 5"/>
                <a:gd name="T18" fmla="*/ 195 w 19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5">
                  <a:moveTo>
                    <a:pt x="57" y="0"/>
                  </a:moveTo>
                  <a:lnTo>
                    <a:pt x="0" y="0"/>
                  </a:lnTo>
                  <a:lnTo>
                    <a:pt x="0" y="5"/>
                  </a:lnTo>
                  <a:lnTo>
                    <a:pt x="57" y="5"/>
                  </a:lnTo>
                  <a:lnTo>
                    <a:pt x="57" y="0"/>
                  </a:lnTo>
                  <a:close/>
                  <a:moveTo>
                    <a:pt x="195" y="0"/>
                  </a:moveTo>
                  <a:lnTo>
                    <a:pt x="135" y="0"/>
                  </a:lnTo>
                  <a:lnTo>
                    <a:pt x="135" y="5"/>
                  </a:lnTo>
                  <a:lnTo>
                    <a:pt x="197" y="5"/>
                  </a:lnTo>
                  <a:lnTo>
                    <a:pt x="195"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9" name="Freeform 65">
              <a:extLst>
                <a:ext uri="{FF2B5EF4-FFF2-40B4-BE49-F238E27FC236}">
                  <a16:creationId xmlns:a16="http://schemas.microsoft.com/office/drawing/2014/main" id="{D8DD4FF0-29F2-878D-ABCD-9B35BE7AF6FB}"/>
                </a:ext>
              </a:extLst>
            </p:cNvPr>
            <p:cNvSpPr>
              <a:spLocks noEditPoints="1"/>
            </p:cNvSpPr>
            <p:nvPr/>
          </p:nvSpPr>
          <p:spPr bwMode="auto">
            <a:xfrm>
              <a:off x="9825185" y="6266382"/>
              <a:ext cx="467211" cy="11858"/>
            </a:xfrm>
            <a:custGeom>
              <a:avLst/>
              <a:gdLst>
                <a:gd name="T0" fmla="*/ 57 w 197"/>
                <a:gd name="T1" fmla="*/ 0 h 5"/>
                <a:gd name="T2" fmla="*/ 0 w 197"/>
                <a:gd name="T3" fmla="*/ 0 h 5"/>
                <a:gd name="T4" fmla="*/ 0 w 197"/>
                <a:gd name="T5" fmla="*/ 5 h 5"/>
                <a:gd name="T6" fmla="*/ 57 w 197"/>
                <a:gd name="T7" fmla="*/ 5 h 5"/>
                <a:gd name="T8" fmla="*/ 57 w 197"/>
                <a:gd name="T9" fmla="*/ 0 h 5"/>
                <a:gd name="T10" fmla="*/ 195 w 197"/>
                <a:gd name="T11" fmla="*/ 0 h 5"/>
                <a:gd name="T12" fmla="*/ 135 w 197"/>
                <a:gd name="T13" fmla="*/ 0 h 5"/>
                <a:gd name="T14" fmla="*/ 135 w 197"/>
                <a:gd name="T15" fmla="*/ 5 h 5"/>
                <a:gd name="T16" fmla="*/ 197 w 197"/>
                <a:gd name="T17" fmla="*/ 5 h 5"/>
                <a:gd name="T18" fmla="*/ 195 w 19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5">
                  <a:moveTo>
                    <a:pt x="57" y="0"/>
                  </a:moveTo>
                  <a:lnTo>
                    <a:pt x="0" y="0"/>
                  </a:lnTo>
                  <a:lnTo>
                    <a:pt x="0" y="5"/>
                  </a:lnTo>
                  <a:lnTo>
                    <a:pt x="57" y="5"/>
                  </a:lnTo>
                  <a:lnTo>
                    <a:pt x="57" y="0"/>
                  </a:lnTo>
                  <a:moveTo>
                    <a:pt x="195" y="0"/>
                  </a:moveTo>
                  <a:lnTo>
                    <a:pt x="135" y="0"/>
                  </a:lnTo>
                  <a:lnTo>
                    <a:pt x="135" y="5"/>
                  </a:lnTo>
                  <a:lnTo>
                    <a:pt x="197" y="5"/>
                  </a:lnTo>
                  <a:lnTo>
                    <a:pt x="19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50" name="Rectangle 66">
              <a:extLst>
                <a:ext uri="{FF2B5EF4-FFF2-40B4-BE49-F238E27FC236}">
                  <a16:creationId xmlns:a16="http://schemas.microsoft.com/office/drawing/2014/main" id="{C5CE0584-1963-DF7C-2E8D-47B55FB9EED6}"/>
                </a:ext>
              </a:extLst>
            </p:cNvPr>
            <p:cNvSpPr>
              <a:spLocks noChangeArrowheads="1"/>
            </p:cNvSpPr>
            <p:nvPr/>
          </p:nvSpPr>
          <p:spPr bwMode="auto">
            <a:xfrm>
              <a:off x="9960368" y="6266382"/>
              <a:ext cx="184987" cy="11858"/>
            </a:xfrm>
            <a:prstGeom prst="rect">
              <a:avLst/>
            </a:prstGeom>
            <a:solidFill>
              <a:srgbClr val="537C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51" name="Rectangle 67">
              <a:extLst>
                <a:ext uri="{FF2B5EF4-FFF2-40B4-BE49-F238E27FC236}">
                  <a16:creationId xmlns:a16="http://schemas.microsoft.com/office/drawing/2014/main" id="{594FC48D-1597-34A3-7902-C1F85BF6C6D4}"/>
                </a:ext>
              </a:extLst>
            </p:cNvPr>
            <p:cNvSpPr>
              <a:spLocks noChangeArrowheads="1"/>
            </p:cNvSpPr>
            <p:nvPr/>
          </p:nvSpPr>
          <p:spPr bwMode="auto">
            <a:xfrm>
              <a:off x="9960368" y="6266382"/>
              <a:ext cx="184987" cy="11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52" name="Rectangle 68">
              <a:extLst>
                <a:ext uri="{FF2B5EF4-FFF2-40B4-BE49-F238E27FC236}">
                  <a16:creationId xmlns:a16="http://schemas.microsoft.com/office/drawing/2014/main" id="{1237D0A5-76FA-4E25-A649-1603154AF3FA}"/>
                </a:ext>
              </a:extLst>
            </p:cNvPr>
            <p:cNvSpPr>
              <a:spLocks noChangeArrowheads="1"/>
            </p:cNvSpPr>
            <p:nvPr/>
          </p:nvSpPr>
          <p:spPr bwMode="auto">
            <a:xfrm>
              <a:off x="9754036" y="6550978"/>
              <a:ext cx="87750" cy="9487"/>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53" name="Rectangle 69">
              <a:extLst>
                <a:ext uri="{FF2B5EF4-FFF2-40B4-BE49-F238E27FC236}">
                  <a16:creationId xmlns:a16="http://schemas.microsoft.com/office/drawing/2014/main" id="{66A38EEC-5044-4ED1-6846-DA0AB8D802EF}"/>
                </a:ext>
              </a:extLst>
            </p:cNvPr>
            <p:cNvSpPr>
              <a:spLocks noChangeArrowheads="1"/>
            </p:cNvSpPr>
            <p:nvPr/>
          </p:nvSpPr>
          <p:spPr bwMode="auto">
            <a:xfrm>
              <a:off x="9754036" y="6550978"/>
              <a:ext cx="87750" cy="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54" name="Freeform 70">
              <a:extLst>
                <a:ext uri="{FF2B5EF4-FFF2-40B4-BE49-F238E27FC236}">
                  <a16:creationId xmlns:a16="http://schemas.microsoft.com/office/drawing/2014/main" id="{4C41D8EA-6710-34CB-4468-D369F46E901D}"/>
                </a:ext>
              </a:extLst>
            </p:cNvPr>
            <p:cNvSpPr>
              <a:spLocks/>
            </p:cNvSpPr>
            <p:nvPr/>
          </p:nvSpPr>
          <p:spPr bwMode="auto">
            <a:xfrm>
              <a:off x="9754036" y="4748538"/>
              <a:ext cx="533617" cy="1517845"/>
            </a:xfrm>
            <a:custGeom>
              <a:avLst/>
              <a:gdLst>
                <a:gd name="T0" fmla="*/ 5 w 225"/>
                <a:gd name="T1" fmla="*/ 0 h 640"/>
                <a:gd name="T2" fmla="*/ 0 w 225"/>
                <a:gd name="T3" fmla="*/ 15 h 640"/>
                <a:gd name="T4" fmla="*/ 0 w 225"/>
                <a:gd name="T5" fmla="*/ 338 h 640"/>
                <a:gd name="T6" fmla="*/ 1 w 225"/>
                <a:gd name="T7" fmla="*/ 306 h 640"/>
                <a:gd name="T8" fmla="*/ 21 w 225"/>
                <a:gd name="T9" fmla="*/ 512 h 640"/>
                <a:gd name="T10" fmla="*/ 120 w 225"/>
                <a:gd name="T11" fmla="*/ 482 h 640"/>
                <a:gd name="T12" fmla="*/ 24 w 225"/>
                <a:gd name="T13" fmla="*/ 557 h 640"/>
                <a:gd name="T14" fmla="*/ 30 w 225"/>
                <a:gd name="T15" fmla="*/ 640 h 640"/>
                <a:gd name="T16" fmla="*/ 87 w 225"/>
                <a:gd name="T17" fmla="*/ 640 h 640"/>
                <a:gd name="T18" fmla="*/ 165 w 225"/>
                <a:gd name="T19" fmla="*/ 640 h 640"/>
                <a:gd name="T20" fmla="*/ 225 w 225"/>
                <a:gd name="T21" fmla="*/ 640 h 640"/>
                <a:gd name="T22" fmla="*/ 204 w 225"/>
                <a:gd name="T23" fmla="*/ 580 h 640"/>
                <a:gd name="T24" fmla="*/ 90 w 225"/>
                <a:gd name="T25" fmla="*/ 580 h 640"/>
                <a:gd name="T26" fmla="*/ 157 w 225"/>
                <a:gd name="T27" fmla="*/ 445 h 640"/>
                <a:gd name="T28" fmla="*/ 5 w 225"/>
                <a:gd name="T29"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640">
                  <a:moveTo>
                    <a:pt x="5" y="0"/>
                  </a:moveTo>
                  <a:lnTo>
                    <a:pt x="0" y="15"/>
                  </a:lnTo>
                  <a:lnTo>
                    <a:pt x="0" y="338"/>
                  </a:lnTo>
                  <a:lnTo>
                    <a:pt x="1" y="306"/>
                  </a:lnTo>
                  <a:lnTo>
                    <a:pt x="21" y="512"/>
                  </a:lnTo>
                  <a:lnTo>
                    <a:pt x="120" y="482"/>
                  </a:lnTo>
                  <a:lnTo>
                    <a:pt x="24" y="557"/>
                  </a:lnTo>
                  <a:lnTo>
                    <a:pt x="30" y="640"/>
                  </a:lnTo>
                  <a:lnTo>
                    <a:pt x="87" y="640"/>
                  </a:lnTo>
                  <a:lnTo>
                    <a:pt x="165" y="640"/>
                  </a:lnTo>
                  <a:lnTo>
                    <a:pt x="225" y="640"/>
                  </a:lnTo>
                  <a:lnTo>
                    <a:pt x="204" y="580"/>
                  </a:lnTo>
                  <a:lnTo>
                    <a:pt x="90" y="580"/>
                  </a:lnTo>
                  <a:lnTo>
                    <a:pt x="157" y="445"/>
                  </a:lnTo>
                  <a:lnTo>
                    <a:pt x="5"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55" name="Freeform 71">
              <a:extLst>
                <a:ext uri="{FF2B5EF4-FFF2-40B4-BE49-F238E27FC236}">
                  <a16:creationId xmlns:a16="http://schemas.microsoft.com/office/drawing/2014/main" id="{EADADDE3-41A7-D4D2-788B-4D9E7BC0D340}"/>
                </a:ext>
              </a:extLst>
            </p:cNvPr>
            <p:cNvSpPr>
              <a:spLocks/>
            </p:cNvSpPr>
            <p:nvPr/>
          </p:nvSpPr>
          <p:spPr bwMode="auto">
            <a:xfrm>
              <a:off x="9754036" y="4748538"/>
              <a:ext cx="533617" cy="1517845"/>
            </a:xfrm>
            <a:custGeom>
              <a:avLst/>
              <a:gdLst>
                <a:gd name="T0" fmla="*/ 5 w 225"/>
                <a:gd name="T1" fmla="*/ 0 h 640"/>
                <a:gd name="T2" fmla="*/ 0 w 225"/>
                <a:gd name="T3" fmla="*/ 15 h 640"/>
                <a:gd name="T4" fmla="*/ 0 w 225"/>
                <a:gd name="T5" fmla="*/ 338 h 640"/>
                <a:gd name="T6" fmla="*/ 1 w 225"/>
                <a:gd name="T7" fmla="*/ 306 h 640"/>
                <a:gd name="T8" fmla="*/ 21 w 225"/>
                <a:gd name="T9" fmla="*/ 512 h 640"/>
                <a:gd name="T10" fmla="*/ 120 w 225"/>
                <a:gd name="T11" fmla="*/ 482 h 640"/>
                <a:gd name="T12" fmla="*/ 24 w 225"/>
                <a:gd name="T13" fmla="*/ 557 h 640"/>
                <a:gd name="T14" fmla="*/ 30 w 225"/>
                <a:gd name="T15" fmla="*/ 640 h 640"/>
                <a:gd name="T16" fmla="*/ 87 w 225"/>
                <a:gd name="T17" fmla="*/ 640 h 640"/>
                <a:gd name="T18" fmla="*/ 165 w 225"/>
                <a:gd name="T19" fmla="*/ 640 h 640"/>
                <a:gd name="T20" fmla="*/ 225 w 225"/>
                <a:gd name="T21" fmla="*/ 640 h 640"/>
                <a:gd name="T22" fmla="*/ 204 w 225"/>
                <a:gd name="T23" fmla="*/ 580 h 640"/>
                <a:gd name="T24" fmla="*/ 90 w 225"/>
                <a:gd name="T25" fmla="*/ 580 h 640"/>
                <a:gd name="T26" fmla="*/ 157 w 225"/>
                <a:gd name="T27" fmla="*/ 445 h 640"/>
                <a:gd name="T28" fmla="*/ 5 w 225"/>
                <a:gd name="T29"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640">
                  <a:moveTo>
                    <a:pt x="5" y="0"/>
                  </a:moveTo>
                  <a:lnTo>
                    <a:pt x="0" y="15"/>
                  </a:lnTo>
                  <a:lnTo>
                    <a:pt x="0" y="338"/>
                  </a:lnTo>
                  <a:lnTo>
                    <a:pt x="1" y="306"/>
                  </a:lnTo>
                  <a:lnTo>
                    <a:pt x="21" y="512"/>
                  </a:lnTo>
                  <a:lnTo>
                    <a:pt x="120" y="482"/>
                  </a:lnTo>
                  <a:lnTo>
                    <a:pt x="24" y="557"/>
                  </a:lnTo>
                  <a:lnTo>
                    <a:pt x="30" y="640"/>
                  </a:lnTo>
                  <a:lnTo>
                    <a:pt x="87" y="640"/>
                  </a:lnTo>
                  <a:lnTo>
                    <a:pt x="165" y="640"/>
                  </a:lnTo>
                  <a:lnTo>
                    <a:pt x="225" y="640"/>
                  </a:lnTo>
                  <a:lnTo>
                    <a:pt x="204" y="580"/>
                  </a:lnTo>
                  <a:lnTo>
                    <a:pt x="90" y="580"/>
                  </a:lnTo>
                  <a:lnTo>
                    <a:pt x="157" y="445"/>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56" name="Freeform 72">
              <a:extLst>
                <a:ext uri="{FF2B5EF4-FFF2-40B4-BE49-F238E27FC236}">
                  <a16:creationId xmlns:a16="http://schemas.microsoft.com/office/drawing/2014/main" id="{DAEDEA3D-1B2C-B4E7-2889-BCDA6329D9A7}"/>
                </a:ext>
              </a:extLst>
            </p:cNvPr>
            <p:cNvSpPr>
              <a:spLocks/>
            </p:cNvSpPr>
            <p:nvPr/>
          </p:nvSpPr>
          <p:spPr bwMode="auto">
            <a:xfrm>
              <a:off x="9754036" y="5474257"/>
              <a:ext cx="284596" cy="1076721"/>
            </a:xfrm>
            <a:custGeom>
              <a:avLst/>
              <a:gdLst>
                <a:gd name="T0" fmla="*/ 1 w 120"/>
                <a:gd name="T1" fmla="*/ 0 h 454"/>
                <a:gd name="T2" fmla="*/ 0 w 120"/>
                <a:gd name="T3" fmla="*/ 32 h 454"/>
                <a:gd name="T4" fmla="*/ 0 w 120"/>
                <a:gd name="T5" fmla="*/ 454 h 454"/>
                <a:gd name="T6" fmla="*/ 37 w 120"/>
                <a:gd name="T7" fmla="*/ 454 h 454"/>
                <a:gd name="T8" fmla="*/ 30 w 120"/>
                <a:gd name="T9" fmla="*/ 339 h 454"/>
                <a:gd name="T10" fmla="*/ 30 w 120"/>
                <a:gd name="T11" fmla="*/ 339 h 454"/>
                <a:gd name="T12" fmla="*/ 30 w 120"/>
                <a:gd name="T13" fmla="*/ 334 h 454"/>
                <a:gd name="T14" fmla="*/ 24 w 120"/>
                <a:gd name="T15" fmla="*/ 251 h 454"/>
                <a:gd name="T16" fmla="*/ 120 w 120"/>
                <a:gd name="T17" fmla="*/ 176 h 454"/>
                <a:gd name="T18" fmla="*/ 21 w 120"/>
                <a:gd name="T19" fmla="*/ 206 h 454"/>
                <a:gd name="T20" fmla="*/ 1 w 120"/>
                <a:gd name="T21"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54">
                  <a:moveTo>
                    <a:pt x="1" y="0"/>
                  </a:moveTo>
                  <a:lnTo>
                    <a:pt x="0" y="32"/>
                  </a:lnTo>
                  <a:lnTo>
                    <a:pt x="0" y="454"/>
                  </a:lnTo>
                  <a:lnTo>
                    <a:pt x="37" y="454"/>
                  </a:lnTo>
                  <a:lnTo>
                    <a:pt x="30" y="339"/>
                  </a:lnTo>
                  <a:lnTo>
                    <a:pt x="30" y="339"/>
                  </a:lnTo>
                  <a:lnTo>
                    <a:pt x="30" y="334"/>
                  </a:lnTo>
                  <a:lnTo>
                    <a:pt x="24" y="251"/>
                  </a:lnTo>
                  <a:lnTo>
                    <a:pt x="120" y="176"/>
                  </a:lnTo>
                  <a:lnTo>
                    <a:pt x="21" y="206"/>
                  </a:lnTo>
                  <a:lnTo>
                    <a:pt x="1"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57" name="Freeform 73">
              <a:extLst>
                <a:ext uri="{FF2B5EF4-FFF2-40B4-BE49-F238E27FC236}">
                  <a16:creationId xmlns:a16="http://schemas.microsoft.com/office/drawing/2014/main" id="{7F302D5E-8B09-92CA-9B4C-112867B2BA02}"/>
                </a:ext>
              </a:extLst>
            </p:cNvPr>
            <p:cNvSpPr>
              <a:spLocks/>
            </p:cNvSpPr>
            <p:nvPr/>
          </p:nvSpPr>
          <p:spPr bwMode="auto">
            <a:xfrm>
              <a:off x="9754036" y="5474257"/>
              <a:ext cx="284596" cy="1076721"/>
            </a:xfrm>
            <a:custGeom>
              <a:avLst/>
              <a:gdLst>
                <a:gd name="T0" fmla="*/ 1 w 120"/>
                <a:gd name="T1" fmla="*/ 0 h 454"/>
                <a:gd name="T2" fmla="*/ 0 w 120"/>
                <a:gd name="T3" fmla="*/ 32 h 454"/>
                <a:gd name="T4" fmla="*/ 0 w 120"/>
                <a:gd name="T5" fmla="*/ 454 h 454"/>
                <a:gd name="T6" fmla="*/ 37 w 120"/>
                <a:gd name="T7" fmla="*/ 454 h 454"/>
                <a:gd name="T8" fmla="*/ 30 w 120"/>
                <a:gd name="T9" fmla="*/ 339 h 454"/>
                <a:gd name="T10" fmla="*/ 30 w 120"/>
                <a:gd name="T11" fmla="*/ 339 h 454"/>
                <a:gd name="T12" fmla="*/ 30 w 120"/>
                <a:gd name="T13" fmla="*/ 334 h 454"/>
                <a:gd name="T14" fmla="*/ 24 w 120"/>
                <a:gd name="T15" fmla="*/ 251 h 454"/>
                <a:gd name="T16" fmla="*/ 120 w 120"/>
                <a:gd name="T17" fmla="*/ 176 h 454"/>
                <a:gd name="T18" fmla="*/ 21 w 120"/>
                <a:gd name="T19" fmla="*/ 206 h 454"/>
                <a:gd name="T20" fmla="*/ 1 w 120"/>
                <a:gd name="T21"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54">
                  <a:moveTo>
                    <a:pt x="1" y="0"/>
                  </a:moveTo>
                  <a:lnTo>
                    <a:pt x="0" y="32"/>
                  </a:lnTo>
                  <a:lnTo>
                    <a:pt x="0" y="454"/>
                  </a:lnTo>
                  <a:lnTo>
                    <a:pt x="37" y="454"/>
                  </a:lnTo>
                  <a:lnTo>
                    <a:pt x="30" y="339"/>
                  </a:lnTo>
                  <a:lnTo>
                    <a:pt x="30" y="339"/>
                  </a:lnTo>
                  <a:lnTo>
                    <a:pt x="30" y="334"/>
                  </a:lnTo>
                  <a:lnTo>
                    <a:pt x="24" y="251"/>
                  </a:lnTo>
                  <a:lnTo>
                    <a:pt x="120" y="176"/>
                  </a:lnTo>
                  <a:lnTo>
                    <a:pt x="21" y="206"/>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58" name="Freeform 74">
              <a:extLst>
                <a:ext uri="{FF2B5EF4-FFF2-40B4-BE49-F238E27FC236}">
                  <a16:creationId xmlns:a16="http://schemas.microsoft.com/office/drawing/2014/main" id="{72BB0C99-4334-2D0F-0919-1DE8D7194ADA}"/>
                </a:ext>
              </a:extLst>
            </p:cNvPr>
            <p:cNvSpPr>
              <a:spLocks/>
            </p:cNvSpPr>
            <p:nvPr/>
          </p:nvSpPr>
          <p:spPr bwMode="auto">
            <a:xfrm>
              <a:off x="3464469" y="5958070"/>
              <a:ext cx="1230877" cy="495671"/>
            </a:xfrm>
            <a:custGeom>
              <a:avLst/>
              <a:gdLst>
                <a:gd name="T0" fmla="*/ 0 w 293"/>
                <a:gd name="T1" fmla="*/ 111 h 111"/>
                <a:gd name="T2" fmla="*/ 293 w 293"/>
                <a:gd name="T3" fmla="*/ 111 h 111"/>
                <a:gd name="T4" fmla="*/ 291 w 293"/>
                <a:gd name="T5" fmla="*/ 102 h 111"/>
                <a:gd name="T6" fmla="*/ 286 w 293"/>
                <a:gd name="T7" fmla="*/ 89 h 111"/>
                <a:gd name="T8" fmla="*/ 267 w 293"/>
                <a:gd name="T9" fmla="*/ 70 h 111"/>
                <a:gd name="T10" fmla="*/ 266 w 293"/>
                <a:gd name="T11" fmla="*/ 70 h 111"/>
                <a:gd name="T12" fmla="*/ 239 w 293"/>
                <a:gd name="T13" fmla="*/ 63 h 111"/>
                <a:gd name="T14" fmla="*/ 232 w 293"/>
                <a:gd name="T15" fmla="*/ 64 h 111"/>
                <a:gd name="T16" fmla="*/ 232 w 293"/>
                <a:gd name="T17" fmla="*/ 60 h 111"/>
                <a:gd name="T18" fmla="*/ 182 w 293"/>
                <a:gd name="T19" fmla="*/ 10 h 111"/>
                <a:gd name="T20" fmla="*/ 155 w 293"/>
                <a:gd name="T21" fmla="*/ 19 h 111"/>
                <a:gd name="T22" fmla="*/ 124 w 293"/>
                <a:gd name="T23" fmla="*/ 0 h 111"/>
                <a:gd name="T24" fmla="*/ 89 w 293"/>
                <a:gd name="T25" fmla="*/ 30 h 111"/>
                <a:gd name="T26" fmla="*/ 76 w 293"/>
                <a:gd name="T27" fmla="*/ 28 h 111"/>
                <a:gd name="T28" fmla="*/ 42 w 293"/>
                <a:gd name="T29" fmla="*/ 63 h 111"/>
                <a:gd name="T30" fmla="*/ 43 w 293"/>
                <a:gd name="T31" fmla="*/ 72 h 111"/>
                <a:gd name="T32" fmla="*/ 42 w 293"/>
                <a:gd name="T33" fmla="*/ 72 h 111"/>
                <a:gd name="T34" fmla="*/ 0 w 293"/>
                <a:gd name="T3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111">
                  <a:moveTo>
                    <a:pt x="0" y="111"/>
                  </a:moveTo>
                  <a:cubicBezTo>
                    <a:pt x="293" y="111"/>
                    <a:pt x="293" y="111"/>
                    <a:pt x="293" y="111"/>
                  </a:cubicBezTo>
                  <a:cubicBezTo>
                    <a:pt x="292" y="108"/>
                    <a:pt x="292" y="105"/>
                    <a:pt x="291" y="102"/>
                  </a:cubicBezTo>
                  <a:cubicBezTo>
                    <a:pt x="289" y="98"/>
                    <a:pt x="287" y="94"/>
                    <a:pt x="286" y="89"/>
                  </a:cubicBezTo>
                  <a:cubicBezTo>
                    <a:pt x="281" y="81"/>
                    <a:pt x="275" y="75"/>
                    <a:pt x="267" y="70"/>
                  </a:cubicBezTo>
                  <a:cubicBezTo>
                    <a:pt x="266" y="70"/>
                    <a:pt x="266" y="70"/>
                    <a:pt x="266" y="70"/>
                  </a:cubicBezTo>
                  <a:cubicBezTo>
                    <a:pt x="258" y="65"/>
                    <a:pt x="249" y="63"/>
                    <a:pt x="239" y="63"/>
                  </a:cubicBezTo>
                  <a:cubicBezTo>
                    <a:pt x="237" y="63"/>
                    <a:pt x="234" y="63"/>
                    <a:pt x="232" y="64"/>
                  </a:cubicBezTo>
                  <a:cubicBezTo>
                    <a:pt x="232" y="62"/>
                    <a:pt x="232" y="61"/>
                    <a:pt x="232" y="60"/>
                  </a:cubicBezTo>
                  <a:cubicBezTo>
                    <a:pt x="232" y="33"/>
                    <a:pt x="209" y="10"/>
                    <a:pt x="182" y="10"/>
                  </a:cubicBezTo>
                  <a:cubicBezTo>
                    <a:pt x="172" y="10"/>
                    <a:pt x="163" y="13"/>
                    <a:pt x="155" y="19"/>
                  </a:cubicBezTo>
                  <a:cubicBezTo>
                    <a:pt x="149" y="8"/>
                    <a:pt x="139" y="0"/>
                    <a:pt x="124" y="0"/>
                  </a:cubicBezTo>
                  <a:cubicBezTo>
                    <a:pt x="103" y="0"/>
                    <a:pt x="91" y="14"/>
                    <a:pt x="89" y="30"/>
                  </a:cubicBezTo>
                  <a:cubicBezTo>
                    <a:pt x="85" y="29"/>
                    <a:pt x="81" y="28"/>
                    <a:pt x="76" y="28"/>
                  </a:cubicBezTo>
                  <a:cubicBezTo>
                    <a:pt x="57" y="28"/>
                    <a:pt x="42" y="44"/>
                    <a:pt x="42" y="63"/>
                  </a:cubicBezTo>
                  <a:cubicBezTo>
                    <a:pt x="42" y="66"/>
                    <a:pt x="42" y="69"/>
                    <a:pt x="43" y="72"/>
                  </a:cubicBezTo>
                  <a:cubicBezTo>
                    <a:pt x="42" y="72"/>
                    <a:pt x="42" y="72"/>
                    <a:pt x="42" y="72"/>
                  </a:cubicBezTo>
                  <a:cubicBezTo>
                    <a:pt x="20" y="72"/>
                    <a:pt x="1" y="89"/>
                    <a:pt x="0" y="111"/>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59" name="Freeform 75">
              <a:extLst>
                <a:ext uri="{FF2B5EF4-FFF2-40B4-BE49-F238E27FC236}">
                  <a16:creationId xmlns:a16="http://schemas.microsoft.com/office/drawing/2014/main" id="{57981228-EEEF-35A7-CB5B-398CF54A37DA}"/>
                </a:ext>
              </a:extLst>
            </p:cNvPr>
            <p:cNvSpPr>
              <a:spLocks/>
            </p:cNvSpPr>
            <p:nvPr/>
          </p:nvSpPr>
          <p:spPr bwMode="auto">
            <a:xfrm>
              <a:off x="4111925" y="6003131"/>
              <a:ext cx="327285" cy="222933"/>
            </a:xfrm>
            <a:custGeom>
              <a:avLst/>
              <a:gdLst>
                <a:gd name="T0" fmla="*/ 28 w 78"/>
                <a:gd name="T1" fmla="*/ 0 h 50"/>
                <a:gd name="T2" fmla="*/ 1 w 78"/>
                <a:gd name="T3" fmla="*/ 9 h 50"/>
                <a:gd name="T4" fmla="*/ 0 w 78"/>
                <a:gd name="T5" fmla="*/ 8 h 50"/>
                <a:gd name="T6" fmla="*/ 1 w 78"/>
                <a:gd name="T7" fmla="*/ 9 h 50"/>
                <a:gd name="T8" fmla="*/ 28 w 78"/>
                <a:gd name="T9" fmla="*/ 0 h 50"/>
                <a:gd name="T10" fmla="*/ 78 w 78"/>
                <a:gd name="T11" fmla="*/ 50 h 50"/>
                <a:gd name="T12" fmla="*/ 78 w 78"/>
                <a:gd name="T13" fmla="*/ 50 h 50"/>
                <a:gd name="T14" fmla="*/ 28 w 78"/>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0">
                  <a:moveTo>
                    <a:pt x="28" y="0"/>
                  </a:moveTo>
                  <a:cubicBezTo>
                    <a:pt x="18" y="0"/>
                    <a:pt x="9" y="3"/>
                    <a:pt x="1" y="9"/>
                  </a:cubicBezTo>
                  <a:cubicBezTo>
                    <a:pt x="0" y="9"/>
                    <a:pt x="0" y="8"/>
                    <a:pt x="0" y="8"/>
                  </a:cubicBezTo>
                  <a:cubicBezTo>
                    <a:pt x="0" y="8"/>
                    <a:pt x="0" y="9"/>
                    <a:pt x="1" y="9"/>
                  </a:cubicBezTo>
                  <a:cubicBezTo>
                    <a:pt x="9" y="3"/>
                    <a:pt x="18" y="0"/>
                    <a:pt x="28" y="0"/>
                  </a:cubicBezTo>
                  <a:cubicBezTo>
                    <a:pt x="55" y="0"/>
                    <a:pt x="78" y="23"/>
                    <a:pt x="78" y="50"/>
                  </a:cubicBezTo>
                  <a:cubicBezTo>
                    <a:pt x="78" y="50"/>
                    <a:pt x="78" y="50"/>
                    <a:pt x="78" y="50"/>
                  </a:cubicBezTo>
                  <a:cubicBezTo>
                    <a:pt x="78" y="23"/>
                    <a:pt x="55" y="0"/>
                    <a:pt x="28"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60" name="Freeform 76">
              <a:extLst>
                <a:ext uri="{FF2B5EF4-FFF2-40B4-BE49-F238E27FC236}">
                  <a16:creationId xmlns:a16="http://schemas.microsoft.com/office/drawing/2014/main" id="{FC429F51-3A4B-B2F5-7895-4D24EB0629AC}"/>
                </a:ext>
              </a:extLst>
            </p:cNvPr>
            <p:cNvSpPr>
              <a:spLocks/>
            </p:cNvSpPr>
            <p:nvPr/>
          </p:nvSpPr>
          <p:spPr bwMode="auto">
            <a:xfrm>
              <a:off x="4081093" y="5998388"/>
              <a:ext cx="614253" cy="455353"/>
            </a:xfrm>
            <a:custGeom>
              <a:avLst/>
              <a:gdLst>
                <a:gd name="T0" fmla="*/ 0 w 146"/>
                <a:gd name="T1" fmla="*/ 0 h 102"/>
                <a:gd name="T2" fmla="*/ 0 w 146"/>
                <a:gd name="T3" fmla="*/ 102 h 102"/>
                <a:gd name="T4" fmla="*/ 146 w 146"/>
                <a:gd name="T5" fmla="*/ 102 h 102"/>
                <a:gd name="T6" fmla="*/ 145 w 146"/>
                <a:gd name="T7" fmla="*/ 100 h 102"/>
                <a:gd name="T8" fmla="*/ 144 w 146"/>
                <a:gd name="T9" fmla="*/ 93 h 102"/>
                <a:gd name="T10" fmla="*/ 139 w 146"/>
                <a:gd name="T11" fmla="*/ 80 h 102"/>
                <a:gd name="T12" fmla="*/ 128 w 146"/>
                <a:gd name="T13" fmla="*/ 67 h 102"/>
                <a:gd name="T14" fmla="*/ 120 w 146"/>
                <a:gd name="T15" fmla="*/ 61 h 102"/>
                <a:gd name="T16" fmla="*/ 119 w 146"/>
                <a:gd name="T17" fmla="*/ 61 h 102"/>
                <a:gd name="T18" fmla="*/ 92 w 146"/>
                <a:gd name="T19" fmla="*/ 54 h 102"/>
                <a:gd name="T20" fmla="*/ 85 w 146"/>
                <a:gd name="T21" fmla="*/ 55 h 102"/>
                <a:gd name="T22" fmla="*/ 85 w 146"/>
                <a:gd name="T23" fmla="*/ 55 h 102"/>
                <a:gd name="T24" fmla="*/ 85 w 146"/>
                <a:gd name="T25" fmla="*/ 55 h 102"/>
                <a:gd name="T26" fmla="*/ 85 w 146"/>
                <a:gd name="T27" fmla="*/ 51 h 102"/>
                <a:gd name="T28" fmla="*/ 35 w 146"/>
                <a:gd name="T29" fmla="*/ 1 h 102"/>
                <a:gd name="T30" fmla="*/ 8 w 146"/>
                <a:gd name="T31" fmla="*/ 10 h 102"/>
                <a:gd name="T32" fmla="*/ 7 w 146"/>
                <a:gd name="T33" fmla="*/ 9 h 102"/>
                <a:gd name="T34" fmla="*/ 0 w 146"/>
                <a:gd name="T3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6" h="102">
                  <a:moveTo>
                    <a:pt x="0" y="0"/>
                  </a:moveTo>
                  <a:cubicBezTo>
                    <a:pt x="0" y="102"/>
                    <a:pt x="0" y="102"/>
                    <a:pt x="0" y="102"/>
                  </a:cubicBezTo>
                  <a:cubicBezTo>
                    <a:pt x="146" y="102"/>
                    <a:pt x="146" y="102"/>
                    <a:pt x="146" y="102"/>
                  </a:cubicBezTo>
                  <a:cubicBezTo>
                    <a:pt x="146" y="102"/>
                    <a:pt x="145" y="101"/>
                    <a:pt x="145" y="100"/>
                  </a:cubicBezTo>
                  <a:cubicBezTo>
                    <a:pt x="145" y="98"/>
                    <a:pt x="145" y="95"/>
                    <a:pt x="144" y="93"/>
                  </a:cubicBezTo>
                  <a:cubicBezTo>
                    <a:pt x="142" y="89"/>
                    <a:pt x="140" y="85"/>
                    <a:pt x="139" y="80"/>
                  </a:cubicBezTo>
                  <a:cubicBezTo>
                    <a:pt x="136" y="75"/>
                    <a:pt x="132" y="71"/>
                    <a:pt x="128" y="67"/>
                  </a:cubicBezTo>
                  <a:cubicBezTo>
                    <a:pt x="126" y="65"/>
                    <a:pt x="123" y="63"/>
                    <a:pt x="120" y="61"/>
                  </a:cubicBezTo>
                  <a:cubicBezTo>
                    <a:pt x="119" y="61"/>
                    <a:pt x="119" y="61"/>
                    <a:pt x="119" y="61"/>
                  </a:cubicBezTo>
                  <a:cubicBezTo>
                    <a:pt x="111" y="56"/>
                    <a:pt x="102" y="54"/>
                    <a:pt x="92" y="54"/>
                  </a:cubicBezTo>
                  <a:cubicBezTo>
                    <a:pt x="90" y="54"/>
                    <a:pt x="87" y="54"/>
                    <a:pt x="85" y="55"/>
                  </a:cubicBezTo>
                  <a:cubicBezTo>
                    <a:pt x="85" y="55"/>
                    <a:pt x="85" y="55"/>
                    <a:pt x="85" y="55"/>
                  </a:cubicBezTo>
                  <a:cubicBezTo>
                    <a:pt x="85" y="55"/>
                    <a:pt x="85" y="55"/>
                    <a:pt x="85" y="55"/>
                  </a:cubicBezTo>
                  <a:cubicBezTo>
                    <a:pt x="85" y="53"/>
                    <a:pt x="85" y="52"/>
                    <a:pt x="85" y="51"/>
                  </a:cubicBezTo>
                  <a:cubicBezTo>
                    <a:pt x="85" y="24"/>
                    <a:pt x="62" y="1"/>
                    <a:pt x="35" y="1"/>
                  </a:cubicBezTo>
                  <a:cubicBezTo>
                    <a:pt x="25" y="1"/>
                    <a:pt x="16" y="4"/>
                    <a:pt x="8" y="10"/>
                  </a:cubicBezTo>
                  <a:cubicBezTo>
                    <a:pt x="7" y="10"/>
                    <a:pt x="7" y="9"/>
                    <a:pt x="7" y="9"/>
                  </a:cubicBezTo>
                  <a:cubicBezTo>
                    <a:pt x="5" y="6"/>
                    <a:pt x="3" y="3"/>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61" name="Freeform 77">
              <a:extLst>
                <a:ext uri="{FF2B5EF4-FFF2-40B4-BE49-F238E27FC236}">
                  <a16:creationId xmlns:a16="http://schemas.microsoft.com/office/drawing/2014/main" id="{FBB2FF7E-A2F0-80C7-DFB8-82DB62BAF538}"/>
                </a:ext>
              </a:extLst>
            </p:cNvPr>
            <p:cNvSpPr>
              <a:spLocks/>
            </p:cNvSpPr>
            <p:nvPr/>
          </p:nvSpPr>
          <p:spPr bwMode="auto">
            <a:xfrm>
              <a:off x="7856731" y="6017361"/>
              <a:ext cx="1233248" cy="493299"/>
            </a:xfrm>
            <a:custGeom>
              <a:avLst/>
              <a:gdLst>
                <a:gd name="T0" fmla="*/ 0 w 293"/>
                <a:gd name="T1" fmla="*/ 111 h 111"/>
                <a:gd name="T2" fmla="*/ 293 w 293"/>
                <a:gd name="T3" fmla="*/ 111 h 111"/>
                <a:gd name="T4" fmla="*/ 291 w 293"/>
                <a:gd name="T5" fmla="*/ 101 h 111"/>
                <a:gd name="T6" fmla="*/ 286 w 293"/>
                <a:gd name="T7" fmla="*/ 89 h 111"/>
                <a:gd name="T8" fmla="*/ 267 w 293"/>
                <a:gd name="T9" fmla="*/ 70 h 111"/>
                <a:gd name="T10" fmla="*/ 266 w 293"/>
                <a:gd name="T11" fmla="*/ 69 h 111"/>
                <a:gd name="T12" fmla="*/ 239 w 293"/>
                <a:gd name="T13" fmla="*/ 62 h 111"/>
                <a:gd name="T14" fmla="*/ 232 w 293"/>
                <a:gd name="T15" fmla="*/ 63 h 111"/>
                <a:gd name="T16" fmla="*/ 232 w 293"/>
                <a:gd name="T17" fmla="*/ 59 h 111"/>
                <a:gd name="T18" fmla="*/ 182 w 293"/>
                <a:gd name="T19" fmla="*/ 10 h 111"/>
                <a:gd name="T20" fmla="*/ 155 w 293"/>
                <a:gd name="T21" fmla="*/ 18 h 111"/>
                <a:gd name="T22" fmla="*/ 124 w 293"/>
                <a:gd name="T23" fmla="*/ 0 h 111"/>
                <a:gd name="T24" fmla="*/ 89 w 293"/>
                <a:gd name="T25" fmla="*/ 30 h 111"/>
                <a:gd name="T26" fmla="*/ 76 w 293"/>
                <a:gd name="T27" fmla="*/ 27 h 111"/>
                <a:gd name="T28" fmla="*/ 42 w 293"/>
                <a:gd name="T29" fmla="*/ 62 h 111"/>
                <a:gd name="T30" fmla="*/ 43 w 293"/>
                <a:gd name="T31" fmla="*/ 71 h 111"/>
                <a:gd name="T32" fmla="*/ 42 w 293"/>
                <a:gd name="T33" fmla="*/ 71 h 111"/>
                <a:gd name="T34" fmla="*/ 0 w 293"/>
                <a:gd name="T3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111">
                  <a:moveTo>
                    <a:pt x="0" y="111"/>
                  </a:moveTo>
                  <a:cubicBezTo>
                    <a:pt x="293" y="111"/>
                    <a:pt x="293" y="111"/>
                    <a:pt x="293" y="111"/>
                  </a:cubicBezTo>
                  <a:cubicBezTo>
                    <a:pt x="292" y="108"/>
                    <a:pt x="292" y="105"/>
                    <a:pt x="291" y="101"/>
                  </a:cubicBezTo>
                  <a:cubicBezTo>
                    <a:pt x="289" y="97"/>
                    <a:pt x="287" y="93"/>
                    <a:pt x="286" y="89"/>
                  </a:cubicBezTo>
                  <a:cubicBezTo>
                    <a:pt x="281" y="81"/>
                    <a:pt x="275" y="74"/>
                    <a:pt x="267" y="70"/>
                  </a:cubicBezTo>
                  <a:cubicBezTo>
                    <a:pt x="266" y="69"/>
                    <a:pt x="266" y="69"/>
                    <a:pt x="266" y="69"/>
                  </a:cubicBezTo>
                  <a:cubicBezTo>
                    <a:pt x="258" y="64"/>
                    <a:pt x="249" y="62"/>
                    <a:pt x="239" y="62"/>
                  </a:cubicBezTo>
                  <a:cubicBezTo>
                    <a:pt x="237" y="62"/>
                    <a:pt x="234" y="63"/>
                    <a:pt x="232" y="63"/>
                  </a:cubicBezTo>
                  <a:cubicBezTo>
                    <a:pt x="232" y="62"/>
                    <a:pt x="232" y="61"/>
                    <a:pt x="232" y="59"/>
                  </a:cubicBezTo>
                  <a:cubicBezTo>
                    <a:pt x="232" y="32"/>
                    <a:pt x="209" y="10"/>
                    <a:pt x="182" y="10"/>
                  </a:cubicBezTo>
                  <a:cubicBezTo>
                    <a:pt x="172" y="10"/>
                    <a:pt x="163" y="13"/>
                    <a:pt x="155" y="18"/>
                  </a:cubicBezTo>
                  <a:cubicBezTo>
                    <a:pt x="149" y="8"/>
                    <a:pt x="139" y="0"/>
                    <a:pt x="124" y="0"/>
                  </a:cubicBezTo>
                  <a:cubicBezTo>
                    <a:pt x="103" y="0"/>
                    <a:pt x="91" y="14"/>
                    <a:pt x="89" y="30"/>
                  </a:cubicBezTo>
                  <a:cubicBezTo>
                    <a:pt x="85" y="28"/>
                    <a:pt x="81" y="27"/>
                    <a:pt x="76" y="27"/>
                  </a:cubicBezTo>
                  <a:cubicBezTo>
                    <a:pt x="57" y="27"/>
                    <a:pt x="42" y="43"/>
                    <a:pt x="42" y="62"/>
                  </a:cubicBezTo>
                  <a:cubicBezTo>
                    <a:pt x="42" y="65"/>
                    <a:pt x="42" y="68"/>
                    <a:pt x="43" y="71"/>
                  </a:cubicBezTo>
                  <a:cubicBezTo>
                    <a:pt x="42" y="71"/>
                    <a:pt x="42" y="71"/>
                    <a:pt x="42" y="71"/>
                  </a:cubicBezTo>
                  <a:cubicBezTo>
                    <a:pt x="20" y="71"/>
                    <a:pt x="1" y="89"/>
                    <a:pt x="0" y="111"/>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62" name="Freeform 78">
              <a:extLst>
                <a:ext uri="{FF2B5EF4-FFF2-40B4-BE49-F238E27FC236}">
                  <a16:creationId xmlns:a16="http://schemas.microsoft.com/office/drawing/2014/main" id="{19DFAD7F-1FA7-97D8-1D9E-95BF7CFDEFC5}"/>
                </a:ext>
              </a:extLst>
            </p:cNvPr>
            <p:cNvSpPr>
              <a:spLocks/>
            </p:cNvSpPr>
            <p:nvPr/>
          </p:nvSpPr>
          <p:spPr bwMode="auto">
            <a:xfrm>
              <a:off x="8504187" y="6060050"/>
              <a:ext cx="104352" cy="35574"/>
            </a:xfrm>
            <a:custGeom>
              <a:avLst/>
              <a:gdLst>
                <a:gd name="T0" fmla="*/ 25 w 25"/>
                <a:gd name="T1" fmla="*/ 0 h 8"/>
                <a:gd name="T2" fmla="*/ 1 w 25"/>
                <a:gd name="T3" fmla="*/ 8 h 8"/>
                <a:gd name="T4" fmla="*/ 0 w 25"/>
                <a:gd name="T5" fmla="*/ 7 h 8"/>
                <a:gd name="T6" fmla="*/ 1 w 25"/>
                <a:gd name="T7" fmla="*/ 8 h 8"/>
                <a:gd name="T8" fmla="*/ 25 w 25"/>
                <a:gd name="T9" fmla="*/ 0 h 8"/>
                <a:gd name="T10" fmla="*/ 25 w 25"/>
                <a:gd name="T11" fmla="*/ 0 h 8"/>
              </a:gdLst>
              <a:ahLst/>
              <a:cxnLst>
                <a:cxn ang="0">
                  <a:pos x="T0" y="T1"/>
                </a:cxn>
                <a:cxn ang="0">
                  <a:pos x="T2" y="T3"/>
                </a:cxn>
                <a:cxn ang="0">
                  <a:pos x="T4" y="T5"/>
                </a:cxn>
                <a:cxn ang="0">
                  <a:pos x="T6" y="T7"/>
                </a:cxn>
                <a:cxn ang="0">
                  <a:pos x="T8" y="T9"/>
                </a:cxn>
                <a:cxn ang="0">
                  <a:pos x="T10" y="T11"/>
                </a:cxn>
              </a:cxnLst>
              <a:rect l="0" t="0" r="r" b="b"/>
              <a:pathLst>
                <a:path w="25" h="8">
                  <a:moveTo>
                    <a:pt x="25" y="0"/>
                  </a:moveTo>
                  <a:cubicBezTo>
                    <a:pt x="16" y="0"/>
                    <a:pt x="8" y="3"/>
                    <a:pt x="1" y="8"/>
                  </a:cubicBezTo>
                  <a:cubicBezTo>
                    <a:pt x="0" y="8"/>
                    <a:pt x="0" y="7"/>
                    <a:pt x="0" y="7"/>
                  </a:cubicBezTo>
                  <a:cubicBezTo>
                    <a:pt x="0" y="7"/>
                    <a:pt x="0" y="8"/>
                    <a:pt x="1" y="8"/>
                  </a:cubicBezTo>
                  <a:cubicBezTo>
                    <a:pt x="8" y="3"/>
                    <a:pt x="16" y="0"/>
                    <a:pt x="25" y="0"/>
                  </a:cubicBezTo>
                  <a:cubicBezTo>
                    <a:pt x="25" y="0"/>
                    <a:pt x="25" y="0"/>
                    <a:pt x="25" y="0"/>
                  </a:cubicBezTo>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63" name="Freeform 79">
              <a:extLst>
                <a:ext uri="{FF2B5EF4-FFF2-40B4-BE49-F238E27FC236}">
                  <a16:creationId xmlns:a16="http://schemas.microsoft.com/office/drawing/2014/main" id="{0E26D78D-20D2-CCF1-ABCB-B449F60BC60B}"/>
                </a:ext>
              </a:extLst>
            </p:cNvPr>
            <p:cNvSpPr>
              <a:spLocks/>
            </p:cNvSpPr>
            <p:nvPr/>
          </p:nvSpPr>
          <p:spPr bwMode="auto">
            <a:xfrm>
              <a:off x="8475727" y="6052935"/>
              <a:ext cx="614253" cy="457725"/>
            </a:xfrm>
            <a:custGeom>
              <a:avLst/>
              <a:gdLst>
                <a:gd name="T0" fmla="*/ 0 w 146"/>
                <a:gd name="T1" fmla="*/ 0 h 103"/>
                <a:gd name="T2" fmla="*/ 0 w 146"/>
                <a:gd name="T3" fmla="*/ 103 h 103"/>
                <a:gd name="T4" fmla="*/ 146 w 146"/>
                <a:gd name="T5" fmla="*/ 103 h 103"/>
                <a:gd name="T6" fmla="*/ 144 w 146"/>
                <a:gd name="T7" fmla="*/ 93 h 103"/>
                <a:gd name="T8" fmla="*/ 139 w 146"/>
                <a:gd name="T9" fmla="*/ 81 h 103"/>
                <a:gd name="T10" fmla="*/ 123 w 146"/>
                <a:gd name="T11" fmla="*/ 64 h 103"/>
                <a:gd name="T12" fmla="*/ 120 w 146"/>
                <a:gd name="T13" fmla="*/ 62 h 103"/>
                <a:gd name="T14" fmla="*/ 119 w 146"/>
                <a:gd name="T15" fmla="*/ 61 h 103"/>
                <a:gd name="T16" fmla="*/ 94 w 146"/>
                <a:gd name="T17" fmla="*/ 54 h 103"/>
                <a:gd name="T18" fmla="*/ 92 w 146"/>
                <a:gd name="T19" fmla="*/ 54 h 103"/>
                <a:gd name="T20" fmla="*/ 85 w 146"/>
                <a:gd name="T21" fmla="*/ 55 h 103"/>
                <a:gd name="T22" fmla="*/ 85 w 146"/>
                <a:gd name="T23" fmla="*/ 55 h 103"/>
                <a:gd name="T24" fmla="*/ 85 w 146"/>
                <a:gd name="T25" fmla="*/ 55 h 103"/>
                <a:gd name="T26" fmla="*/ 85 w 146"/>
                <a:gd name="T27" fmla="*/ 51 h 103"/>
                <a:gd name="T28" fmla="*/ 84 w 146"/>
                <a:gd name="T29" fmla="*/ 46 h 103"/>
                <a:gd name="T30" fmla="*/ 53 w 146"/>
                <a:gd name="T31" fmla="*/ 5 h 103"/>
                <a:gd name="T32" fmla="*/ 35 w 146"/>
                <a:gd name="T33" fmla="*/ 2 h 103"/>
                <a:gd name="T34" fmla="*/ 32 w 146"/>
                <a:gd name="T35" fmla="*/ 2 h 103"/>
                <a:gd name="T36" fmla="*/ 8 w 146"/>
                <a:gd name="T37" fmla="*/ 10 h 103"/>
                <a:gd name="T38" fmla="*/ 7 w 146"/>
                <a:gd name="T39" fmla="*/ 9 h 103"/>
                <a:gd name="T40" fmla="*/ 0 w 146"/>
                <a:gd name="T4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 h="103">
                  <a:moveTo>
                    <a:pt x="0" y="0"/>
                  </a:moveTo>
                  <a:cubicBezTo>
                    <a:pt x="0" y="103"/>
                    <a:pt x="0" y="103"/>
                    <a:pt x="0" y="103"/>
                  </a:cubicBezTo>
                  <a:cubicBezTo>
                    <a:pt x="146" y="103"/>
                    <a:pt x="146" y="103"/>
                    <a:pt x="146" y="103"/>
                  </a:cubicBezTo>
                  <a:cubicBezTo>
                    <a:pt x="145" y="100"/>
                    <a:pt x="145" y="97"/>
                    <a:pt x="144" y="93"/>
                  </a:cubicBezTo>
                  <a:cubicBezTo>
                    <a:pt x="142" y="89"/>
                    <a:pt x="140" y="85"/>
                    <a:pt x="139" y="81"/>
                  </a:cubicBezTo>
                  <a:cubicBezTo>
                    <a:pt x="135" y="74"/>
                    <a:pt x="130" y="69"/>
                    <a:pt x="123" y="64"/>
                  </a:cubicBezTo>
                  <a:cubicBezTo>
                    <a:pt x="122" y="63"/>
                    <a:pt x="121" y="62"/>
                    <a:pt x="120" y="62"/>
                  </a:cubicBezTo>
                  <a:cubicBezTo>
                    <a:pt x="119" y="61"/>
                    <a:pt x="119" y="61"/>
                    <a:pt x="119" y="61"/>
                  </a:cubicBezTo>
                  <a:cubicBezTo>
                    <a:pt x="111" y="57"/>
                    <a:pt x="103" y="54"/>
                    <a:pt x="94" y="54"/>
                  </a:cubicBezTo>
                  <a:cubicBezTo>
                    <a:pt x="93" y="54"/>
                    <a:pt x="93" y="54"/>
                    <a:pt x="92" y="54"/>
                  </a:cubicBezTo>
                  <a:cubicBezTo>
                    <a:pt x="90" y="54"/>
                    <a:pt x="87" y="55"/>
                    <a:pt x="85" y="55"/>
                  </a:cubicBezTo>
                  <a:cubicBezTo>
                    <a:pt x="85" y="55"/>
                    <a:pt x="85" y="55"/>
                    <a:pt x="85" y="55"/>
                  </a:cubicBezTo>
                  <a:cubicBezTo>
                    <a:pt x="85" y="55"/>
                    <a:pt x="85" y="55"/>
                    <a:pt x="85" y="55"/>
                  </a:cubicBezTo>
                  <a:cubicBezTo>
                    <a:pt x="85" y="54"/>
                    <a:pt x="85" y="53"/>
                    <a:pt x="85" y="51"/>
                  </a:cubicBezTo>
                  <a:cubicBezTo>
                    <a:pt x="85" y="49"/>
                    <a:pt x="85" y="47"/>
                    <a:pt x="84" y="46"/>
                  </a:cubicBezTo>
                  <a:cubicBezTo>
                    <a:pt x="82" y="27"/>
                    <a:pt x="70" y="12"/>
                    <a:pt x="53" y="5"/>
                  </a:cubicBezTo>
                  <a:cubicBezTo>
                    <a:pt x="48" y="3"/>
                    <a:pt x="42" y="2"/>
                    <a:pt x="35" y="2"/>
                  </a:cubicBezTo>
                  <a:cubicBezTo>
                    <a:pt x="34" y="2"/>
                    <a:pt x="33" y="2"/>
                    <a:pt x="32" y="2"/>
                  </a:cubicBezTo>
                  <a:cubicBezTo>
                    <a:pt x="23" y="2"/>
                    <a:pt x="15" y="5"/>
                    <a:pt x="8" y="10"/>
                  </a:cubicBezTo>
                  <a:cubicBezTo>
                    <a:pt x="7" y="10"/>
                    <a:pt x="7" y="9"/>
                    <a:pt x="7" y="9"/>
                  </a:cubicBezTo>
                  <a:cubicBezTo>
                    <a:pt x="5" y="6"/>
                    <a:pt x="3" y="3"/>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64" name="Freeform 80">
              <a:extLst>
                <a:ext uri="{FF2B5EF4-FFF2-40B4-BE49-F238E27FC236}">
                  <a16:creationId xmlns:a16="http://schemas.microsoft.com/office/drawing/2014/main" id="{7C394B79-4BC0-FCD2-9C91-B1D898395533}"/>
                </a:ext>
              </a:extLst>
            </p:cNvPr>
            <p:cNvSpPr>
              <a:spLocks/>
            </p:cNvSpPr>
            <p:nvPr/>
          </p:nvSpPr>
          <p:spPr bwMode="auto">
            <a:xfrm>
              <a:off x="4560163" y="4978586"/>
              <a:ext cx="1043518" cy="1100437"/>
            </a:xfrm>
            <a:custGeom>
              <a:avLst/>
              <a:gdLst>
                <a:gd name="T0" fmla="*/ 181 w 248"/>
                <a:gd name="T1" fmla="*/ 80 h 247"/>
                <a:gd name="T2" fmla="*/ 124 w 248"/>
                <a:gd name="T3" fmla="*/ 0 h 247"/>
                <a:gd name="T4" fmla="*/ 68 w 248"/>
                <a:gd name="T5" fmla="*/ 80 h 247"/>
                <a:gd name="T6" fmla="*/ 123 w 248"/>
                <a:gd name="T7" fmla="*/ 247 h 247"/>
                <a:gd name="T8" fmla="*/ 123 w 248"/>
                <a:gd name="T9" fmla="*/ 247 h 247"/>
                <a:gd name="T10" fmla="*/ 125 w 248"/>
                <a:gd name="T11" fmla="*/ 247 h 247"/>
                <a:gd name="T12" fmla="*/ 127 w 248"/>
                <a:gd name="T13" fmla="*/ 247 h 247"/>
                <a:gd name="T14" fmla="*/ 127 w 248"/>
                <a:gd name="T15" fmla="*/ 247 h 247"/>
                <a:gd name="T16" fmla="*/ 181 w 248"/>
                <a:gd name="T17" fmla="*/ 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47">
                  <a:moveTo>
                    <a:pt x="181" y="80"/>
                  </a:moveTo>
                  <a:cubicBezTo>
                    <a:pt x="153" y="35"/>
                    <a:pt x="124" y="0"/>
                    <a:pt x="124" y="0"/>
                  </a:cubicBezTo>
                  <a:cubicBezTo>
                    <a:pt x="124" y="0"/>
                    <a:pt x="98" y="36"/>
                    <a:pt x="68" y="80"/>
                  </a:cubicBezTo>
                  <a:cubicBezTo>
                    <a:pt x="0" y="182"/>
                    <a:pt x="75" y="243"/>
                    <a:pt x="123" y="247"/>
                  </a:cubicBezTo>
                  <a:cubicBezTo>
                    <a:pt x="123" y="247"/>
                    <a:pt x="123" y="247"/>
                    <a:pt x="123" y="247"/>
                  </a:cubicBezTo>
                  <a:cubicBezTo>
                    <a:pt x="123" y="247"/>
                    <a:pt x="124" y="247"/>
                    <a:pt x="125" y="247"/>
                  </a:cubicBezTo>
                  <a:cubicBezTo>
                    <a:pt x="126" y="247"/>
                    <a:pt x="123" y="247"/>
                    <a:pt x="127" y="247"/>
                  </a:cubicBezTo>
                  <a:cubicBezTo>
                    <a:pt x="127" y="247"/>
                    <a:pt x="127" y="247"/>
                    <a:pt x="127" y="247"/>
                  </a:cubicBezTo>
                  <a:cubicBezTo>
                    <a:pt x="171" y="243"/>
                    <a:pt x="248" y="189"/>
                    <a:pt x="181" y="80"/>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65" name="Freeform 81">
              <a:extLst>
                <a:ext uri="{FF2B5EF4-FFF2-40B4-BE49-F238E27FC236}">
                  <a16:creationId xmlns:a16="http://schemas.microsoft.com/office/drawing/2014/main" id="{42A5067B-5819-4449-228F-46CEFDFE1512}"/>
                </a:ext>
              </a:extLst>
            </p:cNvPr>
            <p:cNvSpPr>
              <a:spLocks/>
            </p:cNvSpPr>
            <p:nvPr/>
          </p:nvSpPr>
          <p:spPr bwMode="auto">
            <a:xfrm>
              <a:off x="4901678" y="5585724"/>
              <a:ext cx="360488" cy="981856"/>
            </a:xfrm>
            <a:custGeom>
              <a:avLst/>
              <a:gdLst>
                <a:gd name="T0" fmla="*/ 152 w 152"/>
                <a:gd name="T1" fmla="*/ 65 h 414"/>
                <a:gd name="T2" fmla="*/ 87 w 152"/>
                <a:gd name="T3" fmla="*/ 105 h 414"/>
                <a:gd name="T4" fmla="*/ 76 w 152"/>
                <a:gd name="T5" fmla="*/ 0 h 414"/>
                <a:gd name="T6" fmla="*/ 65 w 152"/>
                <a:gd name="T7" fmla="*/ 105 h 414"/>
                <a:gd name="T8" fmla="*/ 0 w 152"/>
                <a:gd name="T9" fmla="*/ 65 h 414"/>
                <a:gd name="T10" fmla="*/ 60 w 152"/>
                <a:gd name="T11" fmla="*/ 139 h 414"/>
                <a:gd name="T12" fmla="*/ 44 w 152"/>
                <a:gd name="T13" fmla="*/ 414 h 414"/>
                <a:gd name="T14" fmla="*/ 112 w 152"/>
                <a:gd name="T15" fmla="*/ 414 h 414"/>
                <a:gd name="T16" fmla="*/ 92 w 152"/>
                <a:gd name="T17" fmla="*/ 139 h 414"/>
                <a:gd name="T18" fmla="*/ 152 w 152"/>
                <a:gd name="T19" fmla="*/ 6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414">
                  <a:moveTo>
                    <a:pt x="152" y="65"/>
                  </a:moveTo>
                  <a:lnTo>
                    <a:pt x="87" y="105"/>
                  </a:lnTo>
                  <a:lnTo>
                    <a:pt x="76" y="0"/>
                  </a:lnTo>
                  <a:lnTo>
                    <a:pt x="65" y="105"/>
                  </a:lnTo>
                  <a:lnTo>
                    <a:pt x="0" y="65"/>
                  </a:lnTo>
                  <a:lnTo>
                    <a:pt x="60" y="139"/>
                  </a:lnTo>
                  <a:lnTo>
                    <a:pt x="44" y="414"/>
                  </a:lnTo>
                  <a:lnTo>
                    <a:pt x="112" y="414"/>
                  </a:lnTo>
                  <a:lnTo>
                    <a:pt x="92" y="139"/>
                  </a:lnTo>
                  <a:lnTo>
                    <a:pt x="152" y="65"/>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66" name="Freeform 82">
              <a:extLst>
                <a:ext uri="{FF2B5EF4-FFF2-40B4-BE49-F238E27FC236}">
                  <a16:creationId xmlns:a16="http://schemas.microsoft.com/office/drawing/2014/main" id="{4EC0A95F-1EDA-F7CF-E838-0B24E407D2C4}"/>
                </a:ext>
              </a:extLst>
            </p:cNvPr>
            <p:cNvSpPr>
              <a:spLocks/>
            </p:cNvSpPr>
            <p:nvPr/>
          </p:nvSpPr>
          <p:spPr bwMode="auto">
            <a:xfrm>
              <a:off x="4901678" y="5585724"/>
              <a:ext cx="360488" cy="981856"/>
            </a:xfrm>
            <a:custGeom>
              <a:avLst/>
              <a:gdLst>
                <a:gd name="T0" fmla="*/ 152 w 152"/>
                <a:gd name="T1" fmla="*/ 65 h 414"/>
                <a:gd name="T2" fmla="*/ 87 w 152"/>
                <a:gd name="T3" fmla="*/ 105 h 414"/>
                <a:gd name="T4" fmla="*/ 76 w 152"/>
                <a:gd name="T5" fmla="*/ 0 h 414"/>
                <a:gd name="T6" fmla="*/ 65 w 152"/>
                <a:gd name="T7" fmla="*/ 105 h 414"/>
                <a:gd name="T8" fmla="*/ 0 w 152"/>
                <a:gd name="T9" fmla="*/ 65 h 414"/>
                <a:gd name="T10" fmla="*/ 60 w 152"/>
                <a:gd name="T11" fmla="*/ 139 h 414"/>
                <a:gd name="T12" fmla="*/ 44 w 152"/>
                <a:gd name="T13" fmla="*/ 414 h 414"/>
                <a:gd name="T14" fmla="*/ 112 w 152"/>
                <a:gd name="T15" fmla="*/ 414 h 414"/>
                <a:gd name="T16" fmla="*/ 92 w 152"/>
                <a:gd name="T17" fmla="*/ 139 h 414"/>
                <a:gd name="T18" fmla="*/ 152 w 152"/>
                <a:gd name="T19" fmla="*/ 6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414">
                  <a:moveTo>
                    <a:pt x="152" y="65"/>
                  </a:moveTo>
                  <a:lnTo>
                    <a:pt x="87" y="105"/>
                  </a:lnTo>
                  <a:lnTo>
                    <a:pt x="76" y="0"/>
                  </a:lnTo>
                  <a:lnTo>
                    <a:pt x="65" y="105"/>
                  </a:lnTo>
                  <a:lnTo>
                    <a:pt x="0" y="65"/>
                  </a:lnTo>
                  <a:lnTo>
                    <a:pt x="60" y="139"/>
                  </a:lnTo>
                  <a:lnTo>
                    <a:pt x="44" y="414"/>
                  </a:lnTo>
                  <a:lnTo>
                    <a:pt x="112" y="414"/>
                  </a:lnTo>
                  <a:lnTo>
                    <a:pt x="92" y="139"/>
                  </a:lnTo>
                  <a:lnTo>
                    <a:pt x="152"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67" name="Freeform 83">
              <a:extLst>
                <a:ext uri="{FF2B5EF4-FFF2-40B4-BE49-F238E27FC236}">
                  <a16:creationId xmlns:a16="http://schemas.microsoft.com/office/drawing/2014/main" id="{AB58BE87-FC36-E539-0038-E44ACF9D6121}"/>
                </a:ext>
              </a:extLst>
            </p:cNvPr>
            <p:cNvSpPr>
              <a:spLocks noEditPoints="1"/>
            </p:cNvSpPr>
            <p:nvPr/>
          </p:nvSpPr>
          <p:spPr bwMode="auto">
            <a:xfrm>
              <a:off x="5081922" y="4978586"/>
              <a:ext cx="457725" cy="1095694"/>
            </a:xfrm>
            <a:custGeom>
              <a:avLst/>
              <a:gdLst>
                <a:gd name="T0" fmla="*/ 32 w 109"/>
                <a:gd name="T1" fmla="*/ 238 h 246"/>
                <a:gd name="T2" fmla="*/ 11 w 109"/>
                <a:gd name="T3" fmla="*/ 246 h 246"/>
                <a:gd name="T4" fmla="*/ 11 w 109"/>
                <a:gd name="T5" fmla="*/ 246 h 246"/>
                <a:gd name="T6" fmla="*/ 32 w 109"/>
                <a:gd name="T7" fmla="*/ 239 h 246"/>
                <a:gd name="T8" fmla="*/ 32 w 109"/>
                <a:gd name="T9" fmla="*/ 238 h 246"/>
                <a:gd name="T10" fmla="*/ 0 w 109"/>
                <a:gd name="T11" fmla="*/ 0 h 246"/>
                <a:gd name="T12" fmla="*/ 0 w 109"/>
                <a:gd name="T13" fmla="*/ 1 h 246"/>
                <a:gd name="T14" fmla="*/ 57 w 109"/>
                <a:gd name="T15" fmla="*/ 80 h 246"/>
                <a:gd name="T16" fmla="*/ 37 w 109"/>
                <a:gd name="T17" fmla="*/ 236 h 246"/>
                <a:gd name="T18" fmla="*/ 38 w 109"/>
                <a:gd name="T19" fmla="*/ 236 h 246"/>
                <a:gd name="T20" fmla="*/ 57 w 109"/>
                <a:gd name="T21" fmla="*/ 80 h 246"/>
                <a:gd name="T22" fmla="*/ 0 w 109"/>
                <a:gd name="T23"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246">
                  <a:moveTo>
                    <a:pt x="32" y="238"/>
                  </a:moveTo>
                  <a:cubicBezTo>
                    <a:pt x="25" y="242"/>
                    <a:pt x="18" y="244"/>
                    <a:pt x="11" y="246"/>
                  </a:cubicBezTo>
                  <a:cubicBezTo>
                    <a:pt x="11" y="246"/>
                    <a:pt x="11" y="246"/>
                    <a:pt x="11" y="246"/>
                  </a:cubicBezTo>
                  <a:cubicBezTo>
                    <a:pt x="18" y="244"/>
                    <a:pt x="25" y="242"/>
                    <a:pt x="32" y="239"/>
                  </a:cubicBezTo>
                  <a:cubicBezTo>
                    <a:pt x="32" y="239"/>
                    <a:pt x="32" y="238"/>
                    <a:pt x="32" y="238"/>
                  </a:cubicBezTo>
                  <a:moveTo>
                    <a:pt x="0" y="0"/>
                  </a:moveTo>
                  <a:cubicBezTo>
                    <a:pt x="0" y="1"/>
                    <a:pt x="0" y="1"/>
                    <a:pt x="0" y="1"/>
                  </a:cubicBezTo>
                  <a:cubicBezTo>
                    <a:pt x="2" y="2"/>
                    <a:pt x="30" y="36"/>
                    <a:pt x="57" y="80"/>
                  </a:cubicBezTo>
                  <a:cubicBezTo>
                    <a:pt x="108" y="164"/>
                    <a:pt x="75" y="215"/>
                    <a:pt x="37" y="236"/>
                  </a:cubicBezTo>
                  <a:cubicBezTo>
                    <a:pt x="37" y="236"/>
                    <a:pt x="38" y="236"/>
                    <a:pt x="38" y="236"/>
                  </a:cubicBezTo>
                  <a:cubicBezTo>
                    <a:pt x="76" y="215"/>
                    <a:pt x="109" y="164"/>
                    <a:pt x="57" y="80"/>
                  </a:cubicBezTo>
                  <a:cubicBezTo>
                    <a:pt x="29" y="35"/>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68" name="Freeform 84">
              <a:extLst>
                <a:ext uri="{FF2B5EF4-FFF2-40B4-BE49-F238E27FC236}">
                  <a16:creationId xmlns:a16="http://schemas.microsoft.com/office/drawing/2014/main" id="{91D31285-B1A9-8CDD-932F-14A67A7D9BB5}"/>
                </a:ext>
              </a:extLst>
            </p:cNvPr>
            <p:cNvSpPr>
              <a:spLocks/>
            </p:cNvSpPr>
            <p:nvPr/>
          </p:nvSpPr>
          <p:spPr bwMode="auto">
            <a:xfrm>
              <a:off x="5217105" y="6029219"/>
              <a:ext cx="23716" cy="14230"/>
            </a:xfrm>
            <a:custGeom>
              <a:avLst/>
              <a:gdLst>
                <a:gd name="T0" fmla="*/ 5 w 6"/>
                <a:gd name="T1" fmla="*/ 0 h 3"/>
                <a:gd name="T2" fmla="*/ 0 w 6"/>
                <a:gd name="T3" fmla="*/ 2 h 3"/>
                <a:gd name="T4" fmla="*/ 0 w 6"/>
                <a:gd name="T5" fmla="*/ 3 h 3"/>
                <a:gd name="T6" fmla="*/ 6 w 6"/>
                <a:gd name="T7" fmla="*/ 0 h 3"/>
                <a:gd name="T8" fmla="*/ 5 w 6"/>
                <a:gd name="T9" fmla="*/ 0 h 3"/>
              </a:gdLst>
              <a:ahLst/>
              <a:cxnLst>
                <a:cxn ang="0">
                  <a:pos x="T0" y="T1"/>
                </a:cxn>
                <a:cxn ang="0">
                  <a:pos x="T2" y="T3"/>
                </a:cxn>
                <a:cxn ang="0">
                  <a:pos x="T4" y="T5"/>
                </a:cxn>
                <a:cxn ang="0">
                  <a:pos x="T6" y="T7"/>
                </a:cxn>
                <a:cxn ang="0">
                  <a:pos x="T8" y="T9"/>
                </a:cxn>
              </a:cxnLst>
              <a:rect l="0" t="0" r="r" b="b"/>
              <a:pathLst>
                <a:path w="6" h="3">
                  <a:moveTo>
                    <a:pt x="5" y="0"/>
                  </a:moveTo>
                  <a:cubicBezTo>
                    <a:pt x="3" y="1"/>
                    <a:pt x="2" y="2"/>
                    <a:pt x="0" y="2"/>
                  </a:cubicBezTo>
                  <a:cubicBezTo>
                    <a:pt x="0" y="2"/>
                    <a:pt x="0" y="3"/>
                    <a:pt x="0" y="3"/>
                  </a:cubicBezTo>
                  <a:cubicBezTo>
                    <a:pt x="2" y="2"/>
                    <a:pt x="4" y="1"/>
                    <a:pt x="6" y="0"/>
                  </a:cubicBezTo>
                  <a:cubicBezTo>
                    <a:pt x="6" y="0"/>
                    <a:pt x="5" y="0"/>
                    <a:pt x="5"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69" name="Rectangle 85">
              <a:extLst>
                <a:ext uri="{FF2B5EF4-FFF2-40B4-BE49-F238E27FC236}">
                  <a16:creationId xmlns:a16="http://schemas.microsoft.com/office/drawing/2014/main" id="{30EBC8F0-A0BC-8625-0F46-6ACAF508982E}"/>
                </a:ext>
              </a:extLst>
            </p:cNvPr>
            <p:cNvSpPr>
              <a:spLocks noChangeArrowheads="1"/>
            </p:cNvSpPr>
            <p:nvPr/>
          </p:nvSpPr>
          <p:spPr bwMode="auto">
            <a:xfrm>
              <a:off x="5081922" y="6567579"/>
              <a:ext cx="85379" cy="9487"/>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70" name="Rectangle 86">
              <a:extLst>
                <a:ext uri="{FF2B5EF4-FFF2-40B4-BE49-F238E27FC236}">
                  <a16:creationId xmlns:a16="http://schemas.microsoft.com/office/drawing/2014/main" id="{92D7D721-2304-DD26-C293-78DEF186E7CC}"/>
                </a:ext>
              </a:extLst>
            </p:cNvPr>
            <p:cNvSpPr>
              <a:spLocks noChangeArrowheads="1"/>
            </p:cNvSpPr>
            <p:nvPr/>
          </p:nvSpPr>
          <p:spPr bwMode="auto">
            <a:xfrm>
              <a:off x="5081922" y="6567579"/>
              <a:ext cx="85379" cy="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71" name="Freeform 87">
              <a:extLst>
                <a:ext uri="{FF2B5EF4-FFF2-40B4-BE49-F238E27FC236}">
                  <a16:creationId xmlns:a16="http://schemas.microsoft.com/office/drawing/2014/main" id="{6E39CEFE-E176-CB50-5E25-3F12F6C9D475}"/>
                </a:ext>
              </a:extLst>
            </p:cNvPr>
            <p:cNvSpPr>
              <a:spLocks/>
            </p:cNvSpPr>
            <p:nvPr/>
          </p:nvSpPr>
          <p:spPr bwMode="auto">
            <a:xfrm>
              <a:off x="5081922" y="4983329"/>
              <a:ext cx="455353" cy="1090951"/>
            </a:xfrm>
            <a:custGeom>
              <a:avLst/>
              <a:gdLst>
                <a:gd name="T0" fmla="*/ 0 w 108"/>
                <a:gd name="T1" fmla="*/ 0 h 245"/>
                <a:gd name="T2" fmla="*/ 0 w 108"/>
                <a:gd name="T3" fmla="*/ 0 h 245"/>
                <a:gd name="T4" fmla="*/ 0 w 108"/>
                <a:gd name="T5" fmla="*/ 136 h 245"/>
                <a:gd name="T6" fmla="*/ 6 w 108"/>
                <a:gd name="T7" fmla="*/ 191 h 245"/>
                <a:gd name="T8" fmla="*/ 43 w 108"/>
                <a:gd name="T9" fmla="*/ 170 h 245"/>
                <a:gd name="T10" fmla="*/ 9 w 108"/>
                <a:gd name="T11" fmla="*/ 209 h 245"/>
                <a:gd name="T12" fmla="*/ 11 w 108"/>
                <a:gd name="T13" fmla="*/ 245 h 245"/>
                <a:gd name="T14" fmla="*/ 32 w 108"/>
                <a:gd name="T15" fmla="*/ 237 h 245"/>
                <a:gd name="T16" fmla="*/ 37 w 108"/>
                <a:gd name="T17" fmla="*/ 235 h 245"/>
                <a:gd name="T18" fmla="*/ 57 w 108"/>
                <a:gd name="T19" fmla="*/ 79 h 245"/>
                <a:gd name="T20" fmla="*/ 0 w 108"/>
                <a:gd name="T2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245">
                  <a:moveTo>
                    <a:pt x="0" y="0"/>
                  </a:moveTo>
                  <a:cubicBezTo>
                    <a:pt x="0" y="0"/>
                    <a:pt x="0" y="0"/>
                    <a:pt x="0" y="0"/>
                  </a:cubicBezTo>
                  <a:cubicBezTo>
                    <a:pt x="0" y="136"/>
                    <a:pt x="0" y="136"/>
                    <a:pt x="0" y="136"/>
                  </a:cubicBezTo>
                  <a:cubicBezTo>
                    <a:pt x="6" y="191"/>
                    <a:pt x="6" y="191"/>
                    <a:pt x="6" y="191"/>
                  </a:cubicBezTo>
                  <a:cubicBezTo>
                    <a:pt x="43" y="170"/>
                    <a:pt x="43" y="170"/>
                    <a:pt x="43" y="170"/>
                  </a:cubicBezTo>
                  <a:cubicBezTo>
                    <a:pt x="9" y="209"/>
                    <a:pt x="9" y="209"/>
                    <a:pt x="9" y="209"/>
                  </a:cubicBezTo>
                  <a:cubicBezTo>
                    <a:pt x="11" y="245"/>
                    <a:pt x="11" y="245"/>
                    <a:pt x="11" y="245"/>
                  </a:cubicBezTo>
                  <a:cubicBezTo>
                    <a:pt x="18" y="243"/>
                    <a:pt x="25" y="241"/>
                    <a:pt x="32" y="237"/>
                  </a:cubicBezTo>
                  <a:cubicBezTo>
                    <a:pt x="34" y="237"/>
                    <a:pt x="35" y="236"/>
                    <a:pt x="37" y="235"/>
                  </a:cubicBezTo>
                  <a:cubicBezTo>
                    <a:pt x="75" y="214"/>
                    <a:pt x="108" y="163"/>
                    <a:pt x="57" y="79"/>
                  </a:cubicBezTo>
                  <a:cubicBezTo>
                    <a:pt x="30" y="35"/>
                    <a:pt x="2"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72" name="Freeform 88">
              <a:extLst>
                <a:ext uri="{FF2B5EF4-FFF2-40B4-BE49-F238E27FC236}">
                  <a16:creationId xmlns:a16="http://schemas.microsoft.com/office/drawing/2014/main" id="{8DC3E157-7F5C-7178-CDB6-BED72BE81F7C}"/>
                </a:ext>
              </a:extLst>
            </p:cNvPr>
            <p:cNvSpPr>
              <a:spLocks/>
            </p:cNvSpPr>
            <p:nvPr/>
          </p:nvSpPr>
          <p:spPr bwMode="auto">
            <a:xfrm>
              <a:off x="5081922" y="5588095"/>
              <a:ext cx="180244" cy="979484"/>
            </a:xfrm>
            <a:custGeom>
              <a:avLst/>
              <a:gdLst>
                <a:gd name="T0" fmla="*/ 0 w 43"/>
                <a:gd name="T1" fmla="*/ 0 h 220"/>
                <a:gd name="T2" fmla="*/ 0 w 43"/>
                <a:gd name="T3" fmla="*/ 220 h 220"/>
                <a:gd name="T4" fmla="*/ 20 w 43"/>
                <a:gd name="T5" fmla="*/ 220 h 220"/>
                <a:gd name="T6" fmla="*/ 9 w 43"/>
                <a:gd name="T7" fmla="*/ 109 h 220"/>
                <a:gd name="T8" fmla="*/ 11 w 43"/>
                <a:gd name="T9" fmla="*/ 109 h 220"/>
                <a:gd name="T10" fmla="*/ 11 w 43"/>
                <a:gd name="T11" fmla="*/ 109 h 220"/>
                <a:gd name="T12" fmla="*/ 9 w 43"/>
                <a:gd name="T13" fmla="*/ 73 h 220"/>
                <a:gd name="T14" fmla="*/ 43 w 43"/>
                <a:gd name="T15" fmla="*/ 34 h 220"/>
                <a:gd name="T16" fmla="*/ 6 w 43"/>
                <a:gd name="T17" fmla="*/ 55 h 220"/>
                <a:gd name="T18" fmla="*/ 0 w 43"/>
                <a:gd name="T19"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20">
                  <a:moveTo>
                    <a:pt x="0" y="0"/>
                  </a:moveTo>
                  <a:cubicBezTo>
                    <a:pt x="0" y="220"/>
                    <a:pt x="0" y="220"/>
                    <a:pt x="0" y="220"/>
                  </a:cubicBezTo>
                  <a:cubicBezTo>
                    <a:pt x="20" y="220"/>
                    <a:pt x="20" y="220"/>
                    <a:pt x="20" y="220"/>
                  </a:cubicBezTo>
                  <a:cubicBezTo>
                    <a:pt x="9" y="109"/>
                    <a:pt x="9" y="109"/>
                    <a:pt x="9" y="109"/>
                  </a:cubicBezTo>
                  <a:cubicBezTo>
                    <a:pt x="10" y="109"/>
                    <a:pt x="11" y="109"/>
                    <a:pt x="11" y="109"/>
                  </a:cubicBezTo>
                  <a:cubicBezTo>
                    <a:pt x="11" y="109"/>
                    <a:pt x="11" y="109"/>
                    <a:pt x="11" y="109"/>
                  </a:cubicBezTo>
                  <a:cubicBezTo>
                    <a:pt x="9" y="73"/>
                    <a:pt x="9" y="73"/>
                    <a:pt x="9" y="73"/>
                  </a:cubicBezTo>
                  <a:cubicBezTo>
                    <a:pt x="43" y="34"/>
                    <a:pt x="43" y="34"/>
                    <a:pt x="43" y="34"/>
                  </a:cubicBezTo>
                  <a:cubicBezTo>
                    <a:pt x="6" y="55"/>
                    <a:pt x="6" y="55"/>
                    <a:pt x="6" y="55"/>
                  </a:cubicBezTo>
                  <a:cubicBezTo>
                    <a:pt x="0" y="0"/>
                    <a:pt x="0" y="0"/>
                    <a:pt x="0" y="0"/>
                  </a:cubicBezTo>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73" name="Freeform 89">
              <a:extLst>
                <a:ext uri="{FF2B5EF4-FFF2-40B4-BE49-F238E27FC236}">
                  <a16:creationId xmlns:a16="http://schemas.microsoft.com/office/drawing/2014/main" id="{6E2FF63C-CFFF-8699-4F04-77846F703C25}"/>
                </a:ext>
              </a:extLst>
            </p:cNvPr>
            <p:cNvSpPr>
              <a:spLocks/>
            </p:cNvSpPr>
            <p:nvPr/>
          </p:nvSpPr>
          <p:spPr bwMode="auto">
            <a:xfrm>
              <a:off x="6018717" y="5327216"/>
              <a:ext cx="967626" cy="884619"/>
            </a:xfrm>
            <a:custGeom>
              <a:avLst/>
              <a:gdLst>
                <a:gd name="T0" fmla="*/ 188 w 230"/>
                <a:gd name="T1" fmla="*/ 57 h 199"/>
                <a:gd name="T2" fmla="*/ 115 w 230"/>
                <a:gd name="T3" fmla="*/ 0 h 199"/>
                <a:gd name="T4" fmla="*/ 42 w 230"/>
                <a:gd name="T5" fmla="*/ 57 h 199"/>
                <a:gd name="T6" fmla="*/ 0 w 230"/>
                <a:gd name="T7" fmla="*/ 124 h 199"/>
                <a:gd name="T8" fmla="*/ 75 w 230"/>
                <a:gd name="T9" fmla="*/ 199 h 199"/>
                <a:gd name="T10" fmla="*/ 115 w 230"/>
                <a:gd name="T11" fmla="*/ 188 h 199"/>
                <a:gd name="T12" fmla="*/ 155 w 230"/>
                <a:gd name="T13" fmla="*/ 199 h 199"/>
                <a:gd name="T14" fmla="*/ 230 w 230"/>
                <a:gd name="T15" fmla="*/ 124 h 199"/>
                <a:gd name="T16" fmla="*/ 188 w 230"/>
                <a:gd name="T17" fmla="*/ 5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199">
                  <a:moveTo>
                    <a:pt x="188" y="57"/>
                  </a:moveTo>
                  <a:cubicBezTo>
                    <a:pt x="180" y="24"/>
                    <a:pt x="150" y="0"/>
                    <a:pt x="115" y="0"/>
                  </a:cubicBezTo>
                  <a:cubicBezTo>
                    <a:pt x="80" y="0"/>
                    <a:pt x="50" y="24"/>
                    <a:pt x="42" y="57"/>
                  </a:cubicBezTo>
                  <a:cubicBezTo>
                    <a:pt x="17" y="69"/>
                    <a:pt x="0" y="95"/>
                    <a:pt x="0" y="124"/>
                  </a:cubicBezTo>
                  <a:cubicBezTo>
                    <a:pt x="0" y="166"/>
                    <a:pt x="34" y="199"/>
                    <a:pt x="75" y="199"/>
                  </a:cubicBezTo>
                  <a:cubicBezTo>
                    <a:pt x="90" y="199"/>
                    <a:pt x="103" y="195"/>
                    <a:pt x="115" y="188"/>
                  </a:cubicBezTo>
                  <a:cubicBezTo>
                    <a:pt x="126" y="195"/>
                    <a:pt x="140" y="199"/>
                    <a:pt x="155" y="199"/>
                  </a:cubicBezTo>
                  <a:cubicBezTo>
                    <a:pt x="196" y="199"/>
                    <a:pt x="230" y="166"/>
                    <a:pt x="230" y="124"/>
                  </a:cubicBezTo>
                  <a:cubicBezTo>
                    <a:pt x="230" y="95"/>
                    <a:pt x="212" y="69"/>
                    <a:pt x="188" y="57"/>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74" name="Freeform 90">
              <a:extLst>
                <a:ext uri="{FF2B5EF4-FFF2-40B4-BE49-F238E27FC236}">
                  <a16:creationId xmlns:a16="http://schemas.microsoft.com/office/drawing/2014/main" id="{BD678BC8-8FBC-AF5A-A446-56696CCBFFAA}"/>
                </a:ext>
              </a:extLst>
            </p:cNvPr>
            <p:cNvSpPr>
              <a:spLocks/>
            </p:cNvSpPr>
            <p:nvPr/>
          </p:nvSpPr>
          <p:spPr bwMode="auto">
            <a:xfrm>
              <a:off x="6322285" y="5815772"/>
              <a:ext cx="362860" cy="664057"/>
            </a:xfrm>
            <a:custGeom>
              <a:avLst/>
              <a:gdLst>
                <a:gd name="T0" fmla="*/ 153 w 153"/>
                <a:gd name="T1" fmla="*/ 66 h 280"/>
                <a:gd name="T2" fmla="*/ 87 w 153"/>
                <a:gd name="T3" fmla="*/ 107 h 280"/>
                <a:gd name="T4" fmla="*/ 76 w 153"/>
                <a:gd name="T5" fmla="*/ 0 h 280"/>
                <a:gd name="T6" fmla="*/ 66 w 153"/>
                <a:gd name="T7" fmla="*/ 107 h 280"/>
                <a:gd name="T8" fmla="*/ 0 w 153"/>
                <a:gd name="T9" fmla="*/ 66 h 280"/>
                <a:gd name="T10" fmla="*/ 60 w 153"/>
                <a:gd name="T11" fmla="*/ 143 h 280"/>
                <a:gd name="T12" fmla="*/ 53 w 153"/>
                <a:gd name="T13" fmla="*/ 280 h 280"/>
                <a:gd name="T14" fmla="*/ 99 w 153"/>
                <a:gd name="T15" fmla="*/ 280 h 280"/>
                <a:gd name="T16" fmla="*/ 92 w 153"/>
                <a:gd name="T17" fmla="*/ 143 h 280"/>
                <a:gd name="T18" fmla="*/ 153 w 153"/>
                <a:gd name="T19" fmla="*/ 6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80">
                  <a:moveTo>
                    <a:pt x="153" y="66"/>
                  </a:moveTo>
                  <a:lnTo>
                    <a:pt x="87" y="107"/>
                  </a:lnTo>
                  <a:lnTo>
                    <a:pt x="76" y="0"/>
                  </a:lnTo>
                  <a:lnTo>
                    <a:pt x="66" y="107"/>
                  </a:lnTo>
                  <a:lnTo>
                    <a:pt x="0" y="66"/>
                  </a:lnTo>
                  <a:lnTo>
                    <a:pt x="60" y="143"/>
                  </a:lnTo>
                  <a:lnTo>
                    <a:pt x="53" y="280"/>
                  </a:lnTo>
                  <a:lnTo>
                    <a:pt x="99" y="280"/>
                  </a:lnTo>
                  <a:lnTo>
                    <a:pt x="92" y="143"/>
                  </a:lnTo>
                  <a:lnTo>
                    <a:pt x="153" y="66"/>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75" name="Freeform 91">
              <a:extLst>
                <a:ext uri="{FF2B5EF4-FFF2-40B4-BE49-F238E27FC236}">
                  <a16:creationId xmlns:a16="http://schemas.microsoft.com/office/drawing/2014/main" id="{02E2593C-B382-7DB3-91A9-35A2292F0A6C}"/>
                </a:ext>
              </a:extLst>
            </p:cNvPr>
            <p:cNvSpPr>
              <a:spLocks/>
            </p:cNvSpPr>
            <p:nvPr/>
          </p:nvSpPr>
          <p:spPr bwMode="auto">
            <a:xfrm>
              <a:off x="6322285" y="5815772"/>
              <a:ext cx="362860" cy="664057"/>
            </a:xfrm>
            <a:custGeom>
              <a:avLst/>
              <a:gdLst>
                <a:gd name="T0" fmla="*/ 153 w 153"/>
                <a:gd name="T1" fmla="*/ 66 h 280"/>
                <a:gd name="T2" fmla="*/ 87 w 153"/>
                <a:gd name="T3" fmla="*/ 107 h 280"/>
                <a:gd name="T4" fmla="*/ 76 w 153"/>
                <a:gd name="T5" fmla="*/ 0 h 280"/>
                <a:gd name="T6" fmla="*/ 66 w 153"/>
                <a:gd name="T7" fmla="*/ 107 h 280"/>
                <a:gd name="T8" fmla="*/ 0 w 153"/>
                <a:gd name="T9" fmla="*/ 66 h 280"/>
                <a:gd name="T10" fmla="*/ 60 w 153"/>
                <a:gd name="T11" fmla="*/ 143 h 280"/>
                <a:gd name="T12" fmla="*/ 53 w 153"/>
                <a:gd name="T13" fmla="*/ 280 h 280"/>
                <a:gd name="T14" fmla="*/ 99 w 153"/>
                <a:gd name="T15" fmla="*/ 280 h 280"/>
                <a:gd name="T16" fmla="*/ 92 w 153"/>
                <a:gd name="T17" fmla="*/ 143 h 280"/>
                <a:gd name="T18" fmla="*/ 153 w 153"/>
                <a:gd name="T19" fmla="*/ 6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80">
                  <a:moveTo>
                    <a:pt x="153" y="66"/>
                  </a:moveTo>
                  <a:lnTo>
                    <a:pt x="87" y="107"/>
                  </a:lnTo>
                  <a:lnTo>
                    <a:pt x="76" y="0"/>
                  </a:lnTo>
                  <a:lnTo>
                    <a:pt x="66" y="107"/>
                  </a:lnTo>
                  <a:lnTo>
                    <a:pt x="0" y="66"/>
                  </a:lnTo>
                  <a:lnTo>
                    <a:pt x="60" y="143"/>
                  </a:lnTo>
                  <a:lnTo>
                    <a:pt x="53" y="280"/>
                  </a:lnTo>
                  <a:lnTo>
                    <a:pt x="99" y="280"/>
                  </a:lnTo>
                  <a:lnTo>
                    <a:pt x="92" y="143"/>
                  </a:lnTo>
                  <a:lnTo>
                    <a:pt x="153"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76" name="Freeform 92">
              <a:extLst>
                <a:ext uri="{FF2B5EF4-FFF2-40B4-BE49-F238E27FC236}">
                  <a16:creationId xmlns:a16="http://schemas.microsoft.com/office/drawing/2014/main" id="{3BB88A2D-3B01-BEC5-03B8-829AAC9E5BE3}"/>
                </a:ext>
              </a:extLst>
            </p:cNvPr>
            <p:cNvSpPr>
              <a:spLocks noEditPoints="1"/>
            </p:cNvSpPr>
            <p:nvPr/>
          </p:nvSpPr>
          <p:spPr bwMode="auto">
            <a:xfrm>
              <a:off x="6540475" y="5514575"/>
              <a:ext cx="291711" cy="955768"/>
            </a:xfrm>
            <a:custGeom>
              <a:avLst/>
              <a:gdLst>
                <a:gd name="T0" fmla="*/ 0 w 69"/>
                <a:gd name="T1" fmla="*/ 151 h 215"/>
                <a:gd name="T2" fmla="*/ 4 w 69"/>
                <a:gd name="T3" fmla="*/ 215 h 215"/>
                <a:gd name="T4" fmla="*/ 4 w 69"/>
                <a:gd name="T5" fmla="*/ 215 h 215"/>
                <a:gd name="T6" fmla="*/ 0 w 69"/>
                <a:gd name="T7" fmla="*/ 151 h 215"/>
                <a:gd name="T8" fmla="*/ 0 w 69"/>
                <a:gd name="T9" fmla="*/ 151 h 215"/>
                <a:gd name="T10" fmla="*/ 58 w 69"/>
                <a:gd name="T11" fmla="*/ 0 h 215"/>
                <a:gd name="T12" fmla="*/ 64 w 69"/>
                <a:gd name="T13" fmla="*/ 15 h 215"/>
                <a:gd name="T14" fmla="*/ 69 w 69"/>
                <a:gd name="T15" fmla="*/ 18 h 215"/>
                <a:gd name="T16" fmla="*/ 69 w 69"/>
                <a:gd name="T17" fmla="*/ 18 h 215"/>
                <a:gd name="T18" fmla="*/ 64 w 69"/>
                <a:gd name="T19" fmla="*/ 15 h 215"/>
                <a:gd name="T20" fmla="*/ 58 w 69"/>
                <a:gd name="T2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215">
                  <a:moveTo>
                    <a:pt x="0" y="151"/>
                  </a:moveTo>
                  <a:cubicBezTo>
                    <a:pt x="4" y="215"/>
                    <a:pt x="4" y="215"/>
                    <a:pt x="4" y="215"/>
                  </a:cubicBezTo>
                  <a:cubicBezTo>
                    <a:pt x="4" y="215"/>
                    <a:pt x="4" y="215"/>
                    <a:pt x="4" y="215"/>
                  </a:cubicBezTo>
                  <a:cubicBezTo>
                    <a:pt x="0" y="151"/>
                    <a:pt x="0" y="151"/>
                    <a:pt x="0" y="151"/>
                  </a:cubicBezTo>
                  <a:cubicBezTo>
                    <a:pt x="0" y="151"/>
                    <a:pt x="0" y="151"/>
                    <a:pt x="0" y="151"/>
                  </a:cubicBezTo>
                  <a:moveTo>
                    <a:pt x="58" y="0"/>
                  </a:moveTo>
                  <a:cubicBezTo>
                    <a:pt x="61" y="5"/>
                    <a:pt x="62" y="10"/>
                    <a:pt x="64" y="15"/>
                  </a:cubicBezTo>
                  <a:cubicBezTo>
                    <a:pt x="66" y="16"/>
                    <a:pt x="68" y="17"/>
                    <a:pt x="69" y="18"/>
                  </a:cubicBezTo>
                  <a:cubicBezTo>
                    <a:pt x="69" y="18"/>
                    <a:pt x="69" y="18"/>
                    <a:pt x="69" y="18"/>
                  </a:cubicBezTo>
                  <a:cubicBezTo>
                    <a:pt x="68" y="17"/>
                    <a:pt x="66" y="16"/>
                    <a:pt x="64" y="15"/>
                  </a:cubicBezTo>
                  <a:cubicBezTo>
                    <a:pt x="62" y="10"/>
                    <a:pt x="61" y="5"/>
                    <a:pt x="58" y="0"/>
                  </a:cubicBezTo>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77" name="Freeform 93">
              <a:extLst>
                <a:ext uri="{FF2B5EF4-FFF2-40B4-BE49-F238E27FC236}">
                  <a16:creationId xmlns:a16="http://schemas.microsoft.com/office/drawing/2014/main" id="{97E65B29-A4FD-F695-1472-F0CAEC8914C9}"/>
                </a:ext>
              </a:extLst>
            </p:cNvPr>
            <p:cNvSpPr>
              <a:spLocks noEditPoints="1"/>
            </p:cNvSpPr>
            <p:nvPr/>
          </p:nvSpPr>
          <p:spPr bwMode="auto">
            <a:xfrm>
              <a:off x="6663800" y="6211835"/>
              <a:ext cx="7115" cy="0"/>
            </a:xfrm>
            <a:custGeom>
              <a:avLst/>
              <a:gdLst>
                <a:gd name="T0" fmla="*/ 1 w 2"/>
                <a:gd name="T1" fmla="*/ 2 w 2"/>
                <a:gd name="T2" fmla="*/ 1 w 2"/>
                <a:gd name="T3" fmla="*/ 1 w 2"/>
                <a:gd name="T4" fmla="*/ 1 w 2"/>
                <a:gd name="T5" fmla="*/ 1 w 2"/>
                <a:gd name="T6" fmla="*/ 1 w 2"/>
                <a:gd name="T7" fmla="*/ 1 w 2"/>
                <a:gd name="T8" fmla="*/ 1 w 2"/>
                <a:gd name="T9" fmla="*/ 1 w 2"/>
                <a:gd name="T10" fmla="*/ 1 w 2"/>
                <a:gd name="T11" fmla="*/ 1 w 2"/>
                <a:gd name="T12" fmla="*/ 1 w 2"/>
                <a:gd name="T13" fmla="*/ 1 w 2"/>
                <a:gd name="T14" fmla="*/ 1 w 2"/>
                <a:gd name="T15" fmla="*/ 0 w 2"/>
                <a:gd name="T16" fmla="*/ 1 w 2"/>
                <a:gd name="T17" fmla="*/ 0 w 2"/>
                <a:gd name="T18" fmla="*/ 0 w 2"/>
                <a:gd name="T19" fmla="*/ 0 w 2"/>
                <a:gd name="T20" fmla="*/ 0 w 2"/>
                <a:gd name="T21" fmla="*/ 0 w 2"/>
                <a:gd name="T22" fmla="*/ 0 w 2"/>
                <a:gd name="T23" fmla="*/ 0 w 2"/>
                <a:gd name="T24" fmla="*/ 0 w 2"/>
                <a:gd name="T25" fmla="*/ 0 w 2"/>
                <a:gd name="T26" fmla="*/ 0 w 2"/>
                <a:gd name="T27" fmla="*/ 0 w 2"/>
                <a:gd name="T28" fmla="*/ 0 w 2"/>
                <a:gd name="T29" fmla="*/ 0 w 2"/>
                <a:gd name="T30" fmla="*/ 0 w 2"/>
                <a:gd name="T31" fmla="*/ 0 w 2"/>
                <a:gd name="T32"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2">
                  <a:moveTo>
                    <a:pt x="1" y="0"/>
                  </a:moveTo>
                  <a:cubicBezTo>
                    <a:pt x="1" y="0"/>
                    <a:pt x="2" y="0"/>
                    <a:pt x="2" y="0"/>
                  </a:cubicBezTo>
                  <a:cubicBezTo>
                    <a:pt x="2"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1"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78" name="Freeform 94">
              <a:extLst>
                <a:ext uri="{FF2B5EF4-FFF2-40B4-BE49-F238E27FC236}">
                  <a16:creationId xmlns:a16="http://schemas.microsoft.com/office/drawing/2014/main" id="{F5657FE2-0254-0A7E-31A7-5F2D51DD406E}"/>
                </a:ext>
              </a:extLst>
            </p:cNvPr>
            <p:cNvSpPr>
              <a:spLocks/>
            </p:cNvSpPr>
            <p:nvPr/>
          </p:nvSpPr>
          <p:spPr bwMode="auto">
            <a:xfrm>
              <a:off x="6507273" y="5327216"/>
              <a:ext cx="479070" cy="884619"/>
            </a:xfrm>
            <a:custGeom>
              <a:avLst/>
              <a:gdLst>
                <a:gd name="T0" fmla="*/ 0 w 114"/>
                <a:gd name="T1" fmla="*/ 0 h 199"/>
                <a:gd name="T2" fmla="*/ 0 w 114"/>
                <a:gd name="T3" fmla="*/ 122 h 199"/>
                <a:gd name="T4" fmla="*/ 5 w 114"/>
                <a:gd name="T5" fmla="*/ 167 h 199"/>
                <a:gd name="T6" fmla="*/ 42 w 114"/>
                <a:gd name="T7" fmla="*/ 145 h 199"/>
                <a:gd name="T8" fmla="*/ 8 w 114"/>
                <a:gd name="T9" fmla="*/ 186 h 199"/>
                <a:gd name="T10" fmla="*/ 8 w 114"/>
                <a:gd name="T11" fmla="*/ 193 h 199"/>
                <a:gd name="T12" fmla="*/ 8 w 114"/>
                <a:gd name="T13" fmla="*/ 193 h 199"/>
                <a:gd name="T14" fmla="*/ 8 w 114"/>
                <a:gd name="T15" fmla="*/ 193 h 199"/>
                <a:gd name="T16" fmla="*/ 37 w 114"/>
                <a:gd name="T17" fmla="*/ 199 h 199"/>
                <a:gd name="T18" fmla="*/ 37 w 114"/>
                <a:gd name="T19" fmla="*/ 199 h 199"/>
                <a:gd name="T20" fmla="*/ 37 w 114"/>
                <a:gd name="T21" fmla="*/ 199 h 199"/>
                <a:gd name="T22" fmla="*/ 37 w 114"/>
                <a:gd name="T23" fmla="*/ 199 h 199"/>
                <a:gd name="T24" fmla="*/ 37 w 114"/>
                <a:gd name="T25" fmla="*/ 199 h 199"/>
                <a:gd name="T26" fmla="*/ 37 w 114"/>
                <a:gd name="T27" fmla="*/ 199 h 199"/>
                <a:gd name="T28" fmla="*/ 37 w 114"/>
                <a:gd name="T29" fmla="*/ 199 h 199"/>
                <a:gd name="T30" fmla="*/ 37 w 114"/>
                <a:gd name="T31" fmla="*/ 199 h 199"/>
                <a:gd name="T32" fmla="*/ 37 w 114"/>
                <a:gd name="T33" fmla="*/ 199 h 199"/>
                <a:gd name="T34" fmla="*/ 37 w 114"/>
                <a:gd name="T35" fmla="*/ 199 h 199"/>
                <a:gd name="T36" fmla="*/ 37 w 114"/>
                <a:gd name="T37" fmla="*/ 199 h 199"/>
                <a:gd name="T38" fmla="*/ 38 w 114"/>
                <a:gd name="T39" fmla="*/ 199 h 199"/>
                <a:gd name="T40" fmla="*/ 38 w 114"/>
                <a:gd name="T41" fmla="*/ 199 h 199"/>
                <a:gd name="T42" fmla="*/ 38 w 114"/>
                <a:gd name="T43" fmla="*/ 199 h 199"/>
                <a:gd name="T44" fmla="*/ 38 w 114"/>
                <a:gd name="T45" fmla="*/ 199 h 199"/>
                <a:gd name="T46" fmla="*/ 38 w 114"/>
                <a:gd name="T47" fmla="*/ 199 h 199"/>
                <a:gd name="T48" fmla="*/ 38 w 114"/>
                <a:gd name="T49" fmla="*/ 199 h 199"/>
                <a:gd name="T50" fmla="*/ 38 w 114"/>
                <a:gd name="T51" fmla="*/ 199 h 199"/>
                <a:gd name="T52" fmla="*/ 38 w 114"/>
                <a:gd name="T53" fmla="*/ 199 h 199"/>
                <a:gd name="T54" fmla="*/ 38 w 114"/>
                <a:gd name="T55" fmla="*/ 199 h 199"/>
                <a:gd name="T56" fmla="*/ 38 w 114"/>
                <a:gd name="T57" fmla="*/ 199 h 199"/>
                <a:gd name="T58" fmla="*/ 39 w 114"/>
                <a:gd name="T59" fmla="*/ 199 h 199"/>
                <a:gd name="T60" fmla="*/ 39 w 114"/>
                <a:gd name="T61" fmla="*/ 199 h 199"/>
                <a:gd name="T62" fmla="*/ 114 w 114"/>
                <a:gd name="T63" fmla="*/ 124 h 199"/>
                <a:gd name="T64" fmla="*/ 77 w 114"/>
                <a:gd name="T65" fmla="*/ 60 h 199"/>
                <a:gd name="T66" fmla="*/ 72 w 114"/>
                <a:gd name="T67" fmla="*/ 57 h 199"/>
                <a:gd name="T68" fmla="*/ 66 w 114"/>
                <a:gd name="T69" fmla="*/ 42 h 199"/>
                <a:gd name="T70" fmla="*/ 0 w 114"/>
                <a:gd name="T7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99">
                  <a:moveTo>
                    <a:pt x="0" y="0"/>
                  </a:moveTo>
                  <a:cubicBezTo>
                    <a:pt x="0" y="122"/>
                    <a:pt x="0" y="122"/>
                    <a:pt x="0" y="122"/>
                  </a:cubicBezTo>
                  <a:cubicBezTo>
                    <a:pt x="5" y="167"/>
                    <a:pt x="5" y="167"/>
                    <a:pt x="5" y="167"/>
                  </a:cubicBezTo>
                  <a:cubicBezTo>
                    <a:pt x="42" y="145"/>
                    <a:pt x="42" y="145"/>
                    <a:pt x="42" y="145"/>
                  </a:cubicBezTo>
                  <a:cubicBezTo>
                    <a:pt x="8" y="186"/>
                    <a:pt x="8" y="186"/>
                    <a:pt x="8" y="186"/>
                  </a:cubicBezTo>
                  <a:cubicBezTo>
                    <a:pt x="8" y="193"/>
                    <a:pt x="8" y="193"/>
                    <a:pt x="8" y="193"/>
                  </a:cubicBezTo>
                  <a:cubicBezTo>
                    <a:pt x="8" y="193"/>
                    <a:pt x="8" y="193"/>
                    <a:pt x="8" y="193"/>
                  </a:cubicBezTo>
                  <a:cubicBezTo>
                    <a:pt x="8" y="193"/>
                    <a:pt x="8" y="193"/>
                    <a:pt x="8" y="193"/>
                  </a:cubicBezTo>
                  <a:cubicBezTo>
                    <a:pt x="17" y="197"/>
                    <a:pt x="26"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9" y="199"/>
                    <a:pt x="39" y="199"/>
                  </a:cubicBezTo>
                  <a:cubicBezTo>
                    <a:pt x="39" y="199"/>
                    <a:pt x="39" y="199"/>
                    <a:pt x="39" y="199"/>
                  </a:cubicBezTo>
                  <a:cubicBezTo>
                    <a:pt x="80" y="199"/>
                    <a:pt x="114" y="166"/>
                    <a:pt x="114" y="124"/>
                  </a:cubicBezTo>
                  <a:cubicBezTo>
                    <a:pt x="114" y="97"/>
                    <a:pt x="99" y="73"/>
                    <a:pt x="77" y="60"/>
                  </a:cubicBezTo>
                  <a:cubicBezTo>
                    <a:pt x="76" y="59"/>
                    <a:pt x="74" y="58"/>
                    <a:pt x="72" y="57"/>
                  </a:cubicBezTo>
                  <a:cubicBezTo>
                    <a:pt x="70" y="52"/>
                    <a:pt x="69" y="47"/>
                    <a:pt x="66" y="42"/>
                  </a:cubicBezTo>
                  <a:cubicBezTo>
                    <a:pt x="54" y="17"/>
                    <a:pt x="29"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79" name="Freeform 95">
              <a:extLst>
                <a:ext uri="{FF2B5EF4-FFF2-40B4-BE49-F238E27FC236}">
                  <a16:creationId xmlns:a16="http://schemas.microsoft.com/office/drawing/2014/main" id="{1D355479-192A-F78B-B14D-E269FAE8A355}"/>
                </a:ext>
              </a:extLst>
            </p:cNvPr>
            <p:cNvSpPr>
              <a:spLocks/>
            </p:cNvSpPr>
            <p:nvPr/>
          </p:nvSpPr>
          <p:spPr bwMode="auto">
            <a:xfrm>
              <a:off x="6507273" y="5870320"/>
              <a:ext cx="177872" cy="600023"/>
            </a:xfrm>
            <a:custGeom>
              <a:avLst/>
              <a:gdLst>
                <a:gd name="T0" fmla="*/ 0 w 75"/>
                <a:gd name="T1" fmla="*/ 0 h 253"/>
                <a:gd name="T2" fmla="*/ 0 w 75"/>
                <a:gd name="T3" fmla="*/ 253 h 253"/>
                <a:gd name="T4" fmla="*/ 21 w 75"/>
                <a:gd name="T5" fmla="*/ 253 h 253"/>
                <a:gd name="T6" fmla="*/ 14 w 75"/>
                <a:gd name="T7" fmla="*/ 133 h 253"/>
                <a:gd name="T8" fmla="*/ 14 w 75"/>
                <a:gd name="T9" fmla="*/ 120 h 253"/>
                <a:gd name="T10" fmla="*/ 75 w 75"/>
                <a:gd name="T11" fmla="*/ 43 h 253"/>
                <a:gd name="T12" fmla="*/ 9 w 75"/>
                <a:gd name="T13" fmla="*/ 84 h 253"/>
                <a:gd name="T14" fmla="*/ 0 w 75"/>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253">
                  <a:moveTo>
                    <a:pt x="0" y="0"/>
                  </a:moveTo>
                  <a:lnTo>
                    <a:pt x="0" y="253"/>
                  </a:lnTo>
                  <a:lnTo>
                    <a:pt x="21" y="253"/>
                  </a:lnTo>
                  <a:lnTo>
                    <a:pt x="14" y="133"/>
                  </a:lnTo>
                  <a:lnTo>
                    <a:pt x="14" y="120"/>
                  </a:lnTo>
                  <a:lnTo>
                    <a:pt x="75" y="43"/>
                  </a:lnTo>
                  <a:lnTo>
                    <a:pt x="9" y="84"/>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80" name="Freeform 96">
              <a:extLst>
                <a:ext uri="{FF2B5EF4-FFF2-40B4-BE49-F238E27FC236}">
                  <a16:creationId xmlns:a16="http://schemas.microsoft.com/office/drawing/2014/main" id="{3BBDE536-E6B8-6CE5-93E4-11D747951F22}"/>
                </a:ext>
              </a:extLst>
            </p:cNvPr>
            <p:cNvSpPr>
              <a:spLocks/>
            </p:cNvSpPr>
            <p:nvPr/>
          </p:nvSpPr>
          <p:spPr bwMode="auto">
            <a:xfrm>
              <a:off x="6507273" y="5870320"/>
              <a:ext cx="177872" cy="600023"/>
            </a:xfrm>
            <a:custGeom>
              <a:avLst/>
              <a:gdLst>
                <a:gd name="T0" fmla="*/ 0 w 75"/>
                <a:gd name="T1" fmla="*/ 0 h 253"/>
                <a:gd name="T2" fmla="*/ 0 w 75"/>
                <a:gd name="T3" fmla="*/ 253 h 253"/>
                <a:gd name="T4" fmla="*/ 21 w 75"/>
                <a:gd name="T5" fmla="*/ 253 h 253"/>
                <a:gd name="T6" fmla="*/ 14 w 75"/>
                <a:gd name="T7" fmla="*/ 133 h 253"/>
                <a:gd name="T8" fmla="*/ 14 w 75"/>
                <a:gd name="T9" fmla="*/ 120 h 253"/>
                <a:gd name="T10" fmla="*/ 75 w 75"/>
                <a:gd name="T11" fmla="*/ 43 h 253"/>
                <a:gd name="T12" fmla="*/ 9 w 75"/>
                <a:gd name="T13" fmla="*/ 84 h 253"/>
                <a:gd name="T14" fmla="*/ 0 w 75"/>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253">
                  <a:moveTo>
                    <a:pt x="0" y="0"/>
                  </a:moveTo>
                  <a:lnTo>
                    <a:pt x="0" y="253"/>
                  </a:lnTo>
                  <a:lnTo>
                    <a:pt x="21" y="253"/>
                  </a:lnTo>
                  <a:lnTo>
                    <a:pt x="14" y="133"/>
                  </a:lnTo>
                  <a:lnTo>
                    <a:pt x="14" y="120"/>
                  </a:lnTo>
                  <a:lnTo>
                    <a:pt x="75" y="43"/>
                  </a:lnTo>
                  <a:lnTo>
                    <a:pt x="9" y="8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81" name="Oval 97">
              <a:extLst>
                <a:ext uri="{FF2B5EF4-FFF2-40B4-BE49-F238E27FC236}">
                  <a16:creationId xmlns:a16="http://schemas.microsoft.com/office/drawing/2014/main" id="{7E323C88-4CDE-A691-56A2-9687DFFB5477}"/>
                </a:ext>
              </a:extLst>
            </p:cNvPr>
            <p:cNvSpPr>
              <a:spLocks noChangeArrowheads="1"/>
            </p:cNvSpPr>
            <p:nvPr/>
          </p:nvSpPr>
          <p:spPr bwMode="auto">
            <a:xfrm>
              <a:off x="5451897" y="4667902"/>
              <a:ext cx="621368" cy="1219019"/>
            </a:xfrm>
            <a:prstGeom prst="ellipse">
              <a:avLst/>
            </a:pr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82" name="Freeform 98">
              <a:extLst>
                <a:ext uri="{FF2B5EF4-FFF2-40B4-BE49-F238E27FC236}">
                  <a16:creationId xmlns:a16="http://schemas.microsoft.com/office/drawing/2014/main" id="{8F5CB956-D0DB-7158-B65A-084F465A4FA2}"/>
                </a:ext>
              </a:extLst>
            </p:cNvPr>
            <p:cNvSpPr>
              <a:spLocks/>
            </p:cNvSpPr>
            <p:nvPr/>
          </p:nvSpPr>
          <p:spPr bwMode="auto">
            <a:xfrm>
              <a:off x="5717519" y="5331959"/>
              <a:ext cx="92494" cy="1200046"/>
            </a:xfrm>
            <a:custGeom>
              <a:avLst/>
              <a:gdLst>
                <a:gd name="T0" fmla="*/ 19 w 39"/>
                <a:gd name="T1" fmla="*/ 0 h 506"/>
                <a:gd name="T2" fmla="*/ 0 w 39"/>
                <a:gd name="T3" fmla="*/ 506 h 506"/>
                <a:gd name="T4" fmla="*/ 39 w 39"/>
                <a:gd name="T5" fmla="*/ 506 h 506"/>
                <a:gd name="T6" fmla="*/ 19 w 39"/>
                <a:gd name="T7" fmla="*/ 0 h 506"/>
              </a:gdLst>
              <a:ahLst/>
              <a:cxnLst>
                <a:cxn ang="0">
                  <a:pos x="T0" y="T1"/>
                </a:cxn>
                <a:cxn ang="0">
                  <a:pos x="T2" y="T3"/>
                </a:cxn>
                <a:cxn ang="0">
                  <a:pos x="T4" y="T5"/>
                </a:cxn>
                <a:cxn ang="0">
                  <a:pos x="T6" y="T7"/>
                </a:cxn>
              </a:cxnLst>
              <a:rect l="0" t="0" r="r" b="b"/>
              <a:pathLst>
                <a:path w="39" h="506">
                  <a:moveTo>
                    <a:pt x="19" y="0"/>
                  </a:moveTo>
                  <a:lnTo>
                    <a:pt x="0" y="506"/>
                  </a:lnTo>
                  <a:lnTo>
                    <a:pt x="39" y="506"/>
                  </a:lnTo>
                  <a:lnTo>
                    <a:pt x="19" y="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83" name="Freeform 99">
              <a:extLst>
                <a:ext uri="{FF2B5EF4-FFF2-40B4-BE49-F238E27FC236}">
                  <a16:creationId xmlns:a16="http://schemas.microsoft.com/office/drawing/2014/main" id="{1A84BB07-6DBC-0C7F-382D-7F2A8B04AC3C}"/>
                </a:ext>
              </a:extLst>
            </p:cNvPr>
            <p:cNvSpPr>
              <a:spLocks/>
            </p:cNvSpPr>
            <p:nvPr/>
          </p:nvSpPr>
          <p:spPr bwMode="auto">
            <a:xfrm>
              <a:off x="5717519" y="5331959"/>
              <a:ext cx="92494" cy="1200046"/>
            </a:xfrm>
            <a:custGeom>
              <a:avLst/>
              <a:gdLst>
                <a:gd name="T0" fmla="*/ 19 w 39"/>
                <a:gd name="T1" fmla="*/ 0 h 506"/>
                <a:gd name="T2" fmla="*/ 0 w 39"/>
                <a:gd name="T3" fmla="*/ 506 h 506"/>
                <a:gd name="T4" fmla="*/ 39 w 39"/>
                <a:gd name="T5" fmla="*/ 506 h 506"/>
                <a:gd name="T6" fmla="*/ 19 w 39"/>
                <a:gd name="T7" fmla="*/ 0 h 506"/>
              </a:gdLst>
              <a:ahLst/>
              <a:cxnLst>
                <a:cxn ang="0">
                  <a:pos x="T0" y="T1"/>
                </a:cxn>
                <a:cxn ang="0">
                  <a:pos x="T2" y="T3"/>
                </a:cxn>
                <a:cxn ang="0">
                  <a:pos x="T4" y="T5"/>
                </a:cxn>
                <a:cxn ang="0">
                  <a:pos x="T6" y="T7"/>
                </a:cxn>
              </a:cxnLst>
              <a:rect l="0" t="0" r="r" b="b"/>
              <a:pathLst>
                <a:path w="39" h="506">
                  <a:moveTo>
                    <a:pt x="19" y="0"/>
                  </a:moveTo>
                  <a:lnTo>
                    <a:pt x="0" y="506"/>
                  </a:lnTo>
                  <a:lnTo>
                    <a:pt x="39" y="506"/>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84" name="Freeform 100">
              <a:extLst>
                <a:ext uri="{FF2B5EF4-FFF2-40B4-BE49-F238E27FC236}">
                  <a16:creationId xmlns:a16="http://schemas.microsoft.com/office/drawing/2014/main" id="{90D96232-ACC7-3A56-14BA-376154CB2811}"/>
                </a:ext>
              </a:extLst>
            </p:cNvPr>
            <p:cNvSpPr>
              <a:spLocks noEditPoints="1"/>
            </p:cNvSpPr>
            <p:nvPr/>
          </p:nvSpPr>
          <p:spPr bwMode="auto">
            <a:xfrm>
              <a:off x="5783925" y="5277412"/>
              <a:ext cx="289339" cy="1249850"/>
            </a:xfrm>
            <a:custGeom>
              <a:avLst/>
              <a:gdLst>
                <a:gd name="T0" fmla="*/ 4 w 69"/>
                <a:gd name="T1" fmla="*/ 224 h 281"/>
                <a:gd name="T2" fmla="*/ 5 w 69"/>
                <a:gd name="T3" fmla="*/ 224 h 281"/>
                <a:gd name="T4" fmla="*/ 2 w 69"/>
                <a:gd name="T5" fmla="*/ 173 h 281"/>
                <a:gd name="T6" fmla="*/ 5 w 69"/>
                <a:gd name="T7" fmla="*/ 217 h 281"/>
                <a:gd name="T8" fmla="*/ 4 w 69"/>
                <a:gd name="T9" fmla="*/ 136 h 281"/>
                <a:gd name="T10" fmla="*/ 2 w 69"/>
                <a:gd name="T11" fmla="*/ 168 h 281"/>
                <a:gd name="T12" fmla="*/ 4 w 69"/>
                <a:gd name="T13" fmla="*/ 136 h 281"/>
                <a:gd name="T14" fmla="*/ 69 w 69"/>
                <a:gd name="T15" fmla="*/ 8 h 281"/>
                <a:gd name="T16" fmla="*/ 69 w 69"/>
                <a:gd name="T17" fmla="*/ 7 h 281"/>
                <a:gd name="T18" fmla="*/ 69 w 69"/>
                <a:gd name="T19" fmla="*/ 7 h 281"/>
                <a:gd name="T20" fmla="*/ 69 w 69"/>
                <a:gd name="T21" fmla="*/ 7 h 281"/>
                <a:gd name="T22" fmla="*/ 69 w 69"/>
                <a:gd name="T23" fmla="*/ 7 h 281"/>
                <a:gd name="T24" fmla="*/ 69 w 69"/>
                <a:gd name="T25" fmla="*/ 7 h 281"/>
                <a:gd name="T26" fmla="*/ 69 w 69"/>
                <a:gd name="T27" fmla="*/ 7 h 281"/>
                <a:gd name="T28" fmla="*/ 69 w 69"/>
                <a:gd name="T29" fmla="*/ 7 h 281"/>
                <a:gd name="T30" fmla="*/ 69 w 69"/>
                <a:gd name="T31" fmla="*/ 7 h 281"/>
                <a:gd name="T32" fmla="*/ 69 w 69"/>
                <a:gd name="T33" fmla="*/ 6 h 281"/>
                <a:gd name="T34" fmla="*/ 69 w 69"/>
                <a:gd name="T35" fmla="*/ 5 h 281"/>
                <a:gd name="T36" fmla="*/ 69 w 69"/>
                <a:gd name="T37" fmla="*/ 5 h 281"/>
                <a:gd name="T38" fmla="*/ 69 w 69"/>
                <a:gd name="T39" fmla="*/ 5 h 281"/>
                <a:gd name="T40" fmla="*/ 69 w 69"/>
                <a:gd name="T41" fmla="*/ 5 h 281"/>
                <a:gd name="T42" fmla="*/ 69 w 69"/>
                <a:gd name="T43" fmla="*/ 5 h 281"/>
                <a:gd name="T44" fmla="*/ 69 w 69"/>
                <a:gd name="T45" fmla="*/ 5 h 281"/>
                <a:gd name="T46" fmla="*/ 69 w 69"/>
                <a:gd name="T47" fmla="*/ 5 h 281"/>
                <a:gd name="T48" fmla="*/ 69 w 69"/>
                <a:gd name="T49" fmla="*/ 5 h 281"/>
                <a:gd name="T50" fmla="*/ 69 w 69"/>
                <a:gd name="T51" fmla="*/ 4 h 281"/>
                <a:gd name="T52" fmla="*/ 69 w 69"/>
                <a:gd name="T53" fmla="*/ 4 h 281"/>
                <a:gd name="T54" fmla="*/ 69 w 69"/>
                <a:gd name="T55" fmla="*/ 4 h 281"/>
                <a:gd name="T56" fmla="*/ 69 w 69"/>
                <a:gd name="T57" fmla="*/ 4 h 281"/>
                <a:gd name="T58" fmla="*/ 69 w 69"/>
                <a:gd name="T59" fmla="*/ 4 h 281"/>
                <a:gd name="T60" fmla="*/ 69 w 69"/>
                <a:gd name="T61" fmla="*/ 4 h 281"/>
                <a:gd name="T62" fmla="*/ 69 w 69"/>
                <a:gd name="T63" fmla="*/ 4 h 281"/>
                <a:gd name="T64" fmla="*/ 69 w 69"/>
                <a:gd name="T65" fmla="*/ 3 h 281"/>
                <a:gd name="T66" fmla="*/ 69 w 69"/>
                <a:gd name="T67" fmla="*/ 3 h 281"/>
                <a:gd name="T68" fmla="*/ 69 w 69"/>
                <a:gd name="T69" fmla="*/ 3 h 281"/>
                <a:gd name="T70" fmla="*/ 69 w 69"/>
                <a:gd name="T71" fmla="*/ 3 h 281"/>
                <a:gd name="T72" fmla="*/ 69 w 69"/>
                <a:gd name="T73" fmla="*/ 3 h 281"/>
                <a:gd name="T74" fmla="*/ 69 w 69"/>
                <a:gd name="T75" fmla="*/ 2 h 281"/>
                <a:gd name="T76" fmla="*/ 69 w 69"/>
                <a:gd name="T77" fmla="*/ 2 h 281"/>
                <a:gd name="T78" fmla="*/ 69 w 69"/>
                <a:gd name="T79" fmla="*/ 2 h 281"/>
                <a:gd name="T80" fmla="*/ 69 w 69"/>
                <a:gd name="T81" fmla="*/ 2 h 281"/>
                <a:gd name="T82" fmla="*/ 69 w 69"/>
                <a:gd name="T83" fmla="*/ 2 h 281"/>
                <a:gd name="T84" fmla="*/ 69 w 69"/>
                <a:gd name="T85" fmla="*/ 2 h 281"/>
                <a:gd name="T86" fmla="*/ 69 w 69"/>
                <a:gd name="T87" fmla="*/ 2 h 281"/>
                <a:gd name="T88" fmla="*/ 69 w 69"/>
                <a:gd name="T89" fmla="*/ 1 h 281"/>
                <a:gd name="T90" fmla="*/ 69 w 69"/>
                <a:gd name="T91" fmla="*/ 1 h 281"/>
                <a:gd name="T92" fmla="*/ 69 w 69"/>
                <a:gd name="T93" fmla="*/ 1 h 281"/>
                <a:gd name="T94" fmla="*/ 69 w 69"/>
                <a:gd name="T95" fmla="*/ 1 h 281"/>
                <a:gd name="T96" fmla="*/ 69 w 69"/>
                <a:gd name="T97" fmla="*/ 1 h 281"/>
                <a:gd name="T98" fmla="*/ 69 w 69"/>
                <a:gd name="T99" fmla="*/ 1 h 281"/>
                <a:gd name="T100" fmla="*/ 69 w 69"/>
                <a:gd name="T101" fmla="*/ 0 h 281"/>
                <a:gd name="T102" fmla="*/ 69 w 69"/>
                <a:gd name="T103" fmla="*/ 0 h 281"/>
                <a:gd name="T104" fmla="*/ 69 w 69"/>
                <a:gd name="T10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281">
                  <a:moveTo>
                    <a:pt x="5" y="224"/>
                  </a:moveTo>
                  <a:cubicBezTo>
                    <a:pt x="5" y="224"/>
                    <a:pt x="4" y="224"/>
                    <a:pt x="4" y="224"/>
                  </a:cubicBezTo>
                  <a:cubicBezTo>
                    <a:pt x="6" y="281"/>
                    <a:pt x="6" y="281"/>
                    <a:pt x="6" y="281"/>
                  </a:cubicBezTo>
                  <a:cubicBezTo>
                    <a:pt x="5" y="224"/>
                    <a:pt x="5" y="224"/>
                    <a:pt x="5" y="224"/>
                  </a:cubicBezTo>
                  <a:moveTo>
                    <a:pt x="4" y="172"/>
                  </a:moveTo>
                  <a:cubicBezTo>
                    <a:pt x="3" y="172"/>
                    <a:pt x="3" y="173"/>
                    <a:pt x="2" y="173"/>
                  </a:cubicBezTo>
                  <a:cubicBezTo>
                    <a:pt x="4" y="217"/>
                    <a:pt x="4" y="217"/>
                    <a:pt x="4" y="217"/>
                  </a:cubicBezTo>
                  <a:cubicBezTo>
                    <a:pt x="4" y="217"/>
                    <a:pt x="5" y="217"/>
                    <a:pt x="5" y="217"/>
                  </a:cubicBezTo>
                  <a:cubicBezTo>
                    <a:pt x="4" y="172"/>
                    <a:pt x="4" y="172"/>
                    <a:pt x="4" y="172"/>
                  </a:cubicBezTo>
                  <a:moveTo>
                    <a:pt x="4" y="136"/>
                  </a:moveTo>
                  <a:cubicBezTo>
                    <a:pt x="3" y="137"/>
                    <a:pt x="1" y="137"/>
                    <a:pt x="0" y="137"/>
                  </a:cubicBezTo>
                  <a:cubicBezTo>
                    <a:pt x="2" y="168"/>
                    <a:pt x="2" y="168"/>
                    <a:pt x="2" y="168"/>
                  </a:cubicBezTo>
                  <a:cubicBezTo>
                    <a:pt x="2" y="168"/>
                    <a:pt x="3" y="168"/>
                    <a:pt x="4" y="168"/>
                  </a:cubicBezTo>
                  <a:cubicBezTo>
                    <a:pt x="4" y="136"/>
                    <a:pt x="4" y="136"/>
                    <a:pt x="4" y="136"/>
                  </a:cubicBezTo>
                  <a:moveTo>
                    <a:pt x="69" y="8"/>
                  </a:moveTo>
                  <a:cubicBezTo>
                    <a:pt x="69" y="8"/>
                    <a:pt x="69" y="8"/>
                    <a:pt x="69" y="8"/>
                  </a:cubicBezTo>
                  <a:cubicBezTo>
                    <a:pt x="69" y="8"/>
                    <a:pt x="69" y="8"/>
                    <a:pt x="69" y="8"/>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6"/>
                  </a:moveTo>
                  <a:cubicBezTo>
                    <a:pt x="69" y="6"/>
                    <a:pt x="69" y="6"/>
                    <a:pt x="69" y="6"/>
                  </a:cubicBezTo>
                  <a:cubicBezTo>
                    <a:pt x="69" y="6"/>
                    <a:pt x="69" y="6"/>
                    <a:pt x="69" y="6"/>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4"/>
                  </a:moveTo>
                  <a:cubicBezTo>
                    <a:pt x="69" y="4"/>
                    <a:pt x="69" y="4"/>
                    <a:pt x="69" y="4"/>
                  </a:cubicBezTo>
                  <a:cubicBezTo>
                    <a:pt x="69" y="4"/>
                    <a:pt x="69" y="4"/>
                    <a:pt x="69" y="4"/>
                  </a:cubicBezTo>
                  <a:moveTo>
                    <a:pt x="69" y="4"/>
                  </a:moveTo>
                  <a:cubicBezTo>
                    <a:pt x="69" y="4"/>
                    <a:pt x="69" y="4"/>
                    <a:pt x="69" y="4"/>
                  </a:cubicBezTo>
                  <a:cubicBezTo>
                    <a:pt x="69" y="4"/>
                    <a:pt x="69" y="4"/>
                    <a:pt x="69" y="4"/>
                  </a:cubicBezTo>
                  <a:moveTo>
                    <a:pt x="69" y="4"/>
                  </a:moveTo>
                  <a:cubicBezTo>
                    <a:pt x="69" y="4"/>
                    <a:pt x="69" y="4"/>
                    <a:pt x="69" y="4"/>
                  </a:cubicBezTo>
                  <a:cubicBezTo>
                    <a:pt x="69" y="4"/>
                    <a:pt x="69" y="4"/>
                    <a:pt x="69" y="4"/>
                  </a:cubicBezTo>
                  <a:moveTo>
                    <a:pt x="69" y="4"/>
                  </a:moveTo>
                  <a:cubicBezTo>
                    <a:pt x="69" y="4"/>
                    <a:pt x="69" y="4"/>
                    <a:pt x="69" y="4"/>
                  </a:cubicBezTo>
                  <a:cubicBezTo>
                    <a:pt x="69" y="4"/>
                    <a:pt x="69" y="4"/>
                    <a:pt x="69" y="4"/>
                  </a:cubicBezTo>
                  <a:moveTo>
                    <a:pt x="69" y="3"/>
                  </a:moveTo>
                  <a:cubicBezTo>
                    <a:pt x="69" y="4"/>
                    <a:pt x="69" y="4"/>
                    <a:pt x="69" y="4"/>
                  </a:cubicBezTo>
                  <a:cubicBezTo>
                    <a:pt x="69" y="4"/>
                    <a:pt x="69" y="4"/>
                    <a:pt x="69" y="3"/>
                  </a:cubicBezTo>
                  <a:moveTo>
                    <a:pt x="69" y="3"/>
                  </a:moveTo>
                  <a:cubicBezTo>
                    <a:pt x="69" y="3"/>
                    <a:pt x="69" y="3"/>
                    <a:pt x="69" y="3"/>
                  </a:cubicBezTo>
                  <a:cubicBezTo>
                    <a:pt x="69" y="3"/>
                    <a:pt x="69" y="3"/>
                    <a:pt x="69" y="3"/>
                  </a:cubicBezTo>
                  <a:moveTo>
                    <a:pt x="69" y="3"/>
                  </a:moveTo>
                  <a:cubicBezTo>
                    <a:pt x="69" y="3"/>
                    <a:pt x="69" y="3"/>
                    <a:pt x="69" y="3"/>
                  </a:cubicBezTo>
                  <a:cubicBezTo>
                    <a:pt x="69" y="3"/>
                    <a:pt x="69" y="3"/>
                    <a:pt x="69" y="3"/>
                  </a:cubicBezTo>
                  <a:moveTo>
                    <a:pt x="69" y="3"/>
                  </a:moveTo>
                  <a:cubicBezTo>
                    <a:pt x="69" y="3"/>
                    <a:pt x="69" y="3"/>
                    <a:pt x="69" y="3"/>
                  </a:cubicBezTo>
                  <a:cubicBezTo>
                    <a:pt x="69" y="3"/>
                    <a:pt x="69" y="3"/>
                    <a:pt x="69" y="3"/>
                  </a:cubicBezTo>
                  <a:moveTo>
                    <a:pt x="69" y="2"/>
                  </a:moveTo>
                  <a:cubicBezTo>
                    <a:pt x="69" y="2"/>
                    <a:pt x="69" y="2"/>
                    <a:pt x="69" y="2"/>
                  </a:cubicBezTo>
                  <a:cubicBezTo>
                    <a:pt x="69" y="2"/>
                    <a:pt x="69" y="2"/>
                    <a:pt x="69" y="2"/>
                  </a:cubicBezTo>
                  <a:moveTo>
                    <a:pt x="69" y="2"/>
                  </a:moveTo>
                  <a:cubicBezTo>
                    <a:pt x="69" y="2"/>
                    <a:pt x="69" y="2"/>
                    <a:pt x="69" y="2"/>
                  </a:cubicBezTo>
                  <a:cubicBezTo>
                    <a:pt x="69" y="2"/>
                    <a:pt x="69" y="2"/>
                    <a:pt x="69" y="2"/>
                  </a:cubicBezTo>
                  <a:moveTo>
                    <a:pt x="69" y="2"/>
                  </a:moveTo>
                  <a:cubicBezTo>
                    <a:pt x="69" y="2"/>
                    <a:pt x="69" y="2"/>
                    <a:pt x="69" y="2"/>
                  </a:cubicBezTo>
                  <a:cubicBezTo>
                    <a:pt x="69" y="2"/>
                    <a:pt x="69" y="2"/>
                    <a:pt x="69" y="2"/>
                  </a:cubicBezTo>
                  <a:moveTo>
                    <a:pt x="69" y="2"/>
                  </a:moveTo>
                  <a:cubicBezTo>
                    <a:pt x="69" y="2"/>
                    <a:pt x="69" y="2"/>
                    <a:pt x="69" y="2"/>
                  </a:cubicBezTo>
                  <a:cubicBezTo>
                    <a:pt x="69" y="2"/>
                    <a:pt x="69" y="2"/>
                    <a:pt x="69" y="2"/>
                  </a:cubicBezTo>
                  <a:moveTo>
                    <a:pt x="69" y="1"/>
                  </a:moveTo>
                  <a:cubicBezTo>
                    <a:pt x="69" y="2"/>
                    <a:pt x="69" y="2"/>
                    <a:pt x="69" y="2"/>
                  </a:cubicBezTo>
                  <a:cubicBezTo>
                    <a:pt x="69" y="2"/>
                    <a:pt x="69" y="2"/>
                    <a:pt x="69" y="1"/>
                  </a:cubicBezTo>
                  <a:moveTo>
                    <a:pt x="69" y="1"/>
                  </a:moveTo>
                  <a:cubicBezTo>
                    <a:pt x="69" y="1"/>
                    <a:pt x="69" y="1"/>
                    <a:pt x="69" y="1"/>
                  </a:cubicBezTo>
                  <a:cubicBezTo>
                    <a:pt x="69" y="1"/>
                    <a:pt x="69" y="1"/>
                    <a:pt x="69" y="1"/>
                  </a:cubicBezTo>
                  <a:moveTo>
                    <a:pt x="69" y="1"/>
                  </a:moveTo>
                  <a:cubicBezTo>
                    <a:pt x="69" y="1"/>
                    <a:pt x="69" y="1"/>
                    <a:pt x="69" y="1"/>
                  </a:cubicBezTo>
                  <a:cubicBezTo>
                    <a:pt x="69" y="1"/>
                    <a:pt x="69" y="1"/>
                    <a:pt x="69" y="1"/>
                  </a:cubicBezTo>
                  <a:moveTo>
                    <a:pt x="69" y="1"/>
                  </a:moveTo>
                  <a:cubicBezTo>
                    <a:pt x="69" y="1"/>
                    <a:pt x="69" y="1"/>
                    <a:pt x="69" y="1"/>
                  </a:cubicBezTo>
                  <a:cubicBezTo>
                    <a:pt x="69" y="1"/>
                    <a:pt x="69" y="1"/>
                    <a:pt x="69" y="1"/>
                  </a:cubicBezTo>
                  <a:moveTo>
                    <a:pt x="69" y="1"/>
                  </a:moveTo>
                  <a:cubicBezTo>
                    <a:pt x="69" y="1"/>
                    <a:pt x="69" y="1"/>
                    <a:pt x="69" y="1"/>
                  </a:cubicBezTo>
                  <a:cubicBezTo>
                    <a:pt x="69" y="1"/>
                    <a:pt x="69" y="1"/>
                    <a:pt x="69" y="1"/>
                  </a:cubicBezTo>
                  <a:moveTo>
                    <a:pt x="69" y="0"/>
                  </a:moveTo>
                  <a:cubicBezTo>
                    <a:pt x="69" y="0"/>
                    <a:pt x="69" y="0"/>
                    <a:pt x="69" y="1"/>
                  </a:cubicBezTo>
                  <a:cubicBezTo>
                    <a:pt x="69" y="0"/>
                    <a:pt x="69" y="0"/>
                    <a:pt x="69" y="0"/>
                  </a:cubicBezTo>
                  <a:moveTo>
                    <a:pt x="69" y="0"/>
                  </a:moveTo>
                  <a:cubicBezTo>
                    <a:pt x="69" y="0"/>
                    <a:pt x="69" y="0"/>
                    <a:pt x="69" y="0"/>
                  </a:cubicBezTo>
                  <a:cubicBezTo>
                    <a:pt x="69" y="0"/>
                    <a:pt x="69" y="0"/>
                    <a:pt x="69"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85" name="Freeform 101">
              <a:extLst>
                <a:ext uri="{FF2B5EF4-FFF2-40B4-BE49-F238E27FC236}">
                  <a16:creationId xmlns:a16="http://schemas.microsoft.com/office/drawing/2014/main" id="{57A743C8-37DC-EC0D-AD3B-88B9A83D16D4}"/>
                </a:ext>
              </a:extLst>
            </p:cNvPr>
            <p:cNvSpPr>
              <a:spLocks/>
            </p:cNvSpPr>
            <p:nvPr/>
          </p:nvSpPr>
          <p:spPr bwMode="auto">
            <a:xfrm>
              <a:off x="5793412" y="6024476"/>
              <a:ext cx="7115" cy="23716"/>
            </a:xfrm>
            <a:custGeom>
              <a:avLst/>
              <a:gdLst>
                <a:gd name="T0" fmla="*/ 2 w 2"/>
                <a:gd name="T1" fmla="*/ 0 h 5"/>
                <a:gd name="T2" fmla="*/ 0 w 2"/>
                <a:gd name="T3" fmla="*/ 0 h 5"/>
                <a:gd name="T4" fmla="*/ 0 w 2"/>
                <a:gd name="T5" fmla="*/ 5 h 5"/>
                <a:gd name="T6" fmla="*/ 2 w 2"/>
                <a:gd name="T7" fmla="*/ 4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cubicBezTo>
                    <a:pt x="1" y="0"/>
                    <a:pt x="0" y="0"/>
                    <a:pt x="0" y="0"/>
                  </a:cubicBezTo>
                  <a:cubicBezTo>
                    <a:pt x="0" y="5"/>
                    <a:pt x="0" y="5"/>
                    <a:pt x="0" y="5"/>
                  </a:cubicBezTo>
                  <a:cubicBezTo>
                    <a:pt x="1" y="5"/>
                    <a:pt x="1" y="4"/>
                    <a:pt x="2" y="4"/>
                  </a:cubicBezTo>
                  <a:cubicBezTo>
                    <a:pt x="2" y="0"/>
                    <a:pt x="2" y="0"/>
                    <a:pt x="2"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86" name="Freeform 102">
              <a:extLst>
                <a:ext uri="{FF2B5EF4-FFF2-40B4-BE49-F238E27FC236}">
                  <a16:creationId xmlns:a16="http://schemas.microsoft.com/office/drawing/2014/main" id="{E63252AD-7600-FC59-009C-904CF9D4A48C}"/>
                </a:ext>
              </a:extLst>
            </p:cNvPr>
            <p:cNvSpPr>
              <a:spLocks/>
            </p:cNvSpPr>
            <p:nvPr/>
          </p:nvSpPr>
          <p:spPr bwMode="auto">
            <a:xfrm>
              <a:off x="5800526" y="6242666"/>
              <a:ext cx="4743" cy="33203"/>
            </a:xfrm>
            <a:custGeom>
              <a:avLst/>
              <a:gdLst>
                <a:gd name="T0" fmla="*/ 0 w 1"/>
                <a:gd name="T1" fmla="*/ 0 h 7"/>
                <a:gd name="T2" fmla="*/ 0 w 1"/>
                <a:gd name="T3" fmla="*/ 7 h 7"/>
                <a:gd name="T4" fmla="*/ 1 w 1"/>
                <a:gd name="T5" fmla="*/ 7 h 7"/>
                <a:gd name="T6" fmla="*/ 1 w 1"/>
                <a:gd name="T7" fmla="*/ 0 h 7"/>
                <a:gd name="T8" fmla="*/ 0 w 1"/>
                <a:gd name="T9" fmla="*/ 0 h 7"/>
              </a:gdLst>
              <a:ahLst/>
              <a:cxnLst>
                <a:cxn ang="0">
                  <a:pos x="T0" y="T1"/>
                </a:cxn>
                <a:cxn ang="0">
                  <a:pos x="T2" y="T3"/>
                </a:cxn>
                <a:cxn ang="0">
                  <a:pos x="T4" y="T5"/>
                </a:cxn>
                <a:cxn ang="0">
                  <a:pos x="T6" y="T7"/>
                </a:cxn>
                <a:cxn ang="0">
                  <a:pos x="T8" y="T9"/>
                </a:cxn>
              </a:cxnLst>
              <a:rect l="0" t="0" r="r" b="b"/>
              <a:pathLst>
                <a:path w="1" h="7">
                  <a:moveTo>
                    <a:pt x="0" y="0"/>
                  </a:moveTo>
                  <a:cubicBezTo>
                    <a:pt x="0" y="7"/>
                    <a:pt x="0" y="7"/>
                    <a:pt x="0" y="7"/>
                  </a:cubicBezTo>
                  <a:cubicBezTo>
                    <a:pt x="0" y="7"/>
                    <a:pt x="1" y="7"/>
                    <a:pt x="1" y="7"/>
                  </a:cubicBezTo>
                  <a:cubicBezTo>
                    <a:pt x="1" y="0"/>
                    <a:pt x="1" y="0"/>
                    <a:pt x="1" y="0"/>
                  </a:cubicBezTo>
                  <a:cubicBezTo>
                    <a:pt x="1" y="0"/>
                    <a:pt x="0" y="0"/>
                    <a:pt x="0"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87" name="Freeform 103">
              <a:extLst>
                <a:ext uri="{FF2B5EF4-FFF2-40B4-BE49-F238E27FC236}">
                  <a16:creationId xmlns:a16="http://schemas.microsoft.com/office/drawing/2014/main" id="{EDAD60E2-A757-749F-2A67-35DBB82C7723}"/>
                </a:ext>
              </a:extLst>
            </p:cNvPr>
            <p:cNvSpPr>
              <a:spLocks/>
            </p:cNvSpPr>
            <p:nvPr/>
          </p:nvSpPr>
          <p:spPr bwMode="auto">
            <a:xfrm>
              <a:off x="5755465" y="4667902"/>
              <a:ext cx="317799" cy="1219019"/>
            </a:xfrm>
            <a:custGeom>
              <a:avLst/>
              <a:gdLst>
                <a:gd name="T0" fmla="*/ 2 w 76"/>
                <a:gd name="T1" fmla="*/ 0 h 274"/>
                <a:gd name="T2" fmla="*/ 0 w 76"/>
                <a:gd name="T3" fmla="*/ 200 h 274"/>
                <a:gd name="T4" fmla="*/ 7 w 76"/>
                <a:gd name="T5" fmla="*/ 274 h 274"/>
                <a:gd name="T6" fmla="*/ 11 w 76"/>
                <a:gd name="T7" fmla="*/ 273 h 274"/>
                <a:gd name="T8" fmla="*/ 76 w 76"/>
                <a:gd name="T9" fmla="*/ 145 h 274"/>
                <a:gd name="T10" fmla="*/ 76 w 76"/>
                <a:gd name="T11" fmla="*/ 144 h 274"/>
                <a:gd name="T12" fmla="*/ 76 w 76"/>
                <a:gd name="T13" fmla="*/ 144 h 274"/>
                <a:gd name="T14" fmla="*/ 76 w 76"/>
                <a:gd name="T15" fmla="*/ 144 h 274"/>
                <a:gd name="T16" fmla="*/ 76 w 76"/>
                <a:gd name="T17" fmla="*/ 144 h 274"/>
                <a:gd name="T18" fmla="*/ 76 w 76"/>
                <a:gd name="T19" fmla="*/ 144 h 274"/>
                <a:gd name="T20" fmla="*/ 76 w 76"/>
                <a:gd name="T21" fmla="*/ 143 h 274"/>
                <a:gd name="T22" fmla="*/ 76 w 76"/>
                <a:gd name="T23" fmla="*/ 142 h 274"/>
                <a:gd name="T24" fmla="*/ 76 w 76"/>
                <a:gd name="T25" fmla="*/ 142 h 274"/>
                <a:gd name="T26" fmla="*/ 76 w 76"/>
                <a:gd name="T27" fmla="*/ 142 h 274"/>
                <a:gd name="T28" fmla="*/ 76 w 76"/>
                <a:gd name="T29" fmla="*/ 142 h 274"/>
                <a:gd name="T30" fmla="*/ 76 w 76"/>
                <a:gd name="T31" fmla="*/ 142 h 274"/>
                <a:gd name="T32" fmla="*/ 76 w 76"/>
                <a:gd name="T33" fmla="*/ 141 h 274"/>
                <a:gd name="T34" fmla="*/ 76 w 76"/>
                <a:gd name="T35" fmla="*/ 141 h 274"/>
                <a:gd name="T36" fmla="*/ 76 w 76"/>
                <a:gd name="T37" fmla="*/ 141 h 274"/>
                <a:gd name="T38" fmla="*/ 76 w 76"/>
                <a:gd name="T39" fmla="*/ 141 h 274"/>
                <a:gd name="T40" fmla="*/ 76 w 76"/>
                <a:gd name="T41" fmla="*/ 140 h 274"/>
                <a:gd name="T42" fmla="*/ 76 w 76"/>
                <a:gd name="T43" fmla="*/ 140 h 274"/>
                <a:gd name="T44" fmla="*/ 76 w 76"/>
                <a:gd name="T45" fmla="*/ 140 h 274"/>
                <a:gd name="T46" fmla="*/ 76 w 76"/>
                <a:gd name="T47" fmla="*/ 140 h 274"/>
                <a:gd name="T48" fmla="*/ 76 w 76"/>
                <a:gd name="T49" fmla="*/ 139 h 274"/>
                <a:gd name="T50" fmla="*/ 76 w 76"/>
                <a:gd name="T51" fmla="*/ 139 h 274"/>
                <a:gd name="T52" fmla="*/ 76 w 76"/>
                <a:gd name="T53" fmla="*/ 139 h 274"/>
                <a:gd name="T54" fmla="*/ 76 w 76"/>
                <a:gd name="T55" fmla="*/ 139 h 274"/>
                <a:gd name="T56" fmla="*/ 76 w 76"/>
                <a:gd name="T57" fmla="*/ 138 h 274"/>
                <a:gd name="T58" fmla="*/ 76 w 76"/>
                <a:gd name="T59" fmla="*/ 138 h 274"/>
                <a:gd name="T60" fmla="*/ 76 w 76"/>
                <a:gd name="T61" fmla="*/ 138 h 274"/>
                <a:gd name="T62" fmla="*/ 76 w 76"/>
                <a:gd name="T63" fmla="*/ 138 h 274"/>
                <a:gd name="T64" fmla="*/ 76 w 76"/>
                <a:gd name="T65" fmla="*/ 138 h 274"/>
                <a:gd name="T66" fmla="*/ 76 w 76"/>
                <a:gd name="T67" fmla="*/ 137 h 274"/>
                <a:gd name="T68" fmla="*/ 76 w 76"/>
                <a:gd name="T69" fmla="*/ 137 h 274"/>
                <a:gd name="T70" fmla="*/ 2 w 76"/>
                <a:gd name="T71"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274">
                  <a:moveTo>
                    <a:pt x="2" y="0"/>
                  </a:moveTo>
                  <a:cubicBezTo>
                    <a:pt x="2" y="0"/>
                    <a:pt x="2" y="0"/>
                    <a:pt x="2" y="0"/>
                  </a:cubicBezTo>
                  <a:cubicBezTo>
                    <a:pt x="2" y="0"/>
                    <a:pt x="1" y="0"/>
                    <a:pt x="0" y="0"/>
                  </a:cubicBezTo>
                  <a:cubicBezTo>
                    <a:pt x="0" y="200"/>
                    <a:pt x="0" y="200"/>
                    <a:pt x="0" y="200"/>
                  </a:cubicBezTo>
                  <a:cubicBezTo>
                    <a:pt x="2" y="149"/>
                    <a:pt x="2" y="149"/>
                    <a:pt x="2" y="149"/>
                  </a:cubicBezTo>
                  <a:cubicBezTo>
                    <a:pt x="7" y="274"/>
                    <a:pt x="7" y="274"/>
                    <a:pt x="7" y="274"/>
                  </a:cubicBezTo>
                  <a:cubicBezTo>
                    <a:pt x="8" y="274"/>
                    <a:pt x="10" y="274"/>
                    <a:pt x="11" y="273"/>
                  </a:cubicBezTo>
                  <a:cubicBezTo>
                    <a:pt x="11" y="273"/>
                    <a:pt x="11" y="273"/>
                    <a:pt x="11" y="273"/>
                  </a:cubicBezTo>
                  <a:cubicBezTo>
                    <a:pt x="46" y="266"/>
                    <a:pt x="74" y="212"/>
                    <a:pt x="76" y="145"/>
                  </a:cubicBezTo>
                  <a:cubicBezTo>
                    <a:pt x="76" y="145"/>
                    <a:pt x="76" y="145"/>
                    <a:pt x="76" y="145"/>
                  </a:cubicBezTo>
                  <a:cubicBezTo>
                    <a:pt x="76" y="145"/>
                    <a:pt x="76" y="145"/>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3"/>
                  </a:cubicBezTo>
                  <a:cubicBezTo>
                    <a:pt x="76" y="143"/>
                    <a:pt x="76" y="143"/>
                    <a:pt x="76" y="143"/>
                  </a:cubicBezTo>
                  <a:cubicBezTo>
                    <a:pt x="76" y="143"/>
                    <a:pt x="76" y="143"/>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0"/>
                  </a:cubicBezTo>
                  <a:cubicBezTo>
                    <a:pt x="76" y="140"/>
                    <a:pt x="76" y="140"/>
                    <a:pt x="76" y="140"/>
                  </a:cubicBezTo>
                  <a:cubicBezTo>
                    <a:pt x="76" y="140"/>
                    <a:pt x="76" y="140"/>
                    <a:pt x="76" y="140"/>
                  </a:cubicBezTo>
                  <a:cubicBezTo>
                    <a:pt x="76" y="140"/>
                    <a:pt x="76" y="140"/>
                    <a:pt x="76" y="140"/>
                  </a:cubicBezTo>
                  <a:cubicBezTo>
                    <a:pt x="76" y="140"/>
                    <a:pt x="76" y="140"/>
                    <a:pt x="76" y="140"/>
                  </a:cubicBezTo>
                  <a:cubicBezTo>
                    <a:pt x="76" y="140"/>
                    <a:pt x="76" y="140"/>
                    <a:pt x="76" y="140"/>
                  </a:cubicBezTo>
                  <a:cubicBezTo>
                    <a:pt x="76" y="140"/>
                    <a:pt x="76" y="140"/>
                    <a:pt x="76" y="140"/>
                  </a:cubicBezTo>
                  <a:cubicBezTo>
                    <a:pt x="76" y="140"/>
                    <a:pt x="76" y="140"/>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7"/>
                    <a:pt x="76" y="137"/>
                    <a:pt x="76" y="137"/>
                  </a:cubicBezTo>
                  <a:cubicBezTo>
                    <a:pt x="76" y="137"/>
                    <a:pt x="76" y="137"/>
                    <a:pt x="76" y="137"/>
                  </a:cubicBezTo>
                  <a:cubicBezTo>
                    <a:pt x="76" y="137"/>
                    <a:pt x="76" y="137"/>
                    <a:pt x="76" y="137"/>
                  </a:cubicBezTo>
                  <a:cubicBezTo>
                    <a:pt x="76" y="137"/>
                    <a:pt x="76" y="137"/>
                    <a:pt x="76" y="137"/>
                  </a:cubicBezTo>
                  <a:cubicBezTo>
                    <a:pt x="76" y="61"/>
                    <a:pt x="43" y="0"/>
                    <a:pt x="2"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88" name="Rectangle 104">
              <a:extLst>
                <a:ext uri="{FF2B5EF4-FFF2-40B4-BE49-F238E27FC236}">
                  <a16:creationId xmlns:a16="http://schemas.microsoft.com/office/drawing/2014/main" id="{6C0147F2-993D-589D-FE0A-121E9D2C62B9}"/>
                </a:ext>
              </a:extLst>
            </p:cNvPr>
            <p:cNvSpPr>
              <a:spLocks noChangeArrowheads="1"/>
            </p:cNvSpPr>
            <p:nvPr/>
          </p:nvSpPr>
          <p:spPr bwMode="auto">
            <a:xfrm>
              <a:off x="5755465" y="6532005"/>
              <a:ext cx="54548" cy="9487"/>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89" name="Rectangle 105">
              <a:extLst>
                <a:ext uri="{FF2B5EF4-FFF2-40B4-BE49-F238E27FC236}">
                  <a16:creationId xmlns:a16="http://schemas.microsoft.com/office/drawing/2014/main" id="{00BF4E77-A7E6-1BCE-0D93-76FB8288C132}"/>
                </a:ext>
              </a:extLst>
            </p:cNvPr>
            <p:cNvSpPr>
              <a:spLocks noChangeArrowheads="1"/>
            </p:cNvSpPr>
            <p:nvPr/>
          </p:nvSpPr>
          <p:spPr bwMode="auto">
            <a:xfrm>
              <a:off x="5755465" y="6532005"/>
              <a:ext cx="54548" cy="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90" name="Freeform 106">
              <a:extLst>
                <a:ext uri="{FF2B5EF4-FFF2-40B4-BE49-F238E27FC236}">
                  <a16:creationId xmlns:a16="http://schemas.microsoft.com/office/drawing/2014/main" id="{AB831AC9-7B10-A5D3-6846-7E6216C5F5E5}"/>
                </a:ext>
              </a:extLst>
            </p:cNvPr>
            <p:cNvSpPr>
              <a:spLocks/>
            </p:cNvSpPr>
            <p:nvPr/>
          </p:nvSpPr>
          <p:spPr bwMode="auto">
            <a:xfrm>
              <a:off x="5755465" y="5331959"/>
              <a:ext cx="54548" cy="1200046"/>
            </a:xfrm>
            <a:custGeom>
              <a:avLst/>
              <a:gdLst>
                <a:gd name="T0" fmla="*/ 3 w 23"/>
                <a:gd name="T1" fmla="*/ 0 h 506"/>
                <a:gd name="T2" fmla="*/ 0 w 23"/>
                <a:gd name="T3" fmla="*/ 95 h 506"/>
                <a:gd name="T4" fmla="*/ 0 w 23"/>
                <a:gd name="T5" fmla="*/ 506 h 506"/>
                <a:gd name="T6" fmla="*/ 23 w 23"/>
                <a:gd name="T7" fmla="*/ 506 h 506"/>
                <a:gd name="T8" fmla="*/ 23 w 23"/>
                <a:gd name="T9" fmla="*/ 504 h 506"/>
                <a:gd name="T10" fmla="*/ 19 w 23"/>
                <a:gd name="T11" fmla="*/ 398 h 506"/>
                <a:gd name="T12" fmla="*/ 19 w 23"/>
                <a:gd name="T13" fmla="*/ 384 h 506"/>
                <a:gd name="T14" fmla="*/ 16 w 23"/>
                <a:gd name="T15" fmla="*/ 302 h 506"/>
                <a:gd name="T16" fmla="*/ 16 w 23"/>
                <a:gd name="T17" fmla="*/ 292 h 506"/>
                <a:gd name="T18" fmla="*/ 12 w 23"/>
                <a:gd name="T19" fmla="*/ 234 h 506"/>
                <a:gd name="T20" fmla="*/ 3 w 23"/>
                <a:gd name="T21"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506">
                  <a:moveTo>
                    <a:pt x="3" y="0"/>
                  </a:moveTo>
                  <a:lnTo>
                    <a:pt x="0" y="95"/>
                  </a:lnTo>
                  <a:lnTo>
                    <a:pt x="0" y="506"/>
                  </a:lnTo>
                  <a:lnTo>
                    <a:pt x="23" y="506"/>
                  </a:lnTo>
                  <a:lnTo>
                    <a:pt x="23" y="504"/>
                  </a:lnTo>
                  <a:lnTo>
                    <a:pt x="19" y="398"/>
                  </a:lnTo>
                  <a:lnTo>
                    <a:pt x="19" y="384"/>
                  </a:lnTo>
                  <a:lnTo>
                    <a:pt x="16" y="302"/>
                  </a:lnTo>
                  <a:lnTo>
                    <a:pt x="16" y="292"/>
                  </a:lnTo>
                  <a:lnTo>
                    <a:pt x="12" y="234"/>
                  </a:lnTo>
                  <a:lnTo>
                    <a:pt x="3"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91" name="Freeform 107">
              <a:extLst>
                <a:ext uri="{FF2B5EF4-FFF2-40B4-BE49-F238E27FC236}">
                  <a16:creationId xmlns:a16="http://schemas.microsoft.com/office/drawing/2014/main" id="{AED3EB0A-15BD-F2AF-0996-FF109DCBD447}"/>
                </a:ext>
              </a:extLst>
            </p:cNvPr>
            <p:cNvSpPr>
              <a:spLocks/>
            </p:cNvSpPr>
            <p:nvPr/>
          </p:nvSpPr>
          <p:spPr bwMode="auto">
            <a:xfrm>
              <a:off x="5755465" y="5331959"/>
              <a:ext cx="54548" cy="1200046"/>
            </a:xfrm>
            <a:custGeom>
              <a:avLst/>
              <a:gdLst>
                <a:gd name="T0" fmla="*/ 3 w 23"/>
                <a:gd name="T1" fmla="*/ 0 h 506"/>
                <a:gd name="T2" fmla="*/ 0 w 23"/>
                <a:gd name="T3" fmla="*/ 95 h 506"/>
                <a:gd name="T4" fmla="*/ 0 w 23"/>
                <a:gd name="T5" fmla="*/ 506 h 506"/>
                <a:gd name="T6" fmla="*/ 23 w 23"/>
                <a:gd name="T7" fmla="*/ 506 h 506"/>
                <a:gd name="T8" fmla="*/ 23 w 23"/>
                <a:gd name="T9" fmla="*/ 504 h 506"/>
                <a:gd name="T10" fmla="*/ 19 w 23"/>
                <a:gd name="T11" fmla="*/ 398 h 506"/>
                <a:gd name="T12" fmla="*/ 19 w 23"/>
                <a:gd name="T13" fmla="*/ 384 h 506"/>
                <a:gd name="T14" fmla="*/ 16 w 23"/>
                <a:gd name="T15" fmla="*/ 302 h 506"/>
                <a:gd name="T16" fmla="*/ 16 w 23"/>
                <a:gd name="T17" fmla="*/ 292 h 506"/>
                <a:gd name="T18" fmla="*/ 12 w 23"/>
                <a:gd name="T19" fmla="*/ 234 h 506"/>
                <a:gd name="T20" fmla="*/ 3 w 23"/>
                <a:gd name="T21"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506">
                  <a:moveTo>
                    <a:pt x="3" y="0"/>
                  </a:moveTo>
                  <a:lnTo>
                    <a:pt x="0" y="95"/>
                  </a:lnTo>
                  <a:lnTo>
                    <a:pt x="0" y="506"/>
                  </a:lnTo>
                  <a:lnTo>
                    <a:pt x="23" y="506"/>
                  </a:lnTo>
                  <a:lnTo>
                    <a:pt x="23" y="504"/>
                  </a:lnTo>
                  <a:lnTo>
                    <a:pt x="19" y="398"/>
                  </a:lnTo>
                  <a:lnTo>
                    <a:pt x="19" y="384"/>
                  </a:lnTo>
                  <a:lnTo>
                    <a:pt x="16" y="302"/>
                  </a:lnTo>
                  <a:lnTo>
                    <a:pt x="16" y="292"/>
                  </a:lnTo>
                  <a:lnTo>
                    <a:pt x="12" y="234"/>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92" name="Freeform 108">
              <a:extLst>
                <a:ext uri="{FF2B5EF4-FFF2-40B4-BE49-F238E27FC236}">
                  <a16:creationId xmlns:a16="http://schemas.microsoft.com/office/drawing/2014/main" id="{86F22DBC-7065-932B-6EC5-3728EEECB7D4}"/>
                </a:ext>
              </a:extLst>
            </p:cNvPr>
            <p:cNvSpPr>
              <a:spLocks/>
            </p:cNvSpPr>
            <p:nvPr/>
          </p:nvSpPr>
          <p:spPr bwMode="auto">
            <a:xfrm>
              <a:off x="10837872" y="4110569"/>
              <a:ext cx="1261708" cy="1852245"/>
            </a:xfrm>
            <a:custGeom>
              <a:avLst/>
              <a:gdLst>
                <a:gd name="T0" fmla="*/ 266 w 532"/>
                <a:gd name="T1" fmla="*/ 0 h 781"/>
                <a:gd name="T2" fmla="*/ 0 w 532"/>
                <a:gd name="T3" fmla="*/ 781 h 781"/>
                <a:gd name="T4" fmla="*/ 261 w 532"/>
                <a:gd name="T5" fmla="*/ 781 h 781"/>
                <a:gd name="T6" fmla="*/ 273 w 532"/>
                <a:gd name="T7" fmla="*/ 781 h 781"/>
                <a:gd name="T8" fmla="*/ 532 w 532"/>
                <a:gd name="T9" fmla="*/ 781 h 781"/>
                <a:gd name="T10" fmla="*/ 266 w 532"/>
                <a:gd name="T11" fmla="*/ 0 h 781"/>
              </a:gdLst>
              <a:ahLst/>
              <a:cxnLst>
                <a:cxn ang="0">
                  <a:pos x="T0" y="T1"/>
                </a:cxn>
                <a:cxn ang="0">
                  <a:pos x="T2" y="T3"/>
                </a:cxn>
                <a:cxn ang="0">
                  <a:pos x="T4" y="T5"/>
                </a:cxn>
                <a:cxn ang="0">
                  <a:pos x="T6" y="T7"/>
                </a:cxn>
                <a:cxn ang="0">
                  <a:pos x="T8" y="T9"/>
                </a:cxn>
                <a:cxn ang="0">
                  <a:pos x="T10" y="T11"/>
                </a:cxn>
              </a:cxnLst>
              <a:rect l="0" t="0" r="r" b="b"/>
              <a:pathLst>
                <a:path w="532" h="781">
                  <a:moveTo>
                    <a:pt x="266" y="0"/>
                  </a:moveTo>
                  <a:lnTo>
                    <a:pt x="0" y="781"/>
                  </a:lnTo>
                  <a:lnTo>
                    <a:pt x="261" y="781"/>
                  </a:lnTo>
                  <a:lnTo>
                    <a:pt x="273" y="781"/>
                  </a:lnTo>
                  <a:lnTo>
                    <a:pt x="532" y="781"/>
                  </a:lnTo>
                  <a:lnTo>
                    <a:pt x="266"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93" name="Freeform 109">
              <a:extLst>
                <a:ext uri="{FF2B5EF4-FFF2-40B4-BE49-F238E27FC236}">
                  <a16:creationId xmlns:a16="http://schemas.microsoft.com/office/drawing/2014/main" id="{33236656-CDDB-6F4A-4C27-3ED99EAD95E7}"/>
                </a:ext>
              </a:extLst>
            </p:cNvPr>
            <p:cNvSpPr>
              <a:spLocks/>
            </p:cNvSpPr>
            <p:nvPr/>
          </p:nvSpPr>
          <p:spPr bwMode="auto">
            <a:xfrm>
              <a:off x="10837872" y="4110569"/>
              <a:ext cx="1261708" cy="1852245"/>
            </a:xfrm>
            <a:custGeom>
              <a:avLst/>
              <a:gdLst>
                <a:gd name="T0" fmla="*/ 266 w 532"/>
                <a:gd name="T1" fmla="*/ 0 h 781"/>
                <a:gd name="T2" fmla="*/ 0 w 532"/>
                <a:gd name="T3" fmla="*/ 781 h 781"/>
                <a:gd name="T4" fmla="*/ 261 w 532"/>
                <a:gd name="T5" fmla="*/ 781 h 781"/>
                <a:gd name="T6" fmla="*/ 273 w 532"/>
                <a:gd name="T7" fmla="*/ 781 h 781"/>
                <a:gd name="T8" fmla="*/ 532 w 532"/>
                <a:gd name="T9" fmla="*/ 781 h 781"/>
                <a:gd name="T10" fmla="*/ 266 w 532"/>
                <a:gd name="T11" fmla="*/ 0 h 781"/>
              </a:gdLst>
              <a:ahLst/>
              <a:cxnLst>
                <a:cxn ang="0">
                  <a:pos x="T0" y="T1"/>
                </a:cxn>
                <a:cxn ang="0">
                  <a:pos x="T2" y="T3"/>
                </a:cxn>
                <a:cxn ang="0">
                  <a:pos x="T4" y="T5"/>
                </a:cxn>
                <a:cxn ang="0">
                  <a:pos x="T6" y="T7"/>
                </a:cxn>
                <a:cxn ang="0">
                  <a:pos x="T8" y="T9"/>
                </a:cxn>
                <a:cxn ang="0">
                  <a:pos x="T10" y="T11"/>
                </a:cxn>
              </a:cxnLst>
              <a:rect l="0" t="0" r="r" b="b"/>
              <a:pathLst>
                <a:path w="532" h="781">
                  <a:moveTo>
                    <a:pt x="266" y="0"/>
                  </a:moveTo>
                  <a:lnTo>
                    <a:pt x="0" y="781"/>
                  </a:lnTo>
                  <a:lnTo>
                    <a:pt x="261" y="781"/>
                  </a:lnTo>
                  <a:lnTo>
                    <a:pt x="273" y="781"/>
                  </a:lnTo>
                  <a:lnTo>
                    <a:pt x="532" y="781"/>
                  </a:lnTo>
                  <a:lnTo>
                    <a:pt x="2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94" name="Freeform 110">
              <a:extLst>
                <a:ext uri="{FF2B5EF4-FFF2-40B4-BE49-F238E27FC236}">
                  <a16:creationId xmlns:a16="http://schemas.microsoft.com/office/drawing/2014/main" id="{7E2500D0-62E2-B2C5-18F5-DF1FB3432BFA}"/>
                </a:ext>
              </a:extLst>
            </p:cNvPr>
            <p:cNvSpPr>
              <a:spLocks/>
            </p:cNvSpPr>
            <p:nvPr/>
          </p:nvSpPr>
          <p:spPr bwMode="auto">
            <a:xfrm>
              <a:off x="10837872" y="4169859"/>
              <a:ext cx="1261708" cy="1508358"/>
            </a:xfrm>
            <a:custGeom>
              <a:avLst/>
              <a:gdLst>
                <a:gd name="T0" fmla="*/ 266 w 532"/>
                <a:gd name="T1" fmla="*/ 0 h 636"/>
                <a:gd name="T2" fmla="*/ 0 w 532"/>
                <a:gd name="T3" fmla="*/ 636 h 636"/>
                <a:gd name="T4" fmla="*/ 261 w 532"/>
                <a:gd name="T5" fmla="*/ 636 h 636"/>
                <a:gd name="T6" fmla="*/ 273 w 532"/>
                <a:gd name="T7" fmla="*/ 636 h 636"/>
                <a:gd name="T8" fmla="*/ 532 w 532"/>
                <a:gd name="T9" fmla="*/ 636 h 636"/>
                <a:gd name="T10" fmla="*/ 266 w 532"/>
                <a:gd name="T11" fmla="*/ 0 h 636"/>
              </a:gdLst>
              <a:ahLst/>
              <a:cxnLst>
                <a:cxn ang="0">
                  <a:pos x="T0" y="T1"/>
                </a:cxn>
                <a:cxn ang="0">
                  <a:pos x="T2" y="T3"/>
                </a:cxn>
                <a:cxn ang="0">
                  <a:pos x="T4" y="T5"/>
                </a:cxn>
                <a:cxn ang="0">
                  <a:pos x="T6" y="T7"/>
                </a:cxn>
                <a:cxn ang="0">
                  <a:pos x="T8" y="T9"/>
                </a:cxn>
                <a:cxn ang="0">
                  <a:pos x="T10" y="T11"/>
                </a:cxn>
              </a:cxnLst>
              <a:rect l="0" t="0" r="r" b="b"/>
              <a:pathLst>
                <a:path w="532" h="636">
                  <a:moveTo>
                    <a:pt x="266" y="0"/>
                  </a:moveTo>
                  <a:lnTo>
                    <a:pt x="0" y="636"/>
                  </a:lnTo>
                  <a:lnTo>
                    <a:pt x="261" y="636"/>
                  </a:lnTo>
                  <a:lnTo>
                    <a:pt x="273" y="636"/>
                  </a:lnTo>
                  <a:lnTo>
                    <a:pt x="532" y="636"/>
                  </a:lnTo>
                  <a:lnTo>
                    <a:pt x="266"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95" name="Freeform 111">
              <a:extLst>
                <a:ext uri="{FF2B5EF4-FFF2-40B4-BE49-F238E27FC236}">
                  <a16:creationId xmlns:a16="http://schemas.microsoft.com/office/drawing/2014/main" id="{603A0285-E39A-95E6-46F7-EB2AEBD80CAA}"/>
                </a:ext>
              </a:extLst>
            </p:cNvPr>
            <p:cNvSpPr>
              <a:spLocks/>
            </p:cNvSpPr>
            <p:nvPr/>
          </p:nvSpPr>
          <p:spPr bwMode="auto">
            <a:xfrm>
              <a:off x="10837872" y="4169859"/>
              <a:ext cx="1261708" cy="1508358"/>
            </a:xfrm>
            <a:custGeom>
              <a:avLst/>
              <a:gdLst>
                <a:gd name="T0" fmla="*/ 266 w 532"/>
                <a:gd name="T1" fmla="*/ 0 h 636"/>
                <a:gd name="T2" fmla="*/ 0 w 532"/>
                <a:gd name="T3" fmla="*/ 636 h 636"/>
                <a:gd name="T4" fmla="*/ 261 w 532"/>
                <a:gd name="T5" fmla="*/ 636 h 636"/>
                <a:gd name="T6" fmla="*/ 273 w 532"/>
                <a:gd name="T7" fmla="*/ 636 h 636"/>
                <a:gd name="T8" fmla="*/ 532 w 532"/>
                <a:gd name="T9" fmla="*/ 636 h 636"/>
                <a:gd name="T10" fmla="*/ 266 w 532"/>
                <a:gd name="T11" fmla="*/ 0 h 636"/>
              </a:gdLst>
              <a:ahLst/>
              <a:cxnLst>
                <a:cxn ang="0">
                  <a:pos x="T0" y="T1"/>
                </a:cxn>
                <a:cxn ang="0">
                  <a:pos x="T2" y="T3"/>
                </a:cxn>
                <a:cxn ang="0">
                  <a:pos x="T4" y="T5"/>
                </a:cxn>
                <a:cxn ang="0">
                  <a:pos x="T6" y="T7"/>
                </a:cxn>
                <a:cxn ang="0">
                  <a:pos x="T8" y="T9"/>
                </a:cxn>
                <a:cxn ang="0">
                  <a:pos x="T10" y="T11"/>
                </a:cxn>
              </a:cxnLst>
              <a:rect l="0" t="0" r="r" b="b"/>
              <a:pathLst>
                <a:path w="532" h="636">
                  <a:moveTo>
                    <a:pt x="266" y="0"/>
                  </a:moveTo>
                  <a:lnTo>
                    <a:pt x="0" y="636"/>
                  </a:lnTo>
                  <a:lnTo>
                    <a:pt x="261" y="636"/>
                  </a:lnTo>
                  <a:lnTo>
                    <a:pt x="273" y="636"/>
                  </a:lnTo>
                  <a:lnTo>
                    <a:pt x="532" y="636"/>
                  </a:lnTo>
                  <a:lnTo>
                    <a:pt x="2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96" name="Freeform 112">
              <a:extLst>
                <a:ext uri="{FF2B5EF4-FFF2-40B4-BE49-F238E27FC236}">
                  <a16:creationId xmlns:a16="http://schemas.microsoft.com/office/drawing/2014/main" id="{32AD5433-1571-9381-81ED-532D92B4BE52}"/>
                </a:ext>
              </a:extLst>
            </p:cNvPr>
            <p:cNvSpPr>
              <a:spLocks/>
            </p:cNvSpPr>
            <p:nvPr/>
          </p:nvSpPr>
          <p:spPr bwMode="auto">
            <a:xfrm>
              <a:off x="11127211" y="5384135"/>
              <a:ext cx="683030" cy="1181073"/>
            </a:xfrm>
            <a:custGeom>
              <a:avLst/>
              <a:gdLst>
                <a:gd name="T0" fmla="*/ 103 w 288"/>
                <a:gd name="T1" fmla="*/ 498 h 498"/>
                <a:gd name="T2" fmla="*/ 185 w 288"/>
                <a:gd name="T3" fmla="*/ 498 h 498"/>
                <a:gd name="T4" fmla="*/ 172 w 288"/>
                <a:gd name="T5" fmla="*/ 214 h 498"/>
                <a:gd name="T6" fmla="*/ 288 w 288"/>
                <a:gd name="T7" fmla="*/ 109 h 498"/>
                <a:gd name="T8" fmla="*/ 163 w 288"/>
                <a:gd name="T9" fmla="*/ 148 h 498"/>
                <a:gd name="T10" fmla="*/ 144 w 288"/>
                <a:gd name="T11" fmla="*/ 0 h 498"/>
                <a:gd name="T12" fmla="*/ 124 w 288"/>
                <a:gd name="T13" fmla="*/ 148 h 498"/>
                <a:gd name="T14" fmla="*/ 0 w 288"/>
                <a:gd name="T15" fmla="*/ 109 h 498"/>
                <a:gd name="T16" fmla="*/ 116 w 288"/>
                <a:gd name="T17" fmla="*/ 214 h 498"/>
                <a:gd name="T18" fmla="*/ 103 w 288"/>
                <a:gd name="T19"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498">
                  <a:moveTo>
                    <a:pt x="103" y="498"/>
                  </a:moveTo>
                  <a:lnTo>
                    <a:pt x="185" y="498"/>
                  </a:lnTo>
                  <a:lnTo>
                    <a:pt x="172" y="214"/>
                  </a:lnTo>
                  <a:lnTo>
                    <a:pt x="288" y="109"/>
                  </a:lnTo>
                  <a:lnTo>
                    <a:pt x="163" y="148"/>
                  </a:lnTo>
                  <a:lnTo>
                    <a:pt x="144" y="0"/>
                  </a:lnTo>
                  <a:lnTo>
                    <a:pt x="124" y="148"/>
                  </a:lnTo>
                  <a:lnTo>
                    <a:pt x="0" y="109"/>
                  </a:lnTo>
                  <a:lnTo>
                    <a:pt x="116" y="214"/>
                  </a:lnTo>
                  <a:lnTo>
                    <a:pt x="103" y="498"/>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97" name="Freeform 113">
              <a:extLst>
                <a:ext uri="{FF2B5EF4-FFF2-40B4-BE49-F238E27FC236}">
                  <a16:creationId xmlns:a16="http://schemas.microsoft.com/office/drawing/2014/main" id="{6221E2B0-AD93-0C22-291E-111D7FEA3E78}"/>
                </a:ext>
              </a:extLst>
            </p:cNvPr>
            <p:cNvSpPr>
              <a:spLocks/>
            </p:cNvSpPr>
            <p:nvPr/>
          </p:nvSpPr>
          <p:spPr bwMode="auto">
            <a:xfrm>
              <a:off x="11127211" y="5384135"/>
              <a:ext cx="683030" cy="1181073"/>
            </a:xfrm>
            <a:custGeom>
              <a:avLst/>
              <a:gdLst>
                <a:gd name="T0" fmla="*/ 103 w 288"/>
                <a:gd name="T1" fmla="*/ 498 h 498"/>
                <a:gd name="T2" fmla="*/ 185 w 288"/>
                <a:gd name="T3" fmla="*/ 498 h 498"/>
                <a:gd name="T4" fmla="*/ 172 w 288"/>
                <a:gd name="T5" fmla="*/ 214 h 498"/>
                <a:gd name="T6" fmla="*/ 288 w 288"/>
                <a:gd name="T7" fmla="*/ 109 h 498"/>
                <a:gd name="T8" fmla="*/ 163 w 288"/>
                <a:gd name="T9" fmla="*/ 148 h 498"/>
                <a:gd name="T10" fmla="*/ 144 w 288"/>
                <a:gd name="T11" fmla="*/ 0 h 498"/>
                <a:gd name="T12" fmla="*/ 124 w 288"/>
                <a:gd name="T13" fmla="*/ 148 h 498"/>
                <a:gd name="T14" fmla="*/ 0 w 288"/>
                <a:gd name="T15" fmla="*/ 109 h 498"/>
                <a:gd name="T16" fmla="*/ 116 w 288"/>
                <a:gd name="T17" fmla="*/ 214 h 498"/>
                <a:gd name="T18" fmla="*/ 103 w 288"/>
                <a:gd name="T19"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498">
                  <a:moveTo>
                    <a:pt x="103" y="498"/>
                  </a:moveTo>
                  <a:lnTo>
                    <a:pt x="185" y="498"/>
                  </a:lnTo>
                  <a:lnTo>
                    <a:pt x="172" y="214"/>
                  </a:lnTo>
                  <a:lnTo>
                    <a:pt x="288" y="109"/>
                  </a:lnTo>
                  <a:lnTo>
                    <a:pt x="163" y="148"/>
                  </a:lnTo>
                  <a:lnTo>
                    <a:pt x="144" y="0"/>
                  </a:lnTo>
                  <a:lnTo>
                    <a:pt x="124" y="148"/>
                  </a:lnTo>
                  <a:lnTo>
                    <a:pt x="0" y="109"/>
                  </a:lnTo>
                  <a:lnTo>
                    <a:pt x="116" y="214"/>
                  </a:lnTo>
                  <a:lnTo>
                    <a:pt x="103" y="4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98" name="Freeform 114">
              <a:extLst>
                <a:ext uri="{FF2B5EF4-FFF2-40B4-BE49-F238E27FC236}">
                  <a16:creationId xmlns:a16="http://schemas.microsoft.com/office/drawing/2014/main" id="{678C827D-6B17-EA34-7E15-C493224F657C}"/>
                </a:ext>
              </a:extLst>
            </p:cNvPr>
            <p:cNvSpPr>
              <a:spLocks/>
            </p:cNvSpPr>
            <p:nvPr/>
          </p:nvSpPr>
          <p:spPr bwMode="auto">
            <a:xfrm>
              <a:off x="11551733" y="4364333"/>
              <a:ext cx="547847" cy="1304398"/>
            </a:xfrm>
            <a:custGeom>
              <a:avLst/>
              <a:gdLst>
                <a:gd name="T0" fmla="*/ 0 w 231"/>
                <a:gd name="T1" fmla="*/ 0 h 550"/>
                <a:gd name="T2" fmla="*/ 9 w 231"/>
                <a:gd name="T3" fmla="*/ 23 h 550"/>
                <a:gd name="T4" fmla="*/ 229 w 231"/>
                <a:gd name="T5" fmla="*/ 550 h 550"/>
                <a:gd name="T6" fmla="*/ 231 w 231"/>
                <a:gd name="T7" fmla="*/ 550 h 550"/>
                <a:gd name="T8" fmla="*/ 0 w 231"/>
                <a:gd name="T9" fmla="*/ 0 h 550"/>
              </a:gdLst>
              <a:ahLst/>
              <a:cxnLst>
                <a:cxn ang="0">
                  <a:pos x="T0" y="T1"/>
                </a:cxn>
                <a:cxn ang="0">
                  <a:pos x="T2" y="T3"/>
                </a:cxn>
                <a:cxn ang="0">
                  <a:pos x="T4" y="T5"/>
                </a:cxn>
                <a:cxn ang="0">
                  <a:pos x="T6" y="T7"/>
                </a:cxn>
                <a:cxn ang="0">
                  <a:pos x="T8" y="T9"/>
                </a:cxn>
              </a:cxnLst>
              <a:rect l="0" t="0" r="r" b="b"/>
              <a:pathLst>
                <a:path w="231" h="550">
                  <a:moveTo>
                    <a:pt x="0" y="0"/>
                  </a:moveTo>
                  <a:lnTo>
                    <a:pt x="9" y="23"/>
                  </a:lnTo>
                  <a:lnTo>
                    <a:pt x="229" y="550"/>
                  </a:lnTo>
                  <a:lnTo>
                    <a:pt x="231" y="550"/>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99" name="Freeform 115">
              <a:extLst>
                <a:ext uri="{FF2B5EF4-FFF2-40B4-BE49-F238E27FC236}">
                  <a16:creationId xmlns:a16="http://schemas.microsoft.com/office/drawing/2014/main" id="{C0809BF1-F372-7793-7E46-14E0C15C6EAE}"/>
                </a:ext>
              </a:extLst>
            </p:cNvPr>
            <p:cNvSpPr>
              <a:spLocks/>
            </p:cNvSpPr>
            <p:nvPr/>
          </p:nvSpPr>
          <p:spPr bwMode="auto">
            <a:xfrm>
              <a:off x="11551733" y="4364333"/>
              <a:ext cx="547847" cy="1304398"/>
            </a:xfrm>
            <a:custGeom>
              <a:avLst/>
              <a:gdLst>
                <a:gd name="T0" fmla="*/ 0 w 231"/>
                <a:gd name="T1" fmla="*/ 0 h 550"/>
                <a:gd name="T2" fmla="*/ 9 w 231"/>
                <a:gd name="T3" fmla="*/ 23 h 550"/>
                <a:gd name="T4" fmla="*/ 229 w 231"/>
                <a:gd name="T5" fmla="*/ 550 h 550"/>
                <a:gd name="T6" fmla="*/ 231 w 231"/>
                <a:gd name="T7" fmla="*/ 550 h 550"/>
                <a:gd name="T8" fmla="*/ 0 w 231"/>
                <a:gd name="T9" fmla="*/ 0 h 550"/>
              </a:gdLst>
              <a:ahLst/>
              <a:cxnLst>
                <a:cxn ang="0">
                  <a:pos x="T0" y="T1"/>
                </a:cxn>
                <a:cxn ang="0">
                  <a:pos x="T2" y="T3"/>
                </a:cxn>
                <a:cxn ang="0">
                  <a:pos x="T4" y="T5"/>
                </a:cxn>
                <a:cxn ang="0">
                  <a:pos x="T6" y="T7"/>
                </a:cxn>
                <a:cxn ang="0">
                  <a:pos x="T8" y="T9"/>
                </a:cxn>
              </a:cxnLst>
              <a:rect l="0" t="0" r="r" b="b"/>
              <a:pathLst>
                <a:path w="231" h="550">
                  <a:moveTo>
                    <a:pt x="0" y="0"/>
                  </a:moveTo>
                  <a:lnTo>
                    <a:pt x="9" y="23"/>
                  </a:lnTo>
                  <a:lnTo>
                    <a:pt x="229" y="550"/>
                  </a:lnTo>
                  <a:lnTo>
                    <a:pt x="231" y="55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00" name="Freeform 118">
              <a:extLst>
                <a:ext uri="{FF2B5EF4-FFF2-40B4-BE49-F238E27FC236}">
                  <a16:creationId xmlns:a16="http://schemas.microsoft.com/office/drawing/2014/main" id="{69B481B3-881D-D923-BE6A-B33F4EB8F7B8}"/>
                </a:ext>
              </a:extLst>
            </p:cNvPr>
            <p:cNvSpPr>
              <a:spLocks noEditPoints="1"/>
            </p:cNvSpPr>
            <p:nvPr/>
          </p:nvSpPr>
          <p:spPr bwMode="auto">
            <a:xfrm>
              <a:off x="11539875" y="5962813"/>
              <a:ext cx="559705" cy="602395"/>
            </a:xfrm>
            <a:custGeom>
              <a:avLst/>
              <a:gdLst>
                <a:gd name="T0" fmla="*/ 4 w 133"/>
                <a:gd name="T1" fmla="*/ 84 h 135"/>
                <a:gd name="T2" fmla="*/ 6 w 133"/>
                <a:gd name="T3" fmla="*/ 135 h 135"/>
                <a:gd name="T4" fmla="*/ 6 w 133"/>
                <a:gd name="T5" fmla="*/ 135 h 135"/>
                <a:gd name="T6" fmla="*/ 4 w 133"/>
                <a:gd name="T7" fmla="*/ 85 h 135"/>
                <a:gd name="T8" fmla="*/ 4 w 133"/>
                <a:gd name="T9" fmla="*/ 84 h 135"/>
                <a:gd name="T10" fmla="*/ 2 w 133"/>
                <a:gd name="T11" fmla="*/ 33 h 135"/>
                <a:gd name="T12" fmla="*/ 3 w 133"/>
                <a:gd name="T13" fmla="*/ 65 h 135"/>
                <a:gd name="T14" fmla="*/ 3 w 133"/>
                <a:gd name="T15" fmla="*/ 66 h 135"/>
                <a:gd name="T16" fmla="*/ 2 w 133"/>
                <a:gd name="T17" fmla="*/ 34 h 135"/>
                <a:gd name="T18" fmla="*/ 2 w 133"/>
                <a:gd name="T19" fmla="*/ 33 h 135"/>
                <a:gd name="T20" fmla="*/ 63 w 133"/>
                <a:gd name="T21" fmla="*/ 0 h 135"/>
                <a:gd name="T22" fmla="*/ 0 w 133"/>
                <a:gd name="T23" fmla="*/ 0 h 135"/>
                <a:gd name="T24" fmla="*/ 1 w 133"/>
                <a:gd name="T25" fmla="*/ 21 h 135"/>
                <a:gd name="T26" fmla="*/ 2 w 133"/>
                <a:gd name="T27" fmla="*/ 21 h 135"/>
                <a:gd name="T28" fmla="*/ 1 w 133"/>
                <a:gd name="T29" fmla="*/ 3 h 135"/>
                <a:gd name="T30" fmla="*/ 60 w 133"/>
                <a:gd name="T31" fmla="*/ 3 h 135"/>
                <a:gd name="T32" fmla="*/ 61 w 133"/>
                <a:gd name="T33" fmla="*/ 2 h 135"/>
                <a:gd name="T34" fmla="*/ 63 w 133"/>
                <a:gd name="T35" fmla="*/ 0 h 135"/>
                <a:gd name="T36" fmla="*/ 132 w 133"/>
                <a:gd name="T37" fmla="*/ 0 h 135"/>
                <a:gd name="T38" fmla="*/ 64 w 133"/>
                <a:gd name="T39" fmla="*/ 0 h 135"/>
                <a:gd name="T40" fmla="*/ 62 w 133"/>
                <a:gd name="T41" fmla="*/ 3 h 135"/>
                <a:gd name="T42" fmla="*/ 133 w 133"/>
                <a:gd name="T43" fmla="*/ 3 h 135"/>
                <a:gd name="T44" fmla="*/ 132 w 133"/>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35">
                  <a:moveTo>
                    <a:pt x="4" y="84"/>
                  </a:moveTo>
                  <a:cubicBezTo>
                    <a:pt x="6" y="135"/>
                    <a:pt x="6" y="135"/>
                    <a:pt x="6" y="135"/>
                  </a:cubicBezTo>
                  <a:cubicBezTo>
                    <a:pt x="6" y="135"/>
                    <a:pt x="6" y="135"/>
                    <a:pt x="6" y="135"/>
                  </a:cubicBezTo>
                  <a:cubicBezTo>
                    <a:pt x="4" y="85"/>
                    <a:pt x="4" y="85"/>
                    <a:pt x="4" y="85"/>
                  </a:cubicBezTo>
                  <a:cubicBezTo>
                    <a:pt x="4" y="84"/>
                    <a:pt x="4" y="84"/>
                    <a:pt x="4" y="84"/>
                  </a:cubicBezTo>
                  <a:moveTo>
                    <a:pt x="2" y="33"/>
                  </a:moveTo>
                  <a:cubicBezTo>
                    <a:pt x="3" y="65"/>
                    <a:pt x="3" y="65"/>
                    <a:pt x="3" y="65"/>
                  </a:cubicBezTo>
                  <a:cubicBezTo>
                    <a:pt x="3" y="65"/>
                    <a:pt x="3" y="66"/>
                    <a:pt x="3" y="66"/>
                  </a:cubicBezTo>
                  <a:cubicBezTo>
                    <a:pt x="2" y="34"/>
                    <a:pt x="2" y="34"/>
                    <a:pt x="2" y="34"/>
                  </a:cubicBezTo>
                  <a:cubicBezTo>
                    <a:pt x="2" y="34"/>
                    <a:pt x="2" y="33"/>
                    <a:pt x="2" y="33"/>
                  </a:cubicBezTo>
                  <a:moveTo>
                    <a:pt x="63" y="0"/>
                  </a:moveTo>
                  <a:cubicBezTo>
                    <a:pt x="0" y="0"/>
                    <a:pt x="0" y="0"/>
                    <a:pt x="0" y="0"/>
                  </a:cubicBezTo>
                  <a:cubicBezTo>
                    <a:pt x="1" y="21"/>
                    <a:pt x="1" y="21"/>
                    <a:pt x="1" y="21"/>
                  </a:cubicBezTo>
                  <a:cubicBezTo>
                    <a:pt x="1" y="21"/>
                    <a:pt x="1" y="21"/>
                    <a:pt x="2" y="21"/>
                  </a:cubicBezTo>
                  <a:cubicBezTo>
                    <a:pt x="1" y="3"/>
                    <a:pt x="1" y="3"/>
                    <a:pt x="1" y="3"/>
                  </a:cubicBezTo>
                  <a:cubicBezTo>
                    <a:pt x="60" y="3"/>
                    <a:pt x="60" y="3"/>
                    <a:pt x="60" y="3"/>
                  </a:cubicBezTo>
                  <a:cubicBezTo>
                    <a:pt x="60" y="2"/>
                    <a:pt x="61" y="2"/>
                    <a:pt x="61" y="2"/>
                  </a:cubicBezTo>
                  <a:cubicBezTo>
                    <a:pt x="62" y="1"/>
                    <a:pt x="63" y="0"/>
                    <a:pt x="63" y="0"/>
                  </a:cubicBezTo>
                  <a:moveTo>
                    <a:pt x="132" y="0"/>
                  </a:moveTo>
                  <a:cubicBezTo>
                    <a:pt x="64" y="0"/>
                    <a:pt x="64" y="0"/>
                    <a:pt x="64" y="0"/>
                  </a:cubicBezTo>
                  <a:cubicBezTo>
                    <a:pt x="64" y="1"/>
                    <a:pt x="63" y="1"/>
                    <a:pt x="62" y="3"/>
                  </a:cubicBezTo>
                  <a:cubicBezTo>
                    <a:pt x="133" y="3"/>
                    <a:pt x="133" y="3"/>
                    <a:pt x="133" y="3"/>
                  </a:cubicBezTo>
                  <a:cubicBezTo>
                    <a:pt x="132" y="0"/>
                    <a:pt x="132" y="0"/>
                    <a:pt x="132"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01" name="Freeform 119">
              <a:extLst>
                <a:ext uri="{FF2B5EF4-FFF2-40B4-BE49-F238E27FC236}">
                  <a16:creationId xmlns:a16="http://schemas.microsoft.com/office/drawing/2014/main" id="{31934E61-E238-D779-4B1F-EC65D2D62AA2}"/>
                </a:ext>
              </a:extLst>
            </p:cNvPr>
            <p:cNvSpPr>
              <a:spLocks/>
            </p:cNvSpPr>
            <p:nvPr/>
          </p:nvSpPr>
          <p:spPr bwMode="auto">
            <a:xfrm>
              <a:off x="11544618" y="6057679"/>
              <a:ext cx="4743" cy="56919"/>
            </a:xfrm>
            <a:custGeom>
              <a:avLst/>
              <a:gdLst>
                <a:gd name="T0" fmla="*/ 0 w 1"/>
                <a:gd name="T1" fmla="*/ 0 h 13"/>
                <a:gd name="T2" fmla="*/ 1 w 1"/>
                <a:gd name="T3" fmla="*/ 12 h 13"/>
                <a:gd name="T4" fmla="*/ 1 w 1"/>
                <a:gd name="T5" fmla="*/ 13 h 13"/>
                <a:gd name="T6" fmla="*/ 1 w 1"/>
                <a:gd name="T7" fmla="*/ 0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cubicBezTo>
                    <a:pt x="1" y="12"/>
                    <a:pt x="1" y="12"/>
                    <a:pt x="1" y="12"/>
                  </a:cubicBezTo>
                  <a:cubicBezTo>
                    <a:pt x="1" y="12"/>
                    <a:pt x="1" y="13"/>
                    <a:pt x="1" y="13"/>
                  </a:cubicBezTo>
                  <a:cubicBezTo>
                    <a:pt x="1" y="0"/>
                    <a:pt x="1" y="0"/>
                    <a:pt x="1" y="0"/>
                  </a:cubicBezTo>
                  <a:cubicBezTo>
                    <a:pt x="0" y="0"/>
                    <a:pt x="0" y="0"/>
                    <a:pt x="0"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02" name="Freeform 120">
              <a:extLst>
                <a:ext uri="{FF2B5EF4-FFF2-40B4-BE49-F238E27FC236}">
                  <a16:creationId xmlns:a16="http://schemas.microsoft.com/office/drawing/2014/main" id="{9E10A7AB-9746-BA6D-63A1-2B97BF652BD0}"/>
                </a:ext>
              </a:extLst>
            </p:cNvPr>
            <p:cNvSpPr>
              <a:spLocks/>
            </p:cNvSpPr>
            <p:nvPr/>
          </p:nvSpPr>
          <p:spPr bwMode="auto">
            <a:xfrm>
              <a:off x="11551733" y="6252152"/>
              <a:ext cx="4743" cy="90122"/>
            </a:xfrm>
            <a:custGeom>
              <a:avLst/>
              <a:gdLst>
                <a:gd name="T0" fmla="*/ 0 w 1"/>
                <a:gd name="T1" fmla="*/ 0 h 20"/>
                <a:gd name="T2" fmla="*/ 1 w 1"/>
                <a:gd name="T3" fmla="*/ 19 h 20"/>
                <a:gd name="T4" fmla="*/ 1 w 1"/>
                <a:gd name="T5" fmla="*/ 20 h 20"/>
                <a:gd name="T6" fmla="*/ 0 w 1"/>
                <a:gd name="T7" fmla="*/ 1 h 20"/>
                <a:gd name="T8" fmla="*/ 0 w 1"/>
                <a:gd name="T9" fmla="*/ 0 h 20"/>
              </a:gdLst>
              <a:ahLst/>
              <a:cxnLst>
                <a:cxn ang="0">
                  <a:pos x="T0" y="T1"/>
                </a:cxn>
                <a:cxn ang="0">
                  <a:pos x="T2" y="T3"/>
                </a:cxn>
                <a:cxn ang="0">
                  <a:pos x="T4" y="T5"/>
                </a:cxn>
                <a:cxn ang="0">
                  <a:pos x="T6" y="T7"/>
                </a:cxn>
                <a:cxn ang="0">
                  <a:pos x="T8" y="T9"/>
                </a:cxn>
              </a:cxnLst>
              <a:rect l="0" t="0" r="r" b="b"/>
              <a:pathLst>
                <a:path w="1" h="20">
                  <a:moveTo>
                    <a:pt x="0" y="0"/>
                  </a:moveTo>
                  <a:cubicBezTo>
                    <a:pt x="1" y="19"/>
                    <a:pt x="1" y="19"/>
                    <a:pt x="1" y="19"/>
                  </a:cubicBezTo>
                  <a:cubicBezTo>
                    <a:pt x="1" y="19"/>
                    <a:pt x="1" y="19"/>
                    <a:pt x="1" y="20"/>
                  </a:cubicBezTo>
                  <a:cubicBezTo>
                    <a:pt x="0" y="1"/>
                    <a:pt x="0" y="1"/>
                    <a:pt x="0" y="1"/>
                  </a:cubicBezTo>
                  <a:cubicBezTo>
                    <a:pt x="0" y="1"/>
                    <a:pt x="0" y="0"/>
                    <a:pt x="0"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03" name="Freeform 121">
              <a:extLst>
                <a:ext uri="{FF2B5EF4-FFF2-40B4-BE49-F238E27FC236}">
                  <a16:creationId xmlns:a16="http://schemas.microsoft.com/office/drawing/2014/main" id="{6381918D-19DA-0E4F-CFF3-B1E68CA28105}"/>
                </a:ext>
              </a:extLst>
            </p:cNvPr>
            <p:cNvSpPr>
              <a:spLocks/>
            </p:cNvSpPr>
            <p:nvPr/>
          </p:nvSpPr>
          <p:spPr bwMode="auto">
            <a:xfrm>
              <a:off x="11791268" y="5962813"/>
              <a:ext cx="18973" cy="14230"/>
            </a:xfrm>
            <a:custGeom>
              <a:avLst/>
              <a:gdLst>
                <a:gd name="T0" fmla="*/ 4 w 4"/>
                <a:gd name="T1" fmla="*/ 0 h 3"/>
                <a:gd name="T2" fmla="*/ 3 w 4"/>
                <a:gd name="T3" fmla="*/ 0 h 3"/>
                <a:gd name="T4" fmla="*/ 1 w 4"/>
                <a:gd name="T5" fmla="*/ 2 h 3"/>
                <a:gd name="T6" fmla="*/ 0 w 4"/>
                <a:gd name="T7" fmla="*/ 3 h 3"/>
                <a:gd name="T8" fmla="*/ 2 w 4"/>
                <a:gd name="T9" fmla="*/ 3 h 3"/>
                <a:gd name="T10" fmla="*/ 4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4" y="0"/>
                  </a:moveTo>
                  <a:cubicBezTo>
                    <a:pt x="3" y="0"/>
                    <a:pt x="3" y="0"/>
                    <a:pt x="3" y="0"/>
                  </a:cubicBezTo>
                  <a:cubicBezTo>
                    <a:pt x="3" y="0"/>
                    <a:pt x="2" y="1"/>
                    <a:pt x="1" y="2"/>
                  </a:cubicBezTo>
                  <a:cubicBezTo>
                    <a:pt x="1" y="2"/>
                    <a:pt x="0" y="2"/>
                    <a:pt x="0" y="3"/>
                  </a:cubicBezTo>
                  <a:cubicBezTo>
                    <a:pt x="2" y="3"/>
                    <a:pt x="2" y="3"/>
                    <a:pt x="2" y="3"/>
                  </a:cubicBezTo>
                  <a:cubicBezTo>
                    <a:pt x="3" y="1"/>
                    <a:pt x="4" y="1"/>
                    <a:pt x="4"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04" name="Freeform 122">
              <a:extLst>
                <a:ext uri="{FF2B5EF4-FFF2-40B4-BE49-F238E27FC236}">
                  <a16:creationId xmlns:a16="http://schemas.microsoft.com/office/drawing/2014/main" id="{03AE2EE3-81D1-8456-38B2-B00F92DDAD3A}"/>
                </a:ext>
              </a:extLst>
            </p:cNvPr>
            <p:cNvSpPr>
              <a:spLocks noEditPoints="1"/>
            </p:cNvSpPr>
            <p:nvPr/>
          </p:nvSpPr>
          <p:spPr bwMode="auto">
            <a:xfrm>
              <a:off x="11506672" y="5678217"/>
              <a:ext cx="588165" cy="284596"/>
            </a:xfrm>
            <a:custGeom>
              <a:avLst/>
              <a:gdLst>
                <a:gd name="T0" fmla="*/ 81 w 248"/>
                <a:gd name="T1" fmla="*/ 0 h 120"/>
                <a:gd name="T2" fmla="*/ 0 w 248"/>
                <a:gd name="T3" fmla="*/ 0 h 120"/>
                <a:gd name="T4" fmla="*/ 3 w 248"/>
                <a:gd name="T5" fmla="*/ 24 h 120"/>
                <a:gd name="T6" fmla="*/ 81 w 248"/>
                <a:gd name="T7" fmla="*/ 0 h 120"/>
                <a:gd name="T8" fmla="*/ 207 w 248"/>
                <a:gd name="T9" fmla="*/ 0 h 120"/>
                <a:gd name="T10" fmla="*/ 112 w 248"/>
                <a:gd name="T11" fmla="*/ 0 h 120"/>
                <a:gd name="T12" fmla="*/ 12 w 248"/>
                <a:gd name="T13" fmla="*/ 90 h 120"/>
                <a:gd name="T14" fmla="*/ 14 w 248"/>
                <a:gd name="T15" fmla="*/ 120 h 120"/>
                <a:gd name="T16" fmla="*/ 126 w 248"/>
                <a:gd name="T17" fmla="*/ 120 h 120"/>
                <a:gd name="T18" fmla="*/ 128 w 248"/>
                <a:gd name="T19" fmla="*/ 120 h 120"/>
                <a:gd name="T20" fmla="*/ 248 w 248"/>
                <a:gd name="T21" fmla="*/ 120 h 120"/>
                <a:gd name="T22" fmla="*/ 207 w 248"/>
                <a:gd name="T2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120">
                  <a:moveTo>
                    <a:pt x="81" y="0"/>
                  </a:moveTo>
                  <a:lnTo>
                    <a:pt x="0" y="0"/>
                  </a:lnTo>
                  <a:lnTo>
                    <a:pt x="3" y="24"/>
                  </a:lnTo>
                  <a:lnTo>
                    <a:pt x="81" y="0"/>
                  </a:lnTo>
                  <a:close/>
                  <a:moveTo>
                    <a:pt x="207" y="0"/>
                  </a:moveTo>
                  <a:lnTo>
                    <a:pt x="112" y="0"/>
                  </a:lnTo>
                  <a:lnTo>
                    <a:pt x="12" y="90"/>
                  </a:lnTo>
                  <a:lnTo>
                    <a:pt x="14" y="120"/>
                  </a:lnTo>
                  <a:lnTo>
                    <a:pt x="126" y="120"/>
                  </a:lnTo>
                  <a:lnTo>
                    <a:pt x="128" y="120"/>
                  </a:lnTo>
                  <a:lnTo>
                    <a:pt x="248" y="120"/>
                  </a:lnTo>
                  <a:lnTo>
                    <a:pt x="207"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05" name="Freeform 123">
              <a:extLst>
                <a:ext uri="{FF2B5EF4-FFF2-40B4-BE49-F238E27FC236}">
                  <a16:creationId xmlns:a16="http://schemas.microsoft.com/office/drawing/2014/main" id="{E6CF6142-13CD-05ED-D5F0-FF21D10A0A84}"/>
                </a:ext>
              </a:extLst>
            </p:cNvPr>
            <p:cNvSpPr>
              <a:spLocks noEditPoints="1"/>
            </p:cNvSpPr>
            <p:nvPr/>
          </p:nvSpPr>
          <p:spPr bwMode="auto">
            <a:xfrm>
              <a:off x="11506672" y="5678217"/>
              <a:ext cx="588165" cy="284596"/>
            </a:xfrm>
            <a:custGeom>
              <a:avLst/>
              <a:gdLst>
                <a:gd name="T0" fmla="*/ 81 w 248"/>
                <a:gd name="T1" fmla="*/ 0 h 120"/>
                <a:gd name="T2" fmla="*/ 0 w 248"/>
                <a:gd name="T3" fmla="*/ 0 h 120"/>
                <a:gd name="T4" fmla="*/ 3 w 248"/>
                <a:gd name="T5" fmla="*/ 24 h 120"/>
                <a:gd name="T6" fmla="*/ 81 w 248"/>
                <a:gd name="T7" fmla="*/ 0 h 120"/>
                <a:gd name="T8" fmla="*/ 207 w 248"/>
                <a:gd name="T9" fmla="*/ 0 h 120"/>
                <a:gd name="T10" fmla="*/ 112 w 248"/>
                <a:gd name="T11" fmla="*/ 0 h 120"/>
                <a:gd name="T12" fmla="*/ 12 w 248"/>
                <a:gd name="T13" fmla="*/ 90 h 120"/>
                <a:gd name="T14" fmla="*/ 14 w 248"/>
                <a:gd name="T15" fmla="*/ 120 h 120"/>
                <a:gd name="T16" fmla="*/ 126 w 248"/>
                <a:gd name="T17" fmla="*/ 120 h 120"/>
                <a:gd name="T18" fmla="*/ 128 w 248"/>
                <a:gd name="T19" fmla="*/ 120 h 120"/>
                <a:gd name="T20" fmla="*/ 248 w 248"/>
                <a:gd name="T21" fmla="*/ 120 h 120"/>
                <a:gd name="T22" fmla="*/ 207 w 248"/>
                <a:gd name="T2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120">
                  <a:moveTo>
                    <a:pt x="81" y="0"/>
                  </a:moveTo>
                  <a:lnTo>
                    <a:pt x="0" y="0"/>
                  </a:lnTo>
                  <a:lnTo>
                    <a:pt x="3" y="24"/>
                  </a:lnTo>
                  <a:lnTo>
                    <a:pt x="81" y="0"/>
                  </a:lnTo>
                  <a:moveTo>
                    <a:pt x="207" y="0"/>
                  </a:moveTo>
                  <a:lnTo>
                    <a:pt x="112" y="0"/>
                  </a:lnTo>
                  <a:lnTo>
                    <a:pt x="12" y="90"/>
                  </a:lnTo>
                  <a:lnTo>
                    <a:pt x="14" y="120"/>
                  </a:lnTo>
                  <a:lnTo>
                    <a:pt x="126" y="120"/>
                  </a:lnTo>
                  <a:lnTo>
                    <a:pt x="128" y="120"/>
                  </a:lnTo>
                  <a:lnTo>
                    <a:pt x="248" y="120"/>
                  </a:lnTo>
                  <a:lnTo>
                    <a:pt x="2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06" name="Freeform 124">
              <a:extLst>
                <a:ext uri="{FF2B5EF4-FFF2-40B4-BE49-F238E27FC236}">
                  <a16:creationId xmlns:a16="http://schemas.microsoft.com/office/drawing/2014/main" id="{6B86A240-328A-5287-7D78-151C21035275}"/>
                </a:ext>
              </a:extLst>
            </p:cNvPr>
            <p:cNvSpPr>
              <a:spLocks/>
            </p:cNvSpPr>
            <p:nvPr/>
          </p:nvSpPr>
          <p:spPr bwMode="auto">
            <a:xfrm>
              <a:off x="11485328" y="4210177"/>
              <a:ext cx="609509" cy="1468040"/>
            </a:xfrm>
            <a:custGeom>
              <a:avLst/>
              <a:gdLst>
                <a:gd name="T0" fmla="*/ 0 w 257"/>
                <a:gd name="T1" fmla="*/ 0 h 619"/>
                <a:gd name="T2" fmla="*/ 0 w 257"/>
                <a:gd name="T3" fmla="*/ 546 h 619"/>
                <a:gd name="T4" fmla="*/ 9 w 257"/>
                <a:gd name="T5" fmla="*/ 619 h 619"/>
                <a:gd name="T6" fmla="*/ 90 w 257"/>
                <a:gd name="T7" fmla="*/ 619 h 619"/>
                <a:gd name="T8" fmla="*/ 137 w 257"/>
                <a:gd name="T9" fmla="*/ 604 h 619"/>
                <a:gd name="T10" fmla="*/ 121 w 257"/>
                <a:gd name="T11" fmla="*/ 619 h 619"/>
                <a:gd name="T12" fmla="*/ 216 w 257"/>
                <a:gd name="T13" fmla="*/ 619 h 619"/>
                <a:gd name="T14" fmla="*/ 215 w 257"/>
                <a:gd name="T15" fmla="*/ 615 h 619"/>
                <a:gd name="T16" fmla="*/ 257 w 257"/>
                <a:gd name="T17" fmla="*/ 615 h 619"/>
                <a:gd name="T18" fmla="*/ 37 w 257"/>
                <a:gd name="T19" fmla="*/ 88 h 619"/>
                <a:gd name="T20" fmla="*/ 0 w 257"/>
                <a:gd name="T21"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619">
                  <a:moveTo>
                    <a:pt x="0" y="0"/>
                  </a:moveTo>
                  <a:lnTo>
                    <a:pt x="0" y="546"/>
                  </a:lnTo>
                  <a:lnTo>
                    <a:pt x="9" y="619"/>
                  </a:lnTo>
                  <a:lnTo>
                    <a:pt x="90" y="619"/>
                  </a:lnTo>
                  <a:lnTo>
                    <a:pt x="137" y="604"/>
                  </a:lnTo>
                  <a:lnTo>
                    <a:pt x="121" y="619"/>
                  </a:lnTo>
                  <a:lnTo>
                    <a:pt x="216" y="619"/>
                  </a:lnTo>
                  <a:lnTo>
                    <a:pt x="215" y="615"/>
                  </a:lnTo>
                  <a:lnTo>
                    <a:pt x="257" y="615"/>
                  </a:lnTo>
                  <a:lnTo>
                    <a:pt x="37" y="88"/>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07" name="Freeform 125">
              <a:extLst>
                <a:ext uri="{FF2B5EF4-FFF2-40B4-BE49-F238E27FC236}">
                  <a16:creationId xmlns:a16="http://schemas.microsoft.com/office/drawing/2014/main" id="{90EE5D6D-E811-30B8-6B08-07689784457C}"/>
                </a:ext>
              </a:extLst>
            </p:cNvPr>
            <p:cNvSpPr>
              <a:spLocks/>
            </p:cNvSpPr>
            <p:nvPr/>
          </p:nvSpPr>
          <p:spPr bwMode="auto">
            <a:xfrm>
              <a:off x="11485328" y="4210177"/>
              <a:ext cx="609509" cy="1468040"/>
            </a:xfrm>
            <a:custGeom>
              <a:avLst/>
              <a:gdLst>
                <a:gd name="T0" fmla="*/ 0 w 257"/>
                <a:gd name="T1" fmla="*/ 0 h 619"/>
                <a:gd name="T2" fmla="*/ 0 w 257"/>
                <a:gd name="T3" fmla="*/ 546 h 619"/>
                <a:gd name="T4" fmla="*/ 9 w 257"/>
                <a:gd name="T5" fmla="*/ 619 h 619"/>
                <a:gd name="T6" fmla="*/ 90 w 257"/>
                <a:gd name="T7" fmla="*/ 619 h 619"/>
                <a:gd name="T8" fmla="*/ 137 w 257"/>
                <a:gd name="T9" fmla="*/ 604 h 619"/>
                <a:gd name="T10" fmla="*/ 121 w 257"/>
                <a:gd name="T11" fmla="*/ 619 h 619"/>
                <a:gd name="T12" fmla="*/ 216 w 257"/>
                <a:gd name="T13" fmla="*/ 619 h 619"/>
                <a:gd name="T14" fmla="*/ 215 w 257"/>
                <a:gd name="T15" fmla="*/ 615 h 619"/>
                <a:gd name="T16" fmla="*/ 257 w 257"/>
                <a:gd name="T17" fmla="*/ 615 h 619"/>
                <a:gd name="T18" fmla="*/ 37 w 257"/>
                <a:gd name="T19" fmla="*/ 88 h 619"/>
                <a:gd name="T20" fmla="*/ 0 w 257"/>
                <a:gd name="T21"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619">
                  <a:moveTo>
                    <a:pt x="0" y="0"/>
                  </a:moveTo>
                  <a:lnTo>
                    <a:pt x="0" y="546"/>
                  </a:lnTo>
                  <a:lnTo>
                    <a:pt x="9" y="619"/>
                  </a:lnTo>
                  <a:lnTo>
                    <a:pt x="90" y="619"/>
                  </a:lnTo>
                  <a:lnTo>
                    <a:pt x="137" y="604"/>
                  </a:lnTo>
                  <a:lnTo>
                    <a:pt x="121" y="619"/>
                  </a:lnTo>
                  <a:lnTo>
                    <a:pt x="216" y="619"/>
                  </a:lnTo>
                  <a:lnTo>
                    <a:pt x="215" y="615"/>
                  </a:lnTo>
                  <a:lnTo>
                    <a:pt x="257" y="615"/>
                  </a:lnTo>
                  <a:lnTo>
                    <a:pt x="37" y="8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08" name="Freeform 126">
              <a:extLst>
                <a:ext uri="{FF2B5EF4-FFF2-40B4-BE49-F238E27FC236}">
                  <a16:creationId xmlns:a16="http://schemas.microsoft.com/office/drawing/2014/main" id="{AE7E2B22-3162-9D62-0BE7-EC87CA6F109E}"/>
                </a:ext>
              </a:extLst>
            </p:cNvPr>
            <p:cNvSpPr>
              <a:spLocks/>
            </p:cNvSpPr>
            <p:nvPr/>
          </p:nvSpPr>
          <p:spPr bwMode="auto">
            <a:xfrm>
              <a:off x="11485328" y="5505088"/>
              <a:ext cx="324914" cy="1060120"/>
            </a:xfrm>
            <a:custGeom>
              <a:avLst/>
              <a:gdLst>
                <a:gd name="T0" fmla="*/ 0 w 137"/>
                <a:gd name="T1" fmla="*/ 0 h 447"/>
                <a:gd name="T2" fmla="*/ 0 w 137"/>
                <a:gd name="T3" fmla="*/ 447 h 447"/>
                <a:gd name="T4" fmla="*/ 34 w 137"/>
                <a:gd name="T5" fmla="*/ 447 h 447"/>
                <a:gd name="T6" fmla="*/ 30 w 137"/>
                <a:gd name="T7" fmla="*/ 351 h 447"/>
                <a:gd name="T8" fmla="*/ 28 w 137"/>
                <a:gd name="T9" fmla="*/ 315 h 447"/>
                <a:gd name="T10" fmla="*/ 27 w 137"/>
                <a:gd name="T11" fmla="*/ 255 h 447"/>
                <a:gd name="T12" fmla="*/ 25 w 137"/>
                <a:gd name="T13" fmla="*/ 233 h 447"/>
                <a:gd name="T14" fmla="*/ 23 w 137"/>
                <a:gd name="T15" fmla="*/ 193 h 447"/>
                <a:gd name="T16" fmla="*/ 21 w 137"/>
                <a:gd name="T17" fmla="*/ 163 h 447"/>
                <a:gd name="T18" fmla="*/ 121 w 137"/>
                <a:gd name="T19" fmla="*/ 73 h 447"/>
                <a:gd name="T20" fmla="*/ 137 w 137"/>
                <a:gd name="T21" fmla="*/ 58 h 447"/>
                <a:gd name="T22" fmla="*/ 90 w 137"/>
                <a:gd name="T23" fmla="*/ 73 h 447"/>
                <a:gd name="T24" fmla="*/ 12 w 137"/>
                <a:gd name="T25" fmla="*/ 97 h 447"/>
                <a:gd name="T26" fmla="*/ 9 w 137"/>
                <a:gd name="T27" fmla="*/ 73 h 447"/>
                <a:gd name="T28" fmla="*/ 0 w 137"/>
                <a:gd name="T2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447">
                  <a:moveTo>
                    <a:pt x="0" y="0"/>
                  </a:moveTo>
                  <a:lnTo>
                    <a:pt x="0" y="447"/>
                  </a:lnTo>
                  <a:lnTo>
                    <a:pt x="34" y="447"/>
                  </a:lnTo>
                  <a:lnTo>
                    <a:pt x="30" y="351"/>
                  </a:lnTo>
                  <a:lnTo>
                    <a:pt x="28" y="315"/>
                  </a:lnTo>
                  <a:lnTo>
                    <a:pt x="27" y="255"/>
                  </a:lnTo>
                  <a:lnTo>
                    <a:pt x="25" y="233"/>
                  </a:lnTo>
                  <a:lnTo>
                    <a:pt x="23" y="193"/>
                  </a:lnTo>
                  <a:lnTo>
                    <a:pt x="21" y="163"/>
                  </a:lnTo>
                  <a:lnTo>
                    <a:pt x="121" y="73"/>
                  </a:lnTo>
                  <a:lnTo>
                    <a:pt x="137" y="58"/>
                  </a:lnTo>
                  <a:lnTo>
                    <a:pt x="90" y="73"/>
                  </a:lnTo>
                  <a:lnTo>
                    <a:pt x="12" y="97"/>
                  </a:lnTo>
                  <a:lnTo>
                    <a:pt x="9" y="7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09" name="Freeform 127">
              <a:extLst>
                <a:ext uri="{FF2B5EF4-FFF2-40B4-BE49-F238E27FC236}">
                  <a16:creationId xmlns:a16="http://schemas.microsoft.com/office/drawing/2014/main" id="{CA11A31E-667A-AA6C-FF95-7818BF23F440}"/>
                </a:ext>
              </a:extLst>
            </p:cNvPr>
            <p:cNvSpPr>
              <a:spLocks/>
            </p:cNvSpPr>
            <p:nvPr/>
          </p:nvSpPr>
          <p:spPr bwMode="auto">
            <a:xfrm>
              <a:off x="11485328" y="5505088"/>
              <a:ext cx="324914" cy="1060120"/>
            </a:xfrm>
            <a:custGeom>
              <a:avLst/>
              <a:gdLst>
                <a:gd name="T0" fmla="*/ 0 w 137"/>
                <a:gd name="T1" fmla="*/ 0 h 447"/>
                <a:gd name="T2" fmla="*/ 0 w 137"/>
                <a:gd name="T3" fmla="*/ 447 h 447"/>
                <a:gd name="T4" fmla="*/ 34 w 137"/>
                <a:gd name="T5" fmla="*/ 447 h 447"/>
                <a:gd name="T6" fmla="*/ 30 w 137"/>
                <a:gd name="T7" fmla="*/ 351 h 447"/>
                <a:gd name="T8" fmla="*/ 28 w 137"/>
                <a:gd name="T9" fmla="*/ 315 h 447"/>
                <a:gd name="T10" fmla="*/ 27 w 137"/>
                <a:gd name="T11" fmla="*/ 255 h 447"/>
                <a:gd name="T12" fmla="*/ 25 w 137"/>
                <a:gd name="T13" fmla="*/ 233 h 447"/>
                <a:gd name="T14" fmla="*/ 23 w 137"/>
                <a:gd name="T15" fmla="*/ 193 h 447"/>
                <a:gd name="T16" fmla="*/ 21 w 137"/>
                <a:gd name="T17" fmla="*/ 163 h 447"/>
                <a:gd name="T18" fmla="*/ 121 w 137"/>
                <a:gd name="T19" fmla="*/ 73 h 447"/>
                <a:gd name="T20" fmla="*/ 137 w 137"/>
                <a:gd name="T21" fmla="*/ 58 h 447"/>
                <a:gd name="T22" fmla="*/ 90 w 137"/>
                <a:gd name="T23" fmla="*/ 73 h 447"/>
                <a:gd name="T24" fmla="*/ 12 w 137"/>
                <a:gd name="T25" fmla="*/ 97 h 447"/>
                <a:gd name="T26" fmla="*/ 9 w 137"/>
                <a:gd name="T27" fmla="*/ 73 h 447"/>
                <a:gd name="T28" fmla="*/ 0 w 137"/>
                <a:gd name="T2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447">
                  <a:moveTo>
                    <a:pt x="0" y="0"/>
                  </a:moveTo>
                  <a:lnTo>
                    <a:pt x="0" y="447"/>
                  </a:lnTo>
                  <a:lnTo>
                    <a:pt x="34" y="447"/>
                  </a:lnTo>
                  <a:lnTo>
                    <a:pt x="30" y="351"/>
                  </a:lnTo>
                  <a:lnTo>
                    <a:pt x="28" y="315"/>
                  </a:lnTo>
                  <a:lnTo>
                    <a:pt x="27" y="255"/>
                  </a:lnTo>
                  <a:lnTo>
                    <a:pt x="25" y="233"/>
                  </a:lnTo>
                  <a:lnTo>
                    <a:pt x="23" y="193"/>
                  </a:lnTo>
                  <a:lnTo>
                    <a:pt x="21" y="163"/>
                  </a:lnTo>
                  <a:lnTo>
                    <a:pt x="121" y="73"/>
                  </a:lnTo>
                  <a:lnTo>
                    <a:pt x="137" y="58"/>
                  </a:lnTo>
                  <a:lnTo>
                    <a:pt x="90" y="73"/>
                  </a:lnTo>
                  <a:lnTo>
                    <a:pt x="12" y="97"/>
                  </a:lnTo>
                  <a:lnTo>
                    <a:pt x="9" y="7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10" name="Freeform 128">
              <a:extLst>
                <a:ext uri="{FF2B5EF4-FFF2-40B4-BE49-F238E27FC236}">
                  <a16:creationId xmlns:a16="http://schemas.microsoft.com/office/drawing/2014/main" id="{818DBFD3-C547-2682-A045-93AF01167E7C}"/>
                </a:ext>
              </a:extLst>
            </p:cNvPr>
            <p:cNvSpPr>
              <a:spLocks/>
            </p:cNvSpPr>
            <p:nvPr/>
          </p:nvSpPr>
          <p:spPr bwMode="auto">
            <a:xfrm>
              <a:off x="2556134" y="4525604"/>
              <a:ext cx="1105180" cy="1472784"/>
            </a:xfrm>
            <a:custGeom>
              <a:avLst/>
              <a:gdLst>
                <a:gd name="T0" fmla="*/ 466 w 466"/>
                <a:gd name="T1" fmla="*/ 621 h 621"/>
                <a:gd name="T2" fmla="*/ 347 w 466"/>
                <a:gd name="T3" fmla="*/ 381 h 621"/>
                <a:gd name="T4" fmla="*/ 423 w 466"/>
                <a:gd name="T5" fmla="*/ 381 h 621"/>
                <a:gd name="T6" fmla="*/ 297 w 466"/>
                <a:gd name="T7" fmla="*/ 171 h 621"/>
                <a:gd name="T8" fmla="*/ 365 w 466"/>
                <a:gd name="T9" fmla="*/ 171 h 621"/>
                <a:gd name="T10" fmla="*/ 239 w 466"/>
                <a:gd name="T11" fmla="*/ 7 h 621"/>
                <a:gd name="T12" fmla="*/ 232 w 466"/>
                <a:gd name="T13" fmla="*/ 0 h 621"/>
                <a:gd name="T14" fmla="*/ 227 w 466"/>
                <a:gd name="T15" fmla="*/ 7 h 621"/>
                <a:gd name="T16" fmla="*/ 101 w 466"/>
                <a:gd name="T17" fmla="*/ 171 h 621"/>
                <a:gd name="T18" fmla="*/ 168 w 466"/>
                <a:gd name="T19" fmla="*/ 171 h 621"/>
                <a:gd name="T20" fmla="*/ 42 w 466"/>
                <a:gd name="T21" fmla="*/ 381 h 621"/>
                <a:gd name="T22" fmla="*/ 118 w 466"/>
                <a:gd name="T23" fmla="*/ 381 h 621"/>
                <a:gd name="T24" fmla="*/ 0 w 466"/>
                <a:gd name="T25" fmla="*/ 621 h 621"/>
                <a:gd name="T26" fmla="*/ 232 w 466"/>
                <a:gd name="T27" fmla="*/ 621 h 621"/>
                <a:gd name="T28" fmla="*/ 232 w 466"/>
                <a:gd name="T29" fmla="*/ 604 h 621"/>
                <a:gd name="T30" fmla="*/ 232 w 466"/>
                <a:gd name="T31" fmla="*/ 621 h 621"/>
                <a:gd name="T32" fmla="*/ 466 w 466"/>
                <a:gd name="T33"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6" h="621">
                  <a:moveTo>
                    <a:pt x="466" y="621"/>
                  </a:moveTo>
                  <a:lnTo>
                    <a:pt x="347" y="381"/>
                  </a:lnTo>
                  <a:lnTo>
                    <a:pt x="423" y="381"/>
                  </a:lnTo>
                  <a:lnTo>
                    <a:pt x="297" y="171"/>
                  </a:lnTo>
                  <a:lnTo>
                    <a:pt x="365" y="171"/>
                  </a:lnTo>
                  <a:lnTo>
                    <a:pt x="239" y="7"/>
                  </a:lnTo>
                  <a:lnTo>
                    <a:pt x="232" y="0"/>
                  </a:lnTo>
                  <a:lnTo>
                    <a:pt x="227" y="7"/>
                  </a:lnTo>
                  <a:lnTo>
                    <a:pt x="101" y="171"/>
                  </a:lnTo>
                  <a:lnTo>
                    <a:pt x="168" y="171"/>
                  </a:lnTo>
                  <a:lnTo>
                    <a:pt x="42" y="381"/>
                  </a:lnTo>
                  <a:lnTo>
                    <a:pt x="118" y="381"/>
                  </a:lnTo>
                  <a:lnTo>
                    <a:pt x="0" y="621"/>
                  </a:lnTo>
                  <a:lnTo>
                    <a:pt x="232" y="621"/>
                  </a:lnTo>
                  <a:lnTo>
                    <a:pt x="232" y="604"/>
                  </a:lnTo>
                  <a:lnTo>
                    <a:pt x="232" y="621"/>
                  </a:lnTo>
                  <a:lnTo>
                    <a:pt x="466" y="621"/>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11" name="Freeform 129">
              <a:extLst>
                <a:ext uri="{FF2B5EF4-FFF2-40B4-BE49-F238E27FC236}">
                  <a16:creationId xmlns:a16="http://schemas.microsoft.com/office/drawing/2014/main" id="{A319F3AE-C3A4-A9B9-357B-05706E19CF1E}"/>
                </a:ext>
              </a:extLst>
            </p:cNvPr>
            <p:cNvSpPr>
              <a:spLocks/>
            </p:cNvSpPr>
            <p:nvPr/>
          </p:nvSpPr>
          <p:spPr bwMode="auto">
            <a:xfrm>
              <a:off x="2556134" y="4525604"/>
              <a:ext cx="1105180" cy="1472784"/>
            </a:xfrm>
            <a:custGeom>
              <a:avLst/>
              <a:gdLst>
                <a:gd name="T0" fmla="*/ 466 w 466"/>
                <a:gd name="T1" fmla="*/ 621 h 621"/>
                <a:gd name="T2" fmla="*/ 347 w 466"/>
                <a:gd name="T3" fmla="*/ 381 h 621"/>
                <a:gd name="T4" fmla="*/ 423 w 466"/>
                <a:gd name="T5" fmla="*/ 381 h 621"/>
                <a:gd name="T6" fmla="*/ 297 w 466"/>
                <a:gd name="T7" fmla="*/ 171 h 621"/>
                <a:gd name="T8" fmla="*/ 365 w 466"/>
                <a:gd name="T9" fmla="*/ 171 h 621"/>
                <a:gd name="T10" fmla="*/ 239 w 466"/>
                <a:gd name="T11" fmla="*/ 7 h 621"/>
                <a:gd name="T12" fmla="*/ 232 w 466"/>
                <a:gd name="T13" fmla="*/ 0 h 621"/>
                <a:gd name="T14" fmla="*/ 227 w 466"/>
                <a:gd name="T15" fmla="*/ 7 h 621"/>
                <a:gd name="T16" fmla="*/ 101 w 466"/>
                <a:gd name="T17" fmla="*/ 171 h 621"/>
                <a:gd name="T18" fmla="*/ 168 w 466"/>
                <a:gd name="T19" fmla="*/ 171 h 621"/>
                <a:gd name="T20" fmla="*/ 42 w 466"/>
                <a:gd name="T21" fmla="*/ 381 h 621"/>
                <a:gd name="T22" fmla="*/ 118 w 466"/>
                <a:gd name="T23" fmla="*/ 381 h 621"/>
                <a:gd name="T24" fmla="*/ 0 w 466"/>
                <a:gd name="T25" fmla="*/ 621 h 621"/>
                <a:gd name="T26" fmla="*/ 232 w 466"/>
                <a:gd name="T27" fmla="*/ 621 h 621"/>
                <a:gd name="T28" fmla="*/ 232 w 466"/>
                <a:gd name="T29" fmla="*/ 604 h 621"/>
                <a:gd name="T30" fmla="*/ 232 w 466"/>
                <a:gd name="T31" fmla="*/ 621 h 621"/>
                <a:gd name="T32" fmla="*/ 466 w 466"/>
                <a:gd name="T33"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6" h="621">
                  <a:moveTo>
                    <a:pt x="466" y="621"/>
                  </a:moveTo>
                  <a:lnTo>
                    <a:pt x="347" y="381"/>
                  </a:lnTo>
                  <a:lnTo>
                    <a:pt x="423" y="381"/>
                  </a:lnTo>
                  <a:lnTo>
                    <a:pt x="297" y="171"/>
                  </a:lnTo>
                  <a:lnTo>
                    <a:pt x="365" y="171"/>
                  </a:lnTo>
                  <a:lnTo>
                    <a:pt x="239" y="7"/>
                  </a:lnTo>
                  <a:lnTo>
                    <a:pt x="232" y="0"/>
                  </a:lnTo>
                  <a:lnTo>
                    <a:pt x="227" y="7"/>
                  </a:lnTo>
                  <a:lnTo>
                    <a:pt x="101" y="171"/>
                  </a:lnTo>
                  <a:lnTo>
                    <a:pt x="168" y="171"/>
                  </a:lnTo>
                  <a:lnTo>
                    <a:pt x="42" y="381"/>
                  </a:lnTo>
                  <a:lnTo>
                    <a:pt x="118" y="381"/>
                  </a:lnTo>
                  <a:lnTo>
                    <a:pt x="0" y="621"/>
                  </a:lnTo>
                  <a:lnTo>
                    <a:pt x="232" y="621"/>
                  </a:lnTo>
                  <a:lnTo>
                    <a:pt x="232" y="604"/>
                  </a:lnTo>
                  <a:lnTo>
                    <a:pt x="232" y="621"/>
                  </a:lnTo>
                  <a:lnTo>
                    <a:pt x="466" y="6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12" name="Freeform 130">
              <a:extLst>
                <a:ext uri="{FF2B5EF4-FFF2-40B4-BE49-F238E27FC236}">
                  <a16:creationId xmlns:a16="http://schemas.microsoft.com/office/drawing/2014/main" id="{FA000762-4022-458B-7B9D-4C453E21F31F}"/>
                </a:ext>
              </a:extLst>
            </p:cNvPr>
            <p:cNvSpPr>
              <a:spLocks/>
            </p:cNvSpPr>
            <p:nvPr/>
          </p:nvSpPr>
          <p:spPr bwMode="auto">
            <a:xfrm>
              <a:off x="2883419" y="5626042"/>
              <a:ext cx="450610" cy="941538"/>
            </a:xfrm>
            <a:custGeom>
              <a:avLst/>
              <a:gdLst>
                <a:gd name="T0" fmla="*/ 44 w 190"/>
                <a:gd name="T1" fmla="*/ 397 h 397"/>
                <a:gd name="T2" fmla="*/ 142 w 190"/>
                <a:gd name="T3" fmla="*/ 397 h 397"/>
                <a:gd name="T4" fmla="*/ 126 w 190"/>
                <a:gd name="T5" fmla="*/ 150 h 397"/>
                <a:gd name="T6" fmla="*/ 190 w 190"/>
                <a:gd name="T7" fmla="*/ 69 h 397"/>
                <a:gd name="T8" fmla="*/ 119 w 190"/>
                <a:gd name="T9" fmla="*/ 116 h 397"/>
                <a:gd name="T10" fmla="*/ 96 w 190"/>
                <a:gd name="T11" fmla="*/ 0 h 397"/>
                <a:gd name="T12" fmla="*/ 71 w 190"/>
                <a:gd name="T13" fmla="*/ 116 h 397"/>
                <a:gd name="T14" fmla="*/ 0 w 190"/>
                <a:gd name="T15" fmla="*/ 69 h 397"/>
                <a:gd name="T16" fmla="*/ 62 w 190"/>
                <a:gd name="T17" fmla="*/ 150 h 397"/>
                <a:gd name="T18" fmla="*/ 44 w 190"/>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397">
                  <a:moveTo>
                    <a:pt x="44" y="397"/>
                  </a:moveTo>
                  <a:lnTo>
                    <a:pt x="142" y="397"/>
                  </a:lnTo>
                  <a:lnTo>
                    <a:pt x="126" y="150"/>
                  </a:lnTo>
                  <a:lnTo>
                    <a:pt x="190" y="69"/>
                  </a:lnTo>
                  <a:lnTo>
                    <a:pt x="119" y="116"/>
                  </a:lnTo>
                  <a:lnTo>
                    <a:pt x="96" y="0"/>
                  </a:lnTo>
                  <a:lnTo>
                    <a:pt x="71" y="116"/>
                  </a:lnTo>
                  <a:lnTo>
                    <a:pt x="0" y="69"/>
                  </a:lnTo>
                  <a:lnTo>
                    <a:pt x="62" y="150"/>
                  </a:lnTo>
                  <a:lnTo>
                    <a:pt x="44" y="3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13" name="Freeform 131">
              <a:extLst>
                <a:ext uri="{FF2B5EF4-FFF2-40B4-BE49-F238E27FC236}">
                  <a16:creationId xmlns:a16="http://schemas.microsoft.com/office/drawing/2014/main" id="{B5B1B687-7E65-3CE4-91FB-D57651F10163}"/>
                </a:ext>
              </a:extLst>
            </p:cNvPr>
            <p:cNvSpPr>
              <a:spLocks/>
            </p:cNvSpPr>
            <p:nvPr/>
          </p:nvSpPr>
          <p:spPr bwMode="auto">
            <a:xfrm>
              <a:off x="2883419" y="5626042"/>
              <a:ext cx="450610" cy="941538"/>
            </a:xfrm>
            <a:custGeom>
              <a:avLst/>
              <a:gdLst>
                <a:gd name="T0" fmla="*/ 44 w 190"/>
                <a:gd name="T1" fmla="*/ 397 h 397"/>
                <a:gd name="T2" fmla="*/ 142 w 190"/>
                <a:gd name="T3" fmla="*/ 397 h 397"/>
                <a:gd name="T4" fmla="*/ 126 w 190"/>
                <a:gd name="T5" fmla="*/ 150 h 397"/>
                <a:gd name="T6" fmla="*/ 190 w 190"/>
                <a:gd name="T7" fmla="*/ 69 h 397"/>
                <a:gd name="T8" fmla="*/ 119 w 190"/>
                <a:gd name="T9" fmla="*/ 116 h 397"/>
                <a:gd name="T10" fmla="*/ 96 w 190"/>
                <a:gd name="T11" fmla="*/ 0 h 397"/>
                <a:gd name="T12" fmla="*/ 71 w 190"/>
                <a:gd name="T13" fmla="*/ 116 h 397"/>
                <a:gd name="T14" fmla="*/ 0 w 190"/>
                <a:gd name="T15" fmla="*/ 69 h 397"/>
                <a:gd name="T16" fmla="*/ 62 w 190"/>
                <a:gd name="T17" fmla="*/ 150 h 397"/>
                <a:gd name="T18" fmla="*/ 44 w 190"/>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397">
                  <a:moveTo>
                    <a:pt x="44" y="397"/>
                  </a:moveTo>
                  <a:lnTo>
                    <a:pt x="142" y="397"/>
                  </a:lnTo>
                  <a:lnTo>
                    <a:pt x="126" y="150"/>
                  </a:lnTo>
                  <a:lnTo>
                    <a:pt x="190" y="69"/>
                  </a:lnTo>
                  <a:lnTo>
                    <a:pt x="119" y="116"/>
                  </a:lnTo>
                  <a:lnTo>
                    <a:pt x="96" y="0"/>
                  </a:lnTo>
                  <a:lnTo>
                    <a:pt x="71" y="116"/>
                  </a:lnTo>
                  <a:lnTo>
                    <a:pt x="0" y="69"/>
                  </a:lnTo>
                  <a:lnTo>
                    <a:pt x="62" y="150"/>
                  </a:lnTo>
                  <a:lnTo>
                    <a:pt x="44" y="3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14" name="Freeform 132">
              <a:extLst>
                <a:ext uri="{FF2B5EF4-FFF2-40B4-BE49-F238E27FC236}">
                  <a16:creationId xmlns:a16="http://schemas.microsoft.com/office/drawing/2014/main" id="{6B69DA05-ADAE-EB8A-3B83-2E9CD34948FB}"/>
                </a:ext>
              </a:extLst>
            </p:cNvPr>
            <p:cNvSpPr>
              <a:spLocks noEditPoints="1"/>
            </p:cNvSpPr>
            <p:nvPr/>
          </p:nvSpPr>
          <p:spPr bwMode="auto">
            <a:xfrm>
              <a:off x="3113468" y="4530348"/>
              <a:ext cx="308312" cy="600023"/>
            </a:xfrm>
            <a:custGeom>
              <a:avLst/>
              <a:gdLst>
                <a:gd name="T0" fmla="*/ 36 w 73"/>
                <a:gd name="T1" fmla="*/ 90 h 135"/>
                <a:gd name="T2" fmla="*/ 35 w 73"/>
                <a:gd name="T3" fmla="*/ 90 h 135"/>
                <a:gd name="T4" fmla="*/ 64 w 73"/>
                <a:gd name="T5" fmla="*/ 135 h 135"/>
                <a:gd name="T6" fmla="*/ 64 w 73"/>
                <a:gd name="T7" fmla="*/ 135 h 135"/>
                <a:gd name="T8" fmla="*/ 36 w 73"/>
                <a:gd name="T9" fmla="*/ 90 h 135"/>
                <a:gd name="T10" fmla="*/ 0 w 73"/>
                <a:gd name="T11" fmla="*/ 0 h 135"/>
                <a:gd name="T12" fmla="*/ 0 w 73"/>
                <a:gd name="T13" fmla="*/ 1 h 135"/>
                <a:gd name="T14" fmla="*/ 2 w 73"/>
                <a:gd name="T15" fmla="*/ 3 h 135"/>
                <a:gd name="T16" fmla="*/ 73 w 73"/>
                <a:gd name="T17" fmla="*/ 90 h 135"/>
                <a:gd name="T18" fmla="*/ 57 w 73"/>
                <a:gd name="T19" fmla="*/ 90 h 135"/>
                <a:gd name="T20" fmla="*/ 73 w 73"/>
                <a:gd name="T21" fmla="*/ 90 h 135"/>
                <a:gd name="T22" fmla="*/ 2 w 73"/>
                <a:gd name="T23" fmla="*/ 3 h 135"/>
                <a:gd name="T24" fmla="*/ 0 w 73"/>
                <a:gd name="T2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35">
                  <a:moveTo>
                    <a:pt x="36" y="90"/>
                  </a:moveTo>
                  <a:cubicBezTo>
                    <a:pt x="35" y="90"/>
                    <a:pt x="35" y="90"/>
                    <a:pt x="35" y="90"/>
                  </a:cubicBezTo>
                  <a:cubicBezTo>
                    <a:pt x="64" y="135"/>
                    <a:pt x="64" y="135"/>
                    <a:pt x="64" y="135"/>
                  </a:cubicBezTo>
                  <a:cubicBezTo>
                    <a:pt x="64" y="135"/>
                    <a:pt x="64" y="135"/>
                    <a:pt x="64" y="135"/>
                  </a:cubicBezTo>
                  <a:cubicBezTo>
                    <a:pt x="36" y="90"/>
                    <a:pt x="36" y="90"/>
                    <a:pt x="36" y="90"/>
                  </a:cubicBezTo>
                  <a:moveTo>
                    <a:pt x="0" y="0"/>
                  </a:moveTo>
                  <a:cubicBezTo>
                    <a:pt x="0" y="1"/>
                    <a:pt x="0" y="1"/>
                    <a:pt x="0" y="1"/>
                  </a:cubicBezTo>
                  <a:cubicBezTo>
                    <a:pt x="2" y="3"/>
                    <a:pt x="2" y="3"/>
                    <a:pt x="2" y="3"/>
                  </a:cubicBezTo>
                  <a:cubicBezTo>
                    <a:pt x="73" y="90"/>
                    <a:pt x="73" y="90"/>
                    <a:pt x="73" y="90"/>
                  </a:cubicBezTo>
                  <a:cubicBezTo>
                    <a:pt x="57" y="90"/>
                    <a:pt x="57" y="90"/>
                    <a:pt x="57" y="90"/>
                  </a:cubicBezTo>
                  <a:cubicBezTo>
                    <a:pt x="73" y="90"/>
                    <a:pt x="73" y="90"/>
                    <a:pt x="73" y="90"/>
                  </a:cubicBezTo>
                  <a:cubicBezTo>
                    <a:pt x="2" y="3"/>
                    <a:pt x="2" y="3"/>
                    <a:pt x="2" y="3"/>
                  </a:cubicBezTo>
                  <a:cubicBezTo>
                    <a:pt x="0" y="0"/>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15" name="Freeform 133">
              <a:extLst>
                <a:ext uri="{FF2B5EF4-FFF2-40B4-BE49-F238E27FC236}">
                  <a16:creationId xmlns:a16="http://schemas.microsoft.com/office/drawing/2014/main" id="{9CCCCBF8-EA4B-A5BB-33B6-41ABC2FC3DB8}"/>
                </a:ext>
              </a:extLst>
            </p:cNvPr>
            <p:cNvSpPr>
              <a:spLocks noEditPoints="1"/>
            </p:cNvSpPr>
            <p:nvPr/>
          </p:nvSpPr>
          <p:spPr bwMode="auto">
            <a:xfrm>
              <a:off x="3383834" y="5130370"/>
              <a:ext cx="151784" cy="253765"/>
            </a:xfrm>
            <a:custGeom>
              <a:avLst/>
              <a:gdLst>
                <a:gd name="T0" fmla="*/ 22 w 36"/>
                <a:gd name="T1" fmla="*/ 35 h 57"/>
                <a:gd name="T2" fmla="*/ 22 w 36"/>
                <a:gd name="T3" fmla="*/ 35 h 57"/>
                <a:gd name="T4" fmla="*/ 35 w 36"/>
                <a:gd name="T5" fmla="*/ 57 h 57"/>
                <a:gd name="T6" fmla="*/ 36 w 36"/>
                <a:gd name="T7" fmla="*/ 56 h 57"/>
                <a:gd name="T8" fmla="*/ 22 w 36"/>
                <a:gd name="T9" fmla="*/ 35 h 57"/>
                <a:gd name="T10" fmla="*/ 0 w 36"/>
                <a:gd name="T11" fmla="*/ 0 h 57"/>
                <a:gd name="T12" fmla="*/ 0 w 36"/>
                <a:gd name="T13" fmla="*/ 0 h 57"/>
                <a:gd name="T14" fmla="*/ 21 w 36"/>
                <a:gd name="T15" fmla="*/ 34 h 57"/>
                <a:gd name="T16" fmla="*/ 21 w 36"/>
                <a:gd name="T17" fmla="*/ 33 h 57"/>
                <a:gd name="T18" fmla="*/ 0 w 36"/>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57">
                  <a:moveTo>
                    <a:pt x="22" y="35"/>
                  </a:moveTo>
                  <a:cubicBezTo>
                    <a:pt x="22" y="35"/>
                    <a:pt x="22" y="35"/>
                    <a:pt x="22" y="35"/>
                  </a:cubicBezTo>
                  <a:cubicBezTo>
                    <a:pt x="35" y="57"/>
                    <a:pt x="35" y="57"/>
                    <a:pt x="35" y="57"/>
                  </a:cubicBezTo>
                  <a:cubicBezTo>
                    <a:pt x="36" y="56"/>
                    <a:pt x="36" y="56"/>
                    <a:pt x="36" y="56"/>
                  </a:cubicBezTo>
                  <a:cubicBezTo>
                    <a:pt x="22" y="35"/>
                    <a:pt x="22" y="35"/>
                    <a:pt x="22" y="35"/>
                  </a:cubicBezTo>
                  <a:moveTo>
                    <a:pt x="0" y="0"/>
                  </a:moveTo>
                  <a:cubicBezTo>
                    <a:pt x="0" y="0"/>
                    <a:pt x="0" y="0"/>
                    <a:pt x="0" y="0"/>
                  </a:cubicBezTo>
                  <a:cubicBezTo>
                    <a:pt x="21" y="34"/>
                    <a:pt x="21" y="34"/>
                    <a:pt x="21" y="34"/>
                  </a:cubicBezTo>
                  <a:cubicBezTo>
                    <a:pt x="21" y="33"/>
                    <a:pt x="21" y="33"/>
                    <a:pt x="21" y="33"/>
                  </a:cubicBezTo>
                  <a:cubicBezTo>
                    <a:pt x="0" y="0"/>
                    <a:pt x="0" y="0"/>
                    <a:pt x="0" y="0"/>
                  </a:cubicBezTo>
                </a:path>
              </a:pathLst>
            </a:custGeom>
            <a:solidFill>
              <a:srgbClr val="5D9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16" name="Freeform 134">
              <a:extLst>
                <a:ext uri="{FF2B5EF4-FFF2-40B4-BE49-F238E27FC236}">
                  <a16:creationId xmlns:a16="http://schemas.microsoft.com/office/drawing/2014/main" id="{03284FD5-0C2C-D8F2-B0AD-DCB9EEE28582}"/>
                </a:ext>
              </a:extLst>
            </p:cNvPr>
            <p:cNvSpPr>
              <a:spLocks noEditPoints="1"/>
            </p:cNvSpPr>
            <p:nvPr/>
          </p:nvSpPr>
          <p:spPr bwMode="auto">
            <a:xfrm>
              <a:off x="3471584" y="5277412"/>
              <a:ext cx="87750" cy="147041"/>
            </a:xfrm>
            <a:custGeom>
              <a:avLst/>
              <a:gdLst>
                <a:gd name="T0" fmla="*/ 27 w 37"/>
                <a:gd name="T1" fmla="*/ 43 h 62"/>
                <a:gd name="T2" fmla="*/ 25 w 37"/>
                <a:gd name="T3" fmla="*/ 45 h 62"/>
                <a:gd name="T4" fmla="*/ 36 w 37"/>
                <a:gd name="T5" fmla="*/ 62 h 62"/>
                <a:gd name="T6" fmla="*/ 37 w 37"/>
                <a:gd name="T7" fmla="*/ 62 h 62"/>
                <a:gd name="T8" fmla="*/ 27 w 37"/>
                <a:gd name="T9" fmla="*/ 43 h 62"/>
                <a:gd name="T10" fmla="*/ 0 w 37"/>
                <a:gd name="T11" fmla="*/ 0 h 62"/>
                <a:gd name="T12" fmla="*/ 0 w 37"/>
                <a:gd name="T13" fmla="*/ 2 h 62"/>
                <a:gd name="T14" fmla="*/ 2 w 37"/>
                <a:gd name="T15" fmla="*/ 4 h 62"/>
                <a:gd name="T16" fmla="*/ 2 w 37"/>
                <a:gd name="T17" fmla="*/ 4 h 62"/>
                <a:gd name="T18" fmla="*/ 0 w 37"/>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62">
                  <a:moveTo>
                    <a:pt x="27" y="43"/>
                  </a:moveTo>
                  <a:lnTo>
                    <a:pt x="25" y="45"/>
                  </a:lnTo>
                  <a:lnTo>
                    <a:pt x="36" y="62"/>
                  </a:lnTo>
                  <a:lnTo>
                    <a:pt x="37" y="62"/>
                  </a:lnTo>
                  <a:lnTo>
                    <a:pt x="27" y="43"/>
                  </a:lnTo>
                  <a:close/>
                  <a:moveTo>
                    <a:pt x="0" y="0"/>
                  </a:moveTo>
                  <a:lnTo>
                    <a:pt x="0" y="2"/>
                  </a:lnTo>
                  <a:lnTo>
                    <a:pt x="2" y="4"/>
                  </a:lnTo>
                  <a:lnTo>
                    <a:pt x="2" y="4"/>
                  </a:lnTo>
                  <a:lnTo>
                    <a:pt x="0" y="0"/>
                  </a:lnTo>
                  <a:close/>
                </a:path>
              </a:pathLst>
            </a:custGeom>
            <a:solidFill>
              <a:srgbClr val="5D9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17" name="Freeform 135">
              <a:extLst>
                <a:ext uri="{FF2B5EF4-FFF2-40B4-BE49-F238E27FC236}">
                  <a16:creationId xmlns:a16="http://schemas.microsoft.com/office/drawing/2014/main" id="{91DF7251-F7A5-B10F-F6CF-CA57829EC81A}"/>
                </a:ext>
              </a:extLst>
            </p:cNvPr>
            <p:cNvSpPr>
              <a:spLocks noEditPoints="1"/>
            </p:cNvSpPr>
            <p:nvPr/>
          </p:nvSpPr>
          <p:spPr bwMode="auto">
            <a:xfrm>
              <a:off x="3471584" y="5277412"/>
              <a:ext cx="87750" cy="147041"/>
            </a:xfrm>
            <a:custGeom>
              <a:avLst/>
              <a:gdLst>
                <a:gd name="T0" fmla="*/ 27 w 37"/>
                <a:gd name="T1" fmla="*/ 43 h 62"/>
                <a:gd name="T2" fmla="*/ 25 w 37"/>
                <a:gd name="T3" fmla="*/ 45 h 62"/>
                <a:gd name="T4" fmla="*/ 36 w 37"/>
                <a:gd name="T5" fmla="*/ 62 h 62"/>
                <a:gd name="T6" fmla="*/ 37 w 37"/>
                <a:gd name="T7" fmla="*/ 62 h 62"/>
                <a:gd name="T8" fmla="*/ 27 w 37"/>
                <a:gd name="T9" fmla="*/ 43 h 62"/>
                <a:gd name="T10" fmla="*/ 0 w 37"/>
                <a:gd name="T11" fmla="*/ 0 h 62"/>
                <a:gd name="T12" fmla="*/ 0 w 37"/>
                <a:gd name="T13" fmla="*/ 2 h 62"/>
                <a:gd name="T14" fmla="*/ 2 w 37"/>
                <a:gd name="T15" fmla="*/ 4 h 62"/>
                <a:gd name="T16" fmla="*/ 2 w 37"/>
                <a:gd name="T17" fmla="*/ 4 h 62"/>
                <a:gd name="T18" fmla="*/ 0 w 37"/>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62">
                  <a:moveTo>
                    <a:pt x="27" y="43"/>
                  </a:moveTo>
                  <a:lnTo>
                    <a:pt x="25" y="45"/>
                  </a:lnTo>
                  <a:lnTo>
                    <a:pt x="36" y="62"/>
                  </a:lnTo>
                  <a:lnTo>
                    <a:pt x="37" y="62"/>
                  </a:lnTo>
                  <a:lnTo>
                    <a:pt x="27" y="43"/>
                  </a:lnTo>
                  <a:moveTo>
                    <a:pt x="0" y="0"/>
                  </a:moveTo>
                  <a:lnTo>
                    <a:pt x="0" y="2"/>
                  </a:lnTo>
                  <a:lnTo>
                    <a:pt x="2" y="4"/>
                  </a:lnTo>
                  <a:lnTo>
                    <a:pt x="2"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18" name="Freeform 136">
              <a:extLst>
                <a:ext uri="{FF2B5EF4-FFF2-40B4-BE49-F238E27FC236}">
                  <a16:creationId xmlns:a16="http://schemas.microsoft.com/office/drawing/2014/main" id="{0722D442-6AE6-F629-8924-C4BDD48901D1}"/>
                </a:ext>
              </a:extLst>
            </p:cNvPr>
            <p:cNvSpPr>
              <a:spLocks/>
            </p:cNvSpPr>
            <p:nvPr/>
          </p:nvSpPr>
          <p:spPr bwMode="auto">
            <a:xfrm>
              <a:off x="3383834" y="5443426"/>
              <a:ext cx="54548" cy="101980"/>
            </a:xfrm>
            <a:custGeom>
              <a:avLst/>
              <a:gdLst>
                <a:gd name="T0" fmla="*/ 2 w 23"/>
                <a:gd name="T1" fmla="*/ 0 h 43"/>
                <a:gd name="T2" fmla="*/ 0 w 23"/>
                <a:gd name="T3" fmla="*/ 0 h 43"/>
                <a:gd name="T4" fmla="*/ 21 w 23"/>
                <a:gd name="T5" fmla="*/ 43 h 43"/>
                <a:gd name="T6" fmla="*/ 23 w 23"/>
                <a:gd name="T7" fmla="*/ 43 h 43"/>
                <a:gd name="T8" fmla="*/ 2 w 23"/>
                <a:gd name="T9" fmla="*/ 0 h 43"/>
              </a:gdLst>
              <a:ahLst/>
              <a:cxnLst>
                <a:cxn ang="0">
                  <a:pos x="T0" y="T1"/>
                </a:cxn>
                <a:cxn ang="0">
                  <a:pos x="T2" y="T3"/>
                </a:cxn>
                <a:cxn ang="0">
                  <a:pos x="T4" y="T5"/>
                </a:cxn>
                <a:cxn ang="0">
                  <a:pos x="T6" y="T7"/>
                </a:cxn>
                <a:cxn ang="0">
                  <a:pos x="T8" y="T9"/>
                </a:cxn>
              </a:cxnLst>
              <a:rect l="0" t="0" r="r" b="b"/>
              <a:pathLst>
                <a:path w="23" h="43">
                  <a:moveTo>
                    <a:pt x="2" y="0"/>
                  </a:moveTo>
                  <a:lnTo>
                    <a:pt x="0" y="0"/>
                  </a:lnTo>
                  <a:lnTo>
                    <a:pt x="21" y="43"/>
                  </a:lnTo>
                  <a:lnTo>
                    <a:pt x="23" y="43"/>
                  </a:lnTo>
                  <a:lnTo>
                    <a:pt x="2"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19" name="Freeform 137">
              <a:extLst>
                <a:ext uri="{FF2B5EF4-FFF2-40B4-BE49-F238E27FC236}">
                  <a16:creationId xmlns:a16="http://schemas.microsoft.com/office/drawing/2014/main" id="{B7B782F5-C716-C62D-9600-93AC15DB50B0}"/>
                </a:ext>
              </a:extLst>
            </p:cNvPr>
            <p:cNvSpPr>
              <a:spLocks/>
            </p:cNvSpPr>
            <p:nvPr/>
          </p:nvSpPr>
          <p:spPr bwMode="auto">
            <a:xfrm>
              <a:off x="3383834" y="5443426"/>
              <a:ext cx="54548" cy="101980"/>
            </a:xfrm>
            <a:custGeom>
              <a:avLst/>
              <a:gdLst>
                <a:gd name="T0" fmla="*/ 2 w 23"/>
                <a:gd name="T1" fmla="*/ 0 h 43"/>
                <a:gd name="T2" fmla="*/ 0 w 23"/>
                <a:gd name="T3" fmla="*/ 0 h 43"/>
                <a:gd name="T4" fmla="*/ 21 w 23"/>
                <a:gd name="T5" fmla="*/ 43 h 43"/>
                <a:gd name="T6" fmla="*/ 23 w 23"/>
                <a:gd name="T7" fmla="*/ 43 h 43"/>
                <a:gd name="T8" fmla="*/ 2 w 23"/>
                <a:gd name="T9" fmla="*/ 0 h 43"/>
              </a:gdLst>
              <a:ahLst/>
              <a:cxnLst>
                <a:cxn ang="0">
                  <a:pos x="T0" y="T1"/>
                </a:cxn>
                <a:cxn ang="0">
                  <a:pos x="T2" y="T3"/>
                </a:cxn>
                <a:cxn ang="0">
                  <a:pos x="T4" y="T5"/>
                </a:cxn>
                <a:cxn ang="0">
                  <a:pos x="T6" y="T7"/>
                </a:cxn>
                <a:cxn ang="0">
                  <a:pos x="T8" y="T9"/>
                </a:cxn>
              </a:cxnLst>
              <a:rect l="0" t="0" r="r" b="b"/>
              <a:pathLst>
                <a:path w="23" h="43">
                  <a:moveTo>
                    <a:pt x="2" y="0"/>
                  </a:moveTo>
                  <a:lnTo>
                    <a:pt x="0" y="0"/>
                  </a:lnTo>
                  <a:lnTo>
                    <a:pt x="21" y="43"/>
                  </a:lnTo>
                  <a:lnTo>
                    <a:pt x="23" y="4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20" name="Freeform 138">
              <a:extLst>
                <a:ext uri="{FF2B5EF4-FFF2-40B4-BE49-F238E27FC236}">
                  <a16:creationId xmlns:a16="http://schemas.microsoft.com/office/drawing/2014/main" id="{19C685BD-2566-7E20-D55C-293642D7E228}"/>
                </a:ext>
              </a:extLst>
            </p:cNvPr>
            <p:cNvSpPr>
              <a:spLocks/>
            </p:cNvSpPr>
            <p:nvPr/>
          </p:nvSpPr>
          <p:spPr bwMode="auto">
            <a:xfrm>
              <a:off x="3379090" y="5429196"/>
              <a:ext cx="9487" cy="14230"/>
            </a:xfrm>
            <a:custGeom>
              <a:avLst/>
              <a:gdLst>
                <a:gd name="T0" fmla="*/ 0 w 4"/>
                <a:gd name="T1" fmla="*/ 0 h 6"/>
                <a:gd name="T2" fmla="*/ 0 w 4"/>
                <a:gd name="T3" fmla="*/ 0 h 6"/>
                <a:gd name="T4" fmla="*/ 2 w 4"/>
                <a:gd name="T5" fmla="*/ 6 h 6"/>
                <a:gd name="T6" fmla="*/ 4 w 4"/>
                <a:gd name="T7" fmla="*/ 6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0" y="0"/>
                  </a:lnTo>
                  <a:lnTo>
                    <a:pt x="2" y="6"/>
                  </a:lnTo>
                  <a:lnTo>
                    <a:pt x="4" y="6"/>
                  </a:lnTo>
                  <a:lnTo>
                    <a:pt x="0" y="0"/>
                  </a:lnTo>
                  <a:close/>
                </a:path>
              </a:pathLst>
            </a:custGeom>
            <a:solidFill>
              <a:srgbClr val="5D9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21" name="Freeform 139">
              <a:extLst>
                <a:ext uri="{FF2B5EF4-FFF2-40B4-BE49-F238E27FC236}">
                  <a16:creationId xmlns:a16="http://schemas.microsoft.com/office/drawing/2014/main" id="{E18C4C64-1C13-B83C-52C0-6975A3535CBE}"/>
                </a:ext>
              </a:extLst>
            </p:cNvPr>
            <p:cNvSpPr>
              <a:spLocks/>
            </p:cNvSpPr>
            <p:nvPr/>
          </p:nvSpPr>
          <p:spPr bwMode="auto">
            <a:xfrm>
              <a:off x="3379090" y="5429196"/>
              <a:ext cx="9487" cy="14230"/>
            </a:xfrm>
            <a:custGeom>
              <a:avLst/>
              <a:gdLst>
                <a:gd name="T0" fmla="*/ 0 w 4"/>
                <a:gd name="T1" fmla="*/ 0 h 6"/>
                <a:gd name="T2" fmla="*/ 0 w 4"/>
                <a:gd name="T3" fmla="*/ 0 h 6"/>
                <a:gd name="T4" fmla="*/ 2 w 4"/>
                <a:gd name="T5" fmla="*/ 6 h 6"/>
                <a:gd name="T6" fmla="*/ 4 w 4"/>
                <a:gd name="T7" fmla="*/ 6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0" y="0"/>
                  </a:lnTo>
                  <a:lnTo>
                    <a:pt x="2" y="6"/>
                  </a:lnTo>
                  <a:lnTo>
                    <a:pt x="4"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22" name="Freeform 140">
              <a:extLst>
                <a:ext uri="{FF2B5EF4-FFF2-40B4-BE49-F238E27FC236}">
                  <a16:creationId xmlns:a16="http://schemas.microsoft.com/office/drawing/2014/main" id="{02784195-42E0-2915-31F3-028D73577DA2}"/>
                </a:ext>
              </a:extLst>
            </p:cNvPr>
            <p:cNvSpPr>
              <a:spLocks/>
            </p:cNvSpPr>
            <p:nvPr/>
          </p:nvSpPr>
          <p:spPr bwMode="auto">
            <a:xfrm>
              <a:off x="3433638" y="5545406"/>
              <a:ext cx="222933" cy="448238"/>
            </a:xfrm>
            <a:custGeom>
              <a:avLst/>
              <a:gdLst>
                <a:gd name="T0" fmla="*/ 2 w 94"/>
                <a:gd name="T1" fmla="*/ 0 h 189"/>
                <a:gd name="T2" fmla="*/ 0 w 94"/>
                <a:gd name="T3" fmla="*/ 0 h 189"/>
                <a:gd name="T4" fmla="*/ 94 w 94"/>
                <a:gd name="T5" fmla="*/ 189 h 189"/>
                <a:gd name="T6" fmla="*/ 94 w 94"/>
                <a:gd name="T7" fmla="*/ 189 h 189"/>
                <a:gd name="T8" fmla="*/ 2 w 94"/>
                <a:gd name="T9" fmla="*/ 0 h 189"/>
              </a:gdLst>
              <a:ahLst/>
              <a:cxnLst>
                <a:cxn ang="0">
                  <a:pos x="T0" y="T1"/>
                </a:cxn>
                <a:cxn ang="0">
                  <a:pos x="T2" y="T3"/>
                </a:cxn>
                <a:cxn ang="0">
                  <a:pos x="T4" y="T5"/>
                </a:cxn>
                <a:cxn ang="0">
                  <a:pos x="T6" y="T7"/>
                </a:cxn>
                <a:cxn ang="0">
                  <a:pos x="T8" y="T9"/>
                </a:cxn>
              </a:cxnLst>
              <a:rect l="0" t="0" r="r" b="b"/>
              <a:pathLst>
                <a:path w="94" h="189">
                  <a:moveTo>
                    <a:pt x="2" y="0"/>
                  </a:moveTo>
                  <a:lnTo>
                    <a:pt x="0" y="0"/>
                  </a:lnTo>
                  <a:lnTo>
                    <a:pt x="94" y="189"/>
                  </a:lnTo>
                  <a:lnTo>
                    <a:pt x="94" y="189"/>
                  </a:lnTo>
                  <a:lnTo>
                    <a:pt x="2"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23" name="Freeform 141">
              <a:extLst>
                <a:ext uri="{FF2B5EF4-FFF2-40B4-BE49-F238E27FC236}">
                  <a16:creationId xmlns:a16="http://schemas.microsoft.com/office/drawing/2014/main" id="{EF5C390D-E377-C251-C2BC-8F1F08C04774}"/>
                </a:ext>
              </a:extLst>
            </p:cNvPr>
            <p:cNvSpPr>
              <a:spLocks/>
            </p:cNvSpPr>
            <p:nvPr/>
          </p:nvSpPr>
          <p:spPr bwMode="auto">
            <a:xfrm>
              <a:off x="3433638" y="5545406"/>
              <a:ext cx="222933" cy="448238"/>
            </a:xfrm>
            <a:custGeom>
              <a:avLst/>
              <a:gdLst>
                <a:gd name="T0" fmla="*/ 2 w 94"/>
                <a:gd name="T1" fmla="*/ 0 h 189"/>
                <a:gd name="T2" fmla="*/ 0 w 94"/>
                <a:gd name="T3" fmla="*/ 0 h 189"/>
                <a:gd name="T4" fmla="*/ 94 w 94"/>
                <a:gd name="T5" fmla="*/ 189 h 189"/>
                <a:gd name="T6" fmla="*/ 94 w 94"/>
                <a:gd name="T7" fmla="*/ 189 h 189"/>
                <a:gd name="T8" fmla="*/ 2 w 94"/>
                <a:gd name="T9" fmla="*/ 0 h 189"/>
              </a:gdLst>
              <a:ahLst/>
              <a:cxnLst>
                <a:cxn ang="0">
                  <a:pos x="T0" y="T1"/>
                </a:cxn>
                <a:cxn ang="0">
                  <a:pos x="T2" y="T3"/>
                </a:cxn>
                <a:cxn ang="0">
                  <a:pos x="T4" y="T5"/>
                </a:cxn>
                <a:cxn ang="0">
                  <a:pos x="T6" y="T7"/>
                </a:cxn>
                <a:cxn ang="0">
                  <a:pos x="T8" y="T9"/>
                </a:cxn>
              </a:cxnLst>
              <a:rect l="0" t="0" r="r" b="b"/>
              <a:pathLst>
                <a:path w="94" h="189">
                  <a:moveTo>
                    <a:pt x="2" y="0"/>
                  </a:moveTo>
                  <a:lnTo>
                    <a:pt x="0" y="0"/>
                  </a:lnTo>
                  <a:lnTo>
                    <a:pt x="94" y="189"/>
                  </a:lnTo>
                  <a:lnTo>
                    <a:pt x="94" y="189"/>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24" name="Freeform 142">
              <a:extLst>
                <a:ext uri="{FF2B5EF4-FFF2-40B4-BE49-F238E27FC236}">
                  <a16:creationId xmlns:a16="http://schemas.microsoft.com/office/drawing/2014/main" id="{34AE4E70-14F1-80C2-EB65-6139A8F0AFD8}"/>
                </a:ext>
              </a:extLst>
            </p:cNvPr>
            <p:cNvSpPr>
              <a:spLocks/>
            </p:cNvSpPr>
            <p:nvPr/>
          </p:nvSpPr>
          <p:spPr bwMode="auto">
            <a:xfrm>
              <a:off x="3186988" y="5998388"/>
              <a:ext cx="33203" cy="569192"/>
            </a:xfrm>
            <a:custGeom>
              <a:avLst/>
              <a:gdLst>
                <a:gd name="T0" fmla="*/ 0 w 14"/>
                <a:gd name="T1" fmla="*/ 0 h 240"/>
                <a:gd name="T2" fmla="*/ 0 w 14"/>
                <a:gd name="T3" fmla="*/ 0 h 240"/>
                <a:gd name="T4" fmla="*/ 14 w 14"/>
                <a:gd name="T5" fmla="*/ 240 h 240"/>
                <a:gd name="T6" fmla="*/ 14 w 14"/>
                <a:gd name="T7" fmla="*/ 240 h 240"/>
                <a:gd name="T8" fmla="*/ 0 w 14"/>
                <a:gd name="T9" fmla="*/ 0 h 240"/>
              </a:gdLst>
              <a:ahLst/>
              <a:cxnLst>
                <a:cxn ang="0">
                  <a:pos x="T0" y="T1"/>
                </a:cxn>
                <a:cxn ang="0">
                  <a:pos x="T2" y="T3"/>
                </a:cxn>
                <a:cxn ang="0">
                  <a:pos x="T4" y="T5"/>
                </a:cxn>
                <a:cxn ang="0">
                  <a:pos x="T6" y="T7"/>
                </a:cxn>
                <a:cxn ang="0">
                  <a:pos x="T8" y="T9"/>
                </a:cxn>
              </a:cxnLst>
              <a:rect l="0" t="0" r="r" b="b"/>
              <a:pathLst>
                <a:path w="14" h="240">
                  <a:moveTo>
                    <a:pt x="0" y="0"/>
                  </a:moveTo>
                  <a:lnTo>
                    <a:pt x="0" y="0"/>
                  </a:lnTo>
                  <a:lnTo>
                    <a:pt x="14" y="240"/>
                  </a:lnTo>
                  <a:lnTo>
                    <a:pt x="14" y="240"/>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25" name="Freeform 143">
              <a:extLst>
                <a:ext uri="{FF2B5EF4-FFF2-40B4-BE49-F238E27FC236}">
                  <a16:creationId xmlns:a16="http://schemas.microsoft.com/office/drawing/2014/main" id="{90818E8F-708D-DDBA-E65C-37C413E19699}"/>
                </a:ext>
              </a:extLst>
            </p:cNvPr>
            <p:cNvSpPr>
              <a:spLocks/>
            </p:cNvSpPr>
            <p:nvPr/>
          </p:nvSpPr>
          <p:spPr bwMode="auto">
            <a:xfrm>
              <a:off x="3186988" y="5998388"/>
              <a:ext cx="33203" cy="569192"/>
            </a:xfrm>
            <a:custGeom>
              <a:avLst/>
              <a:gdLst>
                <a:gd name="T0" fmla="*/ 0 w 14"/>
                <a:gd name="T1" fmla="*/ 0 h 240"/>
                <a:gd name="T2" fmla="*/ 0 w 14"/>
                <a:gd name="T3" fmla="*/ 0 h 240"/>
                <a:gd name="T4" fmla="*/ 14 w 14"/>
                <a:gd name="T5" fmla="*/ 240 h 240"/>
                <a:gd name="T6" fmla="*/ 14 w 14"/>
                <a:gd name="T7" fmla="*/ 240 h 240"/>
                <a:gd name="T8" fmla="*/ 0 w 14"/>
                <a:gd name="T9" fmla="*/ 0 h 240"/>
              </a:gdLst>
              <a:ahLst/>
              <a:cxnLst>
                <a:cxn ang="0">
                  <a:pos x="T0" y="T1"/>
                </a:cxn>
                <a:cxn ang="0">
                  <a:pos x="T2" y="T3"/>
                </a:cxn>
                <a:cxn ang="0">
                  <a:pos x="T4" y="T5"/>
                </a:cxn>
                <a:cxn ang="0">
                  <a:pos x="T6" y="T7"/>
                </a:cxn>
                <a:cxn ang="0">
                  <a:pos x="T8" y="T9"/>
                </a:cxn>
              </a:cxnLst>
              <a:rect l="0" t="0" r="r" b="b"/>
              <a:pathLst>
                <a:path w="14" h="240">
                  <a:moveTo>
                    <a:pt x="0" y="0"/>
                  </a:moveTo>
                  <a:lnTo>
                    <a:pt x="0" y="0"/>
                  </a:lnTo>
                  <a:lnTo>
                    <a:pt x="14" y="240"/>
                  </a:lnTo>
                  <a:lnTo>
                    <a:pt x="14" y="24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26" name="Freeform 144">
              <a:extLst>
                <a:ext uri="{FF2B5EF4-FFF2-40B4-BE49-F238E27FC236}">
                  <a16:creationId xmlns:a16="http://schemas.microsoft.com/office/drawing/2014/main" id="{570DF039-67A6-A379-2910-01FFDC8AA63C}"/>
                </a:ext>
              </a:extLst>
            </p:cNvPr>
            <p:cNvSpPr>
              <a:spLocks/>
            </p:cNvSpPr>
            <p:nvPr/>
          </p:nvSpPr>
          <p:spPr bwMode="auto">
            <a:xfrm>
              <a:off x="3111096" y="4535091"/>
              <a:ext cx="545475" cy="1463297"/>
            </a:xfrm>
            <a:custGeom>
              <a:avLst/>
              <a:gdLst>
                <a:gd name="T0" fmla="*/ 1 w 230"/>
                <a:gd name="T1" fmla="*/ 0 h 617"/>
                <a:gd name="T2" fmla="*/ 0 w 230"/>
                <a:gd name="T3" fmla="*/ 463 h 617"/>
                <a:gd name="T4" fmla="*/ 23 w 230"/>
                <a:gd name="T5" fmla="*/ 576 h 617"/>
                <a:gd name="T6" fmla="*/ 94 w 230"/>
                <a:gd name="T7" fmla="*/ 529 h 617"/>
                <a:gd name="T8" fmla="*/ 30 w 230"/>
                <a:gd name="T9" fmla="*/ 610 h 617"/>
                <a:gd name="T10" fmla="*/ 32 w 230"/>
                <a:gd name="T11" fmla="*/ 617 h 617"/>
                <a:gd name="T12" fmla="*/ 32 w 230"/>
                <a:gd name="T13" fmla="*/ 617 h 617"/>
                <a:gd name="T14" fmla="*/ 32 w 230"/>
                <a:gd name="T15" fmla="*/ 615 h 617"/>
                <a:gd name="T16" fmla="*/ 230 w 230"/>
                <a:gd name="T17" fmla="*/ 615 h 617"/>
                <a:gd name="T18" fmla="*/ 136 w 230"/>
                <a:gd name="T19" fmla="*/ 426 h 617"/>
                <a:gd name="T20" fmla="*/ 115 w 230"/>
                <a:gd name="T21" fmla="*/ 383 h 617"/>
                <a:gd name="T22" fmla="*/ 113 w 230"/>
                <a:gd name="T23" fmla="*/ 377 h 617"/>
                <a:gd name="T24" fmla="*/ 113 w 230"/>
                <a:gd name="T25" fmla="*/ 377 h 617"/>
                <a:gd name="T26" fmla="*/ 113 w 230"/>
                <a:gd name="T27" fmla="*/ 375 h 617"/>
                <a:gd name="T28" fmla="*/ 188 w 230"/>
                <a:gd name="T29" fmla="*/ 375 h 617"/>
                <a:gd name="T30" fmla="*/ 177 w 230"/>
                <a:gd name="T31" fmla="*/ 358 h 617"/>
                <a:gd name="T32" fmla="*/ 154 w 230"/>
                <a:gd name="T33" fmla="*/ 317 h 617"/>
                <a:gd name="T34" fmla="*/ 152 w 230"/>
                <a:gd name="T35" fmla="*/ 315 h 617"/>
                <a:gd name="T36" fmla="*/ 115 w 230"/>
                <a:gd name="T37" fmla="*/ 251 h 617"/>
                <a:gd name="T38" fmla="*/ 63 w 230"/>
                <a:gd name="T39" fmla="*/ 167 h 617"/>
                <a:gd name="T40" fmla="*/ 65 w 230"/>
                <a:gd name="T41" fmla="*/ 167 h 617"/>
                <a:gd name="T42" fmla="*/ 65 w 230"/>
                <a:gd name="T43" fmla="*/ 167 h 617"/>
                <a:gd name="T44" fmla="*/ 102 w 230"/>
                <a:gd name="T45" fmla="*/ 167 h 617"/>
                <a:gd name="T46" fmla="*/ 131 w 230"/>
                <a:gd name="T47" fmla="*/ 167 h 617"/>
                <a:gd name="T48" fmla="*/ 5 w 230"/>
                <a:gd name="T49" fmla="*/ 3 h 617"/>
                <a:gd name="T50" fmla="*/ 1 w 230"/>
                <a:gd name="T5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0" h="617">
                  <a:moveTo>
                    <a:pt x="1" y="0"/>
                  </a:moveTo>
                  <a:lnTo>
                    <a:pt x="0" y="463"/>
                  </a:lnTo>
                  <a:lnTo>
                    <a:pt x="23" y="576"/>
                  </a:lnTo>
                  <a:lnTo>
                    <a:pt x="94" y="529"/>
                  </a:lnTo>
                  <a:lnTo>
                    <a:pt x="30" y="610"/>
                  </a:lnTo>
                  <a:lnTo>
                    <a:pt x="32" y="617"/>
                  </a:lnTo>
                  <a:lnTo>
                    <a:pt x="32" y="617"/>
                  </a:lnTo>
                  <a:lnTo>
                    <a:pt x="32" y="615"/>
                  </a:lnTo>
                  <a:lnTo>
                    <a:pt x="230" y="615"/>
                  </a:lnTo>
                  <a:lnTo>
                    <a:pt x="136" y="426"/>
                  </a:lnTo>
                  <a:lnTo>
                    <a:pt x="115" y="383"/>
                  </a:lnTo>
                  <a:lnTo>
                    <a:pt x="113" y="377"/>
                  </a:lnTo>
                  <a:lnTo>
                    <a:pt x="113" y="377"/>
                  </a:lnTo>
                  <a:lnTo>
                    <a:pt x="113" y="375"/>
                  </a:lnTo>
                  <a:lnTo>
                    <a:pt x="188" y="375"/>
                  </a:lnTo>
                  <a:lnTo>
                    <a:pt x="177" y="358"/>
                  </a:lnTo>
                  <a:lnTo>
                    <a:pt x="154" y="317"/>
                  </a:lnTo>
                  <a:lnTo>
                    <a:pt x="152" y="315"/>
                  </a:lnTo>
                  <a:lnTo>
                    <a:pt x="115" y="251"/>
                  </a:lnTo>
                  <a:lnTo>
                    <a:pt x="63" y="167"/>
                  </a:lnTo>
                  <a:lnTo>
                    <a:pt x="65" y="167"/>
                  </a:lnTo>
                  <a:lnTo>
                    <a:pt x="65" y="167"/>
                  </a:lnTo>
                  <a:lnTo>
                    <a:pt x="102" y="167"/>
                  </a:lnTo>
                  <a:lnTo>
                    <a:pt x="131" y="167"/>
                  </a:lnTo>
                  <a:lnTo>
                    <a:pt x="5" y="3"/>
                  </a:lnTo>
                  <a:lnTo>
                    <a:pt x="1"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27" name="Freeform 145">
              <a:extLst>
                <a:ext uri="{FF2B5EF4-FFF2-40B4-BE49-F238E27FC236}">
                  <a16:creationId xmlns:a16="http://schemas.microsoft.com/office/drawing/2014/main" id="{84C4F07A-3D7A-2407-0496-7DEBFF3656FD}"/>
                </a:ext>
              </a:extLst>
            </p:cNvPr>
            <p:cNvSpPr>
              <a:spLocks/>
            </p:cNvSpPr>
            <p:nvPr/>
          </p:nvSpPr>
          <p:spPr bwMode="auto">
            <a:xfrm>
              <a:off x="3111096" y="4535091"/>
              <a:ext cx="545475" cy="1463297"/>
            </a:xfrm>
            <a:custGeom>
              <a:avLst/>
              <a:gdLst>
                <a:gd name="T0" fmla="*/ 1 w 230"/>
                <a:gd name="T1" fmla="*/ 0 h 617"/>
                <a:gd name="T2" fmla="*/ 0 w 230"/>
                <a:gd name="T3" fmla="*/ 463 h 617"/>
                <a:gd name="T4" fmla="*/ 23 w 230"/>
                <a:gd name="T5" fmla="*/ 576 h 617"/>
                <a:gd name="T6" fmla="*/ 94 w 230"/>
                <a:gd name="T7" fmla="*/ 529 h 617"/>
                <a:gd name="T8" fmla="*/ 30 w 230"/>
                <a:gd name="T9" fmla="*/ 610 h 617"/>
                <a:gd name="T10" fmla="*/ 32 w 230"/>
                <a:gd name="T11" fmla="*/ 617 h 617"/>
                <a:gd name="T12" fmla="*/ 32 w 230"/>
                <a:gd name="T13" fmla="*/ 617 h 617"/>
                <a:gd name="T14" fmla="*/ 32 w 230"/>
                <a:gd name="T15" fmla="*/ 615 h 617"/>
                <a:gd name="T16" fmla="*/ 230 w 230"/>
                <a:gd name="T17" fmla="*/ 615 h 617"/>
                <a:gd name="T18" fmla="*/ 136 w 230"/>
                <a:gd name="T19" fmla="*/ 426 h 617"/>
                <a:gd name="T20" fmla="*/ 115 w 230"/>
                <a:gd name="T21" fmla="*/ 383 h 617"/>
                <a:gd name="T22" fmla="*/ 113 w 230"/>
                <a:gd name="T23" fmla="*/ 377 h 617"/>
                <a:gd name="T24" fmla="*/ 113 w 230"/>
                <a:gd name="T25" fmla="*/ 377 h 617"/>
                <a:gd name="T26" fmla="*/ 113 w 230"/>
                <a:gd name="T27" fmla="*/ 375 h 617"/>
                <a:gd name="T28" fmla="*/ 188 w 230"/>
                <a:gd name="T29" fmla="*/ 375 h 617"/>
                <a:gd name="T30" fmla="*/ 177 w 230"/>
                <a:gd name="T31" fmla="*/ 358 h 617"/>
                <a:gd name="T32" fmla="*/ 154 w 230"/>
                <a:gd name="T33" fmla="*/ 317 h 617"/>
                <a:gd name="T34" fmla="*/ 152 w 230"/>
                <a:gd name="T35" fmla="*/ 315 h 617"/>
                <a:gd name="T36" fmla="*/ 115 w 230"/>
                <a:gd name="T37" fmla="*/ 251 h 617"/>
                <a:gd name="T38" fmla="*/ 63 w 230"/>
                <a:gd name="T39" fmla="*/ 167 h 617"/>
                <a:gd name="T40" fmla="*/ 65 w 230"/>
                <a:gd name="T41" fmla="*/ 167 h 617"/>
                <a:gd name="T42" fmla="*/ 65 w 230"/>
                <a:gd name="T43" fmla="*/ 167 h 617"/>
                <a:gd name="T44" fmla="*/ 102 w 230"/>
                <a:gd name="T45" fmla="*/ 167 h 617"/>
                <a:gd name="T46" fmla="*/ 131 w 230"/>
                <a:gd name="T47" fmla="*/ 167 h 617"/>
                <a:gd name="T48" fmla="*/ 5 w 230"/>
                <a:gd name="T49" fmla="*/ 3 h 617"/>
                <a:gd name="T50" fmla="*/ 1 w 230"/>
                <a:gd name="T5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0" h="617">
                  <a:moveTo>
                    <a:pt x="1" y="0"/>
                  </a:moveTo>
                  <a:lnTo>
                    <a:pt x="0" y="463"/>
                  </a:lnTo>
                  <a:lnTo>
                    <a:pt x="23" y="576"/>
                  </a:lnTo>
                  <a:lnTo>
                    <a:pt x="94" y="529"/>
                  </a:lnTo>
                  <a:lnTo>
                    <a:pt x="30" y="610"/>
                  </a:lnTo>
                  <a:lnTo>
                    <a:pt x="32" y="617"/>
                  </a:lnTo>
                  <a:lnTo>
                    <a:pt x="32" y="617"/>
                  </a:lnTo>
                  <a:lnTo>
                    <a:pt x="32" y="615"/>
                  </a:lnTo>
                  <a:lnTo>
                    <a:pt x="230" y="615"/>
                  </a:lnTo>
                  <a:lnTo>
                    <a:pt x="136" y="426"/>
                  </a:lnTo>
                  <a:lnTo>
                    <a:pt x="115" y="383"/>
                  </a:lnTo>
                  <a:lnTo>
                    <a:pt x="113" y="377"/>
                  </a:lnTo>
                  <a:lnTo>
                    <a:pt x="113" y="377"/>
                  </a:lnTo>
                  <a:lnTo>
                    <a:pt x="113" y="375"/>
                  </a:lnTo>
                  <a:lnTo>
                    <a:pt x="188" y="375"/>
                  </a:lnTo>
                  <a:lnTo>
                    <a:pt x="177" y="358"/>
                  </a:lnTo>
                  <a:lnTo>
                    <a:pt x="154" y="317"/>
                  </a:lnTo>
                  <a:lnTo>
                    <a:pt x="152" y="315"/>
                  </a:lnTo>
                  <a:lnTo>
                    <a:pt x="115" y="251"/>
                  </a:lnTo>
                  <a:lnTo>
                    <a:pt x="63" y="167"/>
                  </a:lnTo>
                  <a:lnTo>
                    <a:pt x="65" y="167"/>
                  </a:lnTo>
                  <a:lnTo>
                    <a:pt x="65" y="167"/>
                  </a:lnTo>
                  <a:lnTo>
                    <a:pt x="102" y="167"/>
                  </a:lnTo>
                  <a:lnTo>
                    <a:pt x="131" y="167"/>
                  </a:lnTo>
                  <a:lnTo>
                    <a:pt x="5" y="3"/>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28" name="Freeform 146">
              <a:extLst>
                <a:ext uri="{FF2B5EF4-FFF2-40B4-BE49-F238E27FC236}">
                  <a16:creationId xmlns:a16="http://schemas.microsoft.com/office/drawing/2014/main" id="{DD2550AC-ED13-4DBD-BE11-63184DB5C79C}"/>
                </a:ext>
              </a:extLst>
            </p:cNvPr>
            <p:cNvSpPr>
              <a:spLocks/>
            </p:cNvSpPr>
            <p:nvPr/>
          </p:nvSpPr>
          <p:spPr bwMode="auto">
            <a:xfrm>
              <a:off x="3111096" y="5633156"/>
              <a:ext cx="222933" cy="934423"/>
            </a:xfrm>
            <a:custGeom>
              <a:avLst/>
              <a:gdLst>
                <a:gd name="T0" fmla="*/ 0 w 94"/>
                <a:gd name="T1" fmla="*/ 0 h 394"/>
                <a:gd name="T2" fmla="*/ 0 w 94"/>
                <a:gd name="T3" fmla="*/ 394 h 394"/>
                <a:gd name="T4" fmla="*/ 46 w 94"/>
                <a:gd name="T5" fmla="*/ 394 h 394"/>
                <a:gd name="T6" fmla="*/ 32 w 94"/>
                <a:gd name="T7" fmla="*/ 154 h 394"/>
                <a:gd name="T8" fmla="*/ 30 w 94"/>
                <a:gd name="T9" fmla="*/ 147 h 394"/>
                <a:gd name="T10" fmla="*/ 94 w 94"/>
                <a:gd name="T11" fmla="*/ 66 h 394"/>
                <a:gd name="T12" fmla="*/ 23 w 94"/>
                <a:gd name="T13" fmla="*/ 113 h 394"/>
                <a:gd name="T14" fmla="*/ 0 w 94"/>
                <a:gd name="T15" fmla="*/ 0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94">
                  <a:moveTo>
                    <a:pt x="0" y="0"/>
                  </a:moveTo>
                  <a:lnTo>
                    <a:pt x="0" y="394"/>
                  </a:lnTo>
                  <a:lnTo>
                    <a:pt x="46" y="394"/>
                  </a:lnTo>
                  <a:lnTo>
                    <a:pt x="32" y="154"/>
                  </a:lnTo>
                  <a:lnTo>
                    <a:pt x="30" y="147"/>
                  </a:lnTo>
                  <a:lnTo>
                    <a:pt x="94" y="66"/>
                  </a:lnTo>
                  <a:lnTo>
                    <a:pt x="23" y="11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29" name="Freeform 147">
              <a:extLst>
                <a:ext uri="{FF2B5EF4-FFF2-40B4-BE49-F238E27FC236}">
                  <a16:creationId xmlns:a16="http://schemas.microsoft.com/office/drawing/2014/main" id="{896EDE05-6679-FE5B-96A9-2BFBB84C28BC}"/>
                </a:ext>
              </a:extLst>
            </p:cNvPr>
            <p:cNvSpPr>
              <a:spLocks/>
            </p:cNvSpPr>
            <p:nvPr/>
          </p:nvSpPr>
          <p:spPr bwMode="auto">
            <a:xfrm>
              <a:off x="3111096" y="5633156"/>
              <a:ext cx="222933" cy="934423"/>
            </a:xfrm>
            <a:custGeom>
              <a:avLst/>
              <a:gdLst>
                <a:gd name="T0" fmla="*/ 0 w 94"/>
                <a:gd name="T1" fmla="*/ 0 h 394"/>
                <a:gd name="T2" fmla="*/ 0 w 94"/>
                <a:gd name="T3" fmla="*/ 394 h 394"/>
                <a:gd name="T4" fmla="*/ 46 w 94"/>
                <a:gd name="T5" fmla="*/ 394 h 394"/>
                <a:gd name="T6" fmla="*/ 32 w 94"/>
                <a:gd name="T7" fmla="*/ 154 h 394"/>
                <a:gd name="T8" fmla="*/ 30 w 94"/>
                <a:gd name="T9" fmla="*/ 147 h 394"/>
                <a:gd name="T10" fmla="*/ 94 w 94"/>
                <a:gd name="T11" fmla="*/ 66 h 394"/>
                <a:gd name="T12" fmla="*/ 23 w 94"/>
                <a:gd name="T13" fmla="*/ 113 h 394"/>
                <a:gd name="T14" fmla="*/ 0 w 94"/>
                <a:gd name="T15" fmla="*/ 0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94">
                  <a:moveTo>
                    <a:pt x="0" y="0"/>
                  </a:moveTo>
                  <a:lnTo>
                    <a:pt x="0" y="394"/>
                  </a:lnTo>
                  <a:lnTo>
                    <a:pt x="46" y="394"/>
                  </a:lnTo>
                  <a:lnTo>
                    <a:pt x="32" y="154"/>
                  </a:lnTo>
                  <a:lnTo>
                    <a:pt x="30" y="147"/>
                  </a:lnTo>
                  <a:lnTo>
                    <a:pt x="94" y="66"/>
                  </a:lnTo>
                  <a:lnTo>
                    <a:pt x="23" y="11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30" name="Freeform 148">
              <a:extLst>
                <a:ext uri="{FF2B5EF4-FFF2-40B4-BE49-F238E27FC236}">
                  <a16:creationId xmlns:a16="http://schemas.microsoft.com/office/drawing/2014/main" id="{5CD7A1A4-1D70-6B79-86B0-34DC63AF3EC0}"/>
                </a:ext>
              </a:extLst>
            </p:cNvPr>
            <p:cNvSpPr>
              <a:spLocks/>
            </p:cNvSpPr>
            <p:nvPr/>
          </p:nvSpPr>
          <p:spPr bwMode="auto">
            <a:xfrm>
              <a:off x="1261223" y="4651301"/>
              <a:ext cx="1121782" cy="1560534"/>
            </a:xfrm>
            <a:custGeom>
              <a:avLst/>
              <a:gdLst>
                <a:gd name="T0" fmla="*/ 235 w 473"/>
                <a:gd name="T1" fmla="*/ 0 h 658"/>
                <a:gd name="T2" fmla="*/ 0 w 473"/>
                <a:gd name="T3" fmla="*/ 658 h 658"/>
                <a:gd name="T4" fmla="*/ 232 w 473"/>
                <a:gd name="T5" fmla="*/ 658 h 658"/>
                <a:gd name="T6" fmla="*/ 241 w 473"/>
                <a:gd name="T7" fmla="*/ 658 h 658"/>
                <a:gd name="T8" fmla="*/ 473 w 473"/>
                <a:gd name="T9" fmla="*/ 658 h 658"/>
                <a:gd name="T10" fmla="*/ 235 w 473"/>
                <a:gd name="T11" fmla="*/ 0 h 658"/>
              </a:gdLst>
              <a:ahLst/>
              <a:cxnLst>
                <a:cxn ang="0">
                  <a:pos x="T0" y="T1"/>
                </a:cxn>
                <a:cxn ang="0">
                  <a:pos x="T2" y="T3"/>
                </a:cxn>
                <a:cxn ang="0">
                  <a:pos x="T4" y="T5"/>
                </a:cxn>
                <a:cxn ang="0">
                  <a:pos x="T6" y="T7"/>
                </a:cxn>
                <a:cxn ang="0">
                  <a:pos x="T8" y="T9"/>
                </a:cxn>
                <a:cxn ang="0">
                  <a:pos x="T10" y="T11"/>
                </a:cxn>
              </a:cxnLst>
              <a:rect l="0" t="0" r="r" b="b"/>
              <a:pathLst>
                <a:path w="473" h="658">
                  <a:moveTo>
                    <a:pt x="235" y="0"/>
                  </a:moveTo>
                  <a:lnTo>
                    <a:pt x="0" y="658"/>
                  </a:lnTo>
                  <a:lnTo>
                    <a:pt x="232" y="658"/>
                  </a:lnTo>
                  <a:lnTo>
                    <a:pt x="241" y="658"/>
                  </a:lnTo>
                  <a:lnTo>
                    <a:pt x="473" y="658"/>
                  </a:lnTo>
                  <a:lnTo>
                    <a:pt x="235"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31" name="Freeform 149">
              <a:extLst>
                <a:ext uri="{FF2B5EF4-FFF2-40B4-BE49-F238E27FC236}">
                  <a16:creationId xmlns:a16="http://schemas.microsoft.com/office/drawing/2014/main" id="{72340700-F486-E6F9-4DBD-DCE873CD359D}"/>
                </a:ext>
              </a:extLst>
            </p:cNvPr>
            <p:cNvSpPr>
              <a:spLocks/>
            </p:cNvSpPr>
            <p:nvPr/>
          </p:nvSpPr>
          <p:spPr bwMode="auto">
            <a:xfrm>
              <a:off x="1261223" y="4651301"/>
              <a:ext cx="1121782" cy="1560534"/>
            </a:xfrm>
            <a:custGeom>
              <a:avLst/>
              <a:gdLst>
                <a:gd name="T0" fmla="*/ 235 w 473"/>
                <a:gd name="T1" fmla="*/ 0 h 658"/>
                <a:gd name="T2" fmla="*/ 0 w 473"/>
                <a:gd name="T3" fmla="*/ 658 h 658"/>
                <a:gd name="T4" fmla="*/ 232 w 473"/>
                <a:gd name="T5" fmla="*/ 658 h 658"/>
                <a:gd name="T6" fmla="*/ 241 w 473"/>
                <a:gd name="T7" fmla="*/ 658 h 658"/>
                <a:gd name="T8" fmla="*/ 473 w 473"/>
                <a:gd name="T9" fmla="*/ 658 h 658"/>
                <a:gd name="T10" fmla="*/ 235 w 473"/>
                <a:gd name="T11" fmla="*/ 0 h 658"/>
              </a:gdLst>
              <a:ahLst/>
              <a:cxnLst>
                <a:cxn ang="0">
                  <a:pos x="T0" y="T1"/>
                </a:cxn>
                <a:cxn ang="0">
                  <a:pos x="T2" y="T3"/>
                </a:cxn>
                <a:cxn ang="0">
                  <a:pos x="T4" y="T5"/>
                </a:cxn>
                <a:cxn ang="0">
                  <a:pos x="T6" y="T7"/>
                </a:cxn>
                <a:cxn ang="0">
                  <a:pos x="T8" y="T9"/>
                </a:cxn>
                <a:cxn ang="0">
                  <a:pos x="T10" y="T11"/>
                </a:cxn>
              </a:cxnLst>
              <a:rect l="0" t="0" r="r" b="b"/>
              <a:pathLst>
                <a:path w="473" h="658">
                  <a:moveTo>
                    <a:pt x="235" y="0"/>
                  </a:moveTo>
                  <a:lnTo>
                    <a:pt x="0" y="658"/>
                  </a:lnTo>
                  <a:lnTo>
                    <a:pt x="232" y="658"/>
                  </a:lnTo>
                  <a:lnTo>
                    <a:pt x="241" y="658"/>
                  </a:lnTo>
                  <a:lnTo>
                    <a:pt x="473" y="658"/>
                  </a:lnTo>
                  <a:lnTo>
                    <a:pt x="2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32" name="Freeform 150">
              <a:extLst>
                <a:ext uri="{FF2B5EF4-FFF2-40B4-BE49-F238E27FC236}">
                  <a16:creationId xmlns:a16="http://schemas.microsoft.com/office/drawing/2014/main" id="{68E72435-DDD1-CA31-DDEA-37741308E7B9}"/>
                </a:ext>
              </a:extLst>
            </p:cNvPr>
            <p:cNvSpPr>
              <a:spLocks/>
            </p:cNvSpPr>
            <p:nvPr/>
          </p:nvSpPr>
          <p:spPr bwMode="auto">
            <a:xfrm>
              <a:off x="1289683" y="4672645"/>
              <a:ext cx="1064863" cy="1273566"/>
            </a:xfrm>
            <a:custGeom>
              <a:avLst/>
              <a:gdLst>
                <a:gd name="T0" fmla="*/ 223 w 449"/>
                <a:gd name="T1" fmla="*/ 0 h 537"/>
                <a:gd name="T2" fmla="*/ 0 w 449"/>
                <a:gd name="T3" fmla="*/ 537 h 537"/>
                <a:gd name="T4" fmla="*/ 220 w 449"/>
                <a:gd name="T5" fmla="*/ 537 h 537"/>
                <a:gd name="T6" fmla="*/ 229 w 449"/>
                <a:gd name="T7" fmla="*/ 537 h 537"/>
                <a:gd name="T8" fmla="*/ 449 w 449"/>
                <a:gd name="T9" fmla="*/ 537 h 537"/>
                <a:gd name="T10" fmla="*/ 223 w 449"/>
                <a:gd name="T11" fmla="*/ 0 h 537"/>
              </a:gdLst>
              <a:ahLst/>
              <a:cxnLst>
                <a:cxn ang="0">
                  <a:pos x="T0" y="T1"/>
                </a:cxn>
                <a:cxn ang="0">
                  <a:pos x="T2" y="T3"/>
                </a:cxn>
                <a:cxn ang="0">
                  <a:pos x="T4" y="T5"/>
                </a:cxn>
                <a:cxn ang="0">
                  <a:pos x="T6" y="T7"/>
                </a:cxn>
                <a:cxn ang="0">
                  <a:pos x="T8" y="T9"/>
                </a:cxn>
                <a:cxn ang="0">
                  <a:pos x="T10" y="T11"/>
                </a:cxn>
              </a:cxnLst>
              <a:rect l="0" t="0" r="r" b="b"/>
              <a:pathLst>
                <a:path w="449" h="537">
                  <a:moveTo>
                    <a:pt x="223" y="0"/>
                  </a:moveTo>
                  <a:lnTo>
                    <a:pt x="0" y="537"/>
                  </a:lnTo>
                  <a:lnTo>
                    <a:pt x="220" y="537"/>
                  </a:lnTo>
                  <a:lnTo>
                    <a:pt x="229" y="537"/>
                  </a:lnTo>
                  <a:lnTo>
                    <a:pt x="449" y="537"/>
                  </a:lnTo>
                  <a:lnTo>
                    <a:pt x="223"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33" name="Freeform 151">
              <a:extLst>
                <a:ext uri="{FF2B5EF4-FFF2-40B4-BE49-F238E27FC236}">
                  <a16:creationId xmlns:a16="http://schemas.microsoft.com/office/drawing/2014/main" id="{831342E5-2F98-6597-1F38-3FC7B5DB7B7B}"/>
                </a:ext>
              </a:extLst>
            </p:cNvPr>
            <p:cNvSpPr>
              <a:spLocks/>
            </p:cNvSpPr>
            <p:nvPr/>
          </p:nvSpPr>
          <p:spPr bwMode="auto">
            <a:xfrm>
              <a:off x="1289683" y="4672645"/>
              <a:ext cx="1064863" cy="1273566"/>
            </a:xfrm>
            <a:custGeom>
              <a:avLst/>
              <a:gdLst>
                <a:gd name="T0" fmla="*/ 223 w 449"/>
                <a:gd name="T1" fmla="*/ 0 h 537"/>
                <a:gd name="T2" fmla="*/ 0 w 449"/>
                <a:gd name="T3" fmla="*/ 537 h 537"/>
                <a:gd name="T4" fmla="*/ 220 w 449"/>
                <a:gd name="T5" fmla="*/ 537 h 537"/>
                <a:gd name="T6" fmla="*/ 229 w 449"/>
                <a:gd name="T7" fmla="*/ 537 h 537"/>
                <a:gd name="T8" fmla="*/ 449 w 449"/>
                <a:gd name="T9" fmla="*/ 537 h 537"/>
                <a:gd name="T10" fmla="*/ 223 w 449"/>
                <a:gd name="T11" fmla="*/ 0 h 537"/>
              </a:gdLst>
              <a:ahLst/>
              <a:cxnLst>
                <a:cxn ang="0">
                  <a:pos x="T0" y="T1"/>
                </a:cxn>
                <a:cxn ang="0">
                  <a:pos x="T2" y="T3"/>
                </a:cxn>
                <a:cxn ang="0">
                  <a:pos x="T4" y="T5"/>
                </a:cxn>
                <a:cxn ang="0">
                  <a:pos x="T6" y="T7"/>
                </a:cxn>
                <a:cxn ang="0">
                  <a:pos x="T8" y="T9"/>
                </a:cxn>
                <a:cxn ang="0">
                  <a:pos x="T10" y="T11"/>
                </a:cxn>
              </a:cxnLst>
              <a:rect l="0" t="0" r="r" b="b"/>
              <a:pathLst>
                <a:path w="449" h="537">
                  <a:moveTo>
                    <a:pt x="223" y="0"/>
                  </a:moveTo>
                  <a:lnTo>
                    <a:pt x="0" y="537"/>
                  </a:lnTo>
                  <a:lnTo>
                    <a:pt x="220" y="537"/>
                  </a:lnTo>
                  <a:lnTo>
                    <a:pt x="229" y="537"/>
                  </a:lnTo>
                  <a:lnTo>
                    <a:pt x="449" y="537"/>
                  </a:lnTo>
                  <a:lnTo>
                    <a:pt x="2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34" name="Freeform 152">
              <a:extLst>
                <a:ext uri="{FF2B5EF4-FFF2-40B4-BE49-F238E27FC236}">
                  <a16:creationId xmlns:a16="http://schemas.microsoft.com/office/drawing/2014/main" id="{6E46F6A8-22C5-B038-D27D-58A219491060}"/>
                </a:ext>
              </a:extLst>
            </p:cNvPr>
            <p:cNvSpPr>
              <a:spLocks/>
            </p:cNvSpPr>
            <p:nvPr/>
          </p:nvSpPr>
          <p:spPr bwMode="auto">
            <a:xfrm>
              <a:off x="1344230" y="4677389"/>
              <a:ext cx="951024" cy="1000829"/>
            </a:xfrm>
            <a:custGeom>
              <a:avLst/>
              <a:gdLst>
                <a:gd name="T0" fmla="*/ 200 w 401"/>
                <a:gd name="T1" fmla="*/ 0 h 422"/>
                <a:gd name="T2" fmla="*/ 0 w 401"/>
                <a:gd name="T3" fmla="*/ 422 h 422"/>
                <a:gd name="T4" fmla="*/ 197 w 401"/>
                <a:gd name="T5" fmla="*/ 422 h 422"/>
                <a:gd name="T6" fmla="*/ 206 w 401"/>
                <a:gd name="T7" fmla="*/ 422 h 422"/>
                <a:gd name="T8" fmla="*/ 401 w 401"/>
                <a:gd name="T9" fmla="*/ 422 h 422"/>
                <a:gd name="T10" fmla="*/ 200 w 401"/>
                <a:gd name="T11" fmla="*/ 0 h 422"/>
              </a:gdLst>
              <a:ahLst/>
              <a:cxnLst>
                <a:cxn ang="0">
                  <a:pos x="T0" y="T1"/>
                </a:cxn>
                <a:cxn ang="0">
                  <a:pos x="T2" y="T3"/>
                </a:cxn>
                <a:cxn ang="0">
                  <a:pos x="T4" y="T5"/>
                </a:cxn>
                <a:cxn ang="0">
                  <a:pos x="T6" y="T7"/>
                </a:cxn>
                <a:cxn ang="0">
                  <a:pos x="T8" y="T9"/>
                </a:cxn>
                <a:cxn ang="0">
                  <a:pos x="T10" y="T11"/>
                </a:cxn>
              </a:cxnLst>
              <a:rect l="0" t="0" r="r" b="b"/>
              <a:pathLst>
                <a:path w="401" h="422">
                  <a:moveTo>
                    <a:pt x="200" y="0"/>
                  </a:moveTo>
                  <a:lnTo>
                    <a:pt x="0" y="422"/>
                  </a:lnTo>
                  <a:lnTo>
                    <a:pt x="197" y="422"/>
                  </a:lnTo>
                  <a:lnTo>
                    <a:pt x="206" y="422"/>
                  </a:lnTo>
                  <a:lnTo>
                    <a:pt x="401" y="422"/>
                  </a:lnTo>
                  <a:lnTo>
                    <a:pt x="200"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35" name="Freeform 153">
              <a:extLst>
                <a:ext uri="{FF2B5EF4-FFF2-40B4-BE49-F238E27FC236}">
                  <a16:creationId xmlns:a16="http://schemas.microsoft.com/office/drawing/2014/main" id="{5CEDE73F-BE71-6FA5-0040-84B32F10C136}"/>
                </a:ext>
              </a:extLst>
            </p:cNvPr>
            <p:cNvSpPr>
              <a:spLocks/>
            </p:cNvSpPr>
            <p:nvPr/>
          </p:nvSpPr>
          <p:spPr bwMode="auto">
            <a:xfrm>
              <a:off x="1344230" y="4677389"/>
              <a:ext cx="951024" cy="1000829"/>
            </a:xfrm>
            <a:custGeom>
              <a:avLst/>
              <a:gdLst>
                <a:gd name="T0" fmla="*/ 200 w 401"/>
                <a:gd name="T1" fmla="*/ 0 h 422"/>
                <a:gd name="T2" fmla="*/ 0 w 401"/>
                <a:gd name="T3" fmla="*/ 422 h 422"/>
                <a:gd name="T4" fmla="*/ 197 w 401"/>
                <a:gd name="T5" fmla="*/ 422 h 422"/>
                <a:gd name="T6" fmla="*/ 206 w 401"/>
                <a:gd name="T7" fmla="*/ 422 h 422"/>
                <a:gd name="T8" fmla="*/ 401 w 401"/>
                <a:gd name="T9" fmla="*/ 422 h 422"/>
                <a:gd name="T10" fmla="*/ 200 w 401"/>
                <a:gd name="T11" fmla="*/ 0 h 422"/>
              </a:gdLst>
              <a:ahLst/>
              <a:cxnLst>
                <a:cxn ang="0">
                  <a:pos x="T0" y="T1"/>
                </a:cxn>
                <a:cxn ang="0">
                  <a:pos x="T2" y="T3"/>
                </a:cxn>
                <a:cxn ang="0">
                  <a:pos x="T4" y="T5"/>
                </a:cxn>
                <a:cxn ang="0">
                  <a:pos x="T6" y="T7"/>
                </a:cxn>
                <a:cxn ang="0">
                  <a:pos x="T8" y="T9"/>
                </a:cxn>
                <a:cxn ang="0">
                  <a:pos x="T10" y="T11"/>
                </a:cxn>
              </a:cxnLst>
              <a:rect l="0" t="0" r="r" b="b"/>
              <a:pathLst>
                <a:path w="401" h="422">
                  <a:moveTo>
                    <a:pt x="200" y="0"/>
                  </a:moveTo>
                  <a:lnTo>
                    <a:pt x="0" y="422"/>
                  </a:lnTo>
                  <a:lnTo>
                    <a:pt x="197" y="422"/>
                  </a:lnTo>
                  <a:lnTo>
                    <a:pt x="206" y="422"/>
                  </a:lnTo>
                  <a:lnTo>
                    <a:pt x="401" y="422"/>
                  </a:lnTo>
                  <a:lnTo>
                    <a:pt x="2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36" name="Freeform 154">
              <a:extLst>
                <a:ext uri="{FF2B5EF4-FFF2-40B4-BE49-F238E27FC236}">
                  <a16:creationId xmlns:a16="http://schemas.microsoft.com/office/drawing/2014/main" id="{CEDFFA5F-5E66-2F63-A672-61734CC7D05D}"/>
                </a:ext>
              </a:extLst>
            </p:cNvPr>
            <p:cNvSpPr>
              <a:spLocks/>
            </p:cNvSpPr>
            <p:nvPr/>
          </p:nvSpPr>
          <p:spPr bwMode="auto">
            <a:xfrm>
              <a:off x="1415379" y="4658416"/>
              <a:ext cx="808726" cy="680658"/>
            </a:xfrm>
            <a:custGeom>
              <a:avLst/>
              <a:gdLst>
                <a:gd name="T0" fmla="*/ 170 w 341"/>
                <a:gd name="T1" fmla="*/ 0 h 287"/>
                <a:gd name="T2" fmla="*/ 0 w 341"/>
                <a:gd name="T3" fmla="*/ 287 h 287"/>
                <a:gd name="T4" fmla="*/ 167 w 341"/>
                <a:gd name="T5" fmla="*/ 287 h 287"/>
                <a:gd name="T6" fmla="*/ 176 w 341"/>
                <a:gd name="T7" fmla="*/ 287 h 287"/>
                <a:gd name="T8" fmla="*/ 341 w 341"/>
                <a:gd name="T9" fmla="*/ 287 h 287"/>
                <a:gd name="T10" fmla="*/ 170 w 341"/>
                <a:gd name="T11" fmla="*/ 0 h 287"/>
              </a:gdLst>
              <a:ahLst/>
              <a:cxnLst>
                <a:cxn ang="0">
                  <a:pos x="T0" y="T1"/>
                </a:cxn>
                <a:cxn ang="0">
                  <a:pos x="T2" y="T3"/>
                </a:cxn>
                <a:cxn ang="0">
                  <a:pos x="T4" y="T5"/>
                </a:cxn>
                <a:cxn ang="0">
                  <a:pos x="T6" y="T7"/>
                </a:cxn>
                <a:cxn ang="0">
                  <a:pos x="T8" y="T9"/>
                </a:cxn>
                <a:cxn ang="0">
                  <a:pos x="T10" y="T11"/>
                </a:cxn>
              </a:cxnLst>
              <a:rect l="0" t="0" r="r" b="b"/>
              <a:pathLst>
                <a:path w="341" h="287">
                  <a:moveTo>
                    <a:pt x="170" y="0"/>
                  </a:moveTo>
                  <a:lnTo>
                    <a:pt x="0" y="287"/>
                  </a:lnTo>
                  <a:lnTo>
                    <a:pt x="167" y="287"/>
                  </a:lnTo>
                  <a:lnTo>
                    <a:pt x="176" y="287"/>
                  </a:lnTo>
                  <a:lnTo>
                    <a:pt x="341" y="287"/>
                  </a:lnTo>
                  <a:lnTo>
                    <a:pt x="170"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37" name="Freeform 155">
              <a:extLst>
                <a:ext uri="{FF2B5EF4-FFF2-40B4-BE49-F238E27FC236}">
                  <a16:creationId xmlns:a16="http://schemas.microsoft.com/office/drawing/2014/main" id="{4E2FB081-B336-4955-8F99-00D7BD667467}"/>
                </a:ext>
              </a:extLst>
            </p:cNvPr>
            <p:cNvSpPr>
              <a:spLocks/>
            </p:cNvSpPr>
            <p:nvPr/>
          </p:nvSpPr>
          <p:spPr bwMode="auto">
            <a:xfrm>
              <a:off x="1415379" y="4658416"/>
              <a:ext cx="808726" cy="680658"/>
            </a:xfrm>
            <a:custGeom>
              <a:avLst/>
              <a:gdLst>
                <a:gd name="T0" fmla="*/ 170 w 341"/>
                <a:gd name="T1" fmla="*/ 0 h 287"/>
                <a:gd name="T2" fmla="*/ 0 w 341"/>
                <a:gd name="T3" fmla="*/ 287 h 287"/>
                <a:gd name="T4" fmla="*/ 167 w 341"/>
                <a:gd name="T5" fmla="*/ 287 h 287"/>
                <a:gd name="T6" fmla="*/ 176 w 341"/>
                <a:gd name="T7" fmla="*/ 287 h 287"/>
                <a:gd name="T8" fmla="*/ 341 w 341"/>
                <a:gd name="T9" fmla="*/ 287 h 287"/>
                <a:gd name="T10" fmla="*/ 170 w 341"/>
                <a:gd name="T11" fmla="*/ 0 h 287"/>
              </a:gdLst>
              <a:ahLst/>
              <a:cxnLst>
                <a:cxn ang="0">
                  <a:pos x="T0" y="T1"/>
                </a:cxn>
                <a:cxn ang="0">
                  <a:pos x="T2" y="T3"/>
                </a:cxn>
                <a:cxn ang="0">
                  <a:pos x="T4" y="T5"/>
                </a:cxn>
                <a:cxn ang="0">
                  <a:pos x="T6" y="T7"/>
                </a:cxn>
                <a:cxn ang="0">
                  <a:pos x="T8" y="T9"/>
                </a:cxn>
                <a:cxn ang="0">
                  <a:pos x="T10" y="T11"/>
                </a:cxn>
              </a:cxnLst>
              <a:rect l="0" t="0" r="r" b="b"/>
              <a:pathLst>
                <a:path w="341" h="287">
                  <a:moveTo>
                    <a:pt x="170" y="0"/>
                  </a:moveTo>
                  <a:lnTo>
                    <a:pt x="0" y="287"/>
                  </a:lnTo>
                  <a:lnTo>
                    <a:pt x="167" y="287"/>
                  </a:lnTo>
                  <a:lnTo>
                    <a:pt x="176" y="287"/>
                  </a:lnTo>
                  <a:lnTo>
                    <a:pt x="341" y="287"/>
                  </a:lnTo>
                  <a:lnTo>
                    <a:pt x="1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38" name="Freeform 156">
              <a:extLst>
                <a:ext uri="{FF2B5EF4-FFF2-40B4-BE49-F238E27FC236}">
                  <a16:creationId xmlns:a16="http://schemas.microsoft.com/office/drawing/2014/main" id="{5B3B685A-812D-F38E-1329-65CF8FF68658}"/>
                </a:ext>
              </a:extLst>
            </p:cNvPr>
            <p:cNvSpPr>
              <a:spLocks/>
            </p:cNvSpPr>
            <p:nvPr/>
          </p:nvSpPr>
          <p:spPr bwMode="auto">
            <a:xfrm>
              <a:off x="1545819" y="5272668"/>
              <a:ext cx="550219" cy="1223762"/>
            </a:xfrm>
            <a:custGeom>
              <a:avLst/>
              <a:gdLst>
                <a:gd name="T0" fmla="*/ 232 w 232"/>
                <a:gd name="T1" fmla="*/ 317 h 516"/>
                <a:gd name="T2" fmla="*/ 140 w 232"/>
                <a:gd name="T3" fmla="*/ 349 h 516"/>
                <a:gd name="T4" fmla="*/ 135 w 232"/>
                <a:gd name="T5" fmla="*/ 280 h 516"/>
                <a:gd name="T6" fmla="*/ 202 w 232"/>
                <a:gd name="T7" fmla="*/ 227 h 516"/>
                <a:gd name="T8" fmla="*/ 133 w 232"/>
                <a:gd name="T9" fmla="*/ 252 h 516"/>
                <a:gd name="T10" fmla="*/ 130 w 232"/>
                <a:gd name="T11" fmla="*/ 184 h 516"/>
                <a:gd name="T12" fmla="*/ 177 w 232"/>
                <a:gd name="T13" fmla="*/ 145 h 516"/>
                <a:gd name="T14" fmla="*/ 128 w 232"/>
                <a:gd name="T15" fmla="*/ 162 h 516"/>
                <a:gd name="T16" fmla="*/ 115 w 232"/>
                <a:gd name="T17" fmla="*/ 0 h 516"/>
                <a:gd name="T18" fmla="*/ 105 w 232"/>
                <a:gd name="T19" fmla="*/ 162 h 516"/>
                <a:gd name="T20" fmla="*/ 55 w 232"/>
                <a:gd name="T21" fmla="*/ 145 h 516"/>
                <a:gd name="T22" fmla="*/ 103 w 232"/>
                <a:gd name="T23" fmla="*/ 184 h 516"/>
                <a:gd name="T24" fmla="*/ 98 w 232"/>
                <a:gd name="T25" fmla="*/ 252 h 516"/>
                <a:gd name="T26" fmla="*/ 30 w 232"/>
                <a:gd name="T27" fmla="*/ 227 h 516"/>
                <a:gd name="T28" fmla="*/ 96 w 232"/>
                <a:gd name="T29" fmla="*/ 280 h 516"/>
                <a:gd name="T30" fmla="*/ 92 w 232"/>
                <a:gd name="T31" fmla="*/ 349 h 516"/>
                <a:gd name="T32" fmla="*/ 0 w 232"/>
                <a:gd name="T33" fmla="*/ 317 h 516"/>
                <a:gd name="T34" fmla="*/ 89 w 232"/>
                <a:gd name="T35" fmla="*/ 389 h 516"/>
                <a:gd name="T36" fmla="*/ 80 w 232"/>
                <a:gd name="T37" fmla="*/ 516 h 516"/>
                <a:gd name="T38" fmla="*/ 153 w 232"/>
                <a:gd name="T39" fmla="*/ 516 h 516"/>
                <a:gd name="T40" fmla="*/ 144 w 232"/>
                <a:gd name="T41" fmla="*/ 389 h 516"/>
                <a:gd name="T42" fmla="*/ 232 w 232"/>
                <a:gd name="T43" fmla="*/ 317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516">
                  <a:moveTo>
                    <a:pt x="232" y="317"/>
                  </a:moveTo>
                  <a:lnTo>
                    <a:pt x="140" y="349"/>
                  </a:lnTo>
                  <a:lnTo>
                    <a:pt x="135" y="280"/>
                  </a:lnTo>
                  <a:lnTo>
                    <a:pt x="202" y="227"/>
                  </a:lnTo>
                  <a:lnTo>
                    <a:pt x="133" y="252"/>
                  </a:lnTo>
                  <a:lnTo>
                    <a:pt x="130" y="184"/>
                  </a:lnTo>
                  <a:lnTo>
                    <a:pt x="177" y="145"/>
                  </a:lnTo>
                  <a:lnTo>
                    <a:pt x="128" y="162"/>
                  </a:lnTo>
                  <a:lnTo>
                    <a:pt x="115" y="0"/>
                  </a:lnTo>
                  <a:lnTo>
                    <a:pt x="105" y="162"/>
                  </a:lnTo>
                  <a:lnTo>
                    <a:pt x="55" y="145"/>
                  </a:lnTo>
                  <a:lnTo>
                    <a:pt x="103" y="184"/>
                  </a:lnTo>
                  <a:lnTo>
                    <a:pt x="98" y="252"/>
                  </a:lnTo>
                  <a:lnTo>
                    <a:pt x="30" y="227"/>
                  </a:lnTo>
                  <a:lnTo>
                    <a:pt x="96" y="280"/>
                  </a:lnTo>
                  <a:lnTo>
                    <a:pt x="92" y="349"/>
                  </a:lnTo>
                  <a:lnTo>
                    <a:pt x="0" y="317"/>
                  </a:lnTo>
                  <a:lnTo>
                    <a:pt x="89" y="389"/>
                  </a:lnTo>
                  <a:lnTo>
                    <a:pt x="80" y="516"/>
                  </a:lnTo>
                  <a:lnTo>
                    <a:pt x="153" y="516"/>
                  </a:lnTo>
                  <a:lnTo>
                    <a:pt x="144" y="389"/>
                  </a:lnTo>
                  <a:lnTo>
                    <a:pt x="232" y="31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39" name="Freeform 157">
              <a:extLst>
                <a:ext uri="{FF2B5EF4-FFF2-40B4-BE49-F238E27FC236}">
                  <a16:creationId xmlns:a16="http://schemas.microsoft.com/office/drawing/2014/main" id="{ED2DBFAD-C0CA-215B-0A5F-7497377FCE50}"/>
                </a:ext>
              </a:extLst>
            </p:cNvPr>
            <p:cNvSpPr>
              <a:spLocks/>
            </p:cNvSpPr>
            <p:nvPr/>
          </p:nvSpPr>
          <p:spPr bwMode="auto">
            <a:xfrm>
              <a:off x="1545819" y="5272668"/>
              <a:ext cx="550219" cy="1223762"/>
            </a:xfrm>
            <a:custGeom>
              <a:avLst/>
              <a:gdLst>
                <a:gd name="T0" fmla="*/ 232 w 232"/>
                <a:gd name="T1" fmla="*/ 317 h 516"/>
                <a:gd name="T2" fmla="*/ 140 w 232"/>
                <a:gd name="T3" fmla="*/ 349 h 516"/>
                <a:gd name="T4" fmla="*/ 135 w 232"/>
                <a:gd name="T5" fmla="*/ 280 h 516"/>
                <a:gd name="T6" fmla="*/ 202 w 232"/>
                <a:gd name="T7" fmla="*/ 227 h 516"/>
                <a:gd name="T8" fmla="*/ 133 w 232"/>
                <a:gd name="T9" fmla="*/ 252 h 516"/>
                <a:gd name="T10" fmla="*/ 130 w 232"/>
                <a:gd name="T11" fmla="*/ 184 h 516"/>
                <a:gd name="T12" fmla="*/ 177 w 232"/>
                <a:gd name="T13" fmla="*/ 145 h 516"/>
                <a:gd name="T14" fmla="*/ 128 w 232"/>
                <a:gd name="T15" fmla="*/ 162 h 516"/>
                <a:gd name="T16" fmla="*/ 115 w 232"/>
                <a:gd name="T17" fmla="*/ 0 h 516"/>
                <a:gd name="T18" fmla="*/ 105 w 232"/>
                <a:gd name="T19" fmla="*/ 162 h 516"/>
                <a:gd name="T20" fmla="*/ 55 w 232"/>
                <a:gd name="T21" fmla="*/ 145 h 516"/>
                <a:gd name="T22" fmla="*/ 103 w 232"/>
                <a:gd name="T23" fmla="*/ 184 h 516"/>
                <a:gd name="T24" fmla="*/ 98 w 232"/>
                <a:gd name="T25" fmla="*/ 252 h 516"/>
                <a:gd name="T26" fmla="*/ 30 w 232"/>
                <a:gd name="T27" fmla="*/ 227 h 516"/>
                <a:gd name="T28" fmla="*/ 96 w 232"/>
                <a:gd name="T29" fmla="*/ 280 h 516"/>
                <a:gd name="T30" fmla="*/ 92 w 232"/>
                <a:gd name="T31" fmla="*/ 349 h 516"/>
                <a:gd name="T32" fmla="*/ 0 w 232"/>
                <a:gd name="T33" fmla="*/ 317 h 516"/>
                <a:gd name="T34" fmla="*/ 89 w 232"/>
                <a:gd name="T35" fmla="*/ 389 h 516"/>
                <a:gd name="T36" fmla="*/ 80 w 232"/>
                <a:gd name="T37" fmla="*/ 516 h 516"/>
                <a:gd name="T38" fmla="*/ 153 w 232"/>
                <a:gd name="T39" fmla="*/ 516 h 516"/>
                <a:gd name="T40" fmla="*/ 144 w 232"/>
                <a:gd name="T41" fmla="*/ 389 h 516"/>
                <a:gd name="T42" fmla="*/ 232 w 232"/>
                <a:gd name="T43" fmla="*/ 317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516">
                  <a:moveTo>
                    <a:pt x="232" y="317"/>
                  </a:moveTo>
                  <a:lnTo>
                    <a:pt x="140" y="349"/>
                  </a:lnTo>
                  <a:lnTo>
                    <a:pt x="135" y="280"/>
                  </a:lnTo>
                  <a:lnTo>
                    <a:pt x="202" y="227"/>
                  </a:lnTo>
                  <a:lnTo>
                    <a:pt x="133" y="252"/>
                  </a:lnTo>
                  <a:lnTo>
                    <a:pt x="130" y="184"/>
                  </a:lnTo>
                  <a:lnTo>
                    <a:pt x="177" y="145"/>
                  </a:lnTo>
                  <a:lnTo>
                    <a:pt x="128" y="162"/>
                  </a:lnTo>
                  <a:lnTo>
                    <a:pt x="115" y="0"/>
                  </a:lnTo>
                  <a:lnTo>
                    <a:pt x="105" y="162"/>
                  </a:lnTo>
                  <a:lnTo>
                    <a:pt x="55" y="145"/>
                  </a:lnTo>
                  <a:lnTo>
                    <a:pt x="103" y="184"/>
                  </a:lnTo>
                  <a:lnTo>
                    <a:pt x="98" y="252"/>
                  </a:lnTo>
                  <a:lnTo>
                    <a:pt x="30" y="227"/>
                  </a:lnTo>
                  <a:lnTo>
                    <a:pt x="96" y="280"/>
                  </a:lnTo>
                  <a:lnTo>
                    <a:pt x="92" y="349"/>
                  </a:lnTo>
                  <a:lnTo>
                    <a:pt x="0" y="317"/>
                  </a:lnTo>
                  <a:lnTo>
                    <a:pt x="89" y="389"/>
                  </a:lnTo>
                  <a:lnTo>
                    <a:pt x="80" y="516"/>
                  </a:lnTo>
                  <a:lnTo>
                    <a:pt x="153" y="516"/>
                  </a:lnTo>
                  <a:lnTo>
                    <a:pt x="144" y="389"/>
                  </a:lnTo>
                  <a:lnTo>
                    <a:pt x="232" y="3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40" name="Freeform 158">
              <a:extLst>
                <a:ext uri="{FF2B5EF4-FFF2-40B4-BE49-F238E27FC236}">
                  <a16:creationId xmlns:a16="http://schemas.microsoft.com/office/drawing/2014/main" id="{2F88259B-9825-E4E2-64BE-ACD571BD3B11}"/>
                </a:ext>
              </a:extLst>
            </p:cNvPr>
            <p:cNvSpPr>
              <a:spLocks noEditPoints="1"/>
            </p:cNvSpPr>
            <p:nvPr/>
          </p:nvSpPr>
          <p:spPr bwMode="auto">
            <a:xfrm>
              <a:off x="1818557" y="4646557"/>
              <a:ext cx="384204" cy="832443"/>
            </a:xfrm>
            <a:custGeom>
              <a:avLst/>
              <a:gdLst>
                <a:gd name="T0" fmla="*/ 158 w 162"/>
                <a:gd name="T1" fmla="*/ 345 h 351"/>
                <a:gd name="T2" fmla="*/ 158 w 162"/>
                <a:gd name="T3" fmla="*/ 345 h 351"/>
                <a:gd name="T4" fmla="*/ 162 w 162"/>
                <a:gd name="T5" fmla="*/ 351 h 351"/>
                <a:gd name="T6" fmla="*/ 162 w 162"/>
                <a:gd name="T7" fmla="*/ 351 h 351"/>
                <a:gd name="T8" fmla="*/ 158 w 162"/>
                <a:gd name="T9" fmla="*/ 345 h 351"/>
                <a:gd name="T10" fmla="*/ 0 w 162"/>
                <a:gd name="T11" fmla="*/ 0 h 351"/>
                <a:gd name="T12" fmla="*/ 0 w 162"/>
                <a:gd name="T13" fmla="*/ 2 h 351"/>
                <a:gd name="T14" fmla="*/ 0 w 162"/>
                <a:gd name="T15" fmla="*/ 3 h 351"/>
                <a:gd name="T16" fmla="*/ 0 w 162"/>
                <a:gd name="T17" fmla="*/ 2 h 351"/>
                <a:gd name="T18" fmla="*/ 2 w 162"/>
                <a:gd name="T19" fmla="*/ 9 h 351"/>
                <a:gd name="T20" fmla="*/ 4 w 162"/>
                <a:gd name="T21" fmla="*/ 11 h 351"/>
                <a:gd name="T22" fmla="*/ 0 w 162"/>
                <a:gd name="T23"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351">
                  <a:moveTo>
                    <a:pt x="158" y="345"/>
                  </a:moveTo>
                  <a:lnTo>
                    <a:pt x="158" y="345"/>
                  </a:lnTo>
                  <a:lnTo>
                    <a:pt x="162" y="351"/>
                  </a:lnTo>
                  <a:lnTo>
                    <a:pt x="162" y="351"/>
                  </a:lnTo>
                  <a:lnTo>
                    <a:pt x="158" y="345"/>
                  </a:lnTo>
                  <a:close/>
                  <a:moveTo>
                    <a:pt x="0" y="0"/>
                  </a:moveTo>
                  <a:lnTo>
                    <a:pt x="0" y="2"/>
                  </a:lnTo>
                  <a:lnTo>
                    <a:pt x="0" y="3"/>
                  </a:lnTo>
                  <a:lnTo>
                    <a:pt x="0" y="2"/>
                  </a:lnTo>
                  <a:lnTo>
                    <a:pt x="2" y="9"/>
                  </a:lnTo>
                  <a:lnTo>
                    <a:pt x="4" y="11"/>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41" name="Freeform 159">
              <a:extLst>
                <a:ext uri="{FF2B5EF4-FFF2-40B4-BE49-F238E27FC236}">
                  <a16:creationId xmlns:a16="http://schemas.microsoft.com/office/drawing/2014/main" id="{FAEB68CF-683C-1DBD-093D-66DC2ABF7B36}"/>
                </a:ext>
              </a:extLst>
            </p:cNvPr>
            <p:cNvSpPr>
              <a:spLocks noEditPoints="1"/>
            </p:cNvSpPr>
            <p:nvPr/>
          </p:nvSpPr>
          <p:spPr bwMode="auto">
            <a:xfrm>
              <a:off x="1818557" y="4646557"/>
              <a:ext cx="384204" cy="832443"/>
            </a:xfrm>
            <a:custGeom>
              <a:avLst/>
              <a:gdLst>
                <a:gd name="T0" fmla="*/ 158 w 162"/>
                <a:gd name="T1" fmla="*/ 345 h 351"/>
                <a:gd name="T2" fmla="*/ 158 w 162"/>
                <a:gd name="T3" fmla="*/ 345 h 351"/>
                <a:gd name="T4" fmla="*/ 162 w 162"/>
                <a:gd name="T5" fmla="*/ 351 h 351"/>
                <a:gd name="T6" fmla="*/ 162 w 162"/>
                <a:gd name="T7" fmla="*/ 351 h 351"/>
                <a:gd name="T8" fmla="*/ 158 w 162"/>
                <a:gd name="T9" fmla="*/ 345 h 351"/>
                <a:gd name="T10" fmla="*/ 0 w 162"/>
                <a:gd name="T11" fmla="*/ 0 h 351"/>
                <a:gd name="T12" fmla="*/ 0 w 162"/>
                <a:gd name="T13" fmla="*/ 2 h 351"/>
                <a:gd name="T14" fmla="*/ 0 w 162"/>
                <a:gd name="T15" fmla="*/ 3 h 351"/>
                <a:gd name="T16" fmla="*/ 0 w 162"/>
                <a:gd name="T17" fmla="*/ 2 h 351"/>
                <a:gd name="T18" fmla="*/ 2 w 162"/>
                <a:gd name="T19" fmla="*/ 9 h 351"/>
                <a:gd name="T20" fmla="*/ 4 w 162"/>
                <a:gd name="T21" fmla="*/ 11 h 351"/>
                <a:gd name="T22" fmla="*/ 0 w 162"/>
                <a:gd name="T23"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351">
                  <a:moveTo>
                    <a:pt x="158" y="345"/>
                  </a:moveTo>
                  <a:lnTo>
                    <a:pt x="158" y="345"/>
                  </a:lnTo>
                  <a:lnTo>
                    <a:pt x="162" y="351"/>
                  </a:lnTo>
                  <a:lnTo>
                    <a:pt x="162" y="351"/>
                  </a:lnTo>
                  <a:lnTo>
                    <a:pt x="158" y="345"/>
                  </a:lnTo>
                  <a:moveTo>
                    <a:pt x="0" y="0"/>
                  </a:moveTo>
                  <a:lnTo>
                    <a:pt x="0" y="2"/>
                  </a:lnTo>
                  <a:lnTo>
                    <a:pt x="0" y="3"/>
                  </a:lnTo>
                  <a:lnTo>
                    <a:pt x="0" y="2"/>
                  </a:lnTo>
                  <a:lnTo>
                    <a:pt x="2" y="9"/>
                  </a:lnTo>
                  <a:lnTo>
                    <a:pt x="4" y="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42" name="Freeform 160">
              <a:extLst>
                <a:ext uri="{FF2B5EF4-FFF2-40B4-BE49-F238E27FC236}">
                  <a16:creationId xmlns:a16="http://schemas.microsoft.com/office/drawing/2014/main" id="{FA920001-57E1-7374-3BC9-1ED937D11F47}"/>
                </a:ext>
              </a:extLst>
            </p:cNvPr>
            <p:cNvSpPr>
              <a:spLocks noEditPoints="1"/>
            </p:cNvSpPr>
            <p:nvPr/>
          </p:nvSpPr>
          <p:spPr bwMode="auto">
            <a:xfrm>
              <a:off x="2133984" y="5339074"/>
              <a:ext cx="161271" cy="339143"/>
            </a:xfrm>
            <a:custGeom>
              <a:avLst/>
              <a:gdLst>
                <a:gd name="T0" fmla="*/ 29 w 68"/>
                <a:gd name="T1" fmla="*/ 59 h 143"/>
                <a:gd name="T2" fmla="*/ 29 w 68"/>
                <a:gd name="T3" fmla="*/ 59 h 143"/>
                <a:gd name="T4" fmla="*/ 68 w 68"/>
                <a:gd name="T5" fmla="*/ 143 h 143"/>
                <a:gd name="T6" fmla="*/ 68 w 68"/>
                <a:gd name="T7" fmla="*/ 143 h 143"/>
                <a:gd name="T8" fmla="*/ 29 w 68"/>
                <a:gd name="T9" fmla="*/ 59 h 143"/>
                <a:gd name="T10" fmla="*/ 34 w 68"/>
                <a:gd name="T11" fmla="*/ 0 h 143"/>
                <a:gd name="T12" fmla="*/ 0 w 68"/>
                <a:gd name="T13" fmla="*/ 0 h 143"/>
                <a:gd name="T14" fmla="*/ 25 w 68"/>
                <a:gd name="T15" fmla="*/ 53 h 143"/>
                <a:gd name="T16" fmla="*/ 25 w 68"/>
                <a:gd name="T17" fmla="*/ 53 h 143"/>
                <a:gd name="T18" fmla="*/ 4 w 68"/>
                <a:gd name="T19" fmla="*/ 8 h 143"/>
                <a:gd name="T20" fmla="*/ 38 w 68"/>
                <a:gd name="T21" fmla="*/ 8 h 143"/>
                <a:gd name="T22" fmla="*/ 34 w 68"/>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143">
                  <a:moveTo>
                    <a:pt x="29" y="59"/>
                  </a:moveTo>
                  <a:lnTo>
                    <a:pt x="29" y="59"/>
                  </a:lnTo>
                  <a:lnTo>
                    <a:pt x="68" y="143"/>
                  </a:lnTo>
                  <a:lnTo>
                    <a:pt x="68" y="143"/>
                  </a:lnTo>
                  <a:lnTo>
                    <a:pt x="29" y="59"/>
                  </a:lnTo>
                  <a:close/>
                  <a:moveTo>
                    <a:pt x="34" y="0"/>
                  </a:moveTo>
                  <a:lnTo>
                    <a:pt x="0" y="0"/>
                  </a:lnTo>
                  <a:lnTo>
                    <a:pt x="25" y="53"/>
                  </a:lnTo>
                  <a:lnTo>
                    <a:pt x="25" y="53"/>
                  </a:lnTo>
                  <a:lnTo>
                    <a:pt x="4" y="8"/>
                  </a:lnTo>
                  <a:lnTo>
                    <a:pt x="38" y="8"/>
                  </a:lnTo>
                  <a:lnTo>
                    <a:pt x="34"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43" name="Freeform 161">
              <a:extLst>
                <a:ext uri="{FF2B5EF4-FFF2-40B4-BE49-F238E27FC236}">
                  <a16:creationId xmlns:a16="http://schemas.microsoft.com/office/drawing/2014/main" id="{39BF2B03-D23D-B16C-9F5E-D3C9652CE9B3}"/>
                </a:ext>
              </a:extLst>
            </p:cNvPr>
            <p:cNvSpPr>
              <a:spLocks noEditPoints="1"/>
            </p:cNvSpPr>
            <p:nvPr/>
          </p:nvSpPr>
          <p:spPr bwMode="auto">
            <a:xfrm>
              <a:off x="2133984" y="5339074"/>
              <a:ext cx="161271" cy="339143"/>
            </a:xfrm>
            <a:custGeom>
              <a:avLst/>
              <a:gdLst>
                <a:gd name="T0" fmla="*/ 29 w 68"/>
                <a:gd name="T1" fmla="*/ 59 h 143"/>
                <a:gd name="T2" fmla="*/ 29 w 68"/>
                <a:gd name="T3" fmla="*/ 59 h 143"/>
                <a:gd name="T4" fmla="*/ 68 w 68"/>
                <a:gd name="T5" fmla="*/ 143 h 143"/>
                <a:gd name="T6" fmla="*/ 68 w 68"/>
                <a:gd name="T7" fmla="*/ 143 h 143"/>
                <a:gd name="T8" fmla="*/ 29 w 68"/>
                <a:gd name="T9" fmla="*/ 59 h 143"/>
                <a:gd name="T10" fmla="*/ 34 w 68"/>
                <a:gd name="T11" fmla="*/ 0 h 143"/>
                <a:gd name="T12" fmla="*/ 0 w 68"/>
                <a:gd name="T13" fmla="*/ 0 h 143"/>
                <a:gd name="T14" fmla="*/ 25 w 68"/>
                <a:gd name="T15" fmla="*/ 53 h 143"/>
                <a:gd name="T16" fmla="*/ 25 w 68"/>
                <a:gd name="T17" fmla="*/ 53 h 143"/>
                <a:gd name="T18" fmla="*/ 4 w 68"/>
                <a:gd name="T19" fmla="*/ 8 h 143"/>
                <a:gd name="T20" fmla="*/ 38 w 68"/>
                <a:gd name="T21" fmla="*/ 8 h 143"/>
                <a:gd name="T22" fmla="*/ 34 w 68"/>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143">
                  <a:moveTo>
                    <a:pt x="29" y="59"/>
                  </a:moveTo>
                  <a:lnTo>
                    <a:pt x="29" y="59"/>
                  </a:lnTo>
                  <a:lnTo>
                    <a:pt x="68" y="143"/>
                  </a:lnTo>
                  <a:lnTo>
                    <a:pt x="68" y="143"/>
                  </a:lnTo>
                  <a:lnTo>
                    <a:pt x="29" y="59"/>
                  </a:lnTo>
                  <a:moveTo>
                    <a:pt x="34" y="0"/>
                  </a:moveTo>
                  <a:lnTo>
                    <a:pt x="0" y="0"/>
                  </a:lnTo>
                  <a:lnTo>
                    <a:pt x="25" y="53"/>
                  </a:lnTo>
                  <a:lnTo>
                    <a:pt x="25" y="53"/>
                  </a:lnTo>
                  <a:lnTo>
                    <a:pt x="4" y="8"/>
                  </a:lnTo>
                  <a:lnTo>
                    <a:pt x="38" y="8"/>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44" name="Freeform 162">
              <a:extLst>
                <a:ext uri="{FF2B5EF4-FFF2-40B4-BE49-F238E27FC236}">
                  <a16:creationId xmlns:a16="http://schemas.microsoft.com/office/drawing/2014/main" id="{0F35D91B-098F-FE45-41C7-8C550B24CCE0}"/>
                </a:ext>
              </a:extLst>
            </p:cNvPr>
            <p:cNvSpPr>
              <a:spLocks/>
            </p:cNvSpPr>
            <p:nvPr/>
          </p:nvSpPr>
          <p:spPr bwMode="auto">
            <a:xfrm>
              <a:off x="2311856" y="6017361"/>
              <a:ext cx="66406" cy="184987"/>
            </a:xfrm>
            <a:custGeom>
              <a:avLst/>
              <a:gdLst>
                <a:gd name="T0" fmla="*/ 0 w 28"/>
                <a:gd name="T1" fmla="*/ 0 h 78"/>
                <a:gd name="T2" fmla="*/ 0 w 28"/>
                <a:gd name="T3" fmla="*/ 0 h 78"/>
                <a:gd name="T4" fmla="*/ 28 w 28"/>
                <a:gd name="T5" fmla="*/ 78 h 78"/>
                <a:gd name="T6" fmla="*/ 28 w 28"/>
                <a:gd name="T7" fmla="*/ 77 h 78"/>
                <a:gd name="T8" fmla="*/ 0 w 28"/>
                <a:gd name="T9" fmla="*/ 0 h 78"/>
              </a:gdLst>
              <a:ahLst/>
              <a:cxnLst>
                <a:cxn ang="0">
                  <a:pos x="T0" y="T1"/>
                </a:cxn>
                <a:cxn ang="0">
                  <a:pos x="T2" y="T3"/>
                </a:cxn>
                <a:cxn ang="0">
                  <a:pos x="T4" y="T5"/>
                </a:cxn>
                <a:cxn ang="0">
                  <a:pos x="T6" y="T7"/>
                </a:cxn>
                <a:cxn ang="0">
                  <a:pos x="T8" y="T9"/>
                </a:cxn>
              </a:cxnLst>
              <a:rect l="0" t="0" r="r" b="b"/>
              <a:pathLst>
                <a:path w="28" h="78">
                  <a:moveTo>
                    <a:pt x="0" y="0"/>
                  </a:moveTo>
                  <a:lnTo>
                    <a:pt x="0" y="0"/>
                  </a:lnTo>
                  <a:lnTo>
                    <a:pt x="28" y="78"/>
                  </a:lnTo>
                  <a:lnTo>
                    <a:pt x="28" y="77"/>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45" name="Freeform 163">
              <a:extLst>
                <a:ext uri="{FF2B5EF4-FFF2-40B4-BE49-F238E27FC236}">
                  <a16:creationId xmlns:a16="http://schemas.microsoft.com/office/drawing/2014/main" id="{4117A90C-86AF-CD36-C6E0-507CD4A3E915}"/>
                </a:ext>
              </a:extLst>
            </p:cNvPr>
            <p:cNvSpPr>
              <a:spLocks/>
            </p:cNvSpPr>
            <p:nvPr/>
          </p:nvSpPr>
          <p:spPr bwMode="auto">
            <a:xfrm>
              <a:off x="2311856" y="6017361"/>
              <a:ext cx="66406" cy="184987"/>
            </a:xfrm>
            <a:custGeom>
              <a:avLst/>
              <a:gdLst>
                <a:gd name="T0" fmla="*/ 0 w 28"/>
                <a:gd name="T1" fmla="*/ 0 h 78"/>
                <a:gd name="T2" fmla="*/ 0 w 28"/>
                <a:gd name="T3" fmla="*/ 0 h 78"/>
                <a:gd name="T4" fmla="*/ 28 w 28"/>
                <a:gd name="T5" fmla="*/ 78 h 78"/>
                <a:gd name="T6" fmla="*/ 28 w 28"/>
                <a:gd name="T7" fmla="*/ 77 h 78"/>
                <a:gd name="T8" fmla="*/ 0 w 28"/>
                <a:gd name="T9" fmla="*/ 0 h 78"/>
              </a:gdLst>
              <a:ahLst/>
              <a:cxnLst>
                <a:cxn ang="0">
                  <a:pos x="T0" y="T1"/>
                </a:cxn>
                <a:cxn ang="0">
                  <a:pos x="T2" y="T3"/>
                </a:cxn>
                <a:cxn ang="0">
                  <a:pos x="T4" y="T5"/>
                </a:cxn>
                <a:cxn ang="0">
                  <a:pos x="T6" y="T7"/>
                </a:cxn>
                <a:cxn ang="0">
                  <a:pos x="T8" y="T9"/>
                </a:cxn>
              </a:cxnLst>
              <a:rect l="0" t="0" r="r" b="b"/>
              <a:pathLst>
                <a:path w="28" h="78">
                  <a:moveTo>
                    <a:pt x="0" y="0"/>
                  </a:moveTo>
                  <a:lnTo>
                    <a:pt x="0" y="0"/>
                  </a:lnTo>
                  <a:lnTo>
                    <a:pt x="28" y="78"/>
                  </a:lnTo>
                  <a:lnTo>
                    <a:pt x="28" y="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46" name="Freeform 164">
              <a:extLst>
                <a:ext uri="{FF2B5EF4-FFF2-40B4-BE49-F238E27FC236}">
                  <a16:creationId xmlns:a16="http://schemas.microsoft.com/office/drawing/2014/main" id="{25E39454-5C31-94D4-EA39-90C0A54C0A8E}"/>
                </a:ext>
              </a:extLst>
            </p:cNvPr>
            <p:cNvSpPr>
              <a:spLocks noEditPoints="1"/>
            </p:cNvSpPr>
            <p:nvPr/>
          </p:nvSpPr>
          <p:spPr bwMode="auto">
            <a:xfrm>
              <a:off x="2285768" y="5946212"/>
              <a:ext cx="97237" cy="260880"/>
            </a:xfrm>
            <a:custGeom>
              <a:avLst/>
              <a:gdLst>
                <a:gd name="T0" fmla="*/ 39 w 41"/>
                <a:gd name="T1" fmla="*/ 107 h 110"/>
                <a:gd name="T2" fmla="*/ 39 w 41"/>
                <a:gd name="T3" fmla="*/ 108 h 110"/>
                <a:gd name="T4" fmla="*/ 41 w 41"/>
                <a:gd name="T5" fmla="*/ 110 h 110"/>
                <a:gd name="T6" fmla="*/ 41 w 41"/>
                <a:gd name="T7" fmla="*/ 110 h 110"/>
                <a:gd name="T8" fmla="*/ 39 w 41"/>
                <a:gd name="T9" fmla="*/ 107 h 110"/>
                <a:gd name="T10" fmla="*/ 29 w 41"/>
                <a:gd name="T11" fmla="*/ 0 h 110"/>
                <a:gd name="T12" fmla="*/ 0 w 41"/>
                <a:gd name="T13" fmla="*/ 0 h 110"/>
                <a:gd name="T14" fmla="*/ 11 w 41"/>
                <a:gd name="T15" fmla="*/ 30 h 110"/>
                <a:gd name="T16" fmla="*/ 11 w 41"/>
                <a:gd name="T17" fmla="*/ 30 h 110"/>
                <a:gd name="T18" fmla="*/ 2 w 41"/>
                <a:gd name="T19" fmla="*/ 2 h 110"/>
                <a:gd name="T20" fmla="*/ 29 w 41"/>
                <a:gd name="T21" fmla="*/ 2 h 110"/>
                <a:gd name="T22" fmla="*/ 29 w 41"/>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10">
                  <a:moveTo>
                    <a:pt x="39" y="107"/>
                  </a:moveTo>
                  <a:lnTo>
                    <a:pt x="39" y="108"/>
                  </a:lnTo>
                  <a:lnTo>
                    <a:pt x="41" y="110"/>
                  </a:lnTo>
                  <a:lnTo>
                    <a:pt x="41" y="110"/>
                  </a:lnTo>
                  <a:lnTo>
                    <a:pt x="39" y="107"/>
                  </a:lnTo>
                  <a:close/>
                  <a:moveTo>
                    <a:pt x="29" y="0"/>
                  </a:moveTo>
                  <a:lnTo>
                    <a:pt x="0" y="0"/>
                  </a:lnTo>
                  <a:lnTo>
                    <a:pt x="11" y="30"/>
                  </a:lnTo>
                  <a:lnTo>
                    <a:pt x="11" y="30"/>
                  </a:lnTo>
                  <a:lnTo>
                    <a:pt x="2" y="2"/>
                  </a:lnTo>
                  <a:lnTo>
                    <a:pt x="29" y="2"/>
                  </a:lnTo>
                  <a:lnTo>
                    <a:pt x="29"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47" name="Freeform 165">
              <a:extLst>
                <a:ext uri="{FF2B5EF4-FFF2-40B4-BE49-F238E27FC236}">
                  <a16:creationId xmlns:a16="http://schemas.microsoft.com/office/drawing/2014/main" id="{5B121B6C-F89D-593B-B320-115CB78C6B0F}"/>
                </a:ext>
              </a:extLst>
            </p:cNvPr>
            <p:cNvSpPr>
              <a:spLocks noEditPoints="1"/>
            </p:cNvSpPr>
            <p:nvPr/>
          </p:nvSpPr>
          <p:spPr bwMode="auto">
            <a:xfrm>
              <a:off x="2285768" y="5946212"/>
              <a:ext cx="97237" cy="260880"/>
            </a:xfrm>
            <a:custGeom>
              <a:avLst/>
              <a:gdLst>
                <a:gd name="T0" fmla="*/ 39 w 41"/>
                <a:gd name="T1" fmla="*/ 107 h 110"/>
                <a:gd name="T2" fmla="*/ 39 w 41"/>
                <a:gd name="T3" fmla="*/ 108 h 110"/>
                <a:gd name="T4" fmla="*/ 41 w 41"/>
                <a:gd name="T5" fmla="*/ 110 h 110"/>
                <a:gd name="T6" fmla="*/ 41 w 41"/>
                <a:gd name="T7" fmla="*/ 110 h 110"/>
                <a:gd name="T8" fmla="*/ 39 w 41"/>
                <a:gd name="T9" fmla="*/ 107 h 110"/>
                <a:gd name="T10" fmla="*/ 29 w 41"/>
                <a:gd name="T11" fmla="*/ 0 h 110"/>
                <a:gd name="T12" fmla="*/ 0 w 41"/>
                <a:gd name="T13" fmla="*/ 0 h 110"/>
                <a:gd name="T14" fmla="*/ 11 w 41"/>
                <a:gd name="T15" fmla="*/ 30 h 110"/>
                <a:gd name="T16" fmla="*/ 11 w 41"/>
                <a:gd name="T17" fmla="*/ 30 h 110"/>
                <a:gd name="T18" fmla="*/ 2 w 41"/>
                <a:gd name="T19" fmla="*/ 2 h 110"/>
                <a:gd name="T20" fmla="*/ 29 w 41"/>
                <a:gd name="T21" fmla="*/ 2 h 110"/>
                <a:gd name="T22" fmla="*/ 29 w 41"/>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10">
                  <a:moveTo>
                    <a:pt x="39" y="107"/>
                  </a:moveTo>
                  <a:lnTo>
                    <a:pt x="39" y="108"/>
                  </a:lnTo>
                  <a:lnTo>
                    <a:pt x="41" y="110"/>
                  </a:lnTo>
                  <a:lnTo>
                    <a:pt x="41" y="110"/>
                  </a:lnTo>
                  <a:lnTo>
                    <a:pt x="39" y="107"/>
                  </a:lnTo>
                  <a:moveTo>
                    <a:pt x="29" y="0"/>
                  </a:moveTo>
                  <a:lnTo>
                    <a:pt x="0" y="0"/>
                  </a:lnTo>
                  <a:lnTo>
                    <a:pt x="11" y="30"/>
                  </a:lnTo>
                  <a:lnTo>
                    <a:pt x="11" y="30"/>
                  </a:lnTo>
                  <a:lnTo>
                    <a:pt x="2" y="2"/>
                  </a:lnTo>
                  <a:lnTo>
                    <a:pt x="29" y="2"/>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48" name="Freeform 166">
              <a:extLst>
                <a:ext uri="{FF2B5EF4-FFF2-40B4-BE49-F238E27FC236}">
                  <a16:creationId xmlns:a16="http://schemas.microsoft.com/office/drawing/2014/main" id="{54E82B43-F21B-FDF0-4DDB-5CD235AAFF44}"/>
                </a:ext>
              </a:extLst>
            </p:cNvPr>
            <p:cNvSpPr>
              <a:spLocks/>
            </p:cNvSpPr>
            <p:nvPr/>
          </p:nvSpPr>
          <p:spPr bwMode="auto">
            <a:xfrm>
              <a:off x="1892077" y="6247409"/>
              <a:ext cx="16601" cy="249021"/>
            </a:xfrm>
            <a:custGeom>
              <a:avLst/>
              <a:gdLst>
                <a:gd name="T0" fmla="*/ 0 w 7"/>
                <a:gd name="T1" fmla="*/ 0 h 105"/>
                <a:gd name="T2" fmla="*/ 0 w 7"/>
                <a:gd name="T3" fmla="*/ 0 h 105"/>
                <a:gd name="T4" fmla="*/ 7 w 7"/>
                <a:gd name="T5" fmla="*/ 105 h 105"/>
                <a:gd name="T6" fmla="*/ 7 w 7"/>
                <a:gd name="T7" fmla="*/ 105 h 105"/>
                <a:gd name="T8" fmla="*/ 0 w 7"/>
                <a:gd name="T9" fmla="*/ 0 h 105"/>
              </a:gdLst>
              <a:ahLst/>
              <a:cxnLst>
                <a:cxn ang="0">
                  <a:pos x="T0" y="T1"/>
                </a:cxn>
                <a:cxn ang="0">
                  <a:pos x="T2" y="T3"/>
                </a:cxn>
                <a:cxn ang="0">
                  <a:pos x="T4" y="T5"/>
                </a:cxn>
                <a:cxn ang="0">
                  <a:pos x="T6" y="T7"/>
                </a:cxn>
                <a:cxn ang="0">
                  <a:pos x="T8" y="T9"/>
                </a:cxn>
              </a:cxnLst>
              <a:rect l="0" t="0" r="r" b="b"/>
              <a:pathLst>
                <a:path w="7" h="105">
                  <a:moveTo>
                    <a:pt x="0" y="0"/>
                  </a:moveTo>
                  <a:lnTo>
                    <a:pt x="0" y="0"/>
                  </a:lnTo>
                  <a:lnTo>
                    <a:pt x="7" y="105"/>
                  </a:lnTo>
                  <a:lnTo>
                    <a:pt x="7" y="105"/>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49" name="Freeform 167">
              <a:extLst>
                <a:ext uri="{FF2B5EF4-FFF2-40B4-BE49-F238E27FC236}">
                  <a16:creationId xmlns:a16="http://schemas.microsoft.com/office/drawing/2014/main" id="{F3174CA6-D7E6-2DAC-5D7B-480A7588DEE8}"/>
                </a:ext>
              </a:extLst>
            </p:cNvPr>
            <p:cNvSpPr>
              <a:spLocks/>
            </p:cNvSpPr>
            <p:nvPr/>
          </p:nvSpPr>
          <p:spPr bwMode="auto">
            <a:xfrm>
              <a:off x="1892077" y="6247409"/>
              <a:ext cx="16601" cy="249021"/>
            </a:xfrm>
            <a:custGeom>
              <a:avLst/>
              <a:gdLst>
                <a:gd name="T0" fmla="*/ 0 w 7"/>
                <a:gd name="T1" fmla="*/ 0 h 105"/>
                <a:gd name="T2" fmla="*/ 0 w 7"/>
                <a:gd name="T3" fmla="*/ 0 h 105"/>
                <a:gd name="T4" fmla="*/ 7 w 7"/>
                <a:gd name="T5" fmla="*/ 105 h 105"/>
                <a:gd name="T6" fmla="*/ 7 w 7"/>
                <a:gd name="T7" fmla="*/ 105 h 105"/>
                <a:gd name="T8" fmla="*/ 0 w 7"/>
                <a:gd name="T9" fmla="*/ 0 h 105"/>
              </a:gdLst>
              <a:ahLst/>
              <a:cxnLst>
                <a:cxn ang="0">
                  <a:pos x="T0" y="T1"/>
                </a:cxn>
                <a:cxn ang="0">
                  <a:pos x="T2" y="T3"/>
                </a:cxn>
                <a:cxn ang="0">
                  <a:pos x="T4" y="T5"/>
                </a:cxn>
                <a:cxn ang="0">
                  <a:pos x="T6" y="T7"/>
                </a:cxn>
                <a:cxn ang="0">
                  <a:pos x="T8" y="T9"/>
                </a:cxn>
              </a:cxnLst>
              <a:rect l="0" t="0" r="r" b="b"/>
              <a:pathLst>
                <a:path w="7" h="105">
                  <a:moveTo>
                    <a:pt x="0" y="0"/>
                  </a:moveTo>
                  <a:lnTo>
                    <a:pt x="0" y="0"/>
                  </a:lnTo>
                  <a:lnTo>
                    <a:pt x="7" y="105"/>
                  </a:lnTo>
                  <a:lnTo>
                    <a:pt x="7" y="10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50" name="Freeform 168">
              <a:extLst>
                <a:ext uri="{FF2B5EF4-FFF2-40B4-BE49-F238E27FC236}">
                  <a16:creationId xmlns:a16="http://schemas.microsoft.com/office/drawing/2014/main" id="{C17E7D91-AE28-9D92-A549-F320D03DC585}"/>
                </a:ext>
              </a:extLst>
            </p:cNvPr>
            <p:cNvSpPr>
              <a:spLocks/>
            </p:cNvSpPr>
            <p:nvPr/>
          </p:nvSpPr>
          <p:spPr bwMode="auto">
            <a:xfrm>
              <a:off x="1887334" y="6211835"/>
              <a:ext cx="4743" cy="35574"/>
            </a:xfrm>
            <a:custGeom>
              <a:avLst/>
              <a:gdLst>
                <a:gd name="T0" fmla="*/ 0 w 2"/>
                <a:gd name="T1" fmla="*/ 0 h 15"/>
                <a:gd name="T2" fmla="*/ 0 w 2"/>
                <a:gd name="T3" fmla="*/ 0 h 15"/>
                <a:gd name="T4" fmla="*/ 2 w 2"/>
                <a:gd name="T5" fmla="*/ 15 h 15"/>
                <a:gd name="T6" fmla="*/ 2 w 2"/>
                <a:gd name="T7" fmla="*/ 15 h 15"/>
                <a:gd name="T8" fmla="*/ 0 w 2"/>
                <a:gd name="T9" fmla="*/ 0 h 15"/>
              </a:gdLst>
              <a:ahLst/>
              <a:cxnLst>
                <a:cxn ang="0">
                  <a:pos x="T0" y="T1"/>
                </a:cxn>
                <a:cxn ang="0">
                  <a:pos x="T2" y="T3"/>
                </a:cxn>
                <a:cxn ang="0">
                  <a:pos x="T4" y="T5"/>
                </a:cxn>
                <a:cxn ang="0">
                  <a:pos x="T6" y="T7"/>
                </a:cxn>
                <a:cxn ang="0">
                  <a:pos x="T8" y="T9"/>
                </a:cxn>
              </a:cxnLst>
              <a:rect l="0" t="0" r="r" b="b"/>
              <a:pathLst>
                <a:path w="2" h="15">
                  <a:moveTo>
                    <a:pt x="0" y="0"/>
                  </a:moveTo>
                  <a:lnTo>
                    <a:pt x="0" y="0"/>
                  </a:lnTo>
                  <a:lnTo>
                    <a:pt x="2" y="15"/>
                  </a:lnTo>
                  <a:lnTo>
                    <a:pt x="2" y="15"/>
                  </a:lnTo>
                  <a:lnTo>
                    <a:pt x="0"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51" name="Freeform 169">
              <a:extLst>
                <a:ext uri="{FF2B5EF4-FFF2-40B4-BE49-F238E27FC236}">
                  <a16:creationId xmlns:a16="http://schemas.microsoft.com/office/drawing/2014/main" id="{49B8BB64-5D83-5AC2-E6F6-CA9F374D47F6}"/>
                </a:ext>
              </a:extLst>
            </p:cNvPr>
            <p:cNvSpPr>
              <a:spLocks/>
            </p:cNvSpPr>
            <p:nvPr/>
          </p:nvSpPr>
          <p:spPr bwMode="auto">
            <a:xfrm>
              <a:off x="1887334" y="6211835"/>
              <a:ext cx="4743" cy="35574"/>
            </a:xfrm>
            <a:custGeom>
              <a:avLst/>
              <a:gdLst>
                <a:gd name="T0" fmla="*/ 0 w 2"/>
                <a:gd name="T1" fmla="*/ 0 h 15"/>
                <a:gd name="T2" fmla="*/ 0 w 2"/>
                <a:gd name="T3" fmla="*/ 0 h 15"/>
                <a:gd name="T4" fmla="*/ 2 w 2"/>
                <a:gd name="T5" fmla="*/ 15 h 15"/>
                <a:gd name="T6" fmla="*/ 2 w 2"/>
                <a:gd name="T7" fmla="*/ 15 h 15"/>
                <a:gd name="T8" fmla="*/ 0 w 2"/>
                <a:gd name="T9" fmla="*/ 0 h 15"/>
              </a:gdLst>
              <a:ahLst/>
              <a:cxnLst>
                <a:cxn ang="0">
                  <a:pos x="T0" y="T1"/>
                </a:cxn>
                <a:cxn ang="0">
                  <a:pos x="T2" y="T3"/>
                </a:cxn>
                <a:cxn ang="0">
                  <a:pos x="T4" y="T5"/>
                </a:cxn>
                <a:cxn ang="0">
                  <a:pos x="T6" y="T7"/>
                </a:cxn>
                <a:cxn ang="0">
                  <a:pos x="T8" y="T9"/>
                </a:cxn>
              </a:cxnLst>
              <a:rect l="0" t="0" r="r" b="b"/>
              <a:pathLst>
                <a:path w="2" h="15">
                  <a:moveTo>
                    <a:pt x="0" y="0"/>
                  </a:moveTo>
                  <a:lnTo>
                    <a:pt x="0" y="0"/>
                  </a:lnTo>
                  <a:lnTo>
                    <a:pt x="2" y="15"/>
                  </a:lnTo>
                  <a:lnTo>
                    <a:pt x="2" y="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52" name="Freeform 170">
              <a:extLst>
                <a:ext uri="{FF2B5EF4-FFF2-40B4-BE49-F238E27FC236}">
                  <a16:creationId xmlns:a16="http://schemas.microsoft.com/office/drawing/2014/main" id="{24BA5425-6D56-CD18-F4B3-DA828E5B6EA8}"/>
                </a:ext>
              </a:extLst>
            </p:cNvPr>
            <p:cNvSpPr>
              <a:spLocks noEditPoints="1"/>
            </p:cNvSpPr>
            <p:nvPr/>
          </p:nvSpPr>
          <p:spPr bwMode="auto">
            <a:xfrm>
              <a:off x="1818557" y="4651301"/>
              <a:ext cx="564448" cy="1560534"/>
            </a:xfrm>
            <a:custGeom>
              <a:avLst/>
              <a:gdLst>
                <a:gd name="T0" fmla="*/ 197 w 238"/>
                <a:gd name="T1" fmla="*/ 546 h 658"/>
                <a:gd name="T2" fmla="*/ 22 w 238"/>
                <a:gd name="T3" fmla="*/ 546 h 658"/>
                <a:gd name="T4" fmla="*/ 25 w 238"/>
                <a:gd name="T5" fmla="*/ 611 h 658"/>
                <a:gd name="T6" fmla="*/ 117 w 238"/>
                <a:gd name="T7" fmla="*/ 579 h 658"/>
                <a:gd name="T8" fmla="*/ 29 w 238"/>
                <a:gd name="T9" fmla="*/ 651 h 658"/>
                <a:gd name="T10" fmla="*/ 29 w 238"/>
                <a:gd name="T11" fmla="*/ 658 h 658"/>
                <a:gd name="T12" fmla="*/ 29 w 238"/>
                <a:gd name="T13" fmla="*/ 658 h 658"/>
                <a:gd name="T14" fmla="*/ 29 w 238"/>
                <a:gd name="T15" fmla="*/ 656 h 658"/>
                <a:gd name="T16" fmla="*/ 238 w 238"/>
                <a:gd name="T17" fmla="*/ 656 h 658"/>
                <a:gd name="T18" fmla="*/ 236 w 238"/>
                <a:gd name="T19" fmla="*/ 654 h 658"/>
                <a:gd name="T20" fmla="*/ 208 w 238"/>
                <a:gd name="T21" fmla="*/ 576 h 658"/>
                <a:gd name="T22" fmla="*/ 197 w 238"/>
                <a:gd name="T23" fmla="*/ 546 h 658"/>
                <a:gd name="T24" fmla="*/ 0 w 238"/>
                <a:gd name="T25" fmla="*/ 0 h 658"/>
                <a:gd name="T26" fmla="*/ 0 w 238"/>
                <a:gd name="T27" fmla="*/ 1 h 658"/>
                <a:gd name="T28" fmla="*/ 0 w 238"/>
                <a:gd name="T29" fmla="*/ 3 h 658"/>
                <a:gd name="T30" fmla="*/ 0 w 238"/>
                <a:gd name="T31" fmla="*/ 3 h 658"/>
                <a:gd name="T32" fmla="*/ 2 w 238"/>
                <a:gd name="T33" fmla="*/ 7 h 658"/>
                <a:gd name="T34" fmla="*/ 0 w 238"/>
                <a:gd name="T35"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658">
                  <a:moveTo>
                    <a:pt x="197" y="546"/>
                  </a:moveTo>
                  <a:lnTo>
                    <a:pt x="22" y="546"/>
                  </a:lnTo>
                  <a:lnTo>
                    <a:pt x="25" y="611"/>
                  </a:lnTo>
                  <a:lnTo>
                    <a:pt x="117" y="579"/>
                  </a:lnTo>
                  <a:lnTo>
                    <a:pt x="29" y="651"/>
                  </a:lnTo>
                  <a:lnTo>
                    <a:pt x="29" y="658"/>
                  </a:lnTo>
                  <a:lnTo>
                    <a:pt x="29" y="658"/>
                  </a:lnTo>
                  <a:lnTo>
                    <a:pt x="29" y="656"/>
                  </a:lnTo>
                  <a:lnTo>
                    <a:pt x="238" y="656"/>
                  </a:lnTo>
                  <a:lnTo>
                    <a:pt x="236" y="654"/>
                  </a:lnTo>
                  <a:lnTo>
                    <a:pt x="208" y="576"/>
                  </a:lnTo>
                  <a:lnTo>
                    <a:pt x="197" y="546"/>
                  </a:lnTo>
                  <a:close/>
                  <a:moveTo>
                    <a:pt x="0" y="0"/>
                  </a:moveTo>
                  <a:lnTo>
                    <a:pt x="0" y="1"/>
                  </a:lnTo>
                  <a:lnTo>
                    <a:pt x="0" y="3"/>
                  </a:lnTo>
                  <a:lnTo>
                    <a:pt x="0" y="3"/>
                  </a:lnTo>
                  <a:lnTo>
                    <a:pt x="2" y="7"/>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53" name="Freeform 171">
              <a:extLst>
                <a:ext uri="{FF2B5EF4-FFF2-40B4-BE49-F238E27FC236}">
                  <a16:creationId xmlns:a16="http://schemas.microsoft.com/office/drawing/2014/main" id="{92659ED9-0595-36DB-2779-416F7DE2E566}"/>
                </a:ext>
              </a:extLst>
            </p:cNvPr>
            <p:cNvSpPr>
              <a:spLocks noEditPoints="1"/>
            </p:cNvSpPr>
            <p:nvPr/>
          </p:nvSpPr>
          <p:spPr bwMode="auto">
            <a:xfrm>
              <a:off x="1818557" y="4651301"/>
              <a:ext cx="564448" cy="1560534"/>
            </a:xfrm>
            <a:custGeom>
              <a:avLst/>
              <a:gdLst>
                <a:gd name="T0" fmla="*/ 197 w 238"/>
                <a:gd name="T1" fmla="*/ 546 h 658"/>
                <a:gd name="T2" fmla="*/ 22 w 238"/>
                <a:gd name="T3" fmla="*/ 546 h 658"/>
                <a:gd name="T4" fmla="*/ 25 w 238"/>
                <a:gd name="T5" fmla="*/ 611 h 658"/>
                <a:gd name="T6" fmla="*/ 117 w 238"/>
                <a:gd name="T7" fmla="*/ 579 h 658"/>
                <a:gd name="T8" fmla="*/ 29 w 238"/>
                <a:gd name="T9" fmla="*/ 651 h 658"/>
                <a:gd name="T10" fmla="*/ 29 w 238"/>
                <a:gd name="T11" fmla="*/ 658 h 658"/>
                <a:gd name="T12" fmla="*/ 29 w 238"/>
                <a:gd name="T13" fmla="*/ 658 h 658"/>
                <a:gd name="T14" fmla="*/ 29 w 238"/>
                <a:gd name="T15" fmla="*/ 656 h 658"/>
                <a:gd name="T16" fmla="*/ 238 w 238"/>
                <a:gd name="T17" fmla="*/ 656 h 658"/>
                <a:gd name="T18" fmla="*/ 236 w 238"/>
                <a:gd name="T19" fmla="*/ 654 h 658"/>
                <a:gd name="T20" fmla="*/ 208 w 238"/>
                <a:gd name="T21" fmla="*/ 576 h 658"/>
                <a:gd name="T22" fmla="*/ 197 w 238"/>
                <a:gd name="T23" fmla="*/ 546 h 658"/>
                <a:gd name="T24" fmla="*/ 0 w 238"/>
                <a:gd name="T25" fmla="*/ 0 h 658"/>
                <a:gd name="T26" fmla="*/ 0 w 238"/>
                <a:gd name="T27" fmla="*/ 1 h 658"/>
                <a:gd name="T28" fmla="*/ 0 w 238"/>
                <a:gd name="T29" fmla="*/ 3 h 658"/>
                <a:gd name="T30" fmla="*/ 0 w 238"/>
                <a:gd name="T31" fmla="*/ 3 h 658"/>
                <a:gd name="T32" fmla="*/ 2 w 238"/>
                <a:gd name="T33" fmla="*/ 7 h 658"/>
                <a:gd name="T34" fmla="*/ 0 w 238"/>
                <a:gd name="T35"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658">
                  <a:moveTo>
                    <a:pt x="197" y="546"/>
                  </a:moveTo>
                  <a:lnTo>
                    <a:pt x="22" y="546"/>
                  </a:lnTo>
                  <a:lnTo>
                    <a:pt x="25" y="611"/>
                  </a:lnTo>
                  <a:lnTo>
                    <a:pt x="117" y="579"/>
                  </a:lnTo>
                  <a:lnTo>
                    <a:pt x="29" y="651"/>
                  </a:lnTo>
                  <a:lnTo>
                    <a:pt x="29" y="658"/>
                  </a:lnTo>
                  <a:lnTo>
                    <a:pt x="29" y="658"/>
                  </a:lnTo>
                  <a:lnTo>
                    <a:pt x="29" y="656"/>
                  </a:lnTo>
                  <a:lnTo>
                    <a:pt x="238" y="656"/>
                  </a:lnTo>
                  <a:lnTo>
                    <a:pt x="236" y="654"/>
                  </a:lnTo>
                  <a:lnTo>
                    <a:pt x="208" y="576"/>
                  </a:lnTo>
                  <a:lnTo>
                    <a:pt x="197" y="546"/>
                  </a:lnTo>
                  <a:moveTo>
                    <a:pt x="0" y="0"/>
                  </a:moveTo>
                  <a:lnTo>
                    <a:pt x="0" y="1"/>
                  </a:lnTo>
                  <a:lnTo>
                    <a:pt x="0" y="3"/>
                  </a:lnTo>
                  <a:lnTo>
                    <a:pt x="0" y="3"/>
                  </a:lnTo>
                  <a:lnTo>
                    <a:pt x="2"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54" name="Freeform 172">
              <a:extLst>
                <a:ext uri="{FF2B5EF4-FFF2-40B4-BE49-F238E27FC236}">
                  <a16:creationId xmlns:a16="http://schemas.microsoft.com/office/drawing/2014/main" id="{5EE2266D-4208-9BB7-5DA6-B7082DCA1BA1}"/>
                </a:ext>
              </a:extLst>
            </p:cNvPr>
            <p:cNvSpPr>
              <a:spLocks/>
            </p:cNvSpPr>
            <p:nvPr/>
          </p:nvSpPr>
          <p:spPr bwMode="auto">
            <a:xfrm>
              <a:off x="1854131" y="5678217"/>
              <a:ext cx="500414" cy="267994"/>
            </a:xfrm>
            <a:custGeom>
              <a:avLst/>
              <a:gdLst>
                <a:gd name="T0" fmla="*/ 163 w 211"/>
                <a:gd name="T1" fmla="*/ 0 h 113"/>
                <a:gd name="T2" fmla="*/ 14 w 211"/>
                <a:gd name="T3" fmla="*/ 0 h 113"/>
                <a:gd name="T4" fmla="*/ 0 w 211"/>
                <a:gd name="T5" fmla="*/ 13 h 113"/>
                <a:gd name="T6" fmla="*/ 3 w 211"/>
                <a:gd name="T7" fmla="*/ 81 h 113"/>
                <a:gd name="T8" fmla="*/ 72 w 211"/>
                <a:gd name="T9" fmla="*/ 56 h 113"/>
                <a:gd name="T10" fmla="*/ 5 w 211"/>
                <a:gd name="T11" fmla="*/ 109 h 113"/>
                <a:gd name="T12" fmla="*/ 7 w 211"/>
                <a:gd name="T13" fmla="*/ 113 h 113"/>
                <a:gd name="T14" fmla="*/ 182 w 211"/>
                <a:gd name="T15" fmla="*/ 113 h 113"/>
                <a:gd name="T16" fmla="*/ 211 w 211"/>
                <a:gd name="T17" fmla="*/ 113 h 113"/>
                <a:gd name="T18" fmla="*/ 163 w 211"/>
                <a:gd name="T1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113">
                  <a:moveTo>
                    <a:pt x="163" y="0"/>
                  </a:moveTo>
                  <a:lnTo>
                    <a:pt x="14" y="0"/>
                  </a:lnTo>
                  <a:lnTo>
                    <a:pt x="0" y="13"/>
                  </a:lnTo>
                  <a:lnTo>
                    <a:pt x="3" y="81"/>
                  </a:lnTo>
                  <a:lnTo>
                    <a:pt x="72" y="56"/>
                  </a:lnTo>
                  <a:lnTo>
                    <a:pt x="5" y="109"/>
                  </a:lnTo>
                  <a:lnTo>
                    <a:pt x="7" y="113"/>
                  </a:lnTo>
                  <a:lnTo>
                    <a:pt x="182" y="113"/>
                  </a:lnTo>
                  <a:lnTo>
                    <a:pt x="211" y="113"/>
                  </a:lnTo>
                  <a:lnTo>
                    <a:pt x="163"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55" name="Freeform 173">
              <a:extLst>
                <a:ext uri="{FF2B5EF4-FFF2-40B4-BE49-F238E27FC236}">
                  <a16:creationId xmlns:a16="http://schemas.microsoft.com/office/drawing/2014/main" id="{75D8C473-34CC-7687-ADCF-53563E4A26D9}"/>
                </a:ext>
              </a:extLst>
            </p:cNvPr>
            <p:cNvSpPr>
              <a:spLocks/>
            </p:cNvSpPr>
            <p:nvPr/>
          </p:nvSpPr>
          <p:spPr bwMode="auto">
            <a:xfrm>
              <a:off x="1854131" y="5678217"/>
              <a:ext cx="500414" cy="267994"/>
            </a:xfrm>
            <a:custGeom>
              <a:avLst/>
              <a:gdLst>
                <a:gd name="T0" fmla="*/ 163 w 211"/>
                <a:gd name="T1" fmla="*/ 0 h 113"/>
                <a:gd name="T2" fmla="*/ 14 w 211"/>
                <a:gd name="T3" fmla="*/ 0 h 113"/>
                <a:gd name="T4" fmla="*/ 0 w 211"/>
                <a:gd name="T5" fmla="*/ 13 h 113"/>
                <a:gd name="T6" fmla="*/ 3 w 211"/>
                <a:gd name="T7" fmla="*/ 81 h 113"/>
                <a:gd name="T8" fmla="*/ 72 w 211"/>
                <a:gd name="T9" fmla="*/ 56 h 113"/>
                <a:gd name="T10" fmla="*/ 5 w 211"/>
                <a:gd name="T11" fmla="*/ 109 h 113"/>
                <a:gd name="T12" fmla="*/ 7 w 211"/>
                <a:gd name="T13" fmla="*/ 113 h 113"/>
                <a:gd name="T14" fmla="*/ 182 w 211"/>
                <a:gd name="T15" fmla="*/ 113 h 113"/>
                <a:gd name="T16" fmla="*/ 211 w 211"/>
                <a:gd name="T17" fmla="*/ 113 h 113"/>
                <a:gd name="T18" fmla="*/ 163 w 211"/>
                <a:gd name="T1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113">
                  <a:moveTo>
                    <a:pt x="163" y="0"/>
                  </a:moveTo>
                  <a:lnTo>
                    <a:pt x="14" y="0"/>
                  </a:lnTo>
                  <a:lnTo>
                    <a:pt x="0" y="13"/>
                  </a:lnTo>
                  <a:lnTo>
                    <a:pt x="3" y="81"/>
                  </a:lnTo>
                  <a:lnTo>
                    <a:pt x="72" y="56"/>
                  </a:lnTo>
                  <a:lnTo>
                    <a:pt x="5" y="109"/>
                  </a:lnTo>
                  <a:lnTo>
                    <a:pt x="7" y="113"/>
                  </a:lnTo>
                  <a:lnTo>
                    <a:pt x="182" y="113"/>
                  </a:lnTo>
                  <a:lnTo>
                    <a:pt x="211" y="113"/>
                  </a:lnTo>
                  <a:lnTo>
                    <a:pt x="1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56" name="Freeform 174">
              <a:extLst>
                <a:ext uri="{FF2B5EF4-FFF2-40B4-BE49-F238E27FC236}">
                  <a16:creationId xmlns:a16="http://schemas.microsoft.com/office/drawing/2014/main" id="{A3031B8D-2BA6-4DAF-D676-320B588851C3}"/>
                </a:ext>
              </a:extLst>
            </p:cNvPr>
            <p:cNvSpPr>
              <a:spLocks/>
            </p:cNvSpPr>
            <p:nvPr/>
          </p:nvSpPr>
          <p:spPr bwMode="auto">
            <a:xfrm>
              <a:off x="1828043" y="5339074"/>
              <a:ext cx="467211" cy="339143"/>
            </a:xfrm>
            <a:custGeom>
              <a:avLst/>
              <a:gdLst>
                <a:gd name="T0" fmla="*/ 129 w 197"/>
                <a:gd name="T1" fmla="*/ 0 h 143"/>
                <a:gd name="T2" fmla="*/ 2 w 197"/>
                <a:gd name="T3" fmla="*/ 0 h 143"/>
                <a:gd name="T4" fmla="*/ 0 w 197"/>
                <a:gd name="T5" fmla="*/ 0 h 143"/>
                <a:gd name="T6" fmla="*/ 9 w 197"/>
                <a:gd name="T7" fmla="*/ 134 h 143"/>
                <a:gd name="T8" fmla="*/ 58 w 197"/>
                <a:gd name="T9" fmla="*/ 117 h 143"/>
                <a:gd name="T10" fmla="*/ 25 w 197"/>
                <a:gd name="T11" fmla="*/ 143 h 143"/>
                <a:gd name="T12" fmla="*/ 174 w 197"/>
                <a:gd name="T13" fmla="*/ 143 h 143"/>
                <a:gd name="T14" fmla="*/ 174 w 197"/>
                <a:gd name="T15" fmla="*/ 143 h 143"/>
                <a:gd name="T16" fmla="*/ 197 w 197"/>
                <a:gd name="T17" fmla="*/ 143 h 143"/>
                <a:gd name="T18" fmla="*/ 158 w 197"/>
                <a:gd name="T19" fmla="*/ 59 h 143"/>
                <a:gd name="T20" fmla="*/ 154 w 197"/>
                <a:gd name="T21" fmla="*/ 53 h 143"/>
                <a:gd name="T22" fmla="*/ 129 w 197"/>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43">
                  <a:moveTo>
                    <a:pt x="129" y="0"/>
                  </a:moveTo>
                  <a:lnTo>
                    <a:pt x="2" y="0"/>
                  </a:lnTo>
                  <a:lnTo>
                    <a:pt x="0" y="0"/>
                  </a:lnTo>
                  <a:lnTo>
                    <a:pt x="9" y="134"/>
                  </a:lnTo>
                  <a:lnTo>
                    <a:pt x="58" y="117"/>
                  </a:lnTo>
                  <a:lnTo>
                    <a:pt x="25" y="143"/>
                  </a:lnTo>
                  <a:lnTo>
                    <a:pt x="174" y="143"/>
                  </a:lnTo>
                  <a:lnTo>
                    <a:pt x="174" y="143"/>
                  </a:lnTo>
                  <a:lnTo>
                    <a:pt x="197" y="143"/>
                  </a:lnTo>
                  <a:lnTo>
                    <a:pt x="158" y="59"/>
                  </a:lnTo>
                  <a:lnTo>
                    <a:pt x="154" y="53"/>
                  </a:lnTo>
                  <a:lnTo>
                    <a:pt x="129"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57" name="Freeform 175">
              <a:extLst>
                <a:ext uri="{FF2B5EF4-FFF2-40B4-BE49-F238E27FC236}">
                  <a16:creationId xmlns:a16="http://schemas.microsoft.com/office/drawing/2014/main" id="{D0D85A2D-557E-7B6F-084C-26C33003FEB9}"/>
                </a:ext>
              </a:extLst>
            </p:cNvPr>
            <p:cNvSpPr>
              <a:spLocks/>
            </p:cNvSpPr>
            <p:nvPr/>
          </p:nvSpPr>
          <p:spPr bwMode="auto">
            <a:xfrm>
              <a:off x="1828043" y="5339074"/>
              <a:ext cx="467211" cy="339143"/>
            </a:xfrm>
            <a:custGeom>
              <a:avLst/>
              <a:gdLst>
                <a:gd name="T0" fmla="*/ 129 w 197"/>
                <a:gd name="T1" fmla="*/ 0 h 143"/>
                <a:gd name="T2" fmla="*/ 2 w 197"/>
                <a:gd name="T3" fmla="*/ 0 h 143"/>
                <a:gd name="T4" fmla="*/ 0 w 197"/>
                <a:gd name="T5" fmla="*/ 0 h 143"/>
                <a:gd name="T6" fmla="*/ 9 w 197"/>
                <a:gd name="T7" fmla="*/ 134 h 143"/>
                <a:gd name="T8" fmla="*/ 58 w 197"/>
                <a:gd name="T9" fmla="*/ 117 h 143"/>
                <a:gd name="T10" fmla="*/ 25 w 197"/>
                <a:gd name="T11" fmla="*/ 143 h 143"/>
                <a:gd name="T12" fmla="*/ 174 w 197"/>
                <a:gd name="T13" fmla="*/ 143 h 143"/>
                <a:gd name="T14" fmla="*/ 174 w 197"/>
                <a:gd name="T15" fmla="*/ 143 h 143"/>
                <a:gd name="T16" fmla="*/ 197 w 197"/>
                <a:gd name="T17" fmla="*/ 143 h 143"/>
                <a:gd name="T18" fmla="*/ 158 w 197"/>
                <a:gd name="T19" fmla="*/ 59 h 143"/>
                <a:gd name="T20" fmla="*/ 154 w 197"/>
                <a:gd name="T21" fmla="*/ 53 h 143"/>
                <a:gd name="T22" fmla="*/ 129 w 197"/>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43">
                  <a:moveTo>
                    <a:pt x="129" y="0"/>
                  </a:moveTo>
                  <a:lnTo>
                    <a:pt x="2" y="0"/>
                  </a:lnTo>
                  <a:lnTo>
                    <a:pt x="0" y="0"/>
                  </a:lnTo>
                  <a:lnTo>
                    <a:pt x="9" y="134"/>
                  </a:lnTo>
                  <a:lnTo>
                    <a:pt x="58" y="117"/>
                  </a:lnTo>
                  <a:lnTo>
                    <a:pt x="25" y="143"/>
                  </a:lnTo>
                  <a:lnTo>
                    <a:pt x="174" y="143"/>
                  </a:lnTo>
                  <a:lnTo>
                    <a:pt x="174" y="143"/>
                  </a:lnTo>
                  <a:lnTo>
                    <a:pt x="197" y="143"/>
                  </a:lnTo>
                  <a:lnTo>
                    <a:pt x="158" y="59"/>
                  </a:lnTo>
                  <a:lnTo>
                    <a:pt x="154" y="53"/>
                  </a:lnTo>
                  <a:lnTo>
                    <a:pt x="1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58" name="Freeform 176">
              <a:extLst>
                <a:ext uri="{FF2B5EF4-FFF2-40B4-BE49-F238E27FC236}">
                  <a16:creationId xmlns:a16="http://schemas.microsoft.com/office/drawing/2014/main" id="{7B2703E6-6C8D-6BDC-C998-1A32CA1AA414}"/>
                </a:ext>
              </a:extLst>
            </p:cNvPr>
            <p:cNvSpPr>
              <a:spLocks/>
            </p:cNvSpPr>
            <p:nvPr/>
          </p:nvSpPr>
          <p:spPr bwMode="auto">
            <a:xfrm>
              <a:off x="1818557" y="4658416"/>
              <a:ext cx="396062" cy="680658"/>
            </a:xfrm>
            <a:custGeom>
              <a:avLst/>
              <a:gdLst>
                <a:gd name="T0" fmla="*/ 0 w 167"/>
                <a:gd name="T1" fmla="*/ 0 h 287"/>
                <a:gd name="T2" fmla="*/ 0 w 167"/>
                <a:gd name="T3" fmla="*/ 0 h 287"/>
                <a:gd name="T4" fmla="*/ 0 w 167"/>
                <a:gd name="T5" fmla="*/ 280 h 287"/>
                <a:gd name="T6" fmla="*/ 0 w 167"/>
                <a:gd name="T7" fmla="*/ 259 h 287"/>
                <a:gd name="T8" fmla="*/ 4 w 167"/>
                <a:gd name="T9" fmla="*/ 287 h 287"/>
                <a:gd name="T10" fmla="*/ 6 w 167"/>
                <a:gd name="T11" fmla="*/ 287 h 287"/>
                <a:gd name="T12" fmla="*/ 133 w 167"/>
                <a:gd name="T13" fmla="*/ 287 h 287"/>
                <a:gd name="T14" fmla="*/ 167 w 167"/>
                <a:gd name="T15" fmla="*/ 287 h 287"/>
                <a:gd name="T16" fmla="*/ 11 w 167"/>
                <a:gd name="T17" fmla="*/ 27 h 287"/>
                <a:gd name="T18" fmla="*/ 4 w 167"/>
                <a:gd name="T19" fmla="*/ 6 h 287"/>
                <a:gd name="T20" fmla="*/ 2 w 167"/>
                <a:gd name="T21" fmla="*/ 4 h 287"/>
                <a:gd name="T22" fmla="*/ 0 w 167"/>
                <a:gd name="T2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287">
                  <a:moveTo>
                    <a:pt x="0" y="0"/>
                  </a:moveTo>
                  <a:lnTo>
                    <a:pt x="0" y="0"/>
                  </a:lnTo>
                  <a:lnTo>
                    <a:pt x="0" y="280"/>
                  </a:lnTo>
                  <a:lnTo>
                    <a:pt x="0" y="259"/>
                  </a:lnTo>
                  <a:lnTo>
                    <a:pt x="4" y="287"/>
                  </a:lnTo>
                  <a:lnTo>
                    <a:pt x="6" y="287"/>
                  </a:lnTo>
                  <a:lnTo>
                    <a:pt x="133" y="287"/>
                  </a:lnTo>
                  <a:lnTo>
                    <a:pt x="167" y="287"/>
                  </a:lnTo>
                  <a:lnTo>
                    <a:pt x="11" y="27"/>
                  </a:lnTo>
                  <a:lnTo>
                    <a:pt x="4" y="6"/>
                  </a:lnTo>
                  <a:lnTo>
                    <a:pt x="2" y="4"/>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59" name="Freeform 177">
              <a:extLst>
                <a:ext uri="{FF2B5EF4-FFF2-40B4-BE49-F238E27FC236}">
                  <a16:creationId xmlns:a16="http://schemas.microsoft.com/office/drawing/2014/main" id="{03FDF038-1435-878C-8B4F-7679BC140B28}"/>
                </a:ext>
              </a:extLst>
            </p:cNvPr>
            <p:cNvSpPr>
              <a:spLocks/>
            </p:cNvSpPr>
            <p:nvPr/>
          </p:nvSpPr>
          <p:spPr bwMode="auto">
            <a:xfrm>
              <a:off x="1818557" y="4658416"/>
              <a:ext cx="396062" cy="680658"/>
            </a:xfrm>
            <a:custGeom>
              <a:avLst/>
              <a:gdLst>
                <a:gd name="T0" fmla="*/ 0 w 167"/>
                <a:gd name="T1" fmla="*/ 0 h 287"/>
                <a:gd name="T2" fmla="*/ 0 w 167"/>
                <a:gd name="T3" fmla="*/ 0 h 287"/>
                <a:gd name="T4" fmla="*/ 0 w 167"/>
                <a:gd name="T5" fmla="*/ 280 h 287"/>
                <a:gd name="T6" fmla="*/ 0 w 167"/>
                <a:gd name="T7" fmla="*/ 259 h 287"/>
                <a:gd name="T8" fmla="*/ 4 w 167"/>
                <a:gd name="T9" fmla="*/ 287 h 287"/>
                <a:gd name="T10" fmla="*/ 6 w 167"/>
                <a:gd name="T11" fmla="*/ 287 h 287"/>
                <a:gd name="T12" fmla="*/ 133 w 167"/>
                <a:gd name="T13" fmla="*/ 287 h 287"/>
                <a:gd name="T14" fmla="*/ 167 w 167"/>
                <a:gd name="T15" fmla="*/ 287 h 287"/>
                <a:gd name="T16" fmla="*/ 11 w 167"/>
                <a:gd name="T17" fmla="*/ 27 h 287"/>
                <a:gd name="T18" fmla="*/ 4 w 167"/>
                <a:gd name="T19" fmla="*/ 6 h 287"/>
                <a:gd name="T20" fmla="*/ 2 w 167"/>
                <a:gd name="T21" fmla="*/ 4 h 287"/>
                <a:gd name="T22" fmla="*/ 0 w 167"/>
                <a:gd name="T2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287">
                  <a:moveTo>
                    <a:pt x="0" y="0"/>
                  </a:moveTo>
                  <a:lnTo>
                    <a:pt x="0" y="0"/>
                  </a:lnTo>
                  <a:lnTo>
                    <a:pt x="0" y="280"/>
                  </a:lnTo>
                  <a:lnTo>
                    <a:pt x="0" y="259"/>
                  </a:lnTo>
                  <a:lnTo>
                    <a:pt x="4" y="287"/>
                  </a:lnTo>
                  <a:lnTo>
                    <a:pt x="6" y="287"/>
                  </a:lnTo>
                  <a:lnTo>
                    <a:pt x="133" y="287"/>
                  </a:lnTo>
                  <a:lnTo>
                    <a:pt x="167" y="287"/>
                  </a:lnTo>
                  <a:lnTo>
                    <a:pt x="11" y="27"/>
                  </a:lnTo>
                  <a:lnTo>
                    <a:pt x="4" y="6"/>
                  </a:lnTo>
                  <a:lnTo>
                    <a:pt x="2"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60" name="Freeform 178">
              <a:extLst>
                <a:ext uri="{FF2B5EF4-FFF2-40B4-BE49-F238E27FC236}">
                  <a16:creationId xmlns:a16="http://schemas.microsoft.com/office/drawing/2014/main" id="{AC51FB1D-325D-8B56-FAE6-37AC59F9422C}"/>
                </a:ext>
              </a:extLst>
            </p:cNvPr>
            <p:cNvSpPr>
              <a:spLocks/>
            </p:cNvSpPr>
            <p:nvPr/>
          </p:nvSpPr>
          <p:spPr bwMode="auto">
            <a:xfrm>
              <a:off x="1818557" y="5272668"/>
              <a:ext cx="277481" cy="1223762"/>
            </a:xfrm>
            <a:custGeom>
              <a:avLst/>
              <a:gdLst>
                <a:gd name="T0" fmla="*/ 0 w 117"/>
                <a:gd name="T1" fmla="*/ 0 h 516"/>
                <a:gd name="T2" fmla="*/ 0 w 117"/>
                <a:gd name="T3" fmla="*/ 21 h 516"/>
                <a:gd name="T4" fmla="*/ 0 w 117"/>
                <a:gd name="T5" fmla="*/ 516 h 516"/>
                <a:gd name="T6" fmla="*/ 38 w 117"/>
                <a:gd name="T7" fmla="*/ 516 h 516"/>
                <a:gd name="T8" fmla="*/ 31 w 117"/>
                <a:gd name="T9" fmla="*/ 411 h 516"/>
                <a:gd name="T10" fmla="*/ 29 w 117"/>
                <a:gd name="T11" fmla="*/ 396 h 516"/>
                <a:gd name="T12" fmla="*/ 29 w 117"/>
                <a:gd name="T13" fmla="*/ 389 h 516"/>
                <a:gd name="T14" fmla="*/ 117 w 117"/>
                <a:gd name="T15" fmla="*/ 317 h 516"/>
                <a:gd name="T16" fmla="*/ 25 w 117"/>
                <a:gd name="T17" fmla="*/ 349 h 516"/>
                <a:gd name="T18" fmla="*/ 22 w 117"/>
                <a:gd name="T19" fmla="*/ 284 h 516"/>
                <a:gd name="T20" fmla="*/ 20 w 117"/>
                <a:gd name="T21" fmla="*/ 280 h 516"/>
                <a:gd name="T22" fmla="*/ 87 w 117"/>
                <a:gd name="T23" fmla="*/ 227 h 516"/>
                <a:gd name="T24" fmla="*/ 18 w 117"/>
                <a:gd name="T25" fmla="*/ 252 h 516"/>
                <a:gd name="T26" fmla="*/ 15 w 117"/>
                <a:gd name="T27" fmla="*/ 184 h 516"/>
                <a:gd name="T28" fmla="*/ 29 w 117"/>
                <a:gd name="T29" fmla="*/ 171 h 516"/>
                <a:gd name="T30" fmla="*/ 62 w 117"/>
                <a:gd name="T31" fmla="*/ 145 h 516"/>
                <a:gd name="T32" fmla="*/ 13 w 117"/>
                <a:gd name="T33" fmla="*/ 162 h 516"/>
                <a:gd name="T34" fmla="*/ 4 w 117"/>
                <a:gd name="T35" fmla="*/ 28 h 516"/>
                <a:gd name="T36" fmla="*/ 0 w 117"/>
                <a:gd name="T37"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516">
                  <a:moveTo>
                    <a:pt x="0" y="0"/>
                  </a:moveTo>
                  <a:lnTo>
                    <a:pt x="0" y="21"/>
                  </a:lnTo>
                  <a:lnTo>
                    <a:pt x="0" y="516"/>
                  </a:lnTo>
                  <a:lnTo>
                    <a:pt x="38" y="516"/>
                  </a:lnTo>
                  <a:lnTo>
                    <a:pt x="31" y="411"/>
                  </a:lnTo>
                  <a:lnTo>
                    <a:pt x="29" y="396"/>
                  </a:lnTo>
                  <a:lnTo>
                    <a:pt x="29" y="389"/>
                  </a:lnTo>
                  <a:lnTo>
                    <a:pt x="117" y="317"/>
                  </a:lnTo>
                  <a:lnTo>
                    <a:pt x="25" y="349"/>
                  </a:lnTo>
                  <a:lnTo>
                    <a:pt x="22" y="284"/>
                  </a:lnTo>
                  <a:lnTo>
                    <a:pt x="20" y="280"/>
                  </a:lnTo>
                  <a:lnTo>
                    <a:pt x="87" y="227"/>
                  </a:lnTo>
                  <a:lnTo>
                    <a:pt x="18" y="252"/>
                  </a:lnTo>
                  <a:lnTo>
                    <a:pt x="15" y="184"/>
                  </a:lnTo>
                  <a:lnTo>
                    <a:pt x="29" y="171"/>
                  </a:lnTo>
                  <a:lnTo>
                    <a:pt x="62" y="145"/>
                  </a:lnTo>
                  <a:lnTo>
                    <a:pt x="13" y="162"/>
                  </a:lnTo>
                  <a:lnTo>
                    <a:pt x="4" y="28"/>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61" name="Freeform 179">
              <a:extLst>
                <a:ext uri="{FF2B5EF4-FFF2-40B4-BE49-F238E27FC236}">
                  <a16:creationId xmlns:a16="http://schemas.microsoft.com/office/drawing/2014/main" id="{D4207BD0-CC91-5005-05FF-65635C6A815F}"/>
                </a:ext>
              </a:extLst>
            </p:cNvPr>
            <p:cNvSpPr>
              <a:spLocks/>
            </p:cNvSpPr>
            <p:nvPr/>
          </p:nvSpPr>
          <p:spPr bwMode="auto">
            <a:xfrm>
              <a:off x="1818557" y="5272668"/>
              <a:ext cx="277481" cy="1223762"/>
            </a:xfrm>
            <a:custGeom>
              <a:avLst/>
              <a:gdLst>
                <a:gd name="T0" fmla="*/ 0 w 117"/>
                <a:gd name="T1" fmla="*/ 0 h 516"/>
                <a:gd name="T2" fmla="*/ 0 w 117"/>
                <a:gd name="T3" fmla="*/ 21 h 516"/>
                <a:gd name="T4" fmla="*/ 0 w 117"/>
                <a:gd name="T5" fmla="*/ 516 h 516"/>
                <a:gd name="T6" fmla="*/ 38 w 117"/>
                <a:gd name="T7" fmla="*/ 516 h 516"/>
                <a:gd name="T8" fmla="*/ 31 w 117"/>
                <a:gd name="T9" fmla="*/ 411 h 516"/>
                <a:gd name="T10" fmla="*/ 29 w 117"/>
                <a:gd name="T11" fmla="*/ 396 h 516"/>
                <a:gd name="T12" fmla="*/ 29 w 117"/>
                <a:gd name="T13" fmla="*/ 389 h 516"/>
                <a:gd name="T14" fmla="*/ 117 w 117"/>
                <a:gd name="T15" fmla="*/ 317 h 516"/>
                <a:gd name="T16" fmla="*/ 25 w 117"/>
                <a:gd name="T17" fmla="*/ 349 h 516"/>
                <a:gd name="T18" fmla="*/ 22 w 117"/>
                <a:gd name="T19" fmla="*/ 284 h 516"/>
                <a:gd name="T20" fmla="*/ 20 w 117"/>
                <a:gd name="T21" fmla="*/ 280 h 516"/>
                <a:gd name="T22" fmla="*/ 87 w 117"/>
                <a:gd name="T23" fmla="*/ 227 h 516"/>
                <a:gd name="T24" fmla="*/ 18 w 117"/>
                <a:gd name="T25" fmla="*/ 252 h 516"/>
                <a:gd name="T26" fmla="*/ 15 w 117"/>
                <a:gd name="T27" fmla="*/ 184 h 516"/>
                <a:gd name="T28" fmla="*/ 29 w 117"/>
                <a:gd name="T29" fmla="*/ 171 h 516"/>
                <a:gd name="T30" fmla="*/ 62 w 117"/>
                <a:gd name="T31" fmla="*/ 145 h 516"/>
                <a:gd name="T32" fmla="*/ 13 w 117"/>
                <a:gd name="T33" fmla="*/ 162 h 516"/>
                <a:gd name="T34" fmla="*/ 4 w 117"/>
                <a:gd name="T35" fmla="*/ 28 h 516"/>
                <a:gd name="T36" fmla="*/ 0 w 117"/>
                <a:gd name="T37"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516">
                  <a:moveTo>
                    <a:pt x="0" y="0"/>
                  </a:moveTo>
                  <a:lnTo>
                    <a:pt x="0" y="21"/>
                  </a:lnTo>
                  <a:lnTo>
                    <a:pt x="0" y="516"/>
                  </a:lnTo>
                  <a:lnTo>
                    <a:pt x="38" y="516"/>
                  </a:lnTo>
                  <a:lnTo>
                    <a:pt x="31" y="411"/>
                  </a:lnTo>
                  <a:lnTo>
                    <a:pt x="29" y="396"/>
                  </a:lnTo>
                  <a:lnTo>
                    <a:pt x="29" y="389"/>
                  </a:lnTo>
                  <a:lnTo>
                    <a:pt x="117" y="317"/>
                  </a:lnTo>
                  <a:lnTo>
                    <a:pt x="25" y="349"/>
                  </a:lnTo>
                  <a:lnTo>
                    <a:pt x="22" y="284"/>
                  </a:lnTo>
                  <a:lnTo>
                    <a:pt x="20" y="280"/>
                  </a:lnTo>
                  <a:lnTo>
                    <a:pt x="87" y="227"/>
                  </a:lnTo>
                  <a:lnTo>
                    <a:pt x="18" y="252"/>
                  </a:lnTo>
                  <a:lnTo>
                    <a:pt x="15" y="184"/>
                  </a:lnTo>
                  <a:lnTo>
                    <a:pt x="29" y="171"/>
                  </a:lnTo>
                  <a:lnTo>
                    <a:pt x="62" y="145"/>
                  </a:lnTo>
                  <a:lnTo>
                    <a:pt x="13" y="162"/>
                  </a:lnTo>
                  <a:lnTo>
                    <a:pt x="4" y="2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62" name="Freeform 180">
              <a:extLst>
                <a:ext uri="{FF2B5EF4-FFF2-40B4-BE49-F238E27FC236}">
                  <a16:creationId xmlns:a16="http://schemas.microsoft.com/office/drawing/2014/main" id="{A462F2D2-C7B8-3F2A-5E4C-CDB4D5E127CA}"/>
                </a:ext>
              </a:extLst>
            </p:cNvPr>
            <p:cNvSpPr>
              <a:spLocks/>
            </p:cNvSpPr>
            <p:nvPr/>
          </p:nvSpPr>
          <p:spPr bwMode="auto">
            <a:xfrm>
              <a:off x="402693" y="4921667"/>
              <a:ext cx="702003" cy="1558162"/>
            </a:xfrm>
            <a:custGeom>
              <a:avLst/>
              <a:gdLst>
                <a:gd name="T0" fmla="*/ 296 w 296"/>
                <a:gd name="T1" fmla="*/ 405 h 657"/>
                <a:gd name="T2" fmla="*/ 181 w 296"/>
                <a:gd name="T3" fmla="*/ 447 h 657"/>
                <a:gd name="T4" fmla="*/ 174 w 296"/>
                <a:gd name="T5" fmla="*/ 358 h 657"/>
                <a:gd name="T6" fmla="*/ 259 w 296"/>
                <a:gd name="T7" fmla="*/ 291 h 657"/>
                <a:gd name="T8" fmla="*/ 172 w 296"/>
                <a:gd name="T9" fmla="*/ 321 h 657"/>
                <a:gd name="T10" fmla="*/ 165 w 296"/>
                <a:gd name="T11" fmla="*/ 235 h 657"/>
                <a:gd name="T12" fmla="*/ 227 w 296"/>
                <a:gd name="T13" fmla="*/ 186 h 657"/>
                <a:gd name="T14" fmla="*/ 163 w 296"/>
                <a:gd name="T15" fmla="*/ 206 h 657"/>
                <a:gd name="T16" fmla="*/ 149 w 296"/>
                <a:gd name="T17" fmla="*/ 0 h 657"/>
                <a:gd name="T18" fmla="*/ 135 w 296"/>
                <a:gd name="T19" fmla="*/ 206 h 657"/>
                <a:gd name="T20" fmla="*/ 69 w 296"/>
                <a:gd name="T21" fmla="*/ 186 h 657"/>
                <a:gd name="T22" fmla="*/ 131 w 296"/>
                <a:gd name="T23" fmla="*/ 235 h 657"/>
                <a:gd name="T24" fmla="*/ 126 w 296"/>
                <a:gd name="T25" fmla="*/ 321 h 657"/>
                <a:gd name="T26" fmla="*/ 39 w 296"/>
                <a:gd name="T27" fmla="*/ 291 h 657"/>
                <a:gd name="T28" fmla="*/ 124 w 296"/>
                <a:gd name="T29" fmla="*/ 358 h 657"/>
                <a:gd name="T30" fmla="*/ 117 w 296"/>
                <a:gd name="T31" fmla="*/ 447 h 657"/>
                <a:gd name="T32" fmla="*/ 0 w 296"/>
                <a:gd name="T33" fmla="*/ 405 h 657"/>
                <a:gd name="T34" fmla="*/ 113 w 296"/>
                <a:gd name="T35" fmla="*/ 495 h 657"/>
                <a:gd name="T36" fmla="*/ 103 w 296"/>
                <a:gd name="T37" fmla="*/ 657 h 657"/>
                <a:gd name="T38" fmla="*/ 195 w 296"/>
                <a:gd name="T39" fmla="*/ 657 h 657"/>
                <a:gd name="T40" fmla="*/ 183 w 296"/>
                <a:gd name="T41" fmla="*/ 495 h 657"/>
                <a:gd name="T42" fmla="*/ 296 w 296"/>
                <a:gd name="T43" fmla="*/ 40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6" h="657">
                  <a:moveTo>
                    <a:pt x="296" y="405"/>
                  </a:moveTo>
                  <a:lnTo>
                    <a:pt x="181" y="447"/>
                  </a:lnTo>
                  <a:lnTo>
                    <a:pt x="174" y="358"/>
                  </a:lnTo>
                  <a:lnTo>
                    <a:pt x="259" y="291"/>
                  </a:lnTo>
                  <a:lnTo>
                    <a:pt x="172" y="321"/>
                  </a:lnTo>
                  <a:lnTo>
                    <a:pt x="165" y="235"/>
                  </a:lnTo>
                  <a:lnTo>
                    <a:pt x="227" y="186"/>
                  </a:lnTo>
                  <a:lnTo>
                    <a:pt x="163" y="206"/>
                  </a:lnTo>
                  <a:lnTo>
                    <a:pt x="149" y="0"/>
                  </a:lnTo>
                  <a:lnTo>
                    <a:pt x="135" y="206"/>
                  </a:lnTo>
                  <a:lnTo>
                    <a:pt x="69" y="186"/>
                  </a:lnTo>
                  <a:lnTo>
                    <a:pt x="131" y="235"/>
                  </a:lnTo>
                  <a:lnTo>
                    <a:pt x="126" y="321"/>
                  </a:lnTo>
                  <a:lnTo>
                    <a:pt x="39" y="291"/>
                  </a:lnTo>
                  <a:lnTo>
                    <a:pt x="124" y="358"/>
                  </a:lnTo>
                  <a:lnTo>
                    <a:pt x="117" y="447"/>
                  </a:lnTo>
                  <a:lnTo>
                    <a:pt x="0" y="405"/>
                  </a:lnTo>
                  <a:lnTo>
                    <a:pt x="113" y="495"/>
                  </a:lnTo>
                  <a:lnTo>
                    <a:pt x="103" y="657"/>
                  </a:lnTo>
                  <a:lnTo>
                    <a:pt x="195" y="657"/>
                  </a:lnTo>
                  <a:lnTo>
                    <a:pt x="183" y="495"/>
                  </a:lnTo>
                  <a:lnTo>
                    <a:pt x="296" y="405"/>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63" name="Freeform 181">
              <a:extLst>
                <a:ext uri="{FF2B5EF4-FFF2-40B4-BE49-F238E27FC236}">
                  <a16:creationId xmlns:a16="http://schemas.microsoft.com/office/drawing/2014/main" id="{7BDB6FB8-B371-9054-AAF9-A53E43D59F88}"/>
                </a:ext>
              </a:extLst>
            </p:cNvPr>
            <p:cNvSpPr>
              <a:spLocks/>
            </p:cNvSpPr>
            <p:nvPr/>
          </p:nvSpPr>
          <p:spPr bwMode="auto">
            <a:xfrm>
              <a:off x="402693" y="4921667"/>
              <a:ext cx="702003" cy="1558162"/>
            </a:xfrm>
            <a:custGeom>
              <a:avLst/>
              <a:gdLst>
                <a:gd name="T0" fmla="*/ 296 w 296"/>
                <a:gd name="T1" fmla="*/ 405 h 657"/>
                <a:gd name="T2" fmla="*/ 181 w 296"/>
                <a:gd name="T3" fmla="*/ 447 h 657"/>
                <a:gd name="T4" fmla="*/ 174 w 296"/>
                <a:gd name="T5" fmla="*/ 358 h 657"/>
                <a:gd name="T6" fmla="*/ 259 w 296"/>
                <a:gd name="T7" fmla="*/ 291 h 657"/>
                <a:gd name="T8" fmla="*/ 172 w 296"/>
                <a:gd name="T9" fmla="*/ 321 h 657"/>
                <a:gd name="T10" fmla="*/ 165 w 296"/>
                <a:gd name="T11" fmla="*/ 235 h 657"/>
                <a:gd name="T12" fmla="*/ 227 w 296"/>
                <a:gd name="T13" fmla="*/ 186 h 657"/>
                <a:gd name="T14" fmla="*/ 163 w 296"/>
                <a:gd name="T15" fmla="*/ 206 h 657"/>
                <a:gd name="T16" fmla="*/ 149 w 296"/>
                <a:gd name="T17" fmla="*/ 0 h 657"/>
                <a:gd name="T18" fmla="*/ 135 w 296"/>
                <a:gd name="T19" fmla="*/ 206 h 657"/>
                <a:gd name="T20" fmla="*/ 69 w 296"/>
                <a:gd name="T21" fmla="*/ 186 h 657"/>
                <a:gd name="T22" fmla="*/ 131 w 296"/>
                <a:gd name="T23" fmla="*/ 235 h 657"/>
                <a:gd name="T24" fmla="*/ 126 w 296"/>
                <a:gd name="T25" fmla="*/ 321 h 657"/>
                <a:gd name="T26" fmla="*/ 39 w 296"/>
                <a:gd name="T27" fmla="*/ 291 h 657"/>
                <a:gd name="T28" fmla="*/ 124 w 296"/>
                <a:gd name="T29" fmla="*/ 358 h 657"/>
                <a:gd name="T30" fmla="*/ 117 w 296"/>
                <a:gd name="T31" fmla="*/ 447 h 657"/>
                <a:gd name="T32" fmla="*/ 0 w 296"/>
                <a:gd name="T33" fmla="*/ 405 h 657"/>
                <a:gd name="T34" fmla="*/ 113 w 296"/>
                <a:gd name="T35" fmla="*/ 495 h 657"/>
                <a:gd name="T36" fmla="*/ 103 w 296"/>
                <a:gd name="T37" fmla="*/ 657 h 657"/>
                <a:gd name="T38" fmla="*/ 195 w 296"/>
                <a:gd name="T39" fmla="*/ 657 h 657"/>
                <a:gd name="T40" fmla="*/ 183 w 296"/>
                <a:gd name="T41" fmla="*/ 495 h 657"/>
                <a:gd name="T42" fmla="*/ 296 w 296"/>
                <a:gd name="T43" fmla="*/ 40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6" h="657">
                  <a:moveTo>
                    <a:pt x="296" y="405"/>
                  </a:moveTo>
                  <a:lnTo>
                    <a:pt x="181" y="447"/>
                  </a:lnTo>
                  <a:lnTo>
                    <a:pt x="174" y="358"/>
                  </a:lnTo>
                  <a:lnTo>
                    <a:pt x="259" y="291"/>
                  </a:lnTo>
                  <a:lnTo>
                    <a:pt x="172" y="321"/>
                  </a:lnTo>
                  <a:lnTo>
                    <a:pt x="165" y="235"/>
                  </a:lnTo>
                  <a:lnTo>
                    <a:pt x="227" y="186"/>
                  </a:lnTo>
                  <a:lnTo>
                    <a:pt x="163" y="206"/>
                  </a:lnTo>
                  <a:lnTo>
                    <a:pt x="149" y="0"/>
                  </a:lnTo>
                  <a:lnTo>
                    <a:pt x="135" y="206"/>
                  </a:lnTo>
                  <a:lnTo>
                    <a:pt x="69" y="186"/>
                  </a:lnTo>
                  <a:lnTo>
                    <a:pt x="131" y="235"/>
                  </a:lnTo>
                  <a:lnTo>
                    <a:pt x="126" y="321"/>
                  </a:lnTo>
                  <a:lnTo>
                    <a:pt x="39" y="291"/>
                  </a:lnTo>
                  <a:lnTo>
                    <a:pt x="124" y="358"/>
                  </a:lnTo>
                  <a:lnTo>
                    <a:pt x="117" y="447"/>
                  </a:lnTo>
                  <a:lnTo>
                    <a:pt x="0" y="405"/>
                  </a:lnTo>
                  <a:lnTo>
                    <a:pt x="113" y="495"/>
                  </a:lnTo>
                  <a:lnTo>
                    <a:pt x="103" y="657"/>
                  </a:lnTo>
                  <a:lnTo>
                    <a:pt x="195" y="657"/>
                  </a:lnTo>
                  <a:lnTo>
                    <a:pt x="183" y="495"/>
                  </a:lnTo>
                  <a:lnTo>
                    <a:pt x="296" y="40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64" name="Freeform 182">
              <a:extLst>
                <a:ext uri="{FF2B5EF4-FFF2-40B4-BE49-F238E27FC236}">
                  <a16:creationId xmlns:a16="http://schemas.microsoft.com/office/drawing/2014/main" id="{EDFBE839-B055-0A94-2375-A8449846935C}"/>
                </a:ext>
              </a:extLst>
            </p:cNvPr>
            <p:cNvSpPr>
              <a:spLocks/>
            </p:cNvSpPr>
            <p:nvPr/>
          </p:nvSpPr>
          <p:spPr bwMode="auto">
            <a:xfrm>
              <a:off x="37461" y="4108197"/>
              <a:ext cx="1437209" cy="1996914"/>
            </a:xfrm>
            <a:custGeom>
              <a:avLst/>
              <a:gdLst>
                <a:gd name="T0" fmla="*/ 301 w 606"/>
                <a:gd name="T1" fmla="*/ 0 h 842"/>
                <a:gd name="T2" fmla="*/ 0 w 606"/>
                <a:gd name="T3" fmla="*/ 842 h 842"/>
                <a:gd name="T4" fmla="*/ 296 w 606"/>
                <a:gd name="T5" fmla="*/ 842 h 842"/>
                <a:gd name="T6" fmla="*/ 308 w 606"/>
                <a:gd name="T7" fmla="*/ 842 h 842"/>
                <a:gd name="T8" fmla="*/ 606 w 606"/>
                <a:gd name="T9" fmla="*/ 842 h 842"/>
                <a:gd name="T10" fmla="*/ 301 w 606"/>
                <a:gd name="T11" fmla="*/ 0 h 842"/>
              </a:gdLst>
              <a:ahLst/>
              <a:cxnLst>
                <a:cxn ang="0">
                  <a:pos x="T0" y="T1"/>
                </a:cxn>
                <a:cxn ang="0">
                  <a:pos x="T2" y="T3"/>
                </a:cxn>
                <a:cxn ang="0">
                  <a:pos x="T4" y="T5"/>
                </a:cxn>
                <a:cxn ang="0">
                  <a:pos x="T6" y="T7"/>
                </a:cxn>
                <a:cxn ang="0">
                  <a:pos x="T8" y="T9"/>
                </a:cxn>
                <a:cxn ang="0">
                  <a:pos x="T10" y="T11"/>
                </a:cxn>
              </a:cxnLst>
              <a:rect l="0" t="0" r="r" b="b"/>
              <a:pathLst>
                <a:path w="606" h="842">
                  <a:moveTo>
                    <a:pt x="301" y="0"/>
                  </a:moveTo>
                  <a:lnTo>
                    <a:pt x="0" y="842"/>
                  </a:lnTo>
                  <a:lnTo>
                    <a:pt x="296" y="842"/>
                  </a:lnTo>
                  <a:lnTo>
                    <a:pt x="308" y="842"/>
                  </a:lnTo>
                  <a:lnTo>
                    <a:pt x="606" y="842"/>
                  </a:lnTo>
                  <a:lnTo>
                    <a:pt x="301" y="0"/>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65" name="Freeform 183">
              <a:extLst>
                <a:ext uri="{FF2B5EF4-FFF2-40B4-BE49-F238E27FC236}">
                  <a16:creationId xmlns:a16="http://schemas.microsoft.com/office/drawing/2014/main" id="{429EE326-B67E-581D-EE44-B6B4DC0172E0}"/>
                </a:ext>
              </a:extLst>
            </p:cNvPr>
            <p:cNvSpPr>
              <a:spLocks/>
            </p:cNvSpPr>
            <p:nvPr/>
          </p:nvSpPr>
          <p:spPr bwMode="auto">
            <a:xfrm>
              <a:off x="37461" y="4108197"/>
              <a:ext cx="1437209" cy="1996914"/>
            </a:xfrm>
            <a:custGeom>
              <a:avLst/>
              <a:gdLst>
                <a:gd name="T0" fmla="*/ 301 w 606"/>
                <a:gd name="T1" fmla="*/ 0 h 842"/>
                <a:gd name="T2" fmla="*/ 0 w 606"/>
                <a:gd name="T3" fmla="*/ 842 h 842"/>
                <a:gd name="T4" fmla="*/ 296 w 606"/>
                <a:gd name="T5" fmla="*/ 842 h 842"/>
                <a:gd name="T6" fmla="*/ 308 w 606"/>
                <a:gd name="T7" fmla="*/ 842 h 842"/>
                <a:gd name="T8" fmla="*/ 606 w 606"/>
                <a:gd name="T9" fmla="*/ 842 h 842"/>
                <a:gd name="T10" fmla="*/ 301 w 606"/>
                <a:gd name="T11" fmla="*/ 0 h 842"/>
              </a:gdLst>
              <a:ahLst/>
              <a:cxnLst>
                <a:cxn ang="0">
                  <a:pos x="T0" y="T1"/>
                </a:cxn>
                <a:cxn ang="0">
                  <a:pos x="T2" y="T3"/>
                </a:cxn>
                <a:cxn ang="0">
                  <a:pos x="T4" y="T5"/>
                </a:cxn>
                <a:cxn ang="0">
                  <a:pos x="T6" y="T7"/>
                </a:cxn>
                <a:cxn ang="0">
                  <a:pos x="T8" y="T9"/>
                </a:cxn>
                <a:cxn ang="0">
                  <a:pos x="T10" y="T11"/>
                </a:cxn>
              </a:cxnLst>
              <a:rect l="0" t="0" r="r" b="b"/>
              <a:pathLst>
                <a:path w="606" h="842">
                  <a:moveTo>
                    <a:pt x="301" y="0"/>
                  </a:moveTo>
                  <a:lnTo>
                    <a:pt x="0" y="842"/>
                  </a:lnTo>
                  <a:lnTo>
                    <a:pt x="296" y="842"/>
                  </a:lnTo>
                  <a:lnTo>
                    <a:pt x="308" y="842"/>
                  </a:lnTo>
                  <a:lnTo>
                    <a:pt x="606" y="842"/>
                  </a:lnTo>
                  <a:lnTo>
                    <a:pt x="30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66" name="Freeform 184">
              <a:extLst>
                <a:ext uri="{FF2B5EF4-FFF2-40B4-BE49-F238E27FC236}">
                  <a16:creationId xmlns:a16="http://schemas.microsoft.com/office/drawing/2014/main" id="{5784DBB9-B547-79F7-5D7A-895CA5B6023A}"/>
                </a:ext>
              </a:extLst>
            </p:cNvPr>
            <p:cNvSpPr>
              <a:spLocks/>
            </p:cNvSpPr>
            <p:nvPr/>
          </p:nvSpPr>
          <p:spPr bwMode="auto">
            <a:xfrm>
              <a:off x="75408" y="4139028"/>
              <a:ext cx="1361317" cy="1629311"/>
            </a:xfrm>
            <a:custGeom>
              <a:avLst/>
              <a:gdLst>
                <a:gd name="T0" fmla="*/ 285 w 574"/>
                <a:gd name="T1" fmla="*/ 0 h 687"/>
                <a:gd name="T2" fmla="*/ 0 w 574"/>
                <a:gd name="T3" fmla="*/ 687 h 687"/>
                <a:gd name="T4" fmla="*/ 280 w 574"/>
                <a:gd name="T5" fmla="*/ 687 h 687"/>
                <a:gd name="T6" fmla="*/ 292 w 574"/>
                <a:gd name="T7" fmla="*/ 687 h 687"/>
                <a:gd name="T8" fmla="*/ 574 w 574"/>
                <a:gd name="T9" fmla="*/ 687 h 687"/>
                <a:gd name="T10" fmla="*/ 285 w 574"/>
                <a:gd name="T11" fmla="*/ 0 h 687"/>
              </a:gdLst>
              <a:ahLst/>
              <a:cxnLst>
                <a:cxn ang="0">
                  <a:pos x="T0" y="T1"/>
                </a:cxn>
                <a:cxn ang="0">
                  <a:pos x="T2" y="T3"/>
                </a:cxn>
                <a:cxn ang="0">
                  <a:pos x="T4" y="T5"/>
                </a:cxn>
                <a:cxn ang="0">
                  <a:pos x="T6" y="T7"/>
                </a:cxn>
                <a:cxn ang="0">
                  <a:pos x="T8" y="T9"/>
                </a:cxn>
                <a:cxn ang="0">
                  <a:pos x="T10" y="T11"/>
                </a:cxn>
              </a:cxnLst>
              <a:rect l="0" t="0" r="r" b="b"/>
              <a:pathLst>
                <a:path w="574" h="687">
                  <a:moveTo>
                    <a:pt x="285" y="0"/>
                  </a:moveTo>
                  <a:lnTo>
                    <a:pt x="0" y="687"/>
                  </a:lnTo>
                  <a:lnTo>
                    <a:pt x="280" y="687"/>
                  </a:lnTo>
                  <a:lnTo>
                    <a:pt x="292" y="687"/>
                  </a:lnTo>
                  <a:lnTo>
                    <a:pt x="574" y="687"/>
                  </a:lnTo>
                  <a:lnTo>
                    <a:pt x="285"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67" name="Freeform 185">
              <a:extLst>
                <a:ext uri="{FF2B5EF4-FFF2-40B4-BE49-F238E27FC236}">
                  <a16:creationId xmlns:a16="http://schemas.microsoft.com/office/drawing/2014/main" id="{BE5F5CAD-3A78-E513-5508-678E960B50CC}"/>
                </a:ext>
              </a:extLst>
            </p:cNvPr>
            <p:cNvSpPr>
              <a:spLocks/>
            </p:cNvSpPr>
            <p:nvPr/>
          </p:nvSpPr>
          <p:spPr bwMode="auto">
            <a:xfrm>
              <a:off x="75408" y="4139028"/>
              <a:ext cx="1361317" cy="1629311"/>
            </a:xfrm>
            <a:custGeom>
              <a:avLst/>
              <a:gdLst>
                <a:gd name="T0" fmla="*/ 285 w 574"/>
                <a:gd name="T1" fmla="*/ 0 h 687"/>
                <a:gd name="T2" fmla="*/ 0 w 574"/>
                <a:gd name="T3" fmla="*/ 687 h 687"/>
                <a:gd name="T4" fmla="*/ 280 w 574"/>
                <a:gd name="T5" fmla="*/ 687 h 687"/>
                <a:gd name="T6" fmla="*/ 292 w 574"/>
                <a:gd name="T7" fmla="*/ 687 h 687"/>
                <a:gd name="T8" fmla="*/ 574 w 574"/>
                <a:gd name="T9" fmla="*/ 687 h 687"/>
                <a:gd name="T10" fmla="*/ 285 w 574"/>
                <a:gd name="T11" fmla="*/ 0 h 687"/>
              </a:gdLst>
              <a:ahLst/>
              <a:cxnLst>
                <a:cxn ang="0">
                  <a:pos x="T0" y="T1"/>
                </a:cxn>
                <a:cxn ang="0">
                  <a:pos x="T2" y="T3"/>
                </a:cxn>
                <a:cxn ang="0">
                  <a:pos x="T4" y="T5"/>
                </a:cxn>
                <a:cxn ang="0">
                  <a:pos x="T6" y="T7"/>
                </a:cxn>
                <a:cxn ang="0">
                  <a:pos x="T8" y="T9"/>
                </a:cxn>
                <a:cxn ang="0">
                  <a:pos x="T10" y="T11"/>
                </a:cxn>
              </a:cxnLst>
              <a:rect l="0" t="0" r="r" b="b"/>
              <a:pathLst>
                <a:path w="574" h="687">
                  <a:moveTo>
                    <a:pt x="285" y="0"/>
                  </a:moveTo>
                  <a:lnTo>
                    <a:pt x="0" y="687"/>
                  </a:lnTo>
                  <a:lnTo>
                    <a:pt x="280" y="687"/>
                  </a:lnTo>
                  <a:lnTo>
                    <a:pt x="292" y="687"/>
                  </a:lnTo>
                  <a:lnTo>
                    <a:pt x="574" y="687"/>
                  </a:lnTo>
                  <a:lnTo>
                    <a:pt x="2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68" name="Freeform 186">
              <a:extLst>
                <a:ext uri="{FF2B5EF4-FFF2-40B4-BE49-F238E27FC236}">
                  <a16:creationId xmlns:a16="http://schemas.microsoft.com/office/drawing/2014/main" id="{673A9840-5D1E-1540-3D89-C1AC291C185A}"/>
                </a:ext>
              </a:extLst>
            </p:cNvPr>
            <p:cNvSpPr>
              <a:spLocks/>
            </p:cNvSpPr>
            <p:nvPr/>
          </p:nvSpPr>
          <p:spPr bwMode="auto">
            <a:xfrm>
              <a:off x="146556" y="4165116"/>
              <a:ext cx="1214275" cy="1280681"/>
            </a:xfrm>
            <a:custGeom>
              <a:avLst/>
              <a:gdLst>
                <a:gd name="T0" fmla="*/ 255 w 512"/>
                <a:gd name="T1" fmla="*/ 0 h 540"/>
                <a:gd name="T2" fmla="*/ 0 w 512"/>
                <a:gd name="T3" fmla="*/ 540 h 540"/>
                <a:gd name="T4" fmla="*/ 252 w 512"/>
                <a:gd name="T5" fmla="*/ 540 h 540"/>
                <a:gd name="T6" fmla="*/ 262 w 512"/>
                <a:gd name="T7" fmla="*/ 540 h 540"/>
                <a:gd name="T8" fmla="*/ 512 w 512"/>
                <a:gd name="T9" fmla="*/ 540 h 540"/>
                <a:gd name="T10" fmla="*/ 255 w 512"/>
                <a:gd name="T11" fmla="*/ 0 h 540"/>
              </a:gdLst>
              <a:ahLst/>
              <a:cxnLst>
                <a:cxn ang="0">
                  <a:pos x="T0" y="T1"/>
                </a:cxn>
                <a:cxn ang="0">
                  <a:pos x="T2" y="T3"/>
                </a:cxn>
                <a:cxn ang="0">
                  <a:pos x="T4" y="T5"/>
                </a:cxn>
                <a:cxn ang="0">
                  <a:pos x="T6" y="T7"/>
                </a:cxn>
                <a:cxn ang="0">
                  <a:pos x="T8" y="T9"/>
                </a:cxn>
                <a:cxn ang="0">
                  <a:pos x="T10" y="T11"/>
                </a:cxn>
              </a:cxnLst>
              <a:rect l="0" t="0" r="r" b="b"/>
              <a:pathLst>
                <a:path w="512" h="540">
                  <a:moveTo>
                    <a:pt x="255" y="0"/>
                  </a:moveTo>
                  <a:lnTo>
                    <a:pt x="0" y="540"/>
                  </a:lnTo>
                  <a:lnTo>
                    <a:pt x="252" y="540"/>
                  </a:lnTo>
                  <a:lnTo>
                    <a:pt x="262" y="540"/>
                  </a:lnTo>
                  <a:lnTo>
                    <a:pt x="512" y="540"/>
                  </a:lnTo>
                  <a:lnTo>
                    <a:pt x="255" y="0"/>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69" name="Freeform 187">
              <a:extLst>
                <a:ext uri="{FF2B5EF4-FFF2-40B4-BE49-F238E27FC236}">
                  <a16:creationId xmlns:a16="http://schemas.microsoft.com/office/drawing/2014/main" id="{3B2B7C05-985E-235F-521D-C28E3E934EDE}"/>
                </a:ext>
              </a:extLst>
            </p:cNvPr>
            <p:cNvSpPr>
              <a:spLocks/>
            </p:cNvSpPr>
            <p:nvPr/>
          </p:nvSpPr>
          <p:spPr bwMode="auto">
            <a:xfrm>
              <a:off x="146556" y="4165116"/>
              <a:ext cx="1214275" cy="1280681"/>
            </a:xfrm>
            <a:custGeom>
              <a:avLst/>
              <a:gdLst>
                <a:gd name="T0" fmla="*/ 255 w 512"/>
                <a:gd name="T1" fmla="*/ 0 h 540"/>
                <a:gd name="T2" fmla="*/ 0 w 512"/>
                <a:gd name="T3" fmla="*/ 540 h 540"/>
                <a:gd name="T4" fmla="*/ 252 w 512"/>
                <a:gd name="T5" fmla="*/ 540 h 540"/>
                <a:gd name="T6" fmla="*/ 262 w 512"/>
                <a:gd name="T7" fmla="*/ 540 h 540"/>
                <a:gd name="T8" fmla="*/ 512 w 512"/>
                <a:gd name="T9" fmla="*/ 540 h 540"/>
                <a:gd name="T10" fmla="*/ 255 w 512"/>
                <a:gd name="T11" fmla="*/ 0 h 540"/>
              </a:gdLst>
              <a:ahLst/>
              <a:cxnLst>
                <a:cxn ang="0">
                  <a:pos x="T0" y="T1"/>
                </a:cxn>
                <a:cxn ang="0">
                  <a:pos x="T2" y="T3"/>
                </a:cxn>
                <a:cxn ang="0">
                  <a:pos x="T4" y="T5"/>
                </a:cxn>
                <a:cxn ang="0">
                  <a:pos x="T6" y="T7"/>
                </a:cxn>
                <a:cxn ang="0">
                  <a:pos x="T8" y="T9"/>
                </a:cxn>
                <a:cxn ang="0">
                  <a:pos x="T10" y="T11"/>
                </a:cxn>
              </a:cxnLst>
              <a:rect l="0" t="0" r="r" b="b"/>
              <a:pathLst>
                <a:path w="512" h="540">
                  <a:moveTo>
                    <a:pt x="255" y="0"/>
                  </a:moveTo>
                  <a:lnTo>
                    <a:pt x="0" y="540"/>
                  </a:lnTo>
                  <a:lnTo>
                    <a:pt x="252" y="540"/>
                  </a:lnTo>
                  <a:lnTo>
                    <a:pt x="262" y="540"/>
                  </a:lnTo>
                  <a:lnTo>
                    <a:pt x="512" y="540"/>
                  </a:lnTo>
                  <a:lnTo>
                    <a:pt x="2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70" name="Freeform 188">
              <a:extLst>
                <a:ext uri="{FF2B5EF4-FFF2-40B4-BE49-F238E27FC236}">
                  <a16:creationId xmlns:a16="http://schemas.microsoft.com/office/drawing/2014/main" id="{B4130FAD-6F07-C25E-77C8-22B36682433B}"/>
                </a:ext>
              </a:extLst>
            </p:cNvPr>
            <p:cNvSpPr>
              <a:spLocks/>
            </p:cNvSpPr>
            <p:nvPr/>
          </p:nvSpPr>
          <p:spPr bwMode="auto">
            <a:xfrm>
              <a:off x="239050" y="4146143"/>
              <a:ext cx="1034031" cy="872761"/>
            </a:xfrm>
            <a:custGeom>
              <a:avLst/>
              <a:gdLst>
                <a:gd name="T0" fmla="*/ 216 w 436"/>
                <a:gd name="T1" fmla="*/ 0 h 368"/>
                <a:gd name="T2" fmla="*/ 0 w 436"/>
                <a:gd name="T3" fmla="*/ 368 h 368"/>
                <a:gd name="T4" fmla="*/ 213 w 436"/>
                <a:gd name="T5" fmla="*/ 368 h 368"/>
                <a:gd name="T6" fmla="*/ 223 w 436"/>
                <a:gd name="T7" fmla="*/ 368 h 368"/>
                <a:gd name="T8" fmla="*/ 436 w 436"/>
                <a:gd name="T9" fmla="*/ 368 h 368"/>
                <a:gd name="T10" fmla="*/ 216 w 436"/>
                <a:gd name="T11" fmla="*/ 0 h 368"/>
              </a:gdLst>
              <a:ahLst/>
              <a:cxnLst>
                <a:cxn ang="0">
                  <a:pos x="T0" y="T1"/>
                </a:cxn>
                <a:cxn ang="0">
                  <a:pos x="T2" y="T3"/>
                </a:cxn>
                <a:cxn ang="0">
                  <a:pos x="T4" y="T5"/>
                </a:cxn>
                <a:cxn ang="0">
                  <a:pos x="T6" y="T7"/>
                </a:cxn>
                <a:cxn ang="0">
                  <a:pos x="T8" y="T9"/>
                </a:cxn>
                <a:cxn ang="0">
                  <a:pos x="T10" y="T11"/>
                </a:cxn>
              </a:cxnLst>
              <a:rect l="0" t="0" r="r" b="b"/>
              <a:pathLst>
                <a:path w="436" h="368">
                  <a:moveTo>
                    <a:pt x="216" y="0"/>
                  </a:moveTo>
                  <a:lnTo>
                    <a:pt x="0" y="368"/>
                  </a:lnTo>
                  <a:lnTo>
                    <a:pt x="213" y="368"/>
                  </a:lnTo>
                  <a:lnTo>
                    <a:pt x="223" y="368"/>
                  </a:lnTo>
                  <a:lnTo>
                    <a:pt x="436" y="368"/>
                  </a:lnTo>
                  <a:lnTo>
                    <a:pt x="216"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71" name="Freeform 189">
              <a:extLst>
                <a:ext uri="{FF2B5EF4-FFF2-40B4-BE49-F238E27FC236}">
                  <a16:creationId xmlns:a16="http://schemas.microsoft.com/office/drawing/2014/main" id="{A1079692-1BF3-4121-C0DC-A952F49EA3D4}"/>
                </a:ext>
              </a:extLst>
            </p:cNvPr>
            <p:cNvSpPr>
              <a:spLocks/>
            </p:cNvSpPr>
            <p:nvPr/>
          </p:nvSpPr>
          <p:spPr bwMode="auto">
            <a:xfrm>
              <a:off x="239050" y="4146143"/>
              <a:ext cx="1034031" cy="872761"/>
            </a:xfrm>
            <a:custGeom>
              <a:avLst/>
              <a:gdLst>
                <a:gd name="T0" fmla="*/ 216 w 436"/>
                <a:gd name="T1" fmla="*/ 0 h 368"/>
                <a:gd name="T2" fmla="*/ 0 w 436"/>
                <a:gd name="T3" fmla="*/ 368 h 368"/>
                <a:gd name="T4" fmla="*/ 213 w 436"/>
                <a:gd name="T5" fmla="*/ 368 h 368"/>
                <a:gd name="T6" fmla="*/ 223 w 436"/>
                <a:gd name="T7" fmla="*/ 368 h 368"/>
                <a:gd name="T8" fmla="*/ 436 w 436"/>
                <a:gd name="T9" fmla="*/ 368 h 368"/>
                <a:gd name="T10" fmla="*/ 216 w 436"/>
                <a:gd name="T11" fmla="*/ 0 h 368"/>
              </a:gdLst>
              <a:ahLst/>
              <a:cxnLst>
                <a:cxn ang="0">
                  <a:pos x="T0" y="T1"/>
                </a:cxn>
                <a:cxn ang="0">
                  <a:pos x="T2" y="T3"/>
                </a:cxn>
                <a:cxn ang="0">
                  <a:pos x="T4" y="T5"/>
                </a:cxn>
                <a:cxn ang="0">
                  <a:pos x="T6" y="T7"/>
                </a:cxn>
                <a:cxn ang="0">
                  <a:pos x="T8" y="T9"/>
                </a:cxn>
                <a:cxn ang="0">
                  <a:pos x="T10" y="T11"/>
                </a:cxn>
              </a:cxnLst>
              <a:rect l="0" t="0" r="r" b="b"/>
              <a:pathLst>
                <a:path w="436" h="368">
                  <a:moveTo>
                    <a:pt x="216" y="0"/>
                  </a:moveTo>
                  <a:lnTo>
                    <a:pt x="0" y="368"/>
                  </a:lnTo>
                  <a:lnTo>
                    <a:pt x="213" y="368"/>
                  </a:lnTo>
                  <a:lnTo>
                    <a:pt x="223" y="368"/>
                  </a:lnTo>
                  <a:lnTo>
                    <a:pt x="436" y="368"/>
                  </a:lnTo>
                  <a:lnTo>
                    <a:pt x="2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72" name="Freeform 194">
              <a:extLst>
                <a:ext uri="{FF2B5EF4-FFF2-40B4-BE49-F238E27FC236}">
                  <a16:creationId xmlns:a16="http://schemas.microsoft.com/office/drawing/2014/main" id="{D16A980B-046F-F953-BF1B-A4CECF65436D}"/>
                </a:ext>
              </a:extLst>
            </p:cNvPr>
            <p:cNvSpPr>
              <a:spLocks/>
            </p:cNvSpPr>
            <p:nvPr/>
          </p:nvSpPr>
          <p:spPr bwMode="auto">
            <a:xfrm>
              <a:off x="1159243" y="5018904"/>
              <a:ext cx="113838" cy="147041"/>
            </a:xfrm>
            <a:custGeom>
              <a:avLst/>
              <a:gdLst>
                <a:gd name="T0" fmla="*/ 46 w 48"/>
                <a:gd name="T1" fmla="*/ 0 h 62"/>
                <a:gd name="T2" fmla="*/ 0 w 48"/>
                <a:gd name="T3" fmla="*/ 0 h 62"/>
                <a:gd name="T4" fmla="*/ 30 w 48"/>
                <a:gd name="T5" fmla="*/ 62 h 62"/>
                <a:gd name="T6" fmla="*/ 30 w 48"/>
                <a:gd name="T7" fmla="*/ 60 h 62"/>
                <a:gd name="T8" fmla="*/ 4 w 48"/>
                <a:gd name="T9" fmla="*/ 2 h 62"/>
                <a:gd name="T10" fmla="*/ 48 w 48"/>
                <a:gd name="T11" fmla="*/ 2 h 62"/>
                <a:gd name="T12" fmla="*/ 46 w 4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48" h="62">
                  <a:moveTo>
                    <a:pt x="46" y="0"/>
                  </a:moveTo>
                  <a:lnTo>
                    <a:pt x="0" y="0"/>
                  </a:lnTo>
                  <a:lnTo>
                    <a:pt x="30" y="62"/>
                  </a:lnTo>
                  <a:lnTo>
                    <a:pt x="30" y="60"/>
                  </a:lnTo>
                  <a:lnTo>
                    <a:pt x="4" y="2"/>
                  </a:lnTo>
                  <a:lnTo>
                    <a:pt x="48" y="2"/>
                  </a:lnTo>
                  <a:lnTo>
                    <a:pt x="46"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73" name="Freeform 195">
              <a:extLst>
                <a:ext uri="{FF2B5EF4-FFF2-40B4-BE49-F238E27FC236}">
                  <a16:creationId xmlns:a16="http://schemas.microsoft.com/office/drawing/2014/main" id="{0862E6D3-A1E5-2E4A-CD51-25BC6FD323F5}"/>
                </a:ext>
              </a:extLst>
            </p:cNvPr>
            <p:cNvSpPr>
              <a:spLocks/>
            </p:cNvSpPr>
            <p:nvPr/>
          </p:nvSpPr>
          <p:spPr bwMode="auto">
            <a:xfrm>
              <a:off x="1159243" y="5018904"/>
              <a:ext cx="113838" cy="147041"/>
            </a:xfrm>
            <a:custGeom>
              <a:avLst/>
              <a:gdLst>
                <a:gd name="T0" fmla="*/ 46 w 48"/>
                <a:gd name="T1" fmla="*/ 0 h 62"/>
                <a:gd name="T2" fmla="*/ 0 w 48"/>
                <a:gd name="T3" fmla="*/ 0 h 62"/>
                <a:gd name="T4" fmla="*/ 30 w 48"/>
                <a:gd name="T5" fmla="*/ 62 h 62"/>
                <a:gd name="T6" fmla="*/ 30 w 48"/>
                <a:gd name="T7" fmla="*/ 60 h 62"/>
                <a:gd name="T8" fmla="*/ 4 w 48"/>
                <a:gd name="T9" fmla="*/ 2 h 62"/>
                <a:gd name="T10" fmla="*/ 48 w 48"/>
                <a:gd name="T11" fmla="*/ 2 h 62"/>
                <a:gd name="T12" fmla="*/ 46 w 4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48" h="62">
                  <a:moveTo>
                    <a:pt x="46" y="0"/>
                  </a:moveTo>
                  <a:lnTo>
                    <a:pt x="0" y="0"/>
                  </a:lnTo>
                  <a:lnTo>
                    <a:pt x="30" y="62"/>
                  </a:lnTo>
                  <a:lnTo>
                    <a:pt x="30" y="60"/>
                  </a:lnTo>
                  <a:lnTo>
                    <a:pt x="4" y="2"/>
                  </a:lnTo>
                  <a:lnTo>
                    <a:pt x="48" y="2"/>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74" name="Freeform 196">
              <a:extLst>
                <a:ext uri="{FF2B5EF4-FFF2-40B4-BE49-F238E27FC236}">
                  <a16:creationId xmlns:a16="http://schemas.microsoft.com/office/drawing/2014/main" id="{73DEBD9B-5721-2D95-816C-7079B8615595}"/>
                </a:ext>
              </a:extLst>
            </p:cNvPr>
            <p:cNvSpPr>
              <a:spLocks noEditPoints="1"/>
            </p:cNvSpPr>
            <p:nvPr/>
          </p:nvSpPr>
          <p:spPr bwMode="auto">
            <a:xfrm>
              <a:off x="1230392" y="5161202"/>
              <a:ext cx="130440" cy="618996"/>
            </a:xfrm>
            <a:custGeom>
              <a:avLst/>
              <a:gdLst>
                <a:gd name="T0" fmla="*/ 55 w 55"/>
                <a:gd name="T1" fmla="*/ 256 h 261"/>
                <a:gd name="T2" fmla="*/ 52 w 55"/>
                <a:gd name="T3" fmla="*/ 256 h 261"/>
                <a:gd name="T4" fmla="*/ 53 w 55"/>
                <a:gd name="T5" fmla="*/ 261 h 261"/>
                <a:gd name="T6" fmla="*/ 55 w 55"/>
                <a:gd name="T7" fmla="*/ 256 h 261"/>
                <a:gd name="T8" fmla="*/ 0 w 55"/>
                <a:gd name="T9" fmla="*/ 0 h 261"/>
                <a:gd name="T10" fmla="*/ 0 w 55"/>
                <a:gd name="T11" fmla="*/ 2 h 261"/>
                <a:gd name="T12" fmla="*/ 53 w 55"/>
                <a:gd name="T13" fmla="*/ 117 h 261"/>
                <a:gd name="T14" fmla="*/ 55 w 55"/>
                <a:gd name="T15" fmla="*/ 117 h 261"/>
                <a:gd name="T16" fmla="*/ 0 w 55"/>
                <a:gd name="T1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61">
                  <a:moveTo>
                    <a:pt x="55" y="256"/>
                  </a:moveTo>
                  <a:lnTo>
                    <a:pt x="52" y="256"/>
                  </a:lnTo>
                  <a:lnTo>
                    <a:pt x="53" y="261"/>
                  </a:lnTo>
                  <a:lnTo>
                    <a:pt x="55" y="256"/>
                  </a:lnTo>
                  <a:close/>
                  <a:moveTo>
                    <a:pt x="0" y="0"/>
                  </a:moveTo>
                  <a:lnTo>
                    <a:pt x="0" y="2"/>
                  </a:lnTo>
                  <a:lnTo>
                    <a:pt x="53" y="117"/>
                  </a:lnTo>
                  <a:lnTo>
                    <a:pt x="55" y="117"/>
                  </a:lnTo>
                  <a:lnTo>
                    <a:pt x="0"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75" name="Freeform 197">
              <a:extLst>
                <a:ext uri="{FF2B5EF4-FFF2-40B4-BE49-F238E27FC236}">
                  <a16:creationId xmlns:a16="http://schemas.microsoft.com/office/drawing/2014/main" id="{45DE99AA-832D-4492-CA2D-864F6B26E6B5}"/>
                </a:ext>
              </a:extLst>
            </p:cNvPr>
            <p:cNvSpPr>
              <a:spLocks noEditPoints="1"/>
            </p:cNvSpPr>
            <p:nvPr/>
          </p:nvSpPr>
          <p:spPr bwMode="auto">
            <a:xfrm>
              <a:off x="1230392" y="5161202"/>
              <a:ext cx="130440" cy="618996"/>
            </a:xfrm>
            <a:custGeom>
              <a:avLst/>
              <a:gdLst>
                <a:gd name="T0" fmla="*/ 55 w 55"/>
                <a:gd name="T1" fmla="*/ 256 h 261"/>
                <a:gd name="T2" fmla="*/ 52 w 55"/>
                <a:gd name="T3" fmla="*/ 256 h 261"/>
                <a:gd name="T4" fmla="*/ 53 w 55"/>
                <a:gd name="T5" fmla="*/ 261 h 261"/>
                <a:gd name="T6" fmla="*/ 55 w 55"/>
                <a:gd name="T7" fmla="*/ 256 h 261"/>
                <a:gd name="T8" fmla="*/ 0 w 55"/>
                <a:gd name="T9" fmla="*/ 0 h 261"/>
                <a:gd name="T10" fmla="*/ 0 w 55"/>
                <a:gd name="T11" fmla="*/ 2 h 261"/>
                <a:gd name="T12" fmla="*/ 53 w 55"/>
                <a:gd name="T13" fmla="*/ 117 h 261"/>
                <a:gd name="T14" fmla="*/ 55 w 55"/>
                <a:gd name="T15" fmla="*/ 117 h 261"/>
                <a:gd name="T16" fmla="*/ 0 w 55"/>
                <a:gd name="T1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61">
                  <a:moveTo>
                    <a:pt x="55" y="256"/>
                  </a:moveTo>
                  <a:lnTo>
                    <a:pt x="52" y="256"/>
                  </a:lnTo>
                  <a:lnTo>
                    <a:pt x="53" y="261"/>
                  </a:lnTo>
                  <a:lnTo>
                    <a:pt x="55" y="256"/>
                  </a:lnTo>
                  <a:moveTo>
                    <a:pt x="0" y="0"/>
                  </a:moveTo>
                  <a:lnTo>
                    <a:pt x="0" y="2"/>
                  </a:lnTo>
                  <a:lnTo>
                    <a:pt x="53" y="117"/>
                  </a:lnTo>
                  <a:lnTo>
                    <a:pt x="55" y="1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76" name="Freeform 198">
              <a:extLst>
                <a:ext uri="{FF2B5EF4-FFF2-40B4-BE49-F238E27FC236}">
                  <a16:creationId xmlns:a16="http://schemas.microsoft.com/office/drawing/2014/main" id="{C0323D8F-E8E0-B8A1-8E7A-0864EE3D2EA6}"/>
                </a:ext>
              </a:extLst>
            </p:cNvPr>
            <p:cNvSpPr>
              <a:spLocks/>
            </p:cNvSpPr>
            <p:nvPr/>
          </p:nvSpPr>
          <p:spPr bwMode="auto">
            <a:xfrm>
              <a:off x="1356089" y="5768339"/>
              <a:ext cx="80635" cy="16601"/>
            </a:xfrm>
            <a:custGeom>
              <a:avLst/>
              <a:gdLst>
                <a:gd name="T0" fmla="*/ 31 w 34"/>
                <a:gd name="T1" fmla="*/ 0 h 7"/>
                <a:gd name="T2" fmla="*/ 2 w 34"/>
                <a:gd name="T3" fmla="*/ 0 h 7"/>
                <a:gd name="T4" fmla="*/ 0 w 34"/>
                <a:gd name="T5" fmla="*/ 5 h 7"/>
                <a:gd name="T6" fmla="*/ 0 w 34"/>
                <a:gd name="T7" fmla="*/ 7 h 7"/>
                <a:gd name="T8" fmla="*/ 34 w 34"/>
                <a:gd name="T9" fmla="*/ 7 h 7"/>
                <a:gd name="T10" fmla="*/ 31 w 34"/>
                <a:gd name="T11" fmla="*/ 0 h 7"/>
              </a:gdLst>
              <a:ahLst/>
              <a:cxnLst>
                <a:cxn ang="0">
                  <a:pos x="T0" y="T1"/>
                </a:cxn>
                <a:cxn ang="0">
                  <a:pos x="T2" y="T3"/>
                </a:cxn>
                <a:cxn ang="0">
                  <a:pos x="T4" y="T5"/>
                </a:cxn>
                <a:cxn ang="0">
                  <a:pos x="T6" y="T7"/>
                </a:cxn>
                <a:cxn ang="0">
                  <a:pos x="T8" y="T9"/>
                </a:cxn>
                <a:cxn ang="0">
                  <a:pos x="T10" y="T11"/>
                </a:cxn>
              </a:cxnLst>
              <a:rect l="0" t="0" r="r" b="b"/>
              <a:pathLst>
                <a:path w="34" h="7">
                  <a:moveTo>
                    <a:pt x="31" y="0"/>
                  </a:moveTo>
                  <a:lnTo>
                    <a:pt x="2" y="0"/>
                  </a:lnTo>
                  <a:lnTo>
                    <a:pt x="0" y="5"/>
                  </a:lnTo>
                  <a:lnTo>
                    <a:pt x="0" y="7"/>
                  </a:lnTo>
                  <a:lnTo>
                    <a:pt x="34" y="7"/>
                  </a:lnTo>
                  <a:lnTo>
                    <a:pt x="31"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77" name="Freeform 199">
              <a:extLst>
                <a:ext uri="{FF2B5EF4-FFF2-40B4-BE49-F238E27FC236}">
                  <a16:creationId xmlns:a16="http://schemas.microsoft.com/office/drawing/2014/main" id="{8C36CDEE-1E1E-2859-645E-6F043A5F2084}"/>
                </a:ext>
              </a:extLst>
            </p:cNvPr>
            <p:cNvSpPr>
              <a:spLocks/>
            </p:cNvSpPr>
            <p:nvPr/>
          </p:nvSpPr>
          <p:spPr bwMode="auto">
            <a:xfrm>
              <a:off x="1356089" y="5768339"/>
              <a:ext cx="80635" cy="16601"/>
            </a:xfrm>
            <a:custGeom>
              <a:avLst/>
              <a:gdLst>
                <a:gd name="T0" fmla="*/ 31 w 34"/>
                <a:gd name="T1" fmla="*/ 0 h 7"/>
                <a:gd name="T2" fmla="*/ 2 w 34"/>
                <a:gd name="T3" fmla="*/ 0 h 7"/>
                <a:gd name="T4" fmla="*/ 0 w 34"/>
                <a:gd name="T5" fmla="*/ 5 h 7"/>
                <a:gd name="T6" fmla="*/ 0 w 34"/>
                <a:gd name="T7" fmla="*/ 7 h 7"/>
                <a:gd name="T8" fmla="*/ 34 w 34"/>
                <a:gd name="T9" fmla="*/ 7 h 7"/>
                <a:gd name="T10" fmla="*/ 31 w 34"/>
                <a:gd name="T11" fmla="*/ 0 h 7"/>
              </a:gdLst>
              <a:ahLst/>
              <a:cxnLst>
                <a:cxn ang="0">
                  <a:pos x="T0" y="T1"/>
                </a:cxn>
                <a:cxn ang="0">
                  <a:pos x="T2" y="T3"/>
                </a:cxn>
                <a:cxn ang="0">
                  <a:pos x="T4" y="T5"/>
                </a:cxn>
                <a:cxn ang="0">
                  <a:pos x="T6" y="T7"/>
                </a:cxn>
                <a:cxn ang="0">
                  <a:pos x="T8" y="T9"/>
                </a:cxn>
                <a:cxn ang="0">
                  <a:pos x="T10" y="T11"/>
                </a:cxn>
              </a:cxnLst>
              <a:rect l="0" t="0" r="r" b="b"/>
              <a:pathLst>
                <a:path w="34" h="7">
                  <a:moveTo>
                    <a:pt x="31" y="0"/>
                  </a:moveTo>
                  <a:lnTo>
                    <a:pt x="2" y="0"/>
                  </a:lnTo>
                  <a:lnTo>
                    <a:pt x="0" y="5"/>
                  </a:lnTo>
                  <a:lnTo>
                    <a:pt x="0" y="7"/>
                  </a:lnTo>
                  <a:lnTo>
                    <a:pt x="34" y="7"/>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78" name="Freeform 200">
              <a:extLst>
                <a:ext uri="{FF2B5EF4-FFF2-40B4-BE49-F238E27FC236}">
                  <a16:creationId xmlns:a16="http://schemas.microsoft.com/office/drawing/2014/main" id="{01C2EBA3-E052-2FD1-FCF7-274ECF98F1C4}"/>
                </a:ext>
              </a:extLst>
            </p:cNvPr>
            <p:cNvSpPr>
              <a:spLocks/>
            </p:cNvSpPr>
            <p:nvPr/>
          </p:nvSpPr>
          <p:spPr bwMode="auto">
            <a:xfrm>
              <a:off x="839073" y="6105111"/>
              <a:ext cx="73521" cy="14230"/>
            </a:xfrm>
            <a:custGeom>
              <a:avLst/>
              <a:gdLst>
                <a:gd name="T0" fmla="*/ 31 w 31"/>
                <a:gd name="T1" fmla="*/ 0 h 6"/>
                <a:gd name="T2" fmla="*/ 0 w 31"/>
                <a:gd name="T3" fmla="*/ 0 h 6"/>
                <a:gd name="T4" fmla="*/ 0 w 31"/>
                <a:gd name="T5" fmla="*/ 6 h 6"/>
                <a:gd name="T6" fmla="*/ 29 w 31"/>
                <a:gd name="T7" fmla="*/ 6 h 6"/>
                <a:gd name="T8" fmla="*/ 31 w 31"/>
                <a:gd name="T9" fmla="*/ 0 h 6"/>
              </a:gdLst>
              <a:ahLst/>
              <a:cxnLst>
                <a:cxn ang="0">
                  <a:pos x="T0" y="T1"/>
                </a:cxn>
                <a:cxn ang="0">
                  <a:pos x="T2" y="T3"/>
                </a:cxn>
                <a:cxn ang="0">
                  <a:pos x="T4" y="T5"/>
                </a:cxn>
                <a:cxn ang="0">
                  <a:pos x="T6" y="T7"/>
                </a:cxn>
                <a:cxn ang="0">
                  <a:pos x="T8" y="T9"/>
                </a:cxn>
              </a:cxnLst>
              <a:rect l="0" t="0" r="r" b="b"/>
              <a:pathLst>
                <a:path w="31" h="6">
                  <a:moveTo>
                    <a:pt x="31" y="0"/>
                  </a:moveTo>
                  <a:lnTo>
                    <a:pt x="0" y="0"/>
                  </a:lnTo>
                  <a:lnTo>
                    <a:pt x="0" y="6"/>
                  </a:lnTo>
                  <a:lnTo>
                    <a:pt x="29" y="6"/>
                  </a:lnTo>
                  <a:lnTo>
                    <a:pt x="31"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79" name="Freeform 201">
              <a:extLst>
                <a:ext uri="{FF2B5EF4-FFF2-40B4-BE49-F238E27FC236}">
                  <a16:creationId xmlns:a16="http://schemas.microsoft.com/office/drawing/2014/main" id="{1C14BE39-D17D-A734-7304-1E6B7C7D63D2}"/>
                </a:ext>
              </a:extLst>
            </p:cNvPr>
            <p:cNvSpPr>
              <a:spLocks/>
            </p:cNvSpPr>
            <p:nvPr/>
          </p:nvSpPr>
          <p:spPr bwMode="auto">
            <a:xfrm>
              <a:off x="839073" y="6105111"/>
              <a:ext cx="73521" cy="14230"/>
            </a:xfrm>
            <a:custGeom>
              <a:avLst/>
              <a:gdLst>
                <a:gd name="T0" fmla="*/ 31 w 31"/>
                <a:gd name="T1" fmla="*/ 0 h 6"/>
                <a:gd name="T2" fmla="*/ 0 w 31"/>
                <a:gd name="T3" fmla="*/ 0 h 6"/>
                <a:gd name="T4" fmla="*/ 0 w 31"/>
                <a:gd name="T5" fmla="*/ 6 h 6"/>
                <a:gd name="T6" fmla="*/ 29 w 31"/>
                <a:gd name="T7" fmla="*/ 6 h 6"/>
                <a:gd name="T8" fmla="*/ 31 w 31"/>
                <a:gd name="T9" fmla="*/ 0 h 6"/>
              </a:gdLst>
              <a:ahLst/>
              <a:cxnLst>
                <a:cxn ang="0">
                  <a:pos x="T0" y="T1"/>
                </a:cxn>
                <a:cxn ang="0">
                  <a:pos x="T2" y="T3"/>
                </a:cxn>
                <a:cxn ang="0">
                  <a:pos x="T4" y="T5"/>
                </a:cxn>
                <a:cxn ang="0">
                  <a:pos x="T6" y="T7"/>
                </a:cxn>
                <a:cxn ang="0">
                  <a:pos x="T8" y="T9"/>
                </a:cxn>
              </a:cxnLst>
              <a:rect l="0" t="0" r="r" b="b"/>
              <a:pathLst>
                <a:path w="31" h="6">
                  <a:moveTo>
                    <a:pt x="31" y="0"/>
                  </a:moveTo>
                  <a:lnTo>
                    <a:pt x="0" y="0"/>
                  </a:lnTo>
                  <a:lnTo>
                    <a:pt x="0" y="6"/>
                  </a:lnTo>
                  <a:lnTo>
                    <a:pt x="29" y="6"/>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80" name="Freeform 202">
              <a:extLst>
                <a:ext uri="{FF2B5EF4-FFF2-40B4-BE49-F238E27FC236}">
                  <a16:creationId xmlns:a16="http://schemas.microsoft.com/office/drawing/2014/main" id="{5398CD9C-A5FF-795F-D1D3-03EF274746F3}"/>
                </a:ext>
              </a:extLst>
            </p:cNvPr>
            <p:cNvSpPr>
              <a:spLocks/>
            </p:cNvSpPr>
            <p:nvPr/>
          </p:nvSpPr>
          <p:spPr bwMode="auto">
            <a:xfrm>
              <a:off x="907850" y="6105111"/>
              <a:ext cx="391319" cy="14230"/>
            </a:xfrm>
            <a:custGeom>
              <a:avLst/>
              <a:gdLst>
                <a:gd name="T0" fmla="*/ 165 w 165"/>
                <a:gd name="T1" fmla="*/ 0 h 6"/>
                <a:gd name="T2" fmla="*/ 2 w 165"/>
                <a:gd name="T3" fmla="*/ 0 h 6"/>
                <a:gd name="T4" fmla="*/ 0 w 165"/>
                <a:gd name="T5" fmla="*/ 6 h 6"/>
                <a:gd name="T6" fmla="*/ 163 w 165"/>
                <a:gd name="T7" fmla="*/ 6 h 6"/>
                <a:gd name="T8" fmla="*/ 165 w 165"/>
                <a:gd name="T9" fmla="*/ 0 h 6"/>
              </a:gdLst>
              <a:ahLst/>
              <a:cxnLst>
                <a:cxn ang="0">
                  <a:pos x="T0" y="T1"/>
                </a:cxn>
                <a:cxn ang="0">
                  <a:pos x="T2" y="T3"/>
                </a:cxn>
                <a:cxn ang="0">
                  <a:pos x="T4" y="T5"/>
                </a:cxn>
                <a:cxn ang="0">
                  <a:pos x="T6" y="T7"/>
                </a:cxn>
                <a:cxn ang="0">
                  <a:pos x="T8" y="T9"/>
                </a:cxn>
              </a:cxnLst>
              <a:rect l="0" t="0" r="r" b="b"/>
              <a:pathLst>
                <a:path w="165" h="6">
                  <a:moveTo>
                    <a:pt x="165" y="0"/>
                  </a:moveTo>
                  <a:lnTo>
                    <a:pt x="2" y="0"/>
                  </a:lnTo>
                  <a:lnTo>
                    <a:pt x="0" y="6"/>
                  </a:lnTo>
                  <a:lnTo>
                    <a:pt x="163" y="6"/>
                  </a:lnTo>
                  <a:lnTo>
                    <a:pt x="165"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81" name="Freeform 203">
              <a:extLst>
                <a:ext uri="{FF2B5EF4-FFF2-40B4-BE49-F238E27FC236}">
                  <a16:creationId xmlns:a16="http://schemas.microsoft.com/office/drawing/2014/main" id="{F52F6AC5-26D6-E60B-F099-B8FC3932520B}"/>
                </a:ext>
              </a:extLst>
            </p:cNvPr>
            <p:cNvSpPr>
              <a:spLocks/>
            </p:cNvSpPr>
            <p:nvPr/>
          </p:nvSpPr>
          <p:spPr bwMode="auto">
            <a:xfrm>
              <a:off x="907850" y="6105111"/>
              <a:ext cx="391319" cy="14230"/>
            </a:xfrm>
            <a:custGeom>
              <a:avLst/>
              <a:gdLst>
                <a:gd name="T0" fmla="*/ 165 w 165"/>
                <a:gd name="T1" fmla="*/ 0 h 6"/>
                <a:gd name="T2" fmla="*/ 2 w 165"/>
                <a:gd name="T3" fmla="*/ 0 h 6"/>
                <a:gd name="T4" fmla="*/ 0 w 165"/>
                <a:gd name="T5" fmla="*/ 6 h 6"/>
                <a:gd name="T6" fmla="*/ 163 w 165"/>
                <a:gd name="T7" fmla="*/ 6 h 6"/>
                <a:gd name="T8" fmla="*/ 165 w 165"/>
                <a:gd name="T9" fmla="*/ 0 h 6"/>
              </a:gdLst>
              <a:ahLst/>
              <a:cxnLst>
                <a:cxn ang="0">
                  <a:pos x="T0" y="T1"/>
                </a:cxn>
                <a:cxn ang="0">
                  <a:pos x="T2" y="T3"/>
                </a:cxn>
                <a:cxn ang="0">
                  <a:pos x="T4" y="T5"/>
                </a:cxn>
                <a:cxn ang="0">
                  <a:pos x="T6" y="T7"/>
                </a:cxn>
                <a:cxn ang="0">
                  <a:pos x="T8" y="T9"/>
                </a:cxn>
              </a:cxnLst>
              <a:rect l="0" t="0" r="r" b="b"/>
              <a:pathLst>
                <a:path w="165" h="6">
                  <a:moveTo>
                    <a:pt x="165" y="0"/>
                  </a:moveTo>
                  <a:lnTo>
                    <a:pt x="2" y="0"/>
                  </a:lnTo>
                  <a:lnTo>
                    <a:pt x="0" y="6"/>
                  </a:lnTo>
                  <a:lnTo>
                    <a:pt x="163" y="6"/>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82" name="Freeform 204">
              <a:extLst>
                <a:ext uri="{FF2B5EF4-FFF2-40B4-BE49-F238E27FC236}">
                  <a16:creationId xmlns:a16="http://schemas.microsoft.com/office/drawing/2014/main" id="{2E9EB663-D7E5-1372-46C4-B2855408349E}"/>
                </a:ext>
              </a:extLst>
            </p:cNvPr>
            <p:cNvSpPr>
              <a:spLocks/>
            </p:cNvSpPr>
            <p:nvPr/>
          </p:nvSpPr>
          <p:spPr bwMode="auto">
            <a:xfrm>
              <a:off x="1294426" y="6105111"/>
              <a:ext cx="180244" cy="14230"/>
            </a:xfrm>
            <a:custGeom>
              <a:avLst/>
              <a:gdLst>
                <a:gd name="T0" fmla="*/ 74 w 76"/>
                <a:gd name="T1" fmla="*/ 0 h 6"/>
                <a:gd name="T2" fmla="*/ 2 w 76"/>
                <a:gd name="T3" fmla="*/ 0 h 6"/>
                <a:gd name="T4" fmla="*/ 0 w 76"/>
                <a:gd name="T5" fmla="*/ 6 h 6"/>
                <a:gd name="T6" fmla="*/ 76 w 76"/>
                <a:gd name="T7" fmla="*/ 6 h 6"/>
                <a:gd name="T8" fmla="*/ 74 w 76"/>
                <a:gd name="T9" fmla="*/ 0 h 6"/>
              </a:gdLst>
              <a:ahLst/>
              <a:cxnLst>
                <a:cxn ang="0">
                  <a:pos x="T0" y="T1"/>
                </a:cxn>
                <a:cxn ang="0">
                  <a:pos x="T2" y="T3"/>
                </a:cxn>
                <a:cxn ang="0">
                  <a:pos x="T4" y="T5"/>
                </a:cxn>
                <a:cxn ang="0">
                  <a:pos x="T6" y="T7"/>
                </a:cxn>
                <a:cxn ang="0">
                  <a:pos x="T8" y="T9"/>
                </a:cxn>
              </a:cxnLst>
              <a:rect l="0" t="0" r="r" b="b"/>
              <a:pathLst>
                <a:path w="76" h="6">
                  <a:moveTo>
                    <a:pt x="74" y="0"/>
                  </a:moveTo>
                  <a:lnTo>
                    <a:pt x="2" y="0"/>
                  </a:lnTo>
                  <a:lnTo>
                    <a:pt x="0" y="6"/>
                  </a:lnTo>
                  <a:lnTo>
                    <a:pt x="76" y="6"/>
                  </a:lnTo>
                  <a:lnTo>
                    <a:pt x="74"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83" name="Freeform 206">
              <a:extLst>
                <a:ext uri="{FF2B5EF4-FFF2-40B4-BE49-F238E27FC236}">
                  <a16:creationId xmlns:a16="http://schemas.microsoft.com/office/drawing/2014/main" id="{ACE46184-42E1-F847-44AC-7698B28D78C9}"/>
                </a:ext>
              </a:extLst>
            </p:cNvPr>
            <p:cNvSpPr>
              <a:spLocks/>
            </p:cNvSpPr>
            <p:nvPr/>
          </p:nvSpPr>
          <p:spPr bwMode="auto">
            <a:xfrm>
              <a:off x="1294426" y="6105112"/>
              <a:ext cx="180244" cy="14230"/>
            </a:xfrm>
            <a:custGeom>
              <a:avLst/>
              <a:gdLst>
                <a:gd name="T0" fmla="*/ 74 w 76"/>
                <a:gd name="T1" fmla="*/ 0 h 6"/>
                <a:gd name="T2" fmla="*/ 2 w 76"/>
                <a:gd name="T3" fmla="*/ 0 h 6"/>
                <a:gd name="T4" fmla="*/ 0 w 76"/>
                <a:gd name="T5" fmla="*/ 6 h 6"/>
                <a:gd name="T6" fmla="*/ 76 w 76"/>
                <a:gd name="T7" fmla="*/ 6 h 6"/>
                <a:gd name="T8" fmla="*/ 74 w 76"/>
                <a:gd name="T9" fmla="*/ 0 h 6"/>
              </a:gdLst>
              <a:ahLst/>
              <a:cxnLst>
                <a:cxn ang="0">
                  <a:pos x="T0" y="T1"/>
                </a:cxn>
                <a:cxn ang="0">
                  <a:pos x="T2" y="T3"/>
                </a:cxn>
                <a:cxn ang="0">
                  <a:pos x="T4" y="T5"/>
                </a:cxn>
                <a:cxn ang="0">
                  <a:pos x="T6" y="T7"/>
                </a:cxn>
                <a:cxn ang="0">
                  <a:pos x="T8" y="T9"/>
                </a:cxn>
              </a:cxnLst>
              <a:rect l="0" t="0" r="r" b="b"/>
              <a:pathLst>
                <a:path w="76" h="6">
                  <a:moveTo>
                    <a:pt x="74" y="0"/>
                  </a:moveTo>
                  <a:lnTo>
                    <a:pt x="2" y="0"/>
                  </a:lnTo>
                  <a:lnTo>
                    <a:pt x="0" y="6"/>
                  </a:lnTo>
                  <a:lnTo>
                    <a:pt x="76" y="6"/>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84" name="Rectangle 207">
              <a:extLst>
                <a:ext uri="{FF2B5EF4-FFF2-40B4-BE49-F238E27FC236}">
                  <a16:creationId xmlns:a16="http://schemas.microsoft.com/office/drawing/2014/main" id="{349954C9-0D8F-4873-F513-83E7058BDBED}"/>
                </a:ext>
              </a:extLst>
            </p:cNvPr>
            <p:cNvSpPr>
              <a:spLocks noChangeArrowheads="1"/>
            </p:cNvSpPr>
            <p:nvPr/>
          </p:nvSpPr>
          <p:spPr bwMode="auto">
            <a:xfrm>
              <a:off x="734721" y="6479830"/>
              <a:ext cx="130440" cy="9487"/>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85" name="Rectangle 208">
              <a:extLst>
                <a:ext uri="{FF2B5EF4-FFF2-40B4-BE49-F238E27FC236}">
                  <a16:creationId xmlns:a16="http://schemas.microsoft.com/office/drawing/2014/main" id="{98A49A21-82AA-ED51-2DEB-B5B3E56030D1}"/>
                </a:ext>
              </a:extLst>
            </p:cNvPr>
            <p:cNvSpPr>
              <a:spLocks noChangeArrowheads="1"/>
            </p:cNvSpPr>
            <p:nvPr/>
          </p:nvSpPr>
          <p:spPr bwMode="auto">
            <a:xfrm>
              <a:off x="734721" y="6479830"/>
              <a:ext cx="130440" cy="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86" name="Freeform 209">
              <a:extLst>
                <a:ext uri="{FF2B5EF4-FFF2-40B4-BE49-F238E27FC236}">
                  <a16:creationId xmlns:a16="http://schemas.microsoft.com/office/drawing/2014/main" id="{BDD30BF2-2C6B-C856-919D-2DAF56DF1EA6}"/>
                </a:ext>
              </a:extLst>
            </p:cNvPr>
            <p:cNvSpPr>
              <a:spLocks/>
            </p:cNvSpPr>
            <p:nvPr/>
          </p:nvSpPr>
          <p:spPr bwMode="auto">
            <a:xfrm>
              <a:off x="734721" y="6105112"/>
              <a:ext cx="130440" cy="374718"/>
            </a:xfrm>
            <a:custGeom>
              <a:avLst/>
              <a:gdLst>
                <a:gd name="T0" fmla="*/ 44 w 55"/>
                <a:gd name="T1" fmla="*/ 0 h 158"/>
                <a:gd name="T2" fmla="*/ 14 w 55"/>
                <a:gd name="T3" fmla="*/ 0 h 158"/>
                <a:gd name="T4" fmla="*/ 2 w 55"/>
                <a:gd name="T5" fmla="*/ 0 h 158"/>
                <a:gd name="T6" fmla="*/ 0 w 55"/>
                <a:gd name="T7" fmla="*/ 0 h 158"/>
                <a:gd name="T8" fmla="*/ 0 w 55"/>
                <a:gd name="T9" fmla="*/ 158 h 158"/>
                <a:gd name="T10" fmla="*/ 55 w 55"/>
                <a:gd name="T11" fmla="*/ 158 h 158"/>
                <a:gd name="T12" fmla="*/ 44 w 55"/>
                <a:gd name="T13" fmla="*/ 6 h 158"/>
                <a:gd name="T14" fmla="*/ 44 w 55"/>
                <a:gd name="T15" fmla="*/ 6 h 158"/>
                <a:gd name="T16" fmla="*/ 44 w 55"/>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58">
                  <a:moveTo>
                    <a:pt x="44" y="0"/>
                  </a:moveTo>
                  <a:lnTo>
                    <a:pt x="14" y="0"/>
                  </a:lnTo>
                  <a:lnTo>
                    <a:pt x="2" y="0"/>
                  </a:lnTo>
                  <a:lnTo>
                    <a:pt x="0" y="0"/>
                  </a:lnTo>
                  <a:lnTo>
                    <a:pt x="0" y="158"/>
                  </a:lnTo>
                  <a:lnTo>
                    <a:pt x="55" y="158"/>
                  </a:lnTo>
                  <a:lnTo>
                    <a:pt x="44" y="6"/>
                  </a:lnTo>
                  <a:lnTo>
                    <a:pt x="44" y="6"/>
                  </a:lnTo>
                  <a:lnTo>
                    <a:pt x="44"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87" name="Freeform 210">
              <a:extLst>
                <a:ext uri="{FF2B5EF4-FFF2-40B4-BE49-F238E27FC236}">
                  <a16:creationId xmlns:a16="http://schemas.microsoft.com/office/drawing/2014/main" id="{629766C4-0544-8F3A-4CC3-DABAD89F7FA5}"/>
                </a:ext>
              </a:extLst>
            </p:cNvPr>
            <p:cNvSpPr>
              <a:spLocks/>
            </p:cNvSpPr>
            <p:nvPr/>
          </p:nvSpPr>
          <p:spPr bwMode="auto">
            <a:xfrm>
              <a:off x="734721" y="6105112"/>
              <a:ext cx="130440" cy="374718"/>
            </a:xfrm>
            <a:custGeom>
              <a:avLst/>
              <a:gdLst>
                <a:gd name="T0" fmla="*/ 44 w 55"/>
                <a:gd name="T1" fmla="*/ 0 h 158"/>
                <a:gd name="T2" fmla="*/ 14 w 55"/>
                <a:gd name="T3" fmla="*/ 0 h 158"/>
                <a:gd name="T4" fmla="*/ 2 w 55"/>
                <a:gd name="T5" fmla="*/ 0 h 158"/>
                <a:gd name="T6" fmla="*/ 0 w 55"/>
                <a:gd name="T7" fmla="*/ 0 h 158"/>
                <a:gd name="T8" fmla="*/ 0 w 55"/>
                <a:gd name="T9" fmla="*/ 158 h 158"/>
                <a:gd name="T10" fmla="*/ 55 w 55"/>
                <a:gd name="T11" fmla="*/ 158 h 158"/>
                <a:gd name="T12" fmla="*/ 44 w 55"/>
                <a:gd name="T13" fmla="*/ 6 h 158"/>
                <a:gd name="T14" fmla="*/ 44 w 55"/>
                <a:gd name="T15" fmla="*/ 6 h 158"/>
                <a:gd name="T16" fmla="*/ 44 w 55"/>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58">
                  <a:moveTo>
                    <a:pt x="44" y="0"/>
                  </a:moveTo>
                  <a:lnTo>
                    <a:pt x="14" y="0"/>
                  </a:lnTo>
                  <a:lnTo>
                    <a:pt x="2" y="0"/>
                  </a:lnTo>
                  <a:lnTo>
                    <a:pt x="0" y="0"/>
                  </a:lnTo>
                  <a:lnTo>
                    <a:pt x="0" y="158"/>
                  </a:lnTo>
                  <a:lnTo>
                    <a:pt x="55" y="158"/>
                  </a:lnTo>
                  <a:lnTo>
                    <a:pt x="44" y="6"/>
                  </a:lnTo>
                  <a:lnTo>
                    <a:pt x="44" y="6"/>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88" name="Freeform 211">
              <a:extLst>
                <a:ext uri="{FF2B5EF4-FFF2-40B4-BE49-F238E27FC236}">
                  <a16:creationId xmlns:a16="http://schemas.microsoft.com/office/drawing/2014/main" id="{F2AAD84C-4C2E-2908-4349-1B986CD21027}"/>
                </a:ext>
              </a:extLst>
            </p:cNvPr>
            <p:cNvSpPr>
              <a:spLocks/>
            </p:cNvSpPr>
            <p:nvPr/>
          </p:nvSpPr>
          <p:spPr bwMode="auto">
            <a:xfrm>
              <a:off x="734721" y="5768340"/>
              <a:ext cx="735206" cy="336772"/>
            </a:xfrm>
            <a:custGeom>
              <a:avLst/>
              <a:gdLst>
                <a:gd name="T0" fmla="*/ 261 w 310"/>
                <a:gd name="T1" fmla="*/ 0 h 142"/>
                <a:gd name="T2" fmla="*/ 14 w 310"/>
                <a:gd name="T3" fmla="*/ 0 h 142"/>
                <a:gd name="T4" fmla="*/ 2 w 310"/>
                <a:gd name="T5" fmla="*/ 0 h 142"/>
                <a:gd name="T6" fmla="*/ 0 w 310"/>
                <a:gd name="T7" fmla="*/ 0 h 142"/>
                <a:gd name="T8" fmla="*/ 0 w 310"/>
                <a:gd name="T9" fmla="*/ 142 h 142"/>
                <a:gd name="T10" fmla="*/ 2 w 310"/>
                <a:gd name="T11" fmla="*/ 142 h 142"/>
                <a:gd name="T12" fmla="*/ 14 w 310"/>
                <a:gd name="T13" fmla="*/ 142 h 142"/>
                <a:gd name="T14" fmla="*/ 44 w 310"/>
                <a:gd name="T15" fmla="*/ 142 h 142"/>
                <a:gd name="T16" fmla="*/ 75 w 310"/>
                <a:gd name="T17" fmla="*/ 142 h 142"/>
                <a:gd name="T18" fmla="*/ 238 w 310"/>
                <a:gd name="T19" fmla="*/ 142 h 142"/>
                <a:gd name="T20" fmla="*/ 310 w 310"/>
                <a:gd name="T21" fmla="*/ 142 h 142"/>
                <a:gd name="T22" fmla="*/ 261 w 310"/>
                <a:gd name="T23" fmla="*/ 7 h 142"/>
                <a:gd name="T24" fmla="*/ 262 w 310"/>
                <a:gd name="T25" fmla="*/ 7 h 142"/>
                <a:gd name="T26" fmla="*/ 262 w 310"/>
                <a:gd name="T27" fmla="*/ 5 h 142"/>
                <a:gd name="T28" fmla="*/ 261 w 310"/>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142">
                  <a:moveTo>
                    <a:pt x="261" y="0"/>
                  </a:moveTo>
                  <a:lnTo>
                    <a:pt x="14" y="0"/>
                  </a:lnTo>
                  <a:lnTo>
                    <a:pt x="2" y="0"/>
                  </a:lnTo>
                  <a:lnTo>
                    <a:pt x="0" y="0"/>
                  </a:lnTo>
                  <a:lnTo>
                    <a:pt x="0" y="142"/>
                  </a:lnTo>
                  <a:lnTo>
                    <a:pt x="2" y="142"/>
                  </a:lnTo>
                  <a:lnTo>
                    <a:pt x="14" y="142"/>
                  </a:lnTo>
                  <a:lnTo>
                    <a:pt x="44" y="142"/>
                  </a:lnTo>
                  <a:lnTo>
                    <a:pt x="75" y="142"/>
                  </a:lnTo>
                  <a:lnTo>
                    <a:pt x="238" y="142"/>
                  </a:lnTo>
                  <a:lnTo>
                    <a:pt x="310" y="142"/>
                  </a:lnTo>
                  <a:lnTo>
                    <a:pt x="261" y="7"/>
                  </a:lnTo>
                  <a:lnTo>
                    <a:pt x="262" y="7"/>
                  </a:lnTo>
                  <a:lnTo>
                    <a:pt x="262" y="5"/>
                  </a:lnTo>
                  <a:lnTo>
                    <a:pt x="261" y="0"/>
                  </a:lnTo>
                  <a:close/>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89" name="Freeform 212">
              <a:extLst>
                <a:ext uri="{FF2B5EF4-FFF2-40B4-BE49-F238E27FC236}">
                  <a16:creationId xmlns:a16="http://schemas.microsoft.com/office/drawing/2014/main" id="{CAD1F4C5-6FA7-EDBC-9BD6-AAF7A94DDC4E}"/>
                </a:ext>
              </a:extLst>
            </p:cNvPr>
            <p:cNvSpPr>
              <a:spLocks/>
            </p:cNvSpPr>
            <p:nvPr/>
          </p:nvSpPr>
          <p:spPr bwMode="auto">
            <a:xfrm>
              <a:off x="734721" y="5768340"/>
              <a:ext cx="735206" cy="336772"/>
            </a:xfrm>
            <a:custGeom>
              <a:avLst/>
              <a:gdLst>
                <a:gd name="T0" fmla="*/ 261 w 310"/>
                <a:gd name="T1" fmla="*/ 0 h 142"/>
                <a:gd name="T2" fmla="*/ 14 w 310"/>
                <a:gd name="T3" fmla="*/ 0 h 142"/>
                <a:gd name="T4" fmla="*/ 2 w 310"/>
                <a:gd name="T5" fmla="*/ 0 h 142"/>
                <a:gd name="T6" fmla="*/ 0 w 310"/>
                <a:gd name="T7" fmla="*/ 0 h 142"/>
                <a:gd name="T8" fmla="*/ 0 w 310"/>
                <a:gd name="T9" fmla="*/ 142 h 142"/>
                <a:gd name="T10" fmla="*/ 2 w 310"/>
                <a:gd name="T11" fmla="*/ 142 h 142"/>
                <a:gd name="T12" fmla="*/ 14 w 310"/>
                <a:gd name="T13" fmla="*/ 142 h 142"/>
                <a:gd name="T14" fmla="*/ 44 w 310"/>
                <a:gd name="T15" fmla="*/ 142 h 142"/>
                <a:gd name="T16" fmla="*/ 75 w 310"/>
                <a:gd name="T17" fmla="*/ 142 h 142"/>
                <a:gd name="T18" fmla="*/ 238 w 310"/>
                <a:gd name="T19" fmla="*/ 142 h 142"/>
                <a:gd name="T20" fmla="*/ 310 w 310"/>
                <a:gd name="T21" fmla="*/ 142 h 142"/>
                <a:gd name="T22" fmla="*/ 261 w 310"/>
                <a:gd name="T23" fmla="*/ 7 h 142"/>
                <a:gd name="T24" fmla="*/ 262 w 310"/>
                <a:gd name="T25" fmla="*/ 7 h 142"/>
                <a:gd name="T26" fmla="*/ 262 w 310"/>
                <a:gd name="T27" fmla="*/ 5 h 142"/>
                <a:gd name="T28" fmla="*/ 261 w 310"/>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142">
                  <a:moveTo>
                    <a:pt x="261" y="0"/>
                  </a:moveTo>
                  <a:lnTo>
                    <a:pt x="14" y="0"/>
                  </a:lnTo>
                  <a:lnTo>
                    <a:pt x="2" y="0"/>
                  </a:lnTo>
                  <a:lnTo>
                    <a:pt x="0" y="0"/>
                  </a:lnTo>
                  <a:lnTo>
                    <a:pt x="0" y="142"/>
                  </a:lnTo>
                  <a:lnTo>
                    <a:pt x="2" y="142"/>
                  </a:lnTo>
                  <a:lnTo>
                    <a:pt x="14" y="142"/>
                  </a:lnTo>
                  <a:lnTo>
                    <a:pt x="44" y="142"/>
                  </a:lnTo>
                  <a:lnTo>
                    <a:pt x="75" y="142"/>
                  </a:lnTo>
                  <a:lnTo>
                    <a:pt x="238" y="142"/>
                  </a:lnTo>
                  <a:lnTo>
                    <a:pt x="310" y="142"/>
                  </a:lnTo>
                  <a:lnTo>
                    <a:pt x="261" y="7"/>
                  </a:lnTo>
                  <a:lnTo>
                    <a:pt x="262" y="7"/>
                  </a:lnTo>
                  <a:lnTo>
                    <a:pt x="262" y="5"/>
                  </a:lnTo>
                  <a:lnTo>
                    <a:pt x="2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90" name="Freeform 213">
              <a:extLst>
                <a:ext uri="{FF2B5EF4-FFF2-40B4-BE49-F238E27FC236}">
                  <a16:creationId xmlns:a16="http://schemas.microsoft.com/office/drawing/2014/main" id="{725D57BE-F19D-DD88-FDF9-69CCAEE5EE3F}"/>
                </a:ext>
              </a:extLst>
            </p:cNvPr>
            <p:cNvSpPr>
              <a:spLocks/>
            </p:cNvSpPr>
            <p:nvPr/>
          </p:nvSpPr>
          <p:spPr bwMode="auto">
            <a:xfrm>
              <a:off x="734721" y="5445798"/>
              <a:ext cx="694888" cy="322542"/>
            </a:xfrm>
            <a:custGeom>
              <a:avLst/>
              <a:gdLst>
                <a:gd name="T0" fmla="*/ 236 w 293"/>
                <a:gd name="T1" fmla="*/ 0 h 136"/>
                <a:gd name="T2" fmla="*/ 14 w 293"/>
                <a:gd name="T3" fmla="*/ 0 h 136"/>
                <a:gd name="T4" fmla="*/ 4 w 293"/>
                <a:gd name="T5" fmla="*/ 0 h 136"/>
                <a:gd name="T6" fmla="*/ 0 w 293"/>
                <a:gd name="T7" fmla="*/ 0 h 136"/>
                <a:gd name="T8" fmla="*/ 0 w 293"/>
                <a:gd name="T9" fmla="*/ 136 h 136"/>
                <a:gd name="T10" fmla="*/ 2 w 293"/>
                <a:gd name="T11" fmla="*/ 136 h 136"/>
                <a:gd name="T12" fmla="*/ 14 w 293"/>
                <a:gd name="T13" fmla="*/ 136 h 136"/>
                <a:gd name="T14" fmla="*/ 261 w 293"/>
                <a:gd name="T15" fmla="*/ 136 h 136"/>
                <a:gd name="T16" fmla="*/ 264 w 293"/>
                <a:gd name="T17" fmla="*/ 136 h 136"/>
                <a:gd name="T18" fmla="*/ 293 w 293"/>
                <a:gd name="T19" fmla="*/ 136 h 136"/>
                <a:gd name="T20" fmla="*/ 236 w 293"/>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136">
                  <a:moveTo>
                    <a:pt x="236" y="0"/>
                  </a:moveTo>
                  <a:lnTo>
                    <a:pt x="14" y="0"/>
                  </a:lnTo>
                  <a:lnTo>
                    <a:pt x="4" y="0"/>
                  </a:lnTo>
                  <a:lnTo>
                    <a:pt x="0" y="0"/>
                  </a:lnTo>
                  <a:lnTo>
                    <a:pt x="0" y="136"/>
                  </a:lnTo>
                  <a:lnTo>
                    <a:pt x="2" y="136"/>
                  </a:lnTo>
                  <a:lnTo>
                    <a:pt x="14" y="136"/>
                  </a:lnTo>
                  <a:lnTo>
                    <a:pt x="261" y="136"/>
                  </a:lnTo>
                  <a:lnTo>
                    <a:pt x="264" y="136"/>
                  </a:lnTo>
                  <a:lnTo>
                    <a:pt x="293" y="136"/>
                  </a:lnTo>
                  <a:lnTo>
                    <a:pt x="236"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91" name="Freeform 214">
              <a:extLst>
                <a:ext uri="{FF2B5EF4-FFF2-40B4-BE49-F238E27FC236}">
                  <a16:creationId xmlns:a16="http://schemas.microsoft.com/office/drawing/2014/main" id="{1FD22BAD-AE5D-1003-9CF5-E8411015EE07}"/>
                </a:ext>
              </a:extLst>
            </p:cNvPr>
            <p:cNvSpPr>
              <a:spLocks/>
            </p:cNvSpPr>
            <p:nvPr/>
          </p:nvSpPr>
          <p:spPr bwMode="auto">
            <a:xfrm>
              <a:off x="734721" y="5445798"/>
              <a:ext cx="694888" cy="322542"/>
            </a:xfrm>
            <a:custGeom>
              <a:avLst/>
              <a:gdLst>
                <a:gd name="T0" fmla="*/ 236 w 293"/>
                <a:gd name="T1" fmla="*/ 0 h 136"/>
                <a:gd name="T2" fmla="*/ 14 w 293"/>
                <a:gd name="T3" fmla="*/ 0 h 136"/>
                <a:gd name="T4" fmla="*/ 4 w 293"/>
                <a:gd name="T5" fmla="*/ 0 h 136"/>
                <a:gd name="T6" fmla="*/ 0 w 293"/>
                <a:gd name="T7" fmla="*/ 0 h 136"/>
                <a:gd name="T8" fmla="*/ 0 w 293"/>
                <a:gd name="T9" fmla="*/ 136 h 136"/>
                <a:gd name="T10" fmla="*/ 2 w 293"/>
                <a:gd name="T11" fmla="*/ 136 h 136"/>
                <a:gd name="T12" fmla="*/ 14 w 293"/>
                <a:gd name="T13" fmla="*/ 136 h 136"/>
                <a:gd name="T14" fmla="*/ 261 w 293"/>
                <a:gd name="T15" fmla="*/ 136 h 136"/>
                <a:gd name="T16" fmla="*/ 264 w 293"/>
                <a:gd name="T17" fmla="*/ 136 h 136"/>
                <a:gd name="T18" fmla="*/ 293 w 293"/>
                <a:gd name="T19" fmla="*/ 136 h 136"/>
                <a:gd name="T20" fmla="*/ 236 w 293"/>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136">
                  <a:moveTo>
                    <a:pt x="236" y="0"/>
                  </a:moveTo>
                  <a:lnTo>
                    <a:pt x="14" y="0"/>
                  </a:lnTo>
                  <a:lnTo>
                    <a:pt x="4" y="0"/>
                  </a:lnTo>
                  <a:lnTo>
                    <a:pt x="0" y="0"/>
                  </a:lnTo>
                  <a:lnTo>
                    <a:pt x="0" y="136"/>
                  </a:lnTo>
                  <a:lnTo>
                    <a:pt x="2" y="136"/>
                  </a:lnTo>
                  <a:lnTo>
                    <a:pt x="14" y="136"/>
                  </a:lnTo>
                  <a:lnTo>
                    <a:pt x="261" y="136"/>
                  </a:lnTo>
                  <a:lnTo>
                    <a:pt x="264" y="136"/>
                  </a:lnTo>
                  <a:lnTo>
                    <a:pt x="293" y="136"/>
                  </a:lnTo>
                  <a:lnTo>
                    <a:pt x="2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92" name="Freeform 215">
              <a:extLst>
                <a:ext uri="{FF2B5EF4-FFF2-40B4-BE49-F238E27FC236}">
                  <a16:creationId xmlns:a16="http://schemas.microsoft.com/office/drawing/2014/main" id="{4A41856E-D80C-DB47-5D85-F0CDEC6C1380}"/>
                </a:ext>
              </a:extLst>
            </p:cNvPr>
            <p:cNvSpPr>
              <a:spLocks/>
            </p:cNvSpPr>
            <p:nvPr/>
          </p:nvSpPr>
          <p:spPr bwMode="auto">
            <a:xfrm>
              <a:off x="734721" y="5018904"/>
              <a:ext cx="621368" cy="426894"/>
            </a:xfrm>
            <a:custGeom>
              <a:avLst/>
              <a:gdLst>
                <a:gd name="T0" fmla="*/ 179 w 262"/>
                <a:gd name="T1" fmla="*/ 0 h 180"/>
                <a:gd name="T2" fmla="*/ 14 w 262"/>
                <a:gd name="T3" fmla="*/ 0 h 180"/>
                <a:gd name="T4" fmla="*/ 4 w 262"/>
                <a:gd name="T5" fmla="*/ 0 h 180"/>
                <a:gd name="T6" fmla="*/ 0 w 262"/>
                <a:gd name="T7" fmla="*/ 0 h 180"/>
                <a:gd name="T8" fmla="*/ 0 w 262"/>
                <a:gd name="T9" fmla="*/ 180 h 180"/>
                <a:gd name="T10" fmla="*/ 4 w 262"/>
                <a:gd name="T11" fmla="*/ 180 h 180"/>
                <a:gd name="T12" fmla="*/ 14 w 262"/>
                <a:gd name="T13" fmla="*/ 180 h 180"/>
                <a:gd name="T14" fmla="*/ 236 w 262"/>
                <a:gd name="T15" fmla="*/ 180 h 180"/>
                <a:gd name="T16" fmla="*/ 234 w 262"/>
                <a:gd name="T17" fmla="*/ 177 h 180"/>
                <a:gd name="T18" fmla="*/ 262 w 262"/>
                <a:gd name="T19" fmla="*/ 177 h 180"/>
                <a:gd name="T20" fmla="*/ 209 w 262"/>
                <a:gd name="T21" fmla="*/ 62 h 180"/>
                <a:gd name="T22" fmla="*/ 179 w 262"/>
                <a:gd name="T2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180">
                  <a:moveTo>
                    <a:pt x="179" y="0"/>
                  </a:moveTo>
                  <a:lnTo>
                    <a:pt x="14" y="0"/>
                  </a:lnTo>
                  <a:lnTo>
                    <a:pt x="4" y="0"/>
                  </a:lnTo>
                  <a:lnTo>
                    <a:pt x="0" y="0"/>
                  </a:lnTo>
                  <a:lnTo>
                    <a:pt x="0" y="180"/>
                  </a:lnTo>
                  <a:lnTo>
                    <a:pt x="4" y="180"/>
                  </a:lnTo>
                  <a:lnTo>
                    <a:pt x="14" y="180"/>
                  </a:lnTo>
                  <a:lnTo>
                    <a:pt x="236" y="180"/>
                  </a:lnTo>
                  <a:lnTo>
                    <a:pt x="234" y="177"/>
                  </a:lnTo>
                  <a:lnTo>
                    <a:pt x="262" y="177"/>
                  </a:lnTo>
                  <a:lnTo>
                    <a:pt x="209" y="62"/>
                  </a:lnTo>
                  <a:lnTo>
                    <a:pt x="179" y="0"/>
                  </a:lnTo>
                  <a:close/>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93" name="Freeform 216">
              <a:extLst>
                <a:ext uri="{FF2B5EF4-FFF2-40B4-BE49-F238E27FC236}">
                  <a16:creationId xmlns:a16="http://schemas.microsoft.com/office/drawing/2014/main" id="{84E0D033-9E6A-29C1-6AE4-3A9780185BB9}"/>
                </a:ext>
              </a:extLst>
            </p:cNvPr>
            <p:cNvSpPr>
              <a:spLocks/>
            </p:cNvSpPr>
            <p:nvPr/>
          </p:nvSpPr>
          <p:spPr bwMode="auto">
            <a:xfrm>
              <a:off x="734721" y="5018904"/>
              <a:ext cx="621368" cy="426894"/>
            </a:xfrm>
            <a:custGeom>
              <a:avLst/>
              <a:gdLst>
                <a:gd name="T0" fmla="*/ 179 w 262"/>
                <a:gd name="T1" fmla="*/ 0 h 180"/>
                <a:gd name="T2" fmla="*/ 14 w 262"/>
                <a:gd name="T3" fmla="*/ 0 h 180"/>
                <a:gd name="T4" fmla="*/ 4 w 262"/>
                <a:gd name="T5" fmla="*/ 0 h 180"/>
                <a:gd name="T6" fmla="*/ 0 w 262"/>
                <a:gd name="T7" fmla="*/ 0 h 180"/>
                <a:gd name="T8" fmla="*/ 0 w 262"/>
                <a:gd name="T9" fmla="*/ 180 h 180"/>
                <a:gd name="T10" fmla="*/ 4 w 262"/>
                <a:gd name="T11" fmla="*/ 180 h 180"/>
                <a:gd name="T12" fmla="*/ 14 w 262"/>
                <a:gd name="T13" fmla="*/ 180 h 180"/>
                <a:gd name="T14" fmla="*/ 236 w 262"/>
                <a:gd name="T15" fmla="*/ 180 h 180"/>
                <a:gd name="T16" fmla="*/ 234 w 262"/>
                <a:gd name="T17" fmla="*/ 177 h 180"/>
                <a:gd name="T18" fmla="*/ 262 w 262"/>
                <a:gd name="T19" fmla="*/ 177 h 180"/>
                <a:gd name="T20" fmla="*/ 209 w 262"/>
                <a:gd name="T21" fmla="*/ 62 h 180"/>
                <a:gd name="T22" fmla="*/ 179 w 262"/>
                <a:gd name="T2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180">
                  <a:moveTo>
                    <a:pt x="179" y="0"/>
                  </a:moveTo>
                  <a:lnTo>
                    <a:pt x="14" y="0"/>
                  </a:lnTo>
                  <a:lnTo>
                    <a:pt x="4" y="0"/>
                  </a:lnTo>
                  <a:lnTo>
                    <a:pt x="0" y="0"/>
                  </a:lnTo>
                  <a:lnTo>
                    <a:pt x="0" y="180"/>
                  </a:lnTo>
                  <a:lnTo>
                    <a:pt x="4" y="180"/>
                  </a:lnTo>
                  <a:lnTo>
                    <a:pt x="14" y="180"/>
                  </a:lnTo>
                  <a:lnTo>
                    <a:pt x="236" y="180"/>
                  </a:lnTo>
                  <a:lnTo>
                    <a:pt x="234" y="177"/>
                  </a:lnTo>
                  <a:lnTo>
                    <a:pt x="262" y="177"/>
                  </a:lnTo>
                  <a:lnTo>
                    <a:pt x="209" y="62"/>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94" name="Freeform 217">
              <a:extLst>
                <a:ext uri="{FF2B5EF4-FFF2-40B4-BE49-F238E27FC236}">
                  <a16:creationId xmlns:a16="http://schemas.microsoft.com/office/drawing/2014/main" id="{0671A274-EB78-E07C-2F08-DB1D6CC57187}"/>
                </a:ext>
              </a:extLst>
            </p:cNvPr>
            <p:cNvSpPr>
              <a:spLocks/>
            </p:cNvSpPr>
            <p:nvPr/>
          </p:nvSpPr>
          <p:spPr bwMode="auto">
            <a:xfrm>
              <a:off x="734721" y="4146144"/>
              <a:ext cx="533617" cy="872761"/>
            </a:xfrm>
            <a:custGeom>
              <a:avLst/>
              <a:gdLst>
                <a:gd name="T0" fmla="*/ 7 w 225"/>
                <a:gd name="T1" fmla="*/ 0 h 368"/>
                <a:gd name="T2" fmla="*/ 0 w 225"/>
                <a:gd name="T3" fmla="*/ 12 h 368"/>
                <a:gd name="T4" fmla="*/ 0 w 225"/>
                <a:gd name="T5" fmla="*/ 14 h 368"/>
                <a:gd name="T6" fmla="*/ 0 w 225"/>
                <a:gd name="T7" fmla="*/ 368 h 368"/>
                <a:gd name="T8" fmla="*/ 4 w 225"/>
                <a:gd name="T9" fmla="*/ 368 h 368"/>
                <a:gd name="T10" fmla="*/ 14 w 225"/>
                <a:gd name="T11" fmla="*/ 368 h 368"/>
                <a:gd name="T12" fmla="*/ 179 w 225"/>
                <a:gd name="T13" fmla="*/ 368 h 368"/>
                <a:gd name="T14" fmla="*/ 225 w 225"/>
                <a:gd name="T15" fmla="*/ 368 h 368"/>
                <a:gd name="T16" fmla="*/ 20 w 225"/>
                <a:gd name="T17" fmla="*/ 23 h 368"/>
                <a:gd name="T18" fmla="*/ 18 w 225"/>
                <a:gd name="T19" fmla="*/ 17 h 368"/>
                <a:gd name="T20" fmla="*/ 12 w 225"/>
                <a:gd name="T21" fmla="*/ 8 h 368"/>
                <a:gd name="T22" fmla="*/ 7 w 225"/>
                <a:gd name="T2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368">
                  <a:moveTo>
                    <a:pt x="7" y="0"/>
                  </a:moveTo>
                  <a:lnTo>
                    <a:pt x="0" y="12"/>
                  </a:lnTo>
                  <a:lnTo>
                    <a:pt x="0" y="14"/>
                  </a:lnTo>
                  <a:lnTo>
                    <a:pt x="0" y="368"/>
                  </a:lnTo>
                  <a:lnTo>
                    <a:pt x="4" y="368"/>
                  </a:lnTo>
                  <a:lnTo>
                    <a:pt x="14" y="368"/>
                  </a:lnTo>
                  <a:lnTo>
                    <a:pt x="179" y="368"/>
                  </a:lnTo>
                  <a:lnTo>
                    <a:pt x="225" y="368"/>
                  </a:lnTo>
                  <a:lnTo>
                    <a:pt x="20" y="23"/>
                  </a:lnTo>
                  <a:lnTo>
                    <a:pt x="18" y="17"/>
                  </a:lnTo>
                  <a:lnTo>
                    <a:pt x="12" y="8"/>
                  </a:lnTo>
                  <a:lnTo>
                    <a:pt x="7"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95" name="Freeform 218">
              <a:extLst>
                <a:ext uri="{FF2B5EF4-FFF2-40B4-BE49-F238E27FC236}">
                  <a16:creationId xmlns:a16="http://schemas.microsoft.com/office/drawing/2014/main" id="{7A8E59E0-E11A-9EA8-43E3-55A09ED92901}"/>
                </a:ext>
              </a:extLst>
            </p:cNvPr>
            <p:cNvSpPr>
              <a:spLocks/>
            </p:cNvSpPr>
            <p:nvPr/>
          </p:nvSpPr>
          <p:spPr bwMode="auto">
            <a:xfrm>
              <a:off x="734721" y="4146144"/>
              <a:ext cx="533617" cy="872761"/>
            </a:xfrm>
            <a:custGeom>
              <a:avLst/>
              <a:gdLst>
                <a:gd name="T0" fmla="*/ 7 w 225"/>
                <a:gd name="T1" fmla="*/ 0 h 368"/>
                <a:gd name="T2" fmla="*/ 0 w 225"/>
                <a:gd name="T3" fmla="*/ 12 h 368"/>
                <a:gd name="T4" fmla="*/ 0 w 225"/>
                <a:gd name="T5" fmla="*/ 14 h 368"/>
                <a:gd name="T6" fmla="*/ 0 w 225"/>
                <a:gd name="T7" fmla="*/ 368 h 368"/>
                <a:gd name="T8" fmla="*/ 4 w 225"/>
                <a:gd name="T9" fmla="*/ 368 h 368"/>
                <a:gd name="T10" fmla="*/ 14 w 225"/>
                <a:gd name="T11" fmla="*/ 368 h 368"/>
                <a:gd name="T12" fmla="*/ 179 w 225"/>
                <a:gd name="T13" fmla="*/ 368 h 368"/>
                <a:gd name="T14" fmla="*/ 225 w 225"/>
                <a:gd name="T15" fmla="*/ 368 h 368"/>
                <a:gd name="T16" fmla="*/ 20 w 225"/>
                <a:gd name="T17" fmla="*/ 23 h 368"/>
                <a:gd name="T18" fmla="*/ 18 w 225"/>
                <a:gd name="T19" fmla="*/ 17 h 368"/>
                <a:gd name="T20" fmla="*/ 12 w 225"/>
                <a:gd name="T21" fmla="*/ 8 h 368"/>
                <a:gd name="T22" fmla="*/ 7 w 225"/>
                <a:gd name="T2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368">
                  <a:moveTo>
                    <a:pt x="7" y="0"/>
                  </a:moveTo>
                  <a:lnTo>
                    <a:pt x="0" y="12"/>
                  </a:lnTo>
                  <a:lnTo>
                    <a:pt x="0" y="14"/>
                  </a:lnTo>
                  <a:lnTo>
                    <a:pt x="0" y="368"/>
                  </a:lnTo>
                  <a:lnTo>
                    <a:pt x="4" y="368"/>
                  </a:lnTo>
                  <a:lnTo>
                    <a:pt x="14" y="368"/>
                  </a:lnTo>
                  <a:lnTo>
                    <a:pt x="179" y="368"/>
                  </a:lnTo>
                  <a:lnTo>
                    <a:pt x="225" y="368"/>
                  </a:lnTo>
                  <a:lnTo>
                    <a:pt x="20" y="23"/>
                  </a:lnTo>
                  <a:lnTo>
                    <a:pt x="18" y="17"/>
                  </a:lnTo>
                  <a:lnTo>
                    <a:pt x="12" y="8"/>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96" name="Freeform 219">
              <a:extLst>
                <a:ext uri="{FF2B5EF4-FFF2-40B4-BE49-F238E27FC236}">
                  <a16:creationId xmlns:a16="http://schemas.microsoft.com/office/drawing/2014/main" id="{990ED15F-B29C-49F9-9B1C-92CDFD89855F}"/>
                </a:ext>
              </a:extLst>
            </p:cNvPr>
            <p:cNvSpPr>
              <a:spLocks/>
            </p:cNvSpPr>
            <p:nvPr/>
          </p:nvSpPr>
          <p:spPr bwMode="auto">
            <a:xfrm>
              <a:off x="9967483" y="4373820"/>
              <a:ext cx="1316256" cy="1750264"/>
            </a:xfrm>
            <a:custGeom>
              <a:avLst/>
              <a:gdLst>
                <a:gd name="T0" fmla="*/ 555 w 555"/>
                <a:gd name="T1" fmla="*/ 738 h 738"/>
                <a:gd name="T2" fmla="*/ 413 w 555"/>
                <a:gd name="T3" fmla="*/ 452 h 738"/>
                <a:gd name="T4" fmla="*/ 505 w 555"/>
                <a:gd name="T5" fmla="*/ 452 h 738"/>
                <a:gd name="T6" fmla="*/ 355 w 555"/>
                <a:gd name="T7" fmla="*/ 205 h 738"/>
                <a:gd name="T8" fmla="*/ 434 w 555"/>
                <a:gd name="T9" fmla="*/ 205 h 738"/>
                <a:gd name="T10" fmla="*/ 284 w 555"/>
                <a:gd name="T11" fmla="*/ 10 h 738"/>
                <a:gd name="T12" fmla="*/ 277 w 555"/>
                <a:gd name="T13" fmla="*/ 0 h 738"/>
                <a:gd name="T14" fmla="*/ 271 w 555"/>
                <a:gd name="T15" fmla="*/ 10 h 738"/>
                <a:gd name="T16" fmla="*/ 121 w 555"/>
                <a:gd name="T17" fmla="*/ 205 h 738"/>
                <a:gd name="T18" fmla="*/ 200 w 555"/>
                <a:gd name="T19" fmla="*/ 205 h 738"/>
                <a:gd name="T20" fmla="*/ 50 w 555"/>
                <a:gd name="T21" fmla="*/ 452 h 738"/>
                <a:gd name="T22" fmla="*/ 142 w 555"/>
                <a:gd name="T23" fmla="*/ 452 h 738"/>
                <a:gd name="T24" fmla="*/ 0 w 555"/>
                <a:gd name="T25" fmla="*/ 738 h 738"/>
                <a:gd name="T26" fmla="*/ 277 w 555"/>
                <a:gd name="T27" fmla="*/ 738 h 738"/>
                <a:gd name="T28" fmla="*/ 277 w 555"/>
                <a:gd name="T29" fmla="*/ 717 h 738"/>
                <a:gd name="T30" fmla="*/ 278 w 555"/>
                <a:gd name="T31" fmla="*/ 738 h 738"/>
                <a:gd name="T32" fmla="*/ 555 w 555"/>
                <a:gd name="T33"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5" h="738">
                  <a:moveTo>
                    <a:pt x="555" y="738"/>
                  </a:moveTo>
                  <a:lnTo>
                    <a:pt x="413" y="452"/>
                  </a:lnTo>
                  <a:lnTo>
                    <a:pt x="505" y="452"/>
                  </a:lnTo>
                  <a:lnTo>
                    <a:pt x="355" y="205"/>
                  </a:lnTo>
                  <a:lnTo>
                    <a:pt x="434" y="205"/>
                  </a:lnTo>
                  <a:lnTo>
                    <a:pt x="284" y="10"/>
                  </a:lnTo>
                  <a:lnTo>
                    <a:pt x="277" y="0"/>
                  </a:lnTo>
                  <a:lnTo>
                    <a:pt x="271" y="10"/>
                  </a:lnTo>
                  <a:lnTo>
                    <a:pt x="121" y="205"/>
                  </a:lnTo>
                  <a:lnTo>
                    <a:pt x="200" y="205"/>
                  </a:lnTo>
                  <a:lnTo>
                    <a:pt x="50" y="452"/>
                  </a:lnTo>
                  <a:lnTo>
                    <a:pt x="142" y="452"/>
                  </a:lnTo>
                  <a:lnTo>
                    <a:pt x="0" y="738"/>
                  </a:lnTo>
                  <a:lnTo>
                    <a:pt x="277" y="738"/>
                  </a:lnTo>
                  <a:lnTo>
                    <a:pt x="277" y="717"/>
                  </a:lnTo>
                  <a:lnTo>
                    <a:pt x="278" y="738"/>
                  </a:lnTo>
                  <a:lnTo>
                    <a:pt x="555" y="738"/>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97" name="Freeform 220">
              <a:extLst>
                <a:ext uri="{FF2B5EF4-FFF2-40B4-BE49-F238E27FC236}">
                  <a16:creationId xmlns:a16="http://schemas.microsoft.com/office/drawing/2014/main" id="{70D494E2-D105-1940-4AB9-9CA96EB2632E}"/>
                </a:ext>
              </a:extLst>
            </p:cNvPr>
            <p:cNvSpPr>
              <a:spLocks/>
            </p:cNvSpPr>
            <p:nvPr/>
          </p:nvSpPr>
          <p:spPr bwMode="auto">
            <a:xfrm>
              <a:off x="9967483" y="4373820"/>
              <a:ext cx="1316256" cy="1750264"/>
            </a:xfrm>
            <a:custGeom>
              <a:avLst/>
              <a:gdLst>
                <a:gd name="T0" fmla="*/ 555 w 555"/>
                <a:gd name="T1" fmla="*/ 738 h 738"/>
                <a:gd name="T2" fmla="*/ 413 w 555"/>
                <a:gd name="T3" fmla="*/ 452 h 738"/>
                <a:gd name="T4" fmla="*/ 505 w 555"/>
                <a:gd name="T5" fmla="*/ 452 h 738"/>
                <a:gd name="T6" fmla="*/ 355 w 555"/>
                <a:gd name="T7" fmla="*/ 205 h 738"/>
                <a:gd name="T8" fmla="*/ 434 w 555"/>
                <a:gd name="T9" fmla="*/ 205 h 738"/>
                <a:gd name="T10" fmla="*/ 284 w 555"/>
                <a:gd name="T11" fmla="*/ 10 h 738"/>
                <a:gd name="T12" fmla="*/ 277 w 555"/>
                <a:gd name="T13" fmla="*/ 0 h 738"/>
                <a:gd name="T14" fmla="*/ 271 w 555"/>
                <a:gd name="T15" fmla="*/ 10 h 738"/>
                <a:gd name="T16" fmla="*/ 121 w 555"/>
                <a:gd name="T17" fmla="*/ 205 h 738"/>
                <a:gd name="T18" fmla="*/ 200 w 555"/>
                <a:gd name="T19" fmla="*/ 205 h 738"/>
                <a:gd name="T20" fmla="*/ 50 w 555"/>
                <a:gd name="T21" fmla="*/ 452 h 738"/>
                <a:gd name="T22" fmla="*/ 142 w 555"/>
                <a:gd name="T23" fmla="*/ 452 h 738"/>
                <a:gd name="T24" fmla="*/ 0 w 555"/>
                <a:gd name="T25" fmla="*/ 738 h 738"/>
                <a:gd name="T26" fmla="*/ 277 w 555"/>
                <a:gd name="T27" fmla="*/ 738 h 738"/>
                <a:gd name="T28" fmla="*/ 277 w 555"/>
                <a:gd name="T29" fmla="*/ 717 h 738"/>
                <a:gd name="T30" fmla="*/ 278 w 555"/>
                <a:gd name="T31" fmla="*/ 738 h 738"/>
                <a:gd name="T32" fmla="*/ 555 w 555"/>
                <a:gd name="T33"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5" h="738">
                  <a:moveTo>
                    <a:pt x="555" y="738"/>
                  </a:moveTo>
                  <a:lnTo>
                    <a:pt x="413" y="452"/>
                  </a:lnTo>
                  <a:lnTo>
                    <a:pt x="505" y="452"/>
                  </a:lnTo>
                  <a:lnTo>
                    <a:pt x="355" y="205"/>
                  </a:lnTo>
                  <a:lnTo>
                    <a:pt x="434" y="205"/>
                  </a:lnTo>
                  <a:lnTo>
                    <a:pt x="284" y="10"/>
                  </a:lnTo>
                  <a:lnTo>
                    <a:pt x="277" y="0"/>
                  </a:lnTo>
                  <a:lnTo>
                    <a:pt x="271" y="10"/>
                  </a:lnTo>
                  <a:lnTo>
                    <a:pt x="121" y="205"/>
                  </a:lnTo>
                  <a:lnTo>
                    <a:pt x="200" y="205"/>
                  </a:lnTo>
                  <a:lnTo>
                    <a:pt x="50" y="452"/>
                  </a:lnTo>
                  <a:lnTo>
                    <a:pt x="142" y="452"/>
                  </a:lnTo>
                  <a:lnTo>
                    <a:pt x="0" y="738"/>
                  </a:lnTo>
                  <a:lnTo>
                    <a:pt x="277" y="738"/>
                  </a:lnTo>
                  <a:lnTo>
                    <a:pt x="277" y="717"/>
                  </a:lnTo>
                  <a:lnTo>
                    <a:pt x="278" y="738"/>
                  </a:lnTo>
                  <a:lnTo>
                    <a:pt x="555" y="7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98" name="Freeform 221">
              <a:extLst>
                <a:ext uri="{FF2B5EF4-FFF2-40B4-BE49-F238E27FC236}">
                  <a16:creationId xmlns:a16="http://schemas.microsoft.com/office/drawing/2014/main" id="{C588E166-8D19-A6F4-93E1-1540CE354561}"/>
                </a:ext>
              </a:extLst>
            </p:cNvPr>
            <p:cNvSpPr>
              <a:spLocks/>
            </p:cNvSpPr>
            <p:nvPr/>
          </p:nvSpPr>
          <p:spPr bwMode="auto">
            <a:xfrm>
              <a:off x="10358802" y="5687704"/>
              <a:ext cx="533617" cy="808727"/>
            </a:xfrm>
            <a:custGeom>
              <a:avLst/>
              <a:gdLst>
                <a:gd name="T0" fmla="*/ 225 w 225"/>
                <a:gd name="T1" fmla="*/ 82 h 341"/>
                <a:gd name="T2" fmla="*/ 142 w 225"/>
                <a:gd name="T3" fmla="*/ 141 h 341"/>
                <a:gd name="T4" fmla="*/ 113 w 225"/>
                <a:gd name="T5" fmla="*/ 2 h 341"/>
                <a:gd name="T6" fmla="*/ 113 w 225"/>
                <a:gd name="T7" fmla="*/ 0 h 341"/>
                <a:gd name="T8" fmla="*/ 113 w 225"/>
                <a:gd name="T9" fmla="*/ 0 h 341"/>
                <a:gd name="T10" fmla="*/ 113 w 225"/>
                <a:gd name="T11" fmla="*/ 0 h 341"/>
                <a:gd name="T12" fmla="*/ 113 w 225"/>
                <a:gd name="T13" fmla="*/ 2 h 341"/>
                <a:gd name="T14" fmla="*/ 85 w 225"/>
                <a:gd name="T15" fmla="*/ 141 h 341"/>
                <a:gd name="T16" fmla="*/ 0 w 225"/>
                <a:gd name="T17" fmla="*/ 82 h 341"/>
                <a:gd name="T18" fmla="*/ 74 w 225"/>
                <a:gd name="T19" fmla="*/ 180 h 341"/>
                <a:gd name="T20" fmla="*/ 50 w 225"/>
                <a:gd name="T21" fmla="*/ 341 h 341"/>
                <a:gd name="T22" fmla="*/ 112 w 225"/>
                <a:gd name="T23" fmla="*/ 341 h 341"/>
                <a:gd name="T24" fmla="*/ 175 w 225"/>
                <a:gd name="T25" fmla="*/ 341 h 341"/>
                <a:gd name="T26" fmla="*/ 151 w 225"/>
                <a:gd name="T27" fmla="*/ 180 h 341"/>
                <a:gd name="T28" fmla="*/ 225 w 225"/>
                <a:gd name="T29"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341">
                  <a:moveTo>
                    <a:pt x="225" y="82"/>
                  </a:moveTo>
                  <a:lnTo>
                    <a:pt x="142" y="141"/>
                  </a:lnTo>
                  <a:lnTo>
                    <a:pt x="113" y="2"/>
                  </a:lnTo>
                  <a:lnTo>
                    <a:pt x="113" y="0"/>
                  </a:lnTo>
                  <a:lnTo>
                    <a:pt x="113" y="0"/>
                  </a:lnTo>
                  <a:lnTo>
                    <a:pt x="113" y="0"/>
                  </a:lnTo>
                  <a:lnTo>
                    <a:pt x="113" y="2"/>
                  </a:lnTo>
                  <a:lnTo>
                    <a:pt x="85" y="141"/>
                  </a:lnTo>
                  <a:lnTo>
                    <a:pt x="0" y="82"/>
                  </a:lnTo>
                  <a:lnTo>
                    <a:pt x="74" y="180"/>
                  </a:lnTo>
                  <a:lnTo>
                    <a:pt x="50" y="341"/>
                  </a:lnTo>
                  <a:lnTo>
                    <a:pt x="112" y="341"/>
                  </a:lnTo>
                  <a:lnTo>
                    <a:pt x="175" y="341"/>
                  </a:lnTo>
                  <a:lnTo>
                    <a:pt x="151" y="180"/>
                  </a:lnTo>
                  <a:lnTo>
                    <a:pt x="225" y="82"/>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99" name="Freeform 222">
              <a:extLst>
                <a:ext uri="{FF2B5EF4-FFF2-40B4-BE49-F238E27FC236}">
                  <a16:creationId xmlns:a16="http://schemas.microsoft.com/office/drawing/2014/main" id="{50818709-33B7-8EE8-F7BE-5FD544A66050}"/>
                </a:ext>
              </a:extLst>
            </p:cNvPr>
            <p:cNvSpPr>
              <a:spLocks/>
            </p:cNvSpPr>
            <p:nvPr/>
          </p:nvSpPr>
          <p:spPr bwMode="auto">
            <a:xfrm>
              <a:off x="10358802" y="5687704"/>
              <a:ext cx="533617" cy="808727"/>
            </a:xfrm>
            <a:custGeom>
              <a:avLst/>
              <a:gdLst>
                <a:gd name="T0" fmla="*/ 225 w 225"/>
                <a:gd name="T1" fmla="*/ 82 h 341"/>
                <a:gd name="T2" fmla="*/ 142 w 225"/>
                <a:gd name="T3" fmla="*/ 141 h 341"/>
                <a:gd name="T4" fmla="*/ 113 w 225"/>
                <a:gd name="T5" fmla="*/ 2 h 341"/>
                <a:gd name="T6" fmla="*/ 113 w 225"/>
                <a:gd name="T7" fmla="*/ 0 h 341"/>
                <a:gd name="T8" fmla="*/ 113 w 225"/>
                <a:gd name="T9" fmla="*/ 0 h 341"/>
                <a:gd name="T10" fmla="*/ 113 w 225"/>
                <a:gd name="T11" fmla="*/ 0 h 341"/>
                <a:gd name="T12" fmla="*/ 113 w 225"/>
                <a:gd name="T13" fmla="*/ 2 h 341"/>
                <a:gd name="T14" fmla="*/ 85 w 225"/>
                <a:gd name="T15" fmla="*/ 141 h 341"/>
                <a:gd name="T16" fmla="*/ 0 w 225"/>
                <a:gd name="T17" fmla="*/ 82 h 341"/>
                <a:gd name="T18" fmla="*/ 74 w 225"/>
                <a:gd name="T19" fmla="*/ 180 h 341"/>
                <a:gd name="T20" fmla="*/ 50 w 225"/>
                <a:gd name="T21" fmla="*/ 341 h 341"/>
                <a:gd name="T22" fmla="*/ 112 w 225"/>
                <a:gd name="T23" fmla="*/ 341 h 341"/>
                <a:gd name="T24" fmla="*/ 175 w 225"/>
                <a:gd name="T25" fmla="*/ 341 h 341"/>
                <a:gd name="T26" fmla="*/ 151 w 225"/>
                <a:gd name="T27" fmla="*/ 180 h 341"/>
                <a:gd name="T28" fmla="*/ 225 w 225"/>
                <a:gd name="T29"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341">
                  <a:moveTo>
                    <a:pt x="225" y="82"/>
                  </a:moveTo>
                  <a:lnTo>
                    <a:pt x="142" y="141"/>
                  </a:lnTo>
                  <a:lnTo>
                    <a:pt x="113" y="2"/>
                  </a:lnTo>
                  <a:lnTo>
                    <a:pt x="113" y="0"/>
                  </a:lnTo>
                  <a:lnTo>
                    <a:pt x="113" y="0"/>
                  </a:lnTo>
                  <a:lnTo>
                    <a:pt x="113" y="0"/>
                  </a:lnTo>
                  <a:lnTo>
                    <a:pt x="113" y="2"/>
                  </a:lnTo>
                  <a:lnTo>
                    <a:pt x="85" y="141"/>
                  </a:lnTo>
                  <a:lnTo>
                    <a:pt x="0" y="82"/>
                  </a:lnTo>
                  <a:lnTo>
                    <a:pt x="74" y="180"/>
                  </a:lnTo>
                  <a:lnTo>
                    <a:pt x="50" y="341"/>
                  </a:lnTo>
                  <a:lnTo>
                    <a:pt x="112" y="341"/>
                  </a:lnTo>
                  <a:lnTo>
                    <a:pt x="175" y="341"/>
                  </a:lnTo>
                  <a:lnTo>
                    <a:pt x="151" y="180"/>
                  </a:lnTo>
                  <a:lnTo>
                    <a:pt x="225"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00" name="Rectangle 223">
              <a:extLst>
                <a:ext uri="{FF2B5EF4-FFF2-40B4-BE49-F238E27FC236}">
                  <a16:creationId xmlns:a16="http://schemas.microsoft.com/office/drawing/2014/main" id="{94DEDFAF-1C40-1551-1E35-FC9838BC2973}"/>
                </a:ext>
              </a:extLst>
            </p:cNvPr>
            <p:cNvSpPr>
              <a:spLocks noChangeArrowheads="1"/>
            </p:cNvSpPr>
            <p:nvPr/>
          </p:nvSpPr>
          <p:spPr bwMode="auto">
            <a:xfrm>
              <a:off x="10809412" y="4860005"/>
              <a:ext cx="187359" cy="2372"/>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01" name="Rectangle 224">
              <a:extLst>
                <a:ext uri="{FF2B5EF4-FFF2-40B4-BE49-F238E27FC236}">
                  <a16:creationId xmlns:a16="http://schemas.microsoft.com/office/drawing/2014/main" id="{549A7239-90BA-A169-6EC0-27D52A9A67FD}"/>
                </a:ext>
              </a:extLst>
            </p:cNvPr>
            <p:cNvSpPr>
              <a:spLocks noChangeArrowheads="1"/>
            </p:cNvSpPr>
            <p:nvPr/>
          </p:nvSpPr>
          <p:spPr bwMode="auto">
            <a:xfrm>
              <a:off x="10809412" y="4860005"/>
              <a:ext cx="187359" cy="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02" name="Rectangle 225">
              <a:extLst>
                <a:ext uri="{FF2B5EF4-FFF2-40B4-BE49-F238E27FC236}">
                  <a16:creationId xmlns:a16="http://schemas.microsoft.com/office/drawing/2014/main" id="{BFBA35E0-BBFE-613C-6561-3830400D2D2C}"/>
                </a:ext>
              </a:extLst>
            </p:cNvPr>
            <p:cNvSpPr>
              <a:spLocks noChangeArrowheads="1"/>
            </p:cNvSpPr>
            <p:nvPr/>
          </p:nvSpPr>
          <p:spPr bwMode="auto">
            <a:xfrm>
              <a:off x="10946967" y="5445798"/>
              <a:ext cx="218190" cy="4743"/>
            </a:xfrm>
            <a:prstGeom prst="rect">
              <a:avLst/>
            </a:prstGeom>
            <a:solidFill>
              <a:srgbClr val="8ECB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03" name="Rectangle 226">
              <a:extLst>
                <a:ext uri="{FF2B5EF4-FFF2-40B4-BE49-F238E27FC236}">
                  <a16:creationId xmlns:a16="http://schemas.microsoft.com/office/drawing/2014/main" id="{6C1CC10E-9C73-FFE7-45AC-E515FE6C862A}"/>
                </a:ext>
              </a:extLst>
            </p:cNvPr>
            <p:cNvSpPr>
              <a:spLocks noChangeArrowheads="1"/>
            </p:cNvSpPr>
            <p:nvPr/>
          </p:nvSpPr>
          <p:spPr bwMode="auto">
            <a:xfrm>
              <a:off x="10946967" y="5445798"/>
              <a:ext cx="218190" cy="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04" name="Freeform 227">
              <a:extLst>
                <a:ext uri="{FF2B5EF4-FFF2-40B4-BE49-F238E27FC236}">
                  <a16:creationId xmlns:a16="http://schemas.microsoft.com/office/drawing/2014/main" id="{A7A38518-051E-8FBC-6FE2-65365A108B12}"/>
                </a:ext>
              </a:extLst>
            </p:cNvPr>
            <p:cNvSpPr>
              <a:spLocks/>
            </p:cNvSpPr>
            <p:nvPr/>
          </p:nvSpPr>
          <p:spPr bwMode="auto">
            <a:xfrm>
              <a:off x="10719290" y="6124085"/>
              <a:ext cx="564448" cy="360488"/>
            </a:xfrm>
            <a:custGeom>
              <a:avLst/>
              <a:gdLst>
                <a:gd name="T0" fmla="*/ 238 w 238"/>
                <a:gd name="T1" fmla="*/ 0 h 152"/>
                <a:gd name="T2" fmla="*/ 0 w 238"/>
                <a:gd name="T3" fmla="*/ 0 h 152"/>
                <a:gd name="T4" fmla="*/ 23 w 238"/>
                <a:gd name="T5" fmla="*/ 152 h 152"/>
                <a:gd name="T6" fmla="*/ 23 w 238"/>
                <a:gd name="T7" fmla="*/ 152 h 152"/>
                <a:gd name="T8" fmla="*/ 0 w 238"/>
                <a:gd name="T9" fmla="*/ 2 h 152"/>
                <a:gd name="T10" fmla="*/ 238 w 238"/>
                <a:gd name="T11" fmla="*/ 2 h 152"/>
                <a:gd name="T12" fmla="*/ 238 w 238"/>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38" h="152">
                  <a:moveTo>
                    <a:pt x="238" y="0"/>
                  </a:moveTo>
                  <a:lnTo>
                    <a:pt x="0" y="0"/>
                  </a:lnTo>
                  <a:lnTo>
                    <a:pt x="23" y="152"/>
                  </a:lnTo>
                  <a:lnTo>
                    <a:pt x="23" y="152"/>
                  </a:lnTo>
                  <a:lnTo>
                    <a:pt x="0" y="2"/>
                  </a:lnTo>
                  <a:lnTo>
                    <a:pt x="238" y="2"/>
                  </a:lnTo>
                  <a:lnTo>
                    <a:pt x="238"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05" name="Freeform 228">
              <a:extLst>
                <a:ext uri="{FF2B5EF4-FFF2-40B4-BE49-F238E27FC236}">
                  <a16:creationId xmlns:a16="http://schemas.microsoft.com/office/drawing/2014/main" id="{BBD0E059-194A-DC6E-E193-F67E909517FF}"/>
                </a:ext>
              </a:extLst>
            </p:cNvPr>
            <p:cNvSpPr>
              <a:spLocks/>
            </p:cNvSpPr>
            <p:nvPr/>
          </p:nvSpPr>
          <p:spPr bwMode="auto">
            <a:xfrm>
              <a:off x="10719290" y="6124085"/>
              <a:ext cx="564448" cy="360488"/>
            </a:xfrm>
            <a:custGeom>
              <a:avLst/>
              <a:gdLst>
                <a:gd name="T0" fmla="*/ 238 w 238"/>
                <a:gd name="T1" fmla="*/ 0 h 152"/>
                <a:gd name="T2" fmla="*/ 0 w 238"/>
                <a:gd name="T3" fmla="*/ 0 h 152"/>
                <a:gd name="T4" fmla="*/ 23 w 238"/>
                <a:gd name="T5" fmla="*/ 152 h 152"/>
                <a:gd name="T6" fmla="*/ 23 w 238"/>
                <a:gd name="T7" fmla="*/ 152 h 152"/>
                <a:gd name="T8" fmla="*/ 0 w 238"/>
                <a:gd name="T9" fmla="*/ 2 h 152"/>
                <a:gd name="T10" fmla="*/ 238 w 238"/>
                <a:gd name="T11" fmla="*/ 2 h 152"/>
                <a:gd name="T12" fmla="*/ 238 w 238"/>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38" h="152">
                  <a:moveTo>
                    <a:pt x="238" y="0"/>
                  </a:moveTo>
                  <a:lnTo>
                    <a:pt x="0" y="0"/>
                  </a:lnTo>
                  <a:lnTo>
                    <a:pt x="23" y="152"/>
                  </a:lnTo>
                  <a:lnTo>
                    <a:pt x="23" y="152"/>
                  </a:lnTo>
                  <a:lnTo>
                    <a:pt x="0" y="2"/>
                  </a:lnTo>
                  <a:lnTo>
                    <a:pt x="238" y="2"/>
                  </a:lnTo>
                  <a:lnTo>
                    <a:pt x="2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06" name="Freeform 229">
              <a:extLst>
                <a:ext uri="{FF2B5EF4-FFF2-40B4-BE49-F238E27FC236}">
                  <a16:creationId xmlns:a16="http://schemas.microsoft.com/office/drawing/2014/main" id="{29979CE5-AB69-2475-8BB1-0E832A9A3128}"/>
                </a:ext>
              </a:extLst>
            </p:cNvPr>
            <p:cNvSpPr>
              <a:spLocks/>
            </p:cNvSpPr>
            <p:nvPr/>
          </p:nvSpPr>
          <p:spPr bwMode="auto">
            <a:xfrm>
              <a:off x="10631540" y="4383307"/>
              <a:ext cx="652199" cy="1740778"/>
            </a:xfrm>
            <a:custGeom>
              <a:avLst/>
              <a:gdLst>
                <a:gd name="T0" fmla="*/ 0 w 275"/>
                <a:gd name="T1" fmla="*/ 0 h 734"/>
                <a:gd name="T2" fmla="*/ 0 w 275"/>
                <a:gd name="T3" fmla="*/ 557 h 734"/>
                <a:gd name="T4" fmla="*/ 27 w 275"/>
                <a:gd name="T5" fmla="*/ 691 h 734"/>
                <a:gd name="T6" fmla="*/ 110 w 275"/>
                <a:gd name="T7" fmla="*/ 632 h 734"/>
                <a:gd name="T8" fmla="*/ 36 w 275"/>
                <a:gd name="T9" fmla="*/ 730 h 734"/>
                <a:gd name="T10" fmla="*/ 37 w 275"/>
                <a:gd name="T11" fmla="*/ 734 h 734"/>
                <a:gd name="T12" fmla="*/ 275 w 275"/>
                <a:gd name="T13" fmla="*/ 734 h 734"/>
                <a:gd name="T14" fmla="*/ 133 w 275"/>
                <a:gd name="T15" fmla="*/ 450 h 734"/>
                <a:gd name="T16" fmla="*/ 133 w 275"/>
                <a:gd name="T17" fmla="*/ 450 h 734"/>
                <a:gd name="T18" fmla="*/ 133 w 275"/>
                <a:gd name="T19" fmla="*/ 448 h 734"/>
                <a:gd name="T20" fmla="*/ 225 w 275"/>
                <a:gd name="T21" fmla="*/ 448 h 734"/>
                <a:gd name="T22" fmla="*/ 75 w 275"/>
                <a:gd name="T23" fmla="*/ 201 h 734"/>
                <a:gd name="T24" fmla="*/ 75 w 275"/>
                <a:gd name="T25" fmla="*/ 201 h 734"/>
                <a:gd name="T26" fmla="*/ 75 w 275"/>
                <a:gd name="T27" fmla="*/ 201 h 734"/>
                <a:gd name="T28" fmla="*/ 154 w 275"/>
                <a:gd name="T29" fmla="*/ 201 h 734"/>
                <a:gd name="T30" fmla="*/ 4 w 275"/>
                <a:gd name="T31" fmla="*/ 6 h 734"/>
                <a:gd name="T32" fmla="*/ 0 w 275"/>
                <a:gd name="T33"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734">
                  <a:moveTo>
                    <a:pt x="0" y="0"/>
                  </a:moveTo>
                  <a:lnTo>
                    <a:pt x="0" y="557"/>
                  </a:lnTo>
                  <a:lnTo>
                    <a:pt x="27" y="691"/>
                  </a:lnTo>
                  <a:lnTo>
                    <a:pt x="110" y="632"/>
                  </a:lnTo>
                  <a:lnTo>
                    <a:pt x="36" y="730"/>
                  </a:lnTo>
                  <a:lnTo>
                    <a:pt x="37" y="734"/>
                  </a:lnTo>
                  <a:lnTo>
                    <a:pt x="275" y="734"/>
                  </a:lnTo>
                  <a:lnTo>
                    <a:pt x="133" y="450"/>
                  </a:lnTo>
                  <a:lnTo>
                    <a:pt x="133" y="450"/>
                  </a:lnTo>
                  <a:lnTo>
                    <a:pt x="133" y="448"/>
                  </a:lnTo>
                  <a:lnTo>
                    <a:pt x="225" y="448"/>
                  </a:lnTo>
                  <a:lnTo>
                    <a:pt x="75" y="201"/>
                  </a:lnTo>
                  <a:lnTo>
                    <a:pt x="75" y="201"/>
                  </a:lnTo>
                  <a:lnTo>
                    <a:pt x="75" y="201"/>
                  </a:lnTo>
                  <a:lnTo>
                    <a:pt x="154" y="201"/>
                  </a:lnTo>
                  <a:lnTo>
                    <a:pt x="4" y="6"/>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07" name="Freeform 230">
              <a:extLst>
                <a:ext uri="{FF2B5EF4-FFF2-40B4-BE49-F238E27FC236}">
                  <a16:creationId xmlns:a16="http://schemas.microsoft.com/office/drawing/2014/main" id="{F3C3353F-13A8-3664-1982-9B51290BE5A0}"/>
                </a:ext>
              </a:extLst>
            </p:cNvPr>
            <p:cNvSpPr>
              <a:spLocks/>
            </p:cNvSpPr>
            <p:nvPr/>
          </p:nvSpPr>
          <p:spPr bwMode="auto">
            <a:xfrm>
              <a:off x="10631540" y="4383307"/>
              <a:ext cx="652199" cy="1740778"/>
            </a:xfrm>
            <a:custGeom>
              <a:avLst/>
              <a:gdLst>
                <a:gd name="T0" fmla="*/ 0 w 275"/>
                <a:gd name="T1" fmla="*/ 0 h 734"/>
                <a:gd name="T2" fmla="*/ 0 w 275"/>
                <a:gd name="T3" fmla="*/ 557 h 734"/>
                <a:gd name="T4" fmla="*/ 27 w 275"/>
                <a:gd name="T5" fmla="*/ 691 h 734"/>
                <a:gd name="T6" fmla="*/ 110 w 275"/>
                <a:gd name="T7" fmla="*/ 632 h 734"/>
                <a:gd name="T8" fmla="*/ 36 w 275"/>
                <a:gd name="T9" fmla="*/ 730 h 734"/>
                <a:gd name="T10" fmla="*/ 37 w 275"/>
                <a:gd name="T11" fmla="*/ 734 h 734"/>
                <a:gd name="T12" fmla="*/ 275 w 275"/>
                <a:gd name="T13" fmla="*/ 734 h 734"/>
                <a:gd name="T14" fmla="*/ 133 w 275"/>
                <a:gd name="T15" fmla="*/ 450 h 734"/>
                <a:gd name="T16" fmla="*/ 133 w 275"/>
                <a:gd name="T17" fmla="*/ 450 h 734"/>
                <a:gd name="T18" fmla="*/ 133 w 275"/>
                <a:gd name="T19" fmla="*/ 448 h 734"/>
                <a:gd name="T20" fmla="*/ 225 w 275"/>
                <a:gd name="T21" fmla="*/ 448 h 734"/>
                <a:gd name="T22" fmla="*/ 75 w 275"/>
                <a:gd name="T23" fmla="*/ 201 h 734"/>
                <a:gd name="T24" fmla="*/ 75 w 275"/>
                <a:gd name="T25" fmla="*/ 201 h 734"/>
                <a:gd name="T26" fmla="*/ 75 w 275"/>
                <a:gd name="T27" fmla="*/ 201 h 734"/>
                <a:gd name="T28" fmla="*/ 154 w 275"/>
                <a:gd name="T29" fmla="*/ 201 h 734"/>
                <a:gd name="T30" fmla="*/ 4 w 275"/>
                <a:gd name="T31" fmla="*/ 6 h 734"/>
                <a:gd name="T32" fmla="*/ 0 w 275"/>
                <a:gd name="T33"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734">
                  <a:moveTo>
                    <a:pt x="0" y="0"/>
                  </a:moveTo>
                  <a:lnTo>
                    <a:pt x="0" y="557"/>
                  </a:lnTo>
                  <a:lnTo>
                    <a:pt x="27" y="691"/>
                  </a:lnTo>
                  <a:lnTo>
                    <a:pt x="110" y="632"/>
                  </a:lnTo>
                  <a:lnTo>
                    <a:pt x="36" y="730"/>
                  </a:lnTo>
                  <a:lnTo>
                    <a:pt x="37" y="734"/>
                  </a:lnTo>
                  <a:lnTo>
                    <a:pt x="275" y="734"/>
                  </a:lnTo>
                  <a:lnTo>
                    <a:pt x="133" y="450"/>
                  </a:lnTo>
                  <a:lnTo>
                    <a:pt x="133" y="450"/>
                  </a:lnTo>
                  <a:lnTo>
                    <a:pt x="133" y="448"/>
                  </a:lnTo>
                  <a:lnTo>
                    <a:pt x="225" y="448"/>
                  </a:lnTo>
                  <a:lnTo>
                    <a:pt x="75" y="201"/>
                  </a:lnTo>
                  <a:lnTo>
                    <a:pt x="75" y="201"/>
                  </a:lnTo>
                  <a:lnTo>
                    <a:pt x="75" y="201"/>
                  </a:lnTo>
                  <a:lnTo>
                    <a:pt x="154" y="201"/>
                  </a:lnTo>
                  <a:lnTo>
                    <a:pt x="4"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08" name="Freeform 231">
              <a:extLst>
                <a:ext uri="{FF2B5EF4-FFF2-40B4-BE49-F238E27FC236}">
                  <a16:creationId xmlns:a16="http://schemas.microsoft.com/office/drawing/2014/main" id="{9EF97761-F9E5-B6B9-46C9-8EEE2C9012D3}"/>
                </a:ext>
              </a:extLst>
            </p:cNvPr>
            <p:cNvSpPr>
              <a:spLocks/>
            </p:cNvSpPr>
            <p:nvPr/>
          </p:nvSpPr>
          <p:spPr bwMode="auto">
            <a:xfrm>
              <a:off x="10631540" y="5704306"/>
              <a:ext cx="260879" cy="780267"/>
            </a:xfrm>
            <a:custGeom>
              <a:avLst/>
              <a:gdLst>
                <a:gd name="T0" fmla="*/ 0 w 110"/>
                <a:gd name="T1" fmla="*/ 0 h 329"/>
                <a:gd name="T2" fmla="*/ 0 w 110"/>
                <a:gd name="T3" fmla="*/ 329 h 329"/>
                <a:gd name="T4" fmla="*/ 60 w 110"/>
                <a:gd name="T5" fmla="*/ 329 h 329"/>
                <a:gd name="T6" fmla="*/ 37 w 110"/>
                <a:gd name="T7" fmla="*/ 177 h 329"/>
                <a:gd name="T8" fmla="*/ 36 w 110"/>
                <a:gd name="T9" fmla="*/ 173 h 329"/>
                <a:gd name="T10" fmla="*/ 110 w 110"/>
                <a:gd name="T11" fmla="*/ 75 h 329"/>
                <a:gd name="T12" fmla="*/ 27 w 110"/>
                <a:gd name="T13" fmla="*/ 134 h 329"/>
                <a:gd name="T14" fmla="*/ 0 w 110"/>
                <a:gd name="T15" fmla="*/ 0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329">
                  <a:moveTo>
                    <a:pt x="0" y="0"/>
                  </a:moveTo>
                  <a:lnTo>
                    <a:pt x="0" y="329"/>
                  </a:lnTo>
                  <a:lnTo>
                    <a:pt x="60" y="329"/>
                  </a:lnTo>
                  <a:lnTo>
                    <a:pt x="37" y="177"/>
                  </a:lnTo>
                  <a:lnTo>
                    <a:pt x="36" y="173"/>
                  </a:lnTo>
                  <a:lnTo>
                    <a:pt x="110" y="75"/>
                  </a:lnTo>
                  <a:lnTo>
                    <a:pt x="27" y="134"/>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09" name="Freeform 232">
              <a:extLst>
                <a:ext uri="{FF2B5EF4-FFF2-40B4-BE49-F238E27FC236}">
                  <a16:creationId xmlns:a16="http://schemas.microsoft.com/office/drawing/2014/main" id="{E33EF555-3A87-D246-AF01-8CD42655200F}"/>
                </a:ext>
              </a:extLst>
            </p:cNvPr>
            <p:cNvSpPr>
              <a:spLocks/>
            </p:cNvSpPr>
            <p:nvPr/>
          </p:nvSpPr>
          <p:spPr bwMode="auto">
            <a:xfrm>
              <a:off x="10631540" y="5704306"/>
              <a:ext cx="260879" cy="780267"/>
            </a:xfrm>
            <a:custGeom>
              <a:avLst/>
              <a:gdLst>
                <a:gd name="T0" fmla="*/ 0 w 110"/>
                <a:gd name="T1" fmla="*/ 0 h 329"/>
                <a:gd name="T2" fmla="*/ 0 w 110"/>
                <a:gd name="T3" fmla="*/ 329 h 329"/>
                <a:gd name="T4" fmla="*/ 60 w 110"/>
                <a:gd name="T5" fmla="*/ 329 h 329"/>
                <a:gd name="T6" fmla="*/ 37 w 110"/>
                <a:gd name="T7" fmla="*/ 177 h 329"/>
                <a:gd name="T8" fmla="*/ 36 w 110"/>
                <a:gd name="T9" fmla="*/ 173 h 329"/>
                <a:gd name="T10" fmla="*/ 110 w 110"/>
                <a:gd name="T11" fmla="*/ 75 h 329"/>
                <a:gd name="T12" fmla="*/ 27 w 110"/>
                <a:gd name="T13" fmla="*/ 134 h 329"/>
                <a:gd name="T14" fmla="*/ 0 w 110"/>
                <a:gd name="T15" fmla="*/ 0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329">
                  <a:moveTo>
                    <a:pt x="0" y="0"/>
                  </a:moveTo>
                  <a:lnTo>
                    <a:pt x="0" y="329"/>
                  </a:lnTo>
                  <a:lnTo>
                    <a:pt x="60" y="329"/>
                  </a:lnTo>
                  <a:lnTo>
                    <a:pt x="37" y="177"/>
                  </a:lnTo>
                  <a:lnTo>
                    <a:pt x="36" y="173"/>
                  </a:lnTo>
                  <a:lnTo>
                    <a:pt x="110" y="75"/>
                  </a:lnTo>
                  <a:lnTo>
                    <a:pt x="27" y="13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10" name="Oval 233">
              <a:extLst>
                <a:ext uri="{FF2B5EF4-FFF2-40B4-BE49-F238E27FC236}">
                  <a16:creationId xmlns:a16="http://schemas.microsoft.com/office/drawing/2014/main" id="{85D38497-F59F-279F-1105-D217A0C618DC}"/>
                </a:ext>
              </a:extLst>
            </p:cNvPr>
            <p:cNvSpPr>
              <a:spLocks noChangeArrowheads="1"/>
            </p:cNvSpPr>
            <p:nvPr/>
          </p:nvSpPr>
          <p:spPr bwMode="auto">
            <a:xfrm>
              <a:off x="6844044" y="4409395"/>
              <a:ext cx="668800" cy="1304398"/>
            </a:xfrm>
            <a:prstGeom prst="ellipse">
              <a:avLst/>
            </a:pr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11" name="Freeform 234">
              <a:extLst>
                <a:ext uri="{FF2B5EF4-FFF2-40B4-BE49-F238E27FC236}">
                  <a16:creationId xmlns:a16="http://schemas.microsoft.com/office/drawing/2014/main" id="{BDBCB34E-E42F-B2DF-4481-4A8A27688D4C}"/>
                </a:ext>
              </a:extLst>
            </p:cNvPr>
            <p:cNvSpPr>
              <a:spLocks/>
            </p:cNvSpPr>
            <p:nvPr/>
          </p:nvSpPr>
          <p:spPr bwMode="auto">
            <a:xfrm>
              <a:off x="7121525" y="5170689"/>
              <a:ext cx="125696" cy="1309141"/>
            </a:xfrm>
            <a:custGeom>
              <a:avLst/>
              <a:gdLst>
                <a:gd name="T0" fmla="*/ 19 w 53"/>
                <a:gd name="T1" fmla="*/ 0 h 552"/>
                <a:gd name="T2" fmla="*/ 0 w 53"/>
                <a:gd name="T3" fmla="*/ 552 h 552"/>
                <a:gd name="T4" fmla="*/ 53 w 53"/>
                <a:gd name="T5" fmla="*/ 552 h 552"/>
                <a:gd name="T6" fmla="*/ 19 w 53"/>
                <a:gd name="T7" fmla="*/ 0 h 552"/>
              </a:gdLst>
              <a:ahLst/>
              <a:cxnLst>
                <a:cxn ang="0">
                  <a:pos x="T0" y="T1"/>
                </a:cxn>
                <a:cxn ang="0">
                  <a:pos x="T2" y="T3"/>
                </a:cxn>
                <a:cxn ang="0">
                  <a:pos x="T4" y="T5"/>
                </a:cxn>
                <a:cxn ang="0">
                  <a:pos x="T6" y="T7"/>
                </a:cxn>
              </a:cxnLst>
              <a:rect l="0" t="0" r="r" b="b"/>
              <a:pathLst>
                <a:path w="53" h="552">
                  <a:moveTo>
                    <a:pt x="19" y="0"/>
                  </a:moveTo>
                  <a:lnTo>
                    <a:pt x="0" y="552"/>
                  </a:lnTo>
                  <a:lnTo>
                    <a:pt x="53" y="552"/>
                  </a:lnTo>
                  <a:lnTo>
                    <a:pt x="19" y="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12" name="Freeform 235">
              <a:extLst>
                <a:ext uri="{FF2B5EF4-FFF2-40B4-BE49-F238E27FC236}">
                  <a16:creationId xmlns:a16="http://schemas.microsoft.com/office/drawing/2014/main" id="{9627510E-AD9B-B318-A78F-796B71E9EF67}"/>
                </a:ext>
              </a:extLst>
            </p:cNvPr>
            <p:cNvSpPr>
              <a:spLocks/>
            </p:cNvSpPr>
            <p:nvPr/>
          </p:nvSpPr>
          <p:spPr bwMode="auto">
            <a:xfrm>
              <a:off x="7121525" y="5170689"/>
              <a:ext cx="125696" cy="1309141"/>
            </a:xfrm>
            <a:custGeom>
              <a:avLst/>
              <a:gdLst>
                <a:gd name="T0" fmla="*/ 19 w 53"/>
                <a:gd name="T1" fmla="*/ 0 h 552"/>
                <a:gd name="T2" fmla="*/ 0 w 53"/>
                <a:gd name="T3" fmla="*/ 552 h 552"/>
                <a:gd name="T4" fmla="*/ 53 w 53"/>
                <a:gd name="T5" fmla="*/ 552 h 552"/>
                <a:gd name="T6" fmla="*/ 19 w 53"/>
                <a:gd name="T7" fmla="*/ 0 h 552"/>
              </a:gdLst>
              <a:ahLst/>
              <a:cxnLst>
                <a:cxn ang="0">
                  <a:pos x="T0" y="T1"/>
                </a:cxn>
                <a:cxn ang="0">
                  <a:pos x="T2" y="T3"/>
                </a:cxn>
                <a:cxn ang="0">
                  <a:pos x="T4" y="T5"/>
                </a:cxn>
                <a:cxn ang="0">
                  <a:pos x="T6" y="T7"/>
                </a:cxn>
              </a:cxnLst>
              <a:rect l="0" t="0" r="r" b="b"/>
              <a:pathLst>
                <a:path w="53" h="552">
                  <a:moveTo>
                    <a:pt x="19" y="0"/>
                  </a:moveTo>
                  <a:lnTo>
                    <a:pt x="0" y="552"/>
                  </a:lnTo>
                  <a:lnTo>
                    <a:pt x="53" y="552"/>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13" name="Freeform 236">
              <a:extLst>
                <a:ext uri="{FF2B5EF4-FFF2-40B4-BE49-F238E27FC236}">
                  <a16:creationId xmlns:a16="http://schemas.microsoft.com/office/drawing/2014/main" id="{BB952424-4032-E5DE-8F63-DA37AB297376}"/>
                </a:ext>
              </a:extLst>
            </p:cNvPr>
            <p:cNvSpPr>
              <a:spLocks noEditPoints="1"/>
            </p:cNvSpPr>
            <p:nvPr/>
          </p:nvSpPr>
          <p:spPr bwMode="auto">
            <a:xfrm>
              <a:off x="7427465" y="4622842"/>
              <a:ext cx="85379" cy="476698"/>
            </a:xfrm>
            <a:custGeom>
              <a:avLst/>
              <a:gdLst>
                <a:gd name="T0" fmla="*/ 20 w 20"/>
                <a:gd name="T1" fmla="*/ 107 h 107"/>
                <a:gd name="T2" fmla="*/ 20 w 20"/>
                <a:gd name="T3" fmla="*/ 107 h 107"/>
                <a:gd name="T4" fmla="*/ 20 w 20"/>
                <a:gd name="T5" fmla="*/ 104 h 107"/>
                <a:gd name="T6" fmla="*/ 20 w 20"/>
                <a:gd name="T7" fmla="*/ 104 h 107"/>
                <a:gd name="T8" fmla="*/ 20 w 20"/>
                <a:gd name="T9" fmla="*/ 103 h 107"/>
                <a:gd name="T10" fmla="*/ 20 w 20"/>
                <a:gd name="T11" fmla="*/ 103 h 107"/>
                <a:gd name="T12" fmla="*/ 20 w 20"/>
                <a:gd name="T13" fmla="*/ 103 h 107"/>
                <a:gd name="T14" fmla="*/ 20 w 20"/>
                <a:gd name="T15" fmla="*/ 103 h 107"/>
                <a:gd name="T16" fmla="*/ 20 w 20"/>
                <a:gd name="T17" fmla="*/ 103 h 107"/>
                <a:gd name="T18" fmla="*/ 20 w 20"/>
                <a:gd name="T19" fmla="*/ 102 h 107"/>
                <a:gd name="T20" fmla="*/ 20 w 20"/>
                <a:gd name="T21" fmla="*/ 102 h 107"/>
                <a:gd name="T22" fmla="*/ 20 w 20"/>
                <a:gd name="T23" fmla="*/ 102 h 107"/>
                <a:gd name="T24" fmla="*/ 20 w 20"/>
                <a:gd name="T25" fmla="*/ 102 h 107"/>
                <a:gd name="T26" fmla="*/ 20 w 20"/>
                <a:gd name="T27" fmla="*/ 101 h 107"/>
                <a:gd name="T28" fmla="*/ 20 w 20"/>
                <a:gd name="T29" fmla="*/ 101 h 107"/>
                <a:gd name="T30" fmla="*/ 20 w 20"/>
                <a:gd name="T31" fmla="*/ 101 h 107"/>
                <a:gd name="T32" fmla="*/ 20 w 20"/>
                <a:gd name="T33" fmla="*/ 101 h 107"/>
                <a:gd name="T34" fmla="*/ 20 w 20"/>
                <a:gd name="T35" fmla="*/ 100 h 107"/>
                <a:gd name="T36" fmla="*/ 20 w 20"/>
                <a:gd name="T37" fmla="*/ 100 h 107"/>
                <a:gd name="T38" fmla="*/ 20 w 20"/>
                <a:gd name="T39" fmla="*/ 100 h 107"/>
                <a:gd name="T40" fmla="*/ 20 w 20"/>
                <a:gd name="T41" fmla="*/ 100 h 107"/>
                <a:gd name="T42" fmla="*/ 20 w 20"/>
                <a:gd name="T43" fmla="*/ 100 h 107"/>
                <a:gd name="T44" fmla="*/ 20 w 20"/>
                <a:gd name="T45" fmla="*/ 99 h 107"/>
                <a:gd name="T46" fmla="*/ 20 w 20"/>
                <a:gd name="T47" fmla="*/ 99 h 107"/>
                <a:gd name="T48" fmla="*/ 20 w 20"/>
                <a:gd name="T49" fmla="*/ 99 h 107"/>
                <a:gd name="T50" fmla="*/ 20 w 20"/>
                <a:gd name="T51" fmla="*/ 97 h 107"/>
                <a:gd name="T52" fmla="*/ 20 w 20"/>
                <a:gd name="T53" fmla="*/ 97 h 107"/>
                <a:gd name="T54" fmla="*/ 20 w 20"/>
                <a:gd name="T55" fmla="*/ 96 h 107"/>
                <a:gd name="T56" fmla="*/ 20 w 20"/>
                <a:gd name="T57" fmla="*/ 95 h 107"/>
                <a:gd name="T58" fmla="*/ 20 w 20"/>
                <a:gd name="T59" fmla="*/ 94 h 107"/>
                <a:gd name="T60" fmla="*/ 1 w 20"/>
                <a:gd name="T61" fmla="*/ 2 h 107"/>
                <a:gd name="T62" fmla="*/ 1 w 20"/>
                <a:gd name="T63" fmla="*/ 2 h 107"/>
                <a:gd name="T64" fmla="*/ 0 w 20"/>
                <a:gd name="T65" fmla="*/ 2 h 107"/>
                <a:gd name="T66" fmla="*/ 0 w 20"/>
                <a:gd name="T67" fmla="*/ 2 h 107"/>
                <a:gd name="T68" fmla="*/ 0 w 20"/>
                <a:gd name="T69" fmla="*/ 1 h 107"/>
                <a:gd name="T70" fmla="*/ 0 w 20"/>
                <a:gd name="T71" fmla="*/ 1 h 107"/>
                <a:gd name="T72" fmla="*/ 0 w 20"/>
                <a:gd name="T73" fmla="*/ 1 h 107"/>
                <a:gd name="T74" fmla="*/ 0 w 20"/>
                <a:gd name="T75" fmla="*/ 1 h 107"/>
                <a:gd name="T76" fmla="*/ 0 w 20"/>
                <a:gd name="T77" fmla="*/ 1 h 107"/>
                <a:gd name="T78" fmla="*/ 0 w 20"/>
                <a:gd name="T79" fmla="*/ 1 h 107"/>
                <a:gd name="T80" fmla="*/ 0 w 20"/>
                <a:gd name="T81" fmla="*/ 0 h 107"/>
                <a:gd name="T82" fmla="*/ 0 w 20"/>
                <a:gd name="T83" fmla="*/ 0 h 107"/>
                <a:gd name="T84" fmla="*/ 0 w 20"/>
                <a:gd name="T85" fmla="*/ 0 h 107"/>
                <a:gd name="T86" fmla="*/ 0 w 20"/>
                <a:gd name="T87" fmla="*/ 0 h 107"/>
                <a:gd name="T88" fmla="*/ 0 w 20"/>
                <a:gd name="T8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07">
                  <a:moveTo>
                    <a:pt x="20" y="107"/>
                  </a:moveTo>
                  <a:cubicBezTo>
                    <a:pt x="20" y="107"/>
                    <a:pt x="20" y="107"/>
                    <a:pt x="20" y="107"/>
                  </a:cubicBezTo>
                  <a:cubicBezTo>
                    <a:pt x="20" y="107"/>
                    <a:pt x="20" y="107"/>
                    <a:pt x="20" y="107"/>
                  </a:cubicBezTo>
                  <a:moveTo>
                    <a:pt x="20" y="107"/>
                  </a:moveTo>
                  <a:cubicBezTo>
                    <a:pt x="20" y="107"/>
                    <a:pt x="20" y="107"/>
                    <a:pt x="20" y="107"/>
                  </a:cubicBezTo>
                  <a:cubicBezTo>
                    <a:pt x="20" y="107"/>
                    <a:pt x="20" y="107"/>
                    <a:pt x="20" y="107"/>
                  </a:cubicBezTo>
                  <a:moveTo>
                    <a:pt x="20" y="104"/>
                  </a:moveTo>
                  <a:cubicBezTo>
                    <a:pt x="20" y="104"/>
                    <a:pt x="20" y="104"/>
                    <a:pt x="20" y="104"/>
                  </a:cubicBezTo>
                  <a:cubicBezTo>
                    <a:pt x="20" y="104"/>
                    <a:pt x="20" y="104"/>
                    <a:pt x="20" y="104"/>
                  </a:cubicBezTo>
                  <a:moveTo>
                    <a:pt x="20" y="104"/>
                  </a:moveTo>
                  <a:cubicBezTo>
                    <a:pt x="20" y="104"/>
                    <a:pt x="20" y="104"/>
                    <a:pt x="20" y="104"/>
                  </a:cubicBezTo>
                  <a:cubicBezTo>
                    <a:pt x="20" y="104"/>
                    <a:pt x="20" y="104"/>
                    <a:pt x="20" y="104"/>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2"/>
                  </a:moveTo>
                  <a:cubicBezTo>
                    <a:pt x="20" y="102"/>
                    <a:pt x="20" y="102"/>
                    <a:pt x="20" y="102"/>
                  </a:cubicBezTo>
                  <a:cubicBezTo>
                    <a:pt x="20" y="102"/>
                    <a:pt x="20" y="102"/>
                    <a:pt x="20" y="102"/>
                  </a:cubicBezTo>
                  <a:moveTo>
                    <a:pt x="20" y="102"/>
                  </a:moveTo>
                  <a:cubicBezTo>
                    <a:pt x="20" y="102"/>
                    <a:pt x="20" y="102"/>
                    <a:pt x="20" y="102"/>
                  </a:cubicBezTo>
                  <a:cubicBezTo>
                    <a:pt x="20" y="102"/>
                    <a:pt x="20" y="102"/>
                    <a:pt x="20" y="102"/>
                  </a:cubicBezTo>
                  <a:moveTo>
                    <a:pt x="20" y="102"/>
                  </a:moveTo>
                  <a:cubicBezTo>
                    <a:pt x="20" y="102"/>
                    <a:pt x="20" y="102"/>
                    <a:pt x="20" y="102"/>
                  </a:cubicBezTo>
                  <a:cubicBezTo>
                    <a:pt x="20" y="102"/>
                    <a:pt x="20" y="102"/>
                    <a:pt x="20" y="102"/>
                  </a:cubicBezTo>
                  <a:moveTo>
                    <a:pt x="20" y="102"/>
                  </a:moveTo>
                  <a:cubicBezTo>
                    <a:pt x="20" y="102"/>
                    <a:pt x="20" y="102"/>
                    <a:pt x="20" y="102"/>
                  </a:cubicBezTo>
                  <a:cubicBezTo>
                    <a:pt x="20" y="102"/>
                    <a:pt x="20" y="102"/>
                    <a:pt x="20" y="102"/>
                  </a:cubicBezTo>
                  <a:moveTo>
                    <a:pt x="20" y="101"/>
                  </a:moveTo>
                  <a:cubicBezTo>
                    <a:pt x="20" y="101"/>
                    <a:pt x="20" y="101"/>
                    <a:pt x="20" y="101"/>
                  </a:cubicBezTo>
                  <a:cubicBezTo>
                    <a:pt x="20" y="101"/>
                    <a:pt x="20" y="101"/>
                    <a:pt x="20" y="101"/>
                  </a:cubicBezTo>
                  <a:moveTo>
                    <a:pt x="20" y="101"/>
                  </a:moveTo>
                  <a:cubicBezTo>
                    <a:pt x="20" y="101"/>
                    <a:pt x="20" y="101"/>
                    <a:pt x="20" y="101"/>
                  </a:cubicBezTo>
                  <a:cubicBezTo>
                    <a:pt x="20" y="101"/>
                    <a:pt x="20" y="101"/>
                    <a:pt x="20" y="101"/>
                  </a:cubicBezTo>
                  <a:moveTo>
                    <a:pt x="20" y="101"/>
                  </a:moveTo>
                  <a:cubicBezTo>
                    <a:pt x="20" y="101"/>
                    <a:pt x="20" y="101"/>
                    <a:pt x="20" y="101"/>
                  </a:cubicBezTo>
                  <a:cubicBezTo>
                    <a:pt x="20" y="101"/>
                    <a:pt x="20" y="101"/>
                    <a:pt x="20" y="101"/>
                  </a:cubicBezTo>
                  <a:moveTo>
                    <a:pt x="20" y="101"/>
                  </a:moveTo>
                  <a:cubicBezTo>
                    <a:pt x="20" y="101"/>
                    <a:pt x="20" y="101"/>
                    <a:pt x="20" y="101"/>
                  </a:cubicBezTo>
                  <a:cubicBezTo>
                    <a:pt x="20" y="101"/>
                    <a:pt x="20" y="101"/>
                    <a:pt x="20" y="101"/>
                  </a:cubicBezTo>
                  <a:moveTo>
                    <a:pt x="20" y="100"/>
                  </a:moveTo>
                  <a:cubicBezTo>
                    <a:pt x="20" y="100"/>
                    <a:pt x="20" y="101"/>
                    <a:pt x="20" y="101"/>
                  </a:cubicBezTo>
                  <a:cubicBezTo>
                    <a:pt x="20" y="101"/>
                    <a:pt x="20" y="100"/>
                    <a:pt x="20" y="100"/>
                  </a:cubicBezTo>
                  <a:moveTo>
                    <a:pt x="20" y="100"/>
                  </a:moveTo>
                  <a:cubicBezTo>
                    <a:pt x="20" y="100"/>
                    <a:pt x="20" y="100"/>
                    <a:pt x="20" y="100"/>
                  </a:cubicBezTo>
                  <a:cubicBezTo>
                    <a:pt x="20" y="100"/>
                    <a:pt x="20" y="100"/>
                    <a:pt x="20" y="100"/>
                  </a:cubicBezTo>
                  <a:moveTo>
                    <a:pt x="20" y="100"/>
                  </a:moveTo>
                  <a:cubicBezTo>
                    <a:pt x="20" y="100"/>
                    <a:pt x="20" y="100"/>
                    <a:pt x="20" y="100"/>
                  </a:cubicBezTo>
                  <a:cubicBezTo>
                    <a:pt x="20" y="100"/>
                    <a:pt x="20" y="100"/>
                    <a:pt x="20" y="100"/>
                  </a:cubicBezTo>
                  <a:moveTo>
                    <a:pt x="20" y="100"/>
                  </a:moveTo>
                  <a:cubicBezTo>
                    <a:pt x="20" y="100"/>
                    <a:pt x="20" y="100"/>
                    <a:pt x="20" y="100"/>
                  </a:cubicBezTo>
                  <a:cubicBezTo>
                    <a:pt x="20" y="100"/>
                    <a:pt x="20" y="100"/>
                    <a:pt x="20" y="100"/>
                  </a:cubicBezTo>
                  <a:moveTo>
                    <a:pt x="20" y="100"/>
                  </a:moveTo>
                  <a:cubicBezTo>
                    <a:pt x="20" y="100"/>
                    <a:pt x="20" y="100"/>
                    <a:pt x="20" y="100"/>
                  </a:cubicBezTo>
                  <a:cubicBezTo>
                    <a:pt x="20" y="100"/>
                    <a:pt x="20" y="100"/>
                    <a:pt x="20" y="100"/>
                  </a:cubicBezTo>
                  <a:moveTo>
                    <a:pt x="20" y="99"/>
                  </a:moveTo>
                  <a:cubicBezTo>
                    <a:pt x="20" y="99"/>
                    <a:pt x="20" y="99"/>
                    <a:pt x="20" y="99"/>
                  </a:cubicBezTo>
                  <a:cubicBezTo>
                    <a:pt x="20" y="99"/>
                    <a:pt x="20" y="99"/>
                    <a:pt x="20" y="99"/>
                  </a:cubicBezTo>
                  <a:moveTo>
                    <a:pt x="20" y="99"/>
                  </a:moveTo>
                  <a:cubicBezTo>
                    <a:pt x="20" y="99"/>
                    <a:pt x="20" y="99"/>
                    <a:pt x="20" y="99"/>
                  </a:cubicBezTo>
                  <a:cubicBezTo>
                    <a:pt x="20" y="99"/>
                    <a:pt x="20" y="99"/>
                    <a:pt x="20" y="99"/>
                  </a:cubicBezTo>
                  <a:moveTo>
                    <a:pt x="20" y="99"/>
                  </a:moveTo>
                  <a:cubicBezTo>
                    <a:pt x="20" y="99"/>
                    <a:pt x="20" y="99"/>
                    <a:pt x="20" y="99"/>
                  </a:cubicBezTo>
                  <a:cubicBezTo>
                    <a:pt x="20" y="99"/>
                    <a:pt x="20" y="99"/>
                    <a:pt x="20" y="99"/>
                  </a:cubicBezTo>
                  <a:moveTo>
                    <a:pt x="20" y="97"/>
                  </a:moveTo>
                  <a:cubicBezTo>
                    <a:pt x="20" y="97"/>
                    <a:pt x="20" y="97"/>
                    <a:pt x="20" y="97"/>
                  </a:cubicBezTo>
                  <a:cubicBezTo>
                    <a:pt x="20" y="97"/>
                    <a:pt x="20" y="97"/>
                    <a:pt x="20" y="97"/>
                  </a:cubicBezTo>
                  <a:moveTo>
                    <a:pt x="20" y="97"/>
                  </a:moveTo>
                  <a:cubicBezTo>
                    <a:pt x="20" y="97"/>
                    <a:pt x="20" y="97"/>
                    <a:pt x="20" y="97"/>
                  </a:cubicBezTo>
                  <a:cubicBezTo>
                    <a:pt x="20" y="97"/>
                    <a:pt x="20" y="97"/>
                    <a:pt x="20" y="97"/>
                  </a:cubicBezTo>
                  <a:moveTo>
                    <a:pt x="20" y="96"/>
                  </a:moveTo>
                  <a:cubicBezTo>
                    <a:pt x="20" y="96"/>
                    <a:pt x="20" y="96"/>
                    <a:pt x="20" y="96"/>
                  </a:cubicBezTo>
                  <a:cubicBezTo>
                    <a:pt x="20" y="96"/>
                    <a:pt x="20" y="96"/>
                    <a:pt x="20" y="96"/>
                  </a:cubicBezTo>
                  <a:moveTo>
                    <a:pt x="20" y="95"/>
                  </a:moveTo>
                  <a:cubicBezTo>
                    <a:pt x="20" y="96"/>
                    <a:pt x="20" y="96"/>
                    <a:pt x="20" y="96"/>
                  </a:cubicBezTo>
                  <a:cubicBezTo>
                    <a:pt x="20" y="96"/>
                    <a:pt x="20" y="96"/>
                    <a:pt x="20" y="95"/>
                  </a:cubicBezTo>
                  <a:moveTo>
                    <a:pt x="20" y="94"/>
                  </a:moveTo>
                  <a:cubicBezTo>
                    <a:pt x="20" y="95"/>
                    <a:pt x="20" y="95"/>
                    <a:pt x="20" y="95"/>
                  </a:cubicBezTo>
                  <a:cubicBezTo>
                    <a:pt x="20" y="95"/>
                    <a:pt x="20" y="95"/>
                    <a:pt x="20" y="94"/>
                  </a:cubicBezTo>
                  <a:moveTo>
                    <a:pt x="1" y="2"/>
                  </a:moveTo>
                  <a:cubicBezTo>
                    <a:pt x="12" y="27"/>
                    <a:pt x="20" y="59"/>
                    <a:pt x="20" y="94"/>
                  </a:cubicBezTo>
                  <a:cubicBezTo>
                    <a:pt x="20" y="59"/>
                    <a:pt x="12" y="27"/>
                    <a:pt x="1" y="2"/>
                  </a:cubicBezTo>
                  <a:moveTo>
                    <a:pt x="1" y="2"/>
                  </a:moveTo>
                  <a:cubicBezTo>
                    <a:pt x="1" y="2"/>
                    <a:pt x="1" y="2"/>
                    <a:pt x="1" y="2"/>
                  </a:cubicBezTo>
                  <a:cubicBezTo>
                    <a:pt x="1" y="2"/>
                    <a:pt x="1" y="2"/>
                    <a:pt x="1" y="2"/>
                  </a:cubicBezTo>
                  <a:moveTo>
                    <a:pt x="0" y="2"/>
                  </a:moveTo>
                  <a:cubicBezTo>
                    <a:pt x="1" y="2"/>
                    <a:pt x="1" y="2"/>
                    <a:pt x="1" y="2"/>
                  </a:cubicBezTo>
                  <a:cubicBezTo>
                    <a:pt x="1" y="2"/>
                    <a:pt x="1" y="2"/>
                    <a:pt x="0" y="2"/>
                  </a:cubicBezTo>
                  <a:moveTo>
                    <a:pt x="0" y="2"/>
                  </a:moveTo>
                  <a:cubicBezTo>
                    <a:pt x="0" y="2"/>
                    <a:pt x="0" y="2"/>
                    <a:pt x="0" y="2"/>
                  </a:cubicBezTo>
                  <a:cubicBezTo>
                    <a:pt x="0" y="2"/>
                    <a:pt x="0" y="2"/>
                    <a:pt x="0" y="2"/>
                  </a:cubicBezTo>
                  <a:moveTo>
                    <a:pt x="0" y="1"/>
                  </a:moveTo>
                  <a:cubicBezTo>
                    <a:pt x="0" y="1"/>
                    <a:pt x="0" y="2"/>
                    <a:pt x="0" y="2"/>
                  </a:cubicBezTo>
                  <a:cubicBezTo>
                    <a:pt x="0" y="2"/>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1"/>
                    <a:pt x="0" y="1"/>
                    <a:pt x="0" y="1"/>
                  </a:cubicBezTo>
                  <a:cubicBezTo>
                    <a:pt x="0" y="1"/>
                    <a:pt x="0" y="1"/>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14" name="Freeform 237">
              <a:extLst>
                <a:ext uri="{FF2B5EF4-FFF2-40B4-BE49-F238E27FC236}">
                  <a16:creationId xmlns:a16="http://schemas.microsoft.com/office/drawing/2014/main" id="{4ED48856-C0BE-76D8-CB52-3A8263944F60}"/>
                </a:ext>
              </a:extLst>
            </p:cNvPr>
            <p:cNvSpPr>
              <a:spLocks/>
            </p:cNvSpPr>
            <p:nvPr/>
          </p:nvSpPr>
          <p:spPr bwMode="auto">
            <a:xfrm>
              <a:off x="7180816" y="4409395"/>
              <a:ext cx="332028" cy="1304398"/>
            </a:xfrm>
            <a:custGeom>
              <a:avLst/>
              <a:gdLst>
                <a:gd name="T0" fmla="*/ 0 w 79"/>
                <a:gd name="T1" fmla="*/ 217 h 293"/>
                <a:gd name="T2" fmla="*/ 79 w 79"/>
                <a:gd name="T3" fmla="*/ 155 h 293"/>
                <a:gd name="T4" fmla="*/ 79 w 79"/>
                <a:gd name="T5" fmla="*/ 155 h 293"/>
                <a:gd name="T6" fmla="*/ 79 w 79"/>
                <a:gd name="T7" fmla="*/ 152 h 293"/>
                <a:gd name="T8" fmla="*/ 79 w 79"/>
                <a:gd name="T9" fmla="*/ 152 h 293"/>
                <a:gd name="T10" fmla="*/ 79 w 79"/>
                <a:gd name="T11" fmla="*/ 151 h 293"/>
                <a:gd name="T12" fmla="*/ 79 w 79"/>
                <a:gd name="T13" fmla="*/ 151 h 293"/>
                <a:gd name="T14" fmla="*/ 79 w 79"/>
                <a:gd name="T15" fmla="*/ 151 h 293"/>
                <a:gd name="T16" fmla="*/ 79 w 79"/>
                <a:gd name="T17" fmla="*/ 151 h 293"/>
                <a:gd name="T18" fmla="*/ 79 w 79"/>
                <a:gd name="T19" fmla="*/ 151 h 293"/>
                <a:gd name="T20" fmla="*/ 79 w 79"/>
                <a:gd name="T21" fmla="*/ 150 h 293"/>
                <a:gd name="T22" fmla="*/ 79 w 79"/>
                <a:gd name="T23" fmla="*/ 150 h 293"/>
                <a:gd name="T24" fmla="*/ 79 w 79"/>
                <a:gd name="T25" fmla="*/ 150 h 293"/>
                <a:gd name="T26" fmla="*/ 79 w 79"/>
                <a:gd name="T27" fmla="*/ 150 h 293"/>
                <a:gd name="T28" fmla="*/ 79 w 79"/>
                <a:gd name="T29" fmla="*/ 149 h 293"/>
                <a:gd name="T30" fmla="*/ 79 w 79"/>
                <a:gd name="T31" fmla="*/ 149 h 293"/>
                <a:gd name="T32" fmla="*/ 79 w 79"/>
                <a:gd name="T33" fmla="*/ 149 h 293"/>
                <a:gd name="T34" fmla="*/ 79 w 79"/>
                <a:gd name="T35" fmla="*/ 149 h 293"/>
                <a:gd name="T36" fmla="*/ 79 w 79"/>
                <a:gd name="T37" fmla="*/ 149 h 293"/>
                <a:gd name="T38" fmla="*/ 79 w 79"/>
                <a:gd name="T39" fmla="*/ 148 h 293"/>
                <a:gd name="T40" fmla="*/ 79 w 79"/>
                <a:gd name="T41" fmla="*/ 148 h 293"/>
                <a:gd name="T42" fmla="*/ 79 w 79"/>
                <a:gd name="T43" fmla="*/ 148 h 293"/>
                <a:gd name="T44" fmla="*/ 79 w 79"/>
                <a:gd name="T45" fmla="*/ 148 h 293"/>
                <a:gd name="T46" fmla="*/ 79 w 79"/>
                <a:gd name="T47" fmla="*/ 147 h 293"/>
                <a:gd name="T48" fmla="*/ 79 w 79"/>
                <a:gd name="T49" fmla="*/ 147 h 293"/>
                <a:gd name="T50" fmla="*/ 79 w 79"/>
                <a:gd name="T51" fmla="*/ 147 h 293"/>
                <a:gd name="T52" fmla="*/ 79 w 79"/>
                <a:gd name="T53" fmla="*/ 147 h 293"/>
                <a:gd name="T54" fmla="*/ 79 w 79"/>
                <a:gd name="T55" fmla="*/ 145 h 293"/>
                <a:gd name="T56" fmla="*/ 79 w 79"/>
                <a:gd name="T57" fmla="*/ 145 h 293"/>
                <a:gd name="T58" fmla="*/ 79 w 79"/>
                <a:gd name="T59" fmla="*/ 144 h 293"/>
                <a:gd name="T60" fmla="*/ 79 w 79"/>
                <a:gd name="T61" fmla="*/ 144 h 293"/>
                <a:gd name="T62" fmla="*/ 79 w 79"/>
                <a:gd name="T63" fmla="*/ 143 h 293"/>
                <a:gd name="T64" fmla="*/ 79 w 79"/>
                <a:gd name="T65" fmla="*/ 142 h 293"/>
                <a:gd name="T66" fmla="*/ 60 w 79"/>
                <a:gd name="T67" fmla="*/ 50 h 293"/>
                <a:gd name="T68" fmla="*/ 60 w 79"/>
                <a:gd name="T69" fmla="*/ 50 h 293"/>
                <a:gd name="T70" fmla="*/ 59 w 79"/>
                <a:gd name="T71" fmla="*/ 50 h 293"/>
                <a:gd name="T72" fmla="*/ 59 w 79"/>
                <a:gd name="T73" fmla="*/ 50 h 293"/>
                <a:gd name="T74" fmla="*/ 59 w 79"/>
                <a:gd name="T75" fmla="*/ 49 h 293"/>
                <a:gd name="T76" fmla="*/ 59 w 79"/>
                <a:gd name="T77" fmla="*/ 49 h 293"/>
                <a:gd name="T78" fmla="*/ 59 w 79"/>
                <a:gd name="T79" fmla="*/ 49 h 293"/>
                <a:gd name="T80" fmla="*/ 59 w 79"/>
                <a:gd name="T81" fmla="*/ 49 h 293"/>
                <a:gd name="T82" fmla="*/ 59 w 79"/>
                <a:gd name="T83" fmla="*/ 49 h 293"/>
                <a:gd name="T84" fmla="*/ 59 w 79"/>
                <a:gd name="T85" fmla="*/ 49 h 293"/>
                <a:gd name="T86" fmla="*/ 59 w 79"/>
                <a:gd name="T87" fmla="*/ 48 h 293"/>
                <a:gd name="T88" fmla="*/ 59 w 79"/>
                <a:gd name="T89" fmla="*/ 48 h 293"/>
                <a:gd name="T90" fmla="*/ 59 w 79"/>
                <a:gd name="T91" fmla="*/ 48 h 293"/>
                <a:gd name="T92" fmla="*/ 59 w 79"/>
                <a:gd name="T93" fmla="*/ 48 h 293"/>
                <a:gd name="T94" fmla="*/ 0 w 79"/>
                <a:gd name="T95"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293">
                  <a:moveTo>
                    <a:pt x="0" y="0"/>
                  </a:moveTo>
                  <a:cubicBezTo>
                    <a:pt x="0" y="217"/>
                    <a:pt x="0" y="217"/>
                    <a:pt x="0" y="217"/>
                  </a:cubicBezTo>
                  <a:cubicBezTo>
                    <a:pt x="5" y="293"/>
                    <a:pt x="5" y="293"/>
                    <a:pt x="5" y="293"/>
                  </a:cubicBezTo>
                  <a:cubicBezTo>
                    <a:pt x="45" y="288"/>
                    <a:pt x="77" y="229"/>
                    <a:pt x="79" y="155"/>
                  </a:cubicBezTo>
                  <a:cubicBezTo>
                    <a:pt x="79" y="155"/>
                    <a:pt x="79" y="155"/>
                    <a:pt x="79" y="155"/>
                  </a:cubicBezTo>
                  <a:cubicBezTo>
                    <a:pt x="79" y="155"/>
                    <a:pt x="79" y="155"/>
                    <a:pt x="79" y="155"/>
                  </a:cubicBezTo>
                  <a:cubicBezTo>
                    <a:pt x="79" y="155"/>
                    <a:pt x="79" y="155"/>
                    <a:pt x="79" y="155"/>
                  </a:cubicBezTo>
                  <a:cubicBezTo>
                    <a:pt x="79" y="154"/>
                    <a:pt x="79" y="153"/>
                    <a:pt x="79" y="152"/>
                  </a:cubicBezTo>
                  <a:cubicBezTo>
                    <a:pt x="79" y="152"/>
                    <a:pt x="79" y="152"/>
                    <a:pt x="79" y="152"/>
                  </a:cubicBezTo>
                  <a:cubicBezTo>
                    <a:pt x="79" y="152"/>
                    <a:pt x="79" y="152"/>
                    <a:pt x="79" y="152"/>
                  </a:cubicBezTo>
                  <a:cubicBezTo>
                    <a:pt x="79" y="152"/>
                    <a:pt x="79" y="152"/>
                    <a:pt x="79" y="152"/>
                  </a:cubicBezTo>
                  <a:cubicBezTo>
                    <a:pt x="79" y="152"/>
                    <a:pt x="79" y="152"/>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6"/>
                    <a:pt x="79" y="146"/>
                    <a:pt x="79" y="145"/>
                  </a:cubicBezTo>
                  <a:cubicBezTo>
                    <a:pt x="79" y="145"/>
                    <a:pt x="79" y="145"/>
                    <a:pt x="79" y="145"/>
                  </a:cubicBezTo>
                  <a:cubicBezTo>
                    <a:pt x="79" y="145"/>
                    <a:pt x="79" y="145"/>
                    <a:pt x="79" y="145"/>
                  </a:cubicBezTo>
                  <a:cubicBezTo>
                    <a:pt x="79" y="145"/>
                    <a:pt x="79" y="145"/>
                    <a:pt x="79" y="145"/>
                  </a:cubicBezTo>
                  <a:cubicBezTo>
                    <a:pt x="79" y="145"/>
                    <a:pt x="79" y="145"/>
                    <a:pt x="79" y="144"/>
                  </a:cubicBezTo>
                  <a:cubicBezTo>
                    <a:pt x="79" y="144"/>
                    <a:pt x="79" y="144"/>
                    <a:pt x="79" y="144"/>
                  </a:cubicBezTo>
                  <a:cubicBezTo>
                    <a:pt x="79" y="144"/>
                    <a:pt x="79" y="144"/>
                    <a:pt x="79" y="144"/>
                  </a:cubicBezTo>
                  <a:cubicBezTo>
                    <a:pt x="79" y="144"/>
                    <a:pt x="79" y="144"/>
                    <a:pt x="79" y="143"/>
                  </a:cubicBezTo>
                  <a:cubicBezTo>
                    <a:pt x="79" y="143"/>
                    <a:pt x="79" y="143"/>
                    <a:pt x="79" y="143"/>
                  </a:cubicBezTo>
                  <a:cubicBezTo>
                    <a:pt x="79" y="143"/>
                    <a:pt x="79" y="143"/>
                    <a:pt x="79" y="142"/>
                  </a:cubicBezTo>
                  <a:cubicBezTo>
                    <a:pt x="79" y="142"/>
                    <a:pt x="79" y="142"/>
                    <a:pt x="79" y="142"/>
                  </a:cubicBezTo>
                  <a:cubicBezTo>
                    <a:pt x="79" y="107"/>
                    <a:pt x="71" y="75"/>
                    <a:pt x="60" y="50"/>
                  </a:cubicBezTo>
                  <a:cubicBezTo>
                    <a:pt x="60" y="50"/>
                    <a:pt x="60" y="50"/>
                    <a:pt x="60" y="50"/>
                  </a:cubicBezTo>
                  <a:cubicBezTo>
                    <a:pt x="60" y="50"/>
                    <a:pt x="60" y="50"/>
                    <a:pt x="60" y="50"/>
                  </a:cubicBezTo>
                  <a:cubicBezTo>
                    <a:pt x="60" y="50"/>
                    <a:pt x="60" y="50"/>
                    <a:pt x="60" y="50"/>
                  </a:cubicBezTo>
                  <a:cubicBezTo>
                    <a:pt x="60" y="50"/>
                    <a:pt x="60" y="50"/>
                    <a:pt x="59" y="50"/>
                  </a:cubicBezTo>
                  <a:cubicBezTo>
                    <a:pt x="59" y="50"/>
                    <a:pt x="59" y="50"/>
                    <a:pt x="59" y="50"/>
                  </a:cubicBezTo>
                  <a:cubicBezTo>
                    <a:pt x="59" y="50"/>
                    <a:pt x="59" y="50"/>
                    <a:pt x="59" y="50"/>
                  </a:cubicBezTo>
                  <a:cubicBezTo>
                    <a:pt x="59" y="50"/>
                    <a:pt x="59" y="50"/>
                    <a:pt x="59" y="50"/>
                  </a:cubicBezTo>
                  <a:cubicBezTo>
                    <a:pt x="59" y="50"/>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44" y="19"/>
                    <a:pt x="23" y="0"/>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15" name="Freeform 238">
              <a:extLst>
                <a:ext uri="{FF2B5EF4-FFF2-40B4-BE49-F238E27FC236}">
                  <a16:creationId xmlns:a16="http://schemas.microsoft.com/office/drawing/2014/main" id="{788AC046-78AD-1A25-9273-9B9282C975A5}"/>
                </a:ext>
              </a:extLst>
            </p:cNvPr>
            <p:cNvSpPr>
              <a:spLocks/>
            </p:cNvSpPr>
            <p:nvPr/>
          </p:nvSpPr>
          <p:spPr bwMode="auto">
            <a:xfrm>
              <a:off x="7180816" y="5374649"/>
              <a:ext cx="66406" cy="1105181"/>
            </a:xfrm>
            <a:custGeom>
              <a:avLst/>
              <a:gdLst>
                <a:gd name="T0" fmla="*/ 0 w 28"/>
                <a:gd name="T1" fmla="*/ 0 h 466"/>
                <a:gd name="T2" fmla="*/ 0 w 28"/>
                <a:gd name="T3" fmla="*/ 466 h 466"/>
                <a:gd name="T4" fmla="*/ 28 w 28"/>
                <a:gd name="T5" fmla="*/ 466 h 466"/>
                <a:gd name="T6" fmla="*/ 9 w 28"/>
                <a:gd name="T7" fmla="*/ 143 h 466"/>
                <a:gd name="T8" fmla="*/ 9 w 28"/>
                <a:gd name="T9" fmla="*/ 143 h 466"/>
                <a:gd name="T10" fmla="*/ 0 w 28"/>
                <a:gd name="T11" fmla="*/ 0 h 466"/>
              </a:gdLst>
              <a:ahLst/>
              <a:cxnLst>
                <a:cxn ang="0">
                  <a:pos x="T0" y="T1"/>
                </a:cxn>
                <a:cxn ang="0">
                  <a:pos x="T2" y="T3"/>
                </a:cxn>
                <a:cxn ang="0">
                  <a:pos x="T4" y="T5"/>
                </a:cxn>
                <a:cxn ang="0">
                  <a:pos x="T6" y="T7"/>
                </a:cxn>
                <a:cxn ang="0">
                  <a:pos x="T8" y="T9"/>
                </a:cxn>
                <a:cxn ang="0">
                  <a:pos x="T10" y="T11"/>
                </a:cxn>
              </a:cxnLst>
              <a:rect l="0" t="0" r="r" b="b"/>
              <a:pathLst>
                <a:path w="28" h="466">
                  <a:moveTo>
                    <a:pt x="0" y="0"/>
                  </a:moveTo>
                  <a:lnTo>
                    <a:pt x="0" y="466"/>
                  </a:lnTo>
                  <a:lnTo>
                    <a:pt x="28" y="466"/>
                  </a:lnTo>
                  <a:lnTo>
                    <a:pt x="9" y="143"/>
                  </a:lnTo>
                  <a:lnTo>
                    <a:pt x="9" y="14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16" name="Freeform 239">
              <a:extLst>
                <a:ext uri="{FF2B5EF4-FFF2-40B4-BE49-F238E27FC236}">
                  <a16:creationId xmlns:a16="http://schemas.microsoft.com/office/drawing/2014/main" id="{D3504942-54EB-B9D1-F85F-20801FD1A10F}"/>
                </a:ext>
              </a:extLst>
            </p:cNvPr>
            <p:cNvSpPr>
              <a:spLocks/>
            </p:cNvSpPr>
            <p:nvPr/>
          </p:nvSpPr>
          <p:spPr bwMode="auto">
            <a:xfrm>
              <a:off x="7180816" y="5374649"/>
              <a:ext cx="66406" cy="1105181"/>
            </a:xfrm>
            <a:custGeom>
              <a:avLst/>
              <a:gdLst>
                <a:gd name="T0" fmla="*/ 0 w 28"/>
                <a:gd name="T1" fmla="*/ 0 h 466"/>
                <a:gd name="T2" fmla="*/ 0 w 28"/>
                <a:gd name="T3" fmla="*/ 466 h 466"/>
                <a:gd name="T4" fmla="*/ 28 w 28"/>
                <a:gd name="T5" fmla="*/ 466 h 466"/>
                <a:gd name="T6" fmla="*/ 9 w 28"/>
                <a:gd name="T7" fmla="*/ 143 h 466"/>
                <a:gd name="T8" fmla="*/ 9 w 28"/>
                <a:gd name="T9" fmla="*/ 143 h 466"/>
                <a:gd name="T10" fmla="*/ 0 w 28"/>
                <a:gd name="T11" fmla="*/ 0 h 466"/>
              </a:gdLst>
              <a:ahLst/>
              <a:cxnLst>
                <a:cxn ang="0">
                  <a:pos x="T0" y="T1"/>
                </a:cxn>
                <a:cxn ang="0">
                  <a:pos x="T2" y="T3"/>
                </a:cxn>
                <a:cxn ang="0">
                  <a:pos x="T4" y="T5"/>
                </a:cxn>
                <a:cxn ang="0">
                  <a:pos x="T6" y="T7"/>
                </a:cxn>
                <a:cxn ang="0">
                  <a:pos x="T8" y="T9"/>
                </a:cxn>
                <a:cxn ang="0">
                  <a:pos x="T10" y="T11"/>
                </a:cxn>
              </a:cxnLst>
              <a:rect l="0" t="0" r="r" b="b"/>
              <a:pathLst>
                <a:path w="28" h="466">
                  <a:moveTo>
                    <a:pt x="0" y="0"/>
                  </a:moveTo>
                  <a:lnTo>
                    <a:pt x="0" y="466"/>
                  </a:lnTo>
                  <a:lnTo>
                    <a:pt x="28" y="466"/>
                  </a:lnTo>
                  <a:lnTo>
                    <a:pt x="9" y="143"/>
                  </a:lnTo>
                  <a:lnTo>
                    <a:pt x="9" y="14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17" name="Freeform 280">
              <a:extLst>
                <a:ext uri="{FF2B5EF4-FFF2-40B4-BE49-F238E27FC236}">
                  <a16:creationId xmlns:a16="http://schemas.microsoft.com/office/drawing/2014/main" id="{C1B34474-C65E-AE82-F2EC-E73DF2B60340}"/>
                </a:ext>
              </a:extLst>
            </p:cNvPr>
            <p:cNvSpPr>
              <a:spLocks/>
            </p:cNvSpPr>
            <p:nvPr/>
          </p:nvSpPr>
          <p:spPr bwMode="auto">
            <a:xfrm>
              <a:off x="108610" y="6332788"/>
              <a:ext cx="59291"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2" y="48"/>
                  </a:cubicBezTo>
                  <a:cubicBezTo>
                    <a:pt x="11" y="43"/>
                    <a:pt x="9" y="38"/>
                    <a:pt x="8" y="32"/>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18" name="Freeform 281">
              <a:extLst>
                <a:ext uri="{FF2B5EF4-FFF2-40B4-BE49-F238E27FC236}">
                  <a16:creationId xmlns:a16="http://schemas.microsoft.com/office/drawing/2014/main" id="{D8258EFE-8397-F170-AF88-EAA06147CE32}"/>
                </a:ext>
              </a:extLst>
            </p:cNvPr>
            <p:cNvSpPr>
              <a:spLocks/>
            </p:cNvSpPr>
            <p:nvPr/>
          </p:nvSpPr>
          <p:spPr bwMode="auto">
            <a:xfrm>
              <a:off x="179759"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19" name="Freeform 282">
              <a:extLst>
                <a:ext uri="{FF2B5EF4-FFF2-40B4-BE49-F238E27FC236}">
                  <a16:creationId xmlns:a16="http://schemas.microsoft.com/office/drawing/2014/main" id="{7C69BB67-88D4-C02C-2FA6-3ED846EC7394}"/>
                </a:ext>
              </a:extLst>
            </p:cNvPr>
            <p:cNvSpPr>
              <a:spLocks/>
            </p:cNvSpPr>
            <p:nvPr/>
          </p:nvSpPr>
          <p:spPr bwMode="auto">
            <a:xfrm>
              <a:off x="260394" y="6363620"/>
              <a:ext cx="33203" cy="201589"/>
            </a:xfrm>
            <a:custGeom>
              <a:avLst/>
              <a:gdLst>
                <a:gd name="T0" fmla="*/ 6 w 8"/>
                <a:gd name="T1" fmla="*/ 3 h 45"/>
                <a:gd name="T2" fmla="*/ 2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6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7" y="45"/>
                    <a:pt x="7" y="42"/>
                  </a:cubicBezTo>
                  <a:cubicBezTo>
                    <a:pt x="8"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20" name="Freeform 283">
              <a:extLst>
                <a:ext uri="{FF2B5EF4-FFF2-40B4-BE49-F238E27FC236}">
                  <a16:creationId xmlns:a16="http://schemas.microsoft.com/office/drawing/2014/main" id="{909A6368-FC73-E388-DC1E-2DDF5186AF03}"/>
                </a:ext>
              </a:extLst>
            </p:cNvPr>
            <p:cNvSpPr>
              <a:spLocks/>
            </p:cNvSpPr>
            <p:nvPr/>
          </p:nvSpPr>
          <p:spPr bwMode="auto">
            <a:xfrm>
              <a:off x="352888" y="6313815"/>
              <a:ext cx="75892" cy="213447"/>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29 h 48"/>
                <a:gd name="T16" fmla="*/ 0 w 18"/>
                <a:gd name="T17" fmla="*/ 30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29"/>
                  </a:cubicBezTo>
                  <a:cubicBezTo>
                    <a:pt x="1" y="29"/>
                    <a:pt x="0" y="29"/>
                    <a:pt x="0" y="30"/>
                  </a:cubicBezTo>
                  <a:cubicBezTo>
                    <a:pt x="0" y="34"/>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21" name="Freeform 284">
              <a:extLst>
                <a:ext uri="{FF2B5EF4-FFF2-40B4-BE49-F238E27FC236}">
                  <a16:creationId xmlns:a16="http://schemas.microsoft.com/office/drawing/2014/main" id="{B349FB03-5187-6907-312A-8A8A549C5F80}"/>
                </a:ext>
              </a:extLst>
            </p:cNvPr>
            <p:cNvSpPr>
              <a:spLocks/>
            </p:cNvSpPr>
            <p:nvPr/>
          </p:nvSpPr>
          <p:spPr bwMode="auto">
            <a:xfrm>
              <a:off x="507044" y="6382593"/>
              <a:ext cx="21345" cy="144670"/>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22" name="Freeform 285">
              <a:extLst>
                <a:ext uri="{FF2B5EF4-FFF2-40B4-BE49-F238E27FC236}">
                  <a16:creationId xmlns:a16="http://schemas.microsoft.com/office/drawing/2014/main" id="{9EDB351B-5D2E-F338-F66D-831E2FCF5D16}"/>
                </a:ext>
              </a:extLst>
            </p:cNvPr>
            <p:cNvSpPr>
              <a:spLocks/>
            </p:cNvSpPr>
            <p:nvPr/>
          </p:nvSpPr>
          <p:spPr bwMode="auto">
            <a:xfrm>
              <a:off x="571078" y="6363620"/>
              <a:ext cx="59291"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1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3" y="14"/>
                    <a:pt x="2" y="22"/>
                    <a:pt x="3" y="30"/>
                  </a:cubicBezTo>
                  <a:cubicBezTo>
                    <a:pt x="3" y="31"/>
                    <a:pt x="4" y="32"/>
                    <a:pt x="5" y="32"/>
                  </a:cubicBezTo>
                  <a:cubicBezTo>
                    <a:pt x="5" y="34"/>
                    <a:pt x="5" y="36"/>
                    <a:pt x="5" y="38"/>
                  </a:cubicBezTo>
                  <a:cubicBezTo>
                    <a:pt x="6" y="41"/>
                    <a:pt x="10" y="41"/>
                    <a:pt x="11" y="38"/>
                  </a:cubicBezTo>
                  <a:cubicBezTo>
                    <a:pt x="12"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23" name="Freeform 286">
              <a:extLst>
                <a:ext uri="{FF2B5EF4-FFF2-40B4-BE49-F238E27FC236}">
                  <a16:creationId xmlns:a16="http://schemas.microsoft.com/office/drawing/2014/main" id="{98512F92-CC53-8B14-69E0-630354F56882}"/>
                </a:ext>
              </a:extLst>
            </p:cNvPr>
            <p:cNvSpPr>
              <a:spLocks/>
            </p:cNvSpPr>
            <p:nvPr/>
          </p:nvSpPr>
          <p:spPr bwMode="auto">
            <a:xfrm>
              <a:off x="642227" y="6363620"/>
              <a:ext cx="66406" cy="232420"/>
            </a:xfrm>
            <a:custGeom>
              <a:avLst/>
              <a:gdLst>
                <a:gd name="T0" fmla="*/ 7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6"/>
                    <a:pt x="7" y="9"/>
                    <a:pt x="6" y="11"/>
                  </a:cubicBezTo>
                  <a:cubicBezTo>
                    <a:pt x="5" y="10"/>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4"/>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24" name="Freeform 287">
              <a:extLst>
                <a:ext uri="{FF2B5EF4-FFF2-40B4-BE49-F238E27FC236}">
                  <a16:creationId xmlns:a16="http://schemas.microsoft.com/office/drawing/2014/main" id="{AF23FA32-2827-B6A5-CBBA-C7464210BD06}"/>
                </a:ext>
              </a:extLst>
            </p:cNvPr>
            <p:cNvSpPr>
              <a:spLocks/>
            </p:cNvSpPr>
            <p:nvPr/>
          </p:nvSpPr>
          <p:spPr bwMode="auto">
            <a:xfrm>
              <a:off x="452497" y="6382593"/>
              <a:ext cx="52176" cy="203960"/>
            </a:xfrm>
            <a:custGeom>
              <a:avLst/>
              <a:gdLst>
                <a:gd name="T0" fmla="*/ 8 w 12"/>
                <a:gd name="T1" fmla="*/ 7 h 46"/>
                <a:gd name="T2" fmla="*/ 7 w 12"/>
                <a:gd name="T3" fmla="*/ 3 h 46"/>
                <a:gd name="T4" fmla="*/ 3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5" y="8"/>
                  </a:cubicBezTo>
                  <a:cubicBezTo>
                    <a:pt x="4" y="8"/>
                    <a:pt x="3"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25" name="Freeform 288">
              <a:extLst>
                <a:ext uri="{FF2B5EF4-FFF2-40B4-BE49-F238E27FC236}">
                  <a16:creationId xmlns:a16="http://schemas.microsoft.com/office/drawing/2014/main" id="{BB76C3FC-4D60-ECB7-8536-F7D837162D37}"/>
                </a:ext>
              </a:extLst>
            </p:cNvPr>
            <p:cNvSpPr>
              <a:spLocks/>
            </p:cNvSpPr>
            <p:nvPr/>
          </p:nvSpPr>
          <p:spPr bwMode="auto">
            <a:xfrm>
              <a:off x="-26573" y="6349390"/>
              <a:ext cx="75892" cy="218190"/>
            </a:xfrm>
            <a:custGeom>
              <a:avLst/>
              <a:gdLst>
                <a:gd name="T0" fmla="*/ 17 w 18"/>
                <a:gd name="T1" fmla="*/ 45 h 49"/>
                <a:gd name="T2" fmla="*/ 16 w 18"/>
                <a:gd name="T3" fmla="*/ 18 h 49"/>
                <a:gd name="T4" fmla="*/ 10 w 18"/>
                <a:gd name="T5" fmla="*/ 16 h 49"/>
                <a:gd name="T6" fmla="*/ 10 w 18"/>
                <a:gd name="T7" fmla="*/ 16 h 49"/>
                <a:gd name="T8" fmla="*/ 9 w 18"/>
                <a:gd name="T9" fmla="*/ 16 h 49"/>
                <a:gd name="T10" fmla="*/ 10 w 18"/>
                <a:gd name="T11" fmla="*/ 4 h 49"/>
                <a:gd name="T12" fmla="*/ 4 w 18"/>
                <a:gd name="T13" fmla="*/ 4 h 49"/>
                <a:gd name="T14" fmla="*/ 1 w 18"/>
                <a:gd name="T15" fmla="*/ 30 h 49"/>
                <a:gd name="T16" fmla="*/ 0 w 18"/>
                <a:gd name="T17" fmla="*/ 31 h 49"/>
                <a:gd name="T18" fmla="*/ 0 w 18"/>
                <a:gd name="T19" fmla="*/ 43 h 49"/>
                <a:gd name="T20" fmla="*/ 1 w 18"/>
                <a:gd name="T21" fmla="*/ 44 h 49"/>
                <a:gd name="T22" fmla="*/ 8 w 18"/>
                <a:gd name="T23" fmla="*/ 43 h 49"/>
                <a:gd name="T24" fmla="*/ 8 w 18"/>
                <a:gd name="T25" fmla="*/ 43 h 49"/>
                <a:gd name="T26" fmla="*/ 8 w 18"/>
                <a:gd name="T27" fmla="*/ 45 h 49"/>
                <a:gd name="T28" fmla="*/ 13 w 18"/>
                <a:gd name="T29" fmla="*/ 47 h 49"/>
                <a:gd name="T30" fmla="*/ 17 w 18"/>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9">
                  <a:moveTo>
                    <a:pt x="17" y="45"/>
                  </a:moveTo>
                  <a:cubicBezTo>
                    <a:pt x="14" y="36"/>
                    <a:pt x="14" y="27"/>
                    <a:pt x="16" y="18"/>
                  </a:cubicBezTo>
                  <a:cubicBezTo>
                    <a:pt x="17" y="13"/>
                    <a:pt x="11" y="12"/>
                    <a:pt x="10" y="16"/>
                  </a:cubicBezTo>
                  <a:cubicBezTo>
                    <a:pt x="10" y="16"/>
                    <a:pt x="10" y="16"/>
                    <a:pt x="10" y="16"/>
                  </a:cubicBezTo>
                  <a:cubicBezTo>
                    <a:pt x="9" y="16"/>
                    <a:pt x="9" y="16"/>
                    <a:pt x="9" y="16"/>
                  </a:cubicBezTo>
                  <a:cubicBezTo>
                    <a:pt x="9" y="12"/>
                    <a:pt x="9" y="8"/>
                    <a:pt x="10" y="4"/>
                  </a:cubicBezTo>
                  <a:cubicBezTo>
                    <a:pt x="10" y="1"/>
                    <a:pt x="5" y="0"/>
                    <a:pt x="4" y="4"/>
                  </a:cubicBezTo>
                  <a:cubicBezTo>
                    <a:pt x="2" y="12"/>
                    <a:pt x="1" y="21"/>
                    <a:pt x="1" y="30"/>
                  </a:cubicBezTo>
                  <a:cubicBezTo>
                    <a:pt x="1" y="30"/>
                    <a:pt x="0" y="30"/>
                    <a:pt x="0" y="31"/>
                  </a:cubicBezTo>
                  <a:cubicBezTo>
                    <a:pt x="0" y="35"/>
                    <a:pt x="0" y="39"/>
                    <a:pt x="0" y="43"/>
                  </a:cubicBezTo>
                  <a:cubicBezTo>
                    <a:pt x="0" y="44"/>
                    <a:pt x="1" y="44"/>
                    <a:pt x="1" y="44"/>
                  </a:cubicBezTo>
                  <a:cubicBezTo>
                    <a:pt x="2" y="48"/>
                    <a:pt x="8" y="47"/>
                    <a:pt x="8" y="43"/>
                  </a:cubicBezTo>
                  <a:cubicBezTo>
                    <a:pt x="8" y="43"/>
                    <a:pt x="8" y="43"/>
                    <a:pt x="8" y="43"/>
                  </a:cubicBezTo>
                  <a:cubicBezTo>
                    <a:pt x="8" y="44"/>
                    <a:pt x="8" y="44"/>
                    <a:pt x="8" y="45"/>
                  </a:cubicBezTo>
                  <a:cubicBezTo>
                    <a:pt x="9" y="48"/>
                    <a:pt x="12" y="48"/>
                    <a:pt x="13" y="47"/>
                  </a:cubicBezTo>
                  <a:cubicBezTo>
                    <a:pt x="14" y="49"/>
                    <a:pt x="18" y="47"/>
                    <a:pt x="17" y="4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26" name="Freeform 289">
              <a:extLst>
                <a:ext uri="{FF2B5EF4-FFF2-40B4-BE49-F238E27FC236}">
                  <a16:creationId xmlns:a16="http://schemas.microsoft.com/office/drawing/2014/main" id="{343713B0-5AA3-941A-179A-55DFA1147999}"/>
                </a:ext>
              </a:extLst>
            </p:cNvPr>
            <p:cNvSpPr>
              <a:spLocks/>
            </p:cNvSpPr>
            <p:nvPr/>
          </p:nvSpPr>
          <p:spPr bwMode="auto">
            <a:xfrm>
              <a:off x="129955" y="6420539"/>
              <a:ext cx="21345" cy="144670"/>
            </a:xfrm>
            <a:custGeom>
              <a:avLst/>
              <a:gdLst>
                <a:gd name="T0" fmla="*/ 5 w 5"/>
                <a:gd name="T1" fmla="*/ 3 h 32"/>
                <a:gd name="T2" fmla="*/ 0 w 5"/>
                <a:gd name="T3" fmla="*/ 3 h 32"/>
                <a:gd name="T4" fmla="*/ 0 w 5"/>
                <a:gd name="T5" fmla="*/ 29 h 32"/>
                <a:gd name="T6" fmla="*/ 5 w 5"/>
                <a:gd name="T7" fmla="*/ 29 h 32"/>
                <a:gd name="T8" fmla="*/ 5 w 5"/>
                <a:gd name="T9" fmla="*/ 3 h 32"/>
              </a:gdLst>
              <a:ahLst/>
              <a:cxnLst>
                <a:cxn ang="0">
                  <a:pos x="T0" y="T1"/>
                </a:cxn>
                <a:cxn ang="0">
                  <a:pos x="T2" y="T3"/>
                </a:cxn>
                <a:cxn ang="0">
                  <a:pos x="T4" y="T5"/>
                </a:cxn>
                <a:cxn ang="0">
                  <a:pos x="T6" y="T7"/>
                </a:cxn>
                <a:cxn ang="0">
                  <a:pos x="T8" y="T9"/>
                </a:cxn>
              </a:cxnLst>
              <a:rect l="0" t="0" r="r" b="b"/>
              <a:pathLst>
                <a:path w="5" h="32">
                  <a:moveTo>
                    <a:pt x="5" y="3"/>
                  </a:moveTo>
                  <a:cubicBezTo>
                    <a:pt x="5" y="0"/>
                    <a:pt x="0" y="0"/>
                    <a:pt x="0" y="3"/>
                  </a:cubicBezTo>
                  <a:cubicBezTo>
                    <a:pt x="0" y="12"/>
                    <a:pt x="0" y="20"/>
                    <a:pt x="0" y="29"/>
                  </a:cubicBezTo>
                  <a:cubicBezTo>
                    <a:pt x="0" y="32"/>
                    <a:pt x="5" y="32"/>
                    <a:pt x="5" y="29"/>
                  </a:cubicBezTo>
                  <a:cubicBezTo>
                    <a:pt x="5" y="20"/>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27" name="Freeform 290">
              <a:extLst>
                <a:ext uri="{FF2B5EF4-FFF2-40B4-BE49-F238E27FC236}">
                  <a16:creationId xmlns:a16="http://schemas.microsoft.com/office/drawing/2014/main" id="{C4F3C1E5-8E68-2B2B-9ADF-D18C7B52B107}"/>
                </a:ext>
              </a:extLst>
            </p:cNvPr>
            <p:cNvSpPr>
              <a:spLocks/>
            </p:cNvSpPr>
            <p:nvPr/>
          </p:nvSpPr>
          <p:spPr bwMode="auto">
            <a:xfrm>
              <a:off x="191617" y="6403937"/>
              <a:ext cx="59291" cy="182616"/>
            </a:xfrm>
            <a:custGeom>
              <a:avLst/>
              <a:gdLst>
                <a:gd name="T0" fmla="*/ 7 w 14"/>
                <a:gd name="T1" fmla="*/ 6 h 41"/>
                <a:gd name="T2" fmla="*/ 7 w 14"/>
                <a:gd name="T3" fmla="*/ 4 h 41"/>
                <a:gd name="T4" fmla="*/ 1 w 14"/>
                <a:gd name="T5" fmla="*/ 5 h 41"/>
                <a:gd name="T6" fmla="*/ 3 w 14"/>
                <a:gd name="T7" fmla="*/ 29 h 41"/>
                <a:gd name="T8" fmla="*/ 5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7" y="4"/>
                  </a:cubicBezTo>
                  <a:cubicBezTo>
                    <a:pt x="6" y="0"/>
                    <a:pt x="0" y="2"/>
                    <a:pt x="1" y="5"/>
                  </a:cubicBezTo>
                  <a:cubicBezTo>
                    <a:pt x="2" y="13"/>
                    <a:pt x="2" y="21"/>
                    <a:pt x="3" y="29"/>
                  </a:cubicBezTo>
                  <a:cubicBezTo>
                    <a:pt x="3" y="31"/>
                    <a:pt x="4" y="32"/>
                    <a:pt x="5" y="32"/>
                  </a:cubicBezTo>
                  <a:cubicBezTo>
                    <a:pt x="5" y="34"/>
                    <a:pt x="5" y="35"/>
                    <a:pt x="5" y="37"/>
                  </a:cubicBezTo>
                  <a:cubicBezTo>
                    <a:pt x="6" y="41"/>
                    <a:pt x="10" y="41"/>
                    <a:pt x="10"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28" name="Freeform 291">
              <a:extLst>
                <a:ext uri="{FF2B5EF4-FFF2-40B4-BE49-F238E27FC236}">
                  <a16:creationId xmlns:a16="http://schemas.microsoft.com/office/drawing/2014/main" id="{713220EC-3546-8417-C10F-0B643C6D7A42}"/>
                </a:ext>
              </a:extLst>
            </p:cNvPr>
            <p:cNvSpPr>
              <a:spLocks/>
            </p:cNvSpPr>
            <p:nvPr/>
          </p:nvSpPr>
          <p:spPr bwMode="auto">
            <a:xfrm>
              <a:off x="75407" y="6420539"/>
              <a:ext cx="49804" cy="206332"/>
            </a:xfrm>
            <a:custGeom>
              <a:avLst/>
              <a:gdLst>
                <a:gd name="T0" fmla="*/ 8 w 12"/>
                <a:gd name="T1" fmla="*/ 7 h 46"/>
                <a:gd name="T2" fmla="*/ 7 w 12"/>
                <a:gd name="T3" fmla="*/ 2 h 46"/>
                <a:gd name="T4" fmla="*/ 3 w 12"/>
                <a:gd name="T5" fmla="*/ 3 h 46"/>
                <a:gd name="T6" fmla="*/ 4 w 12"/>
                <a:gd name="T7" fmla="*/ 7 h 46"/>
                <a:gd name="T8" fmla="*/ 3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4" y="7"/>
                  </a:cubicBezTo>
                  <a:cubicBezTo>
                    <a:pt x="4" y="8"/>
                    <a:pt x="3" y="9"/>
                    <a:pt x="3" y="10"/>
                  </a:cubicBezTo>
                  <a:cubicBezTo>
                    <a:pt x="1" y="21"/>
                    <a:pt x="0" y="32"/>
                    <a:pt x="4" y="42"/>
                  </a:cubicBezTo>
                  <a:cubicBezTo>
                    <a:pt x="5" y="46"/>
                    <a:pt x="11" y="46"/>
                    <a:pt x="11" y="41"/>
                  </a:cubicBezTo>
                  <a:cubicBezTo>
                    <a:pt x="11" y="37"/>
                    <a:pt x="11" y="33"/>
                    <a:pt x="11" y="28"/>
                  </a:cubicBezTo>
                  <a:cubicBezTo>
                    <a:pt x="11" y="28"/>
                    <a:pt x="11" y="28"/>
                    <a:pt x="11" y="27"/>
                  </a:cubicBezTo>
                  <a:cubicBezTo>
                    <a:pt x="11" y="25"/>
                    <a:pt x="11" y="23"/>
                    <a:pt x="11" y="21"/>
                  </a:cubicBezTo>
                  <a:cubicBezTo>
                    <a:pt x="11" y="18"/>
                    <a:pt x="11" y="15"/>
                    <a:pt x="11"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29" name="Freeform 292">
              <a:extLst>
                <a:ext uri="{FF2B5EF4-FFF2-40B4-BE49-F238E27FC236}">
                  <a16:creationId xmlns:a16="http://schemas.microsoft.com/office/drawing/2014/main" id="{30F313F2-CD8B-5261-742B-4E7FA0B9ECDF}"/>
                </a:ext>
              </a:extLst>
            </p:cNvPr>
            <p:cNvSpPr>
              <a:spLocks/>
            </p:cNvSpPr>
            <p:nvPr/>
          </p:nvSpPr>
          <p:spPr bwMode="auto">
            <a:xfrm>
              <a:off x="54062" y="6389708"/>
              <a:ext cx="54548" cy="125697"/>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30" name="Freeform 293">
              <a:extLst>
                <a:ext uri="{FF2B5EF4-FFF2-40B4-BE49-F238E27FC236}">
                  <a16:creationId xmlns:a16="http://schemas.microsoft.com/office/drawing/2014/main" id="{C2199B5B-173A-5231-1745-D6D24BC7D3CC}"/>
                </a:ext>
              </a:extLst>
            </p:cNvPr>
            <p:cNvSpPr>
              <a:spLocks/>
            </p:cNvSpPr>
            <p:nvPr/>
          </p:nvSpPr>
          <p:spPr bwMode="auto">
            <a:xfrm>
              <a:off x="217705" y="6399194"/>
              <a:ext cx="45061" cy="147041"/>
            </a:xfrm>
            <a:custGeom>
              <a:avLst/>
              <a:gdLst>
                <a:gd name="T0" fmla="*/ 3 w 11"/>
                <a:gd name="T1" fmla="*/ 4 h 33"/>
                <a:gd name="T2" fmla="*/ 3 w 11"/>
                <a:gd name="T3" fmla="*/ 29 h 33"/>
                <a:gd name="T4" fmla="*/ 9 w 11"/>
                <a:gd name="T5" fmla="*/ 27 h 33"/>
                <a:gd name="T6" fmla="*/ 9 w 11"/>
                <a:gd name="T7" fmla="*/ 6 h 33"/>
                <a:gd name="T8" fmla="*/ 3 w 11"/>
                <a:gd name="T9" fmla="*/ 4 h 33"/>
              </a:gdLst>
              <a:ahLst/>
              <a:cxnLst>
                <a:cxn ang="0">
                  <a:pos x="T0" y="T1"/>
                </a:cxn>
                <a:cxn ang="0">
                  <a:pos x="T2" y="T3"/>
                </a:cxn>
                <a:cxn ang="0">
                  <a:pos x="T4" y="T5"/>
                </a:cxn>
                <a:cxn ang="0">
                  <a:pos x="T6" y="T7"/>
                </a:cxn>
                <a:cxn ang="0">
                  <a:pos x="T8" y="T9"/>
                </a:cxn>
              </a:cxnLst>
              <a:rect l="0" t="0" r="r" b="b"/>
              <a:pathLst>
                <a:path w="11" h="33">
                  <a:moveTo>
                    <a:pt x="3" y="4"/>
                  </a:moveTo>
                  <a:cubicBezTo>
                    <a:pt x="0" y="12"/>
                    <a:pt x="1" y="21"/>
                    <a:pt x="3" y="29"/>
                  </a:cubicBezTo>
                  <a:cubicBezTo>
                    <a:pt x="4" y="33"/>
                    <a:pt x="10" y="31"/>
                    <a:pt x="9" y="27"/>
                  </a:cubicBezTo>
                  <a:cubicBezTo>
                    <a:pt x="8" y="20"/>
                    <a:pt x="7" y="13"/>
                    <a:pt x="9" y="6"/>
                  </a:cubicBezTo>
                  <a:cubicBezTo>
                    <a:pt x="11"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31" name="Freeform 294">
              <a:extLst>
                <a:ext uri="{FF2B5EF4-FFF2-40B4-BE49-F238E27FC236}">
                  <a16:creationId xmlns:a16="http://schemas.microsoft.com/office/drawing/2014/main" id="{50BFA7B5-09B9-31FC-E90E-30ACB44FAEF8}"/>
                </a:ext>
              </a:extLst>
            </p:cNvPr>
            <p:cNvSpPr>
              <a:spLocks/>
            </p:cNvSpPr>
            <p:nvPr/>
          </p:nvSpPr>
          <p:spPr bwMode="auto">
            <a:xfrm>
              <a:off x="744207" y="6337532"/>
              <a:ext cx="61662" cy="222933"/>
            </a:xfrm>
            <a:custGeom>
              <a:avLst/>
              <a:gdLst>
                <a:gd name="T0" fmla="*/ 11 w 15"/>
                <a:gd name="T1" fmla="*/ 27 h 50"/>
                <a:gd name="T2" fmla="*/ 13 w 15"/>
                <a:gd name="T3" fmla="*/ 6 h 50"/>
                <a:gd name="T4" fmla="*/ 6 w 15"/>
                <a:gd name="T5" fmla="*/ 4 h 50"/>
                <a:gd name="T6" fmla="*/ 4 w 15"/>
                <a:gd name="T7" fmla="*/ 15 h 50"/>
                <a:gd name="T8" fmla="*/ 3 w 15"/>
                <a:gd name="T9" fmla="*/ 16 h 50"/>
                <a:gd name="T10" fmla="*/ 4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4" y="15"/>
                  </a:cubicBezTo>
                  <a:cubicBezTo>
                    <a:pt x="4" y="15"/>
                    <a:pt x="3" y="16"/>
                    <a:pt x="3" y="16"/>
                  </a:cubicBezTo>
                  <a:cubicBezTo>
                    <a:pt x="0" y="27"/>
                    <a:pt x="0" y="36"/>
                    <a:pt x="4" y="46"/>
                  </a:cubicBezTo>
                  <a:cubicBezTo>
                    <a:pt x="7" y="50"/>
                    <a:pt x="13" y="46"/>
                    <a:pt x="11" y="42"/>
                  </a:cubicBezTo>
                  <a:cubicBezTo>
                    <a:pt x="9" y="38"/>
                    <a:pt x="8" y="34"/>
                    <a:pt x="8" y="30"/>
                  </a:cubicBezTo>
                  <a:cubicBezTo>
                    <a:pt x="9" y="30"/>
                    <a:pt x="10"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32" name="Freeform 295">
              <a:extLst>
                <a:ext uri="{FF2B5EF4-FFF2-40B4-BE49-F238E27FC236}">
                  <a16:creationId xmlns:a16="http://schemas.microsoft.com/office/drawing/2014/main" id="{C353366B-AE33-2772-A0E3-DB2C28D50AED}"/>
                </a:ext>
              </a:extLst>
            </p:cNvPr>
            <p:cNvSpPr>
              <a:spLocks/>
            </p:cNvSpPr>
            <p:nvPr/>
          </p:nvSpPr>
          <p:spPr bwMode="auto">
            <a:xfrm>
              <a:off x="831958" y="6394451"/>
              <a:ext cx="33203" cy="142298"/>
            </a:xfrm>
            <a:custGeom>
              <a:avLst/>
              <a:gdLst>
                <a:gd name="T0" fmla="*/ 6 w 8"/>
                <a:gd name="T1" fmla="*/ 4 h 32"/>
                <a:gd name="T2" fmla="*/ 0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0" y="5"/>
                  </a:cubicBezTo>
                  <a:cubicBezTo>
                    <a:pt x="2" y="13"/>
                    <a:pt x="2" y="21"/>
                    <a:pt x="3" y="29"/>
                  </a:cubicBezTo>
                  <a:cubicBezTo>
                    <a:pt x="3" y="32"/>
                    <a:pt x="7" y="32"/>
                    <a:pt x="7" y="29"/>
                  </a:cubicBezTo>
                  <a:cubicBezTo>
                    <a:pt x="8" y="20"/>
                    <a:pt x="7"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33" name="Freeform 296">
              <a:extLst>
                <a:ext uri="{FF2B5EF4-FFF2-40B4-BE49-F238E27FC236}">
                  <a16:creationId xmlns:a16="http://schemas.microsoft.com/office/drawing/2014/main" id="{DF5ED50D-7788-BDEF-757E-5B64A40459EB}"/>
                </a:ext>
              </a:extLst>
            </p:cNvPr>
            <p:cNvSpPr>
              <a:spLocks/>
            </p:cNvSpPr>
            <p:nvPr/>
          </p:nvSpPr>
          <p:spPr bwMode="auto">
            <a:xfrm>
              <a:off x="305455" y="6377849"/>
              <a:ext cx="33203" cy="137555"/>
            </a:xfrm>
            <a:custGeom>
              <a:avLst/>
              <a:gdLst>
                <a:gd name="T0" fmla="*/ 6 w 8"/>
                <a:gd name="T1" fmla="*/ 3 h 31"/>
                <a:gd name="T2" fmla="*/ 1 w 8"/>
                <a:gd name="T3" fmla="*/ 5 h 31"/>
                <a:gd name="T4" fmla="*/ 3 w 8"/>
                <a:gd name="T5" fmla="*/ 28 h 31"/>
                <a:gd name="T6" fmla="*/ 8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5"/>
                  </a:cubicBezTo>
                  <a:cubicBezTo>
                    <a:pt x="3" y="12"/>
                    <a:pt x="3" y="20"/>
                    <a:pt x="3" y="28"/>
                  </a:cubicBezTo>
                  <a:cubicBezTo>
                    <a:pt x="4" y="31"/>
                    <a:pt x="8" y="31"/>
                    <a:pt x="8" y="28"/>
                  </a:cubicBezTo>
                  <a:cubicBezTo>
                    <a:pt x="8" y="20"/>
                    <a:pt x="8"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34" name="Freeform 297">
              <a:extLst>
                <a:ext uri="{FF2B5EF4-FFF2-40B4-BE49-F238E27FC236}">
                  <a16:creationId xmlns:a16="http://schemas.microsoft.com/office/drawing/2014/main" id="{99EB563F-F658-14F5-F65B-8CE989551411}"/>
                </a:ext>
              </a:extLst>
            </p:cNvPr>
            <p:cNvSpPr>
              <a:spLocks/>
            </p:cNvSpPr>
            <p:nvPr/>
          </p:nvSpPr>
          <p:spPr bwMode="auto">
            <a:xfrm>
              <a:off x="855674" y="6373106"/>
              <a:ext cx="80635" cy="239535"/>
            </a:xfrm>
            <a:custGeom>
              <a:avLst/>
              <a:gdLst>
                <a:gd name="T0" fmla="*/ 17 w 19"/>
                <a:gd name="T1" fmla="*/ 47 h 54"/>
                <a:gd name="T2" fmla="*/ 12 w 19"/>
                <a:gd name="T3" fmla="*/ 15 h 54"/>
                <a:gd name="T4" fmla="*/ 11 w 19"/>
                <a:gd name="T5" fmla="*/ 13 h 54"/>
                <a:gd name="T6" fmla="*/ 11 w 19"/>
                <a:gd name="T7" fmla="*/ 4 h 54"/>
                <a:gd name="T8" fmla="*/ 7 w 19"/>
                <a:gd name="T9" fmla="*/ 4 h 54"/>
                <a:gd name="T10" fmla="*/ 7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9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3" y="25"/>
                    <a:pt x="12" y="15"/>
                  </a:cubicBezTo>
                  <a:cubicBezTo>
                    <a:pt x="12" y="14"/>
                    <a:pt x="12" y="13"/>
                    <a:pt x="11" y="13"/>
                  </a:cubicBezTo>
                  <a:cubicBezTo>
                    <a:pt x="11" y="10"/>
                    <a:pt x="11" y="8"/>
                    <a:pt x="11" y="4"/>
                  </a:cubicBezTo>
                  <a:cubicBezTo>
                    <a:pt x="11" y="0"/>
                    <a:pt x="7" y="0"/>
                    <a:pt x="7" y="4"/>
                  </a:cubicBezTo>
                  <a:cubicBezTo>
                    <a:pt x="7" y="8"/>
                    <a:pt x="7" y="10"/>
                    <a:pt x="7" y="13"/>
                  </a:cubicBezTo>
                  <a:cubicBezTo>
                    <a:pt x="7" y="13"/>
                    <a:pt x="7" y="14"/>
                    <a:pt x="7" y="14"/>
                  </a:cubicBezTo>
                  <a:cubicBezTo>
                    <a:pt x="6" y="17"/>
                    <a:pt x="6" y="20"/>
                    <a:pt x="6" y="23"/>
                  </a:cubicBezTo>
                  <a:cubicBezTo>
                    <a:pt x="5" y="22"/>
                    <a:pt x="4" y="22"/>
                    <a:pt x="4" y="23"/>
                  </a:cubicBezTo>
                  <a:cubicBezTo>
                    <a:pt x="2" y="29"/>
                    <a:pt x="2" y="34"/>
                    <a:pt x="0" y="40"/>
                  </a:cubicBezTo>
                  <a:cubicBezTo>
                    <a:pt x="0" y="41"/>
                    <a:pt x="2" y="41"/>
                    <a:pt x="2" y="40"/>
                  </a:cubicBezTo>
                  <a:cubicBezTo>
                    <a:pt x="4" y="35"/>
                    <a:pt x="4" y="30"/>
                    <a:pt x="6" y="26"/>
                  </a:cubicBezTo>
                  <a:cubicBezTo>
                    <a:pt x="5" y="34"/>
                    <a:pt x="6" y="42"/>
                    <a:pt x="9"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35" name="Freeform 298">
              <a:extLst>
                <a:ext uri="{FF2B5EF4-FFF2-40B4-BE49-F238E27FC236}">
                  <a16:creationId xmlns:a16="http://schemas.microsoft.com/office/drawing/2014/main" id="{9EA5C302-0EA5-80F6-B150-3C3FB4EC3D8F}"/>
                </a:ext>
              </a:extLst>
            </p:cNvPr>
            <p:cNvSpPr>
              <a:spLocks/>
            </p:cNvSpPr>
            <p:nvPr/>
          </p:nvSpPr>
          <p:spPr bwMode="auto">
            <a:xfrm>
              <a:off x="957654" y="6491688"/>
              <a:ext cx="28460" cy="130440"/>
            </a:xfrm>
            <a:custGeom>
              <a:avLst/>
              <a:gdLst>
                <a:gd name="T0" fmla="*/ 6 w 7"/>
                <a:gd name="T1" fmla="*/ 4 h 29"/>
                <a:gd name="T2" fmla="*/ 1 w 7"/>
                <a:gd name="T3" fmla="*/ 3 h 29"/>
                <a:gd name="T4" fmla="*/ 0 w 7"/>
                <a:gd name="T5" fmla="*/ 25 h 29"/>
                <a:gd name="T6" fmla="*/ 7 w 7"/>
                <a:gd name="T7" fmla="*/ 25 h 29"/>
                <a:gd name="T8" fmla="*/ 6 w 7"/>
                <a:gd name="T9" fmla="*/ 4 h 29"/>
              </a:gdLst>
              <a:ahLst/>
              <a:cxnLst>
                <a:cxn ang="0">
                  <a:pos x="T0" y="T1"/>
                </a:cxn>
                <a:cxn ang="0">
                  <a:pos x="T2" y="T3"/>
                </a:cxn>
                <a:cxn ang="0">
                  <a:pos x="T4" y="T5"/>
                </a:cxn>
                <a:cxn ang="0">
                  <a:pos x="T6" y="T7"/>
                </a:cxn>
                <a:cxn ang="0">
                  <a:pos x="T8" y="T9"/>
                </a:cxn>
              </a:cxnLst>
              <a:rect l="0" t="0" r="r" b="b"/>
              <a:pathLst>
                <a:path w="7" h="29">
                  <a:moveTo>
                    <a:pt x="6" y="4"/>
                  </a:moveTo>
                  <a:cubicBezTo>
                    <a:pt x="6" y="1"/>
                    <a:pt x="2" y="0"/>
                    <a:pt x="1" y="3"/>
                  </a:cubicBezTo>
                  <a:cubicBezTo>
                    <a:pt x="1" y="11"/>
                    <a:pt x="0" y="21"/>
                    <a:pt x="0" y="25"/>
                  </a:cubicBezTo>
                  <a:cubicBezTo>
                    <a:pt x="0" y="29"/>
                    <a:pt x="7" y="29"/>
                    <a:pt x="7" y="25"/>
                  </a:cubicBezTo>
                  <a:cubicBezTo>
                    <a:pt x="7" y="21"/>
                    <a:pt x="6" y="11"/>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36" name="Freeform 299">
              <a:extLst>
                <a:ext uri="{FF2B5EF4-FFF2-40B4-BE49-F238E27FC236}">
                  <a16:creationId xmlns:a16="http://schemas.microsoft.com/office/drawing/2014/main" id="{46D36ABE-6B95-CA33-3B72-7BA56232C9E7}"/>
                </a:ext>
              </a:extLst>
            </p:cNvPr>
            <p:cNvSpPr>
              <a:spLocks/>
            </p:cNvSpPr>
            <p:nvPr/>
          </p:nvSpPr>
          <p:spPr bwMode="auto">
            <a:xfrm>
              <a:off x="990857" y="6394451"/>
              <a:ext cx="37946" cy="177872"/>
            </a:xfrm>
            <a:custGeom>
              <a:avLst/>
              <a:gdLst>
                <a:gd name="T0" fmla="*/ 3 w 9"/>
                <a:gd name="T1" fmla="*/ 3 h 40"/>
                <a:gd name="T2" fmla="*/ 0 w 9"/>
                <a:gd name="T3" fmla="*/ 35 h 40"/>
                <a:gd name="T4" fmla="*/ 8 w 9"/>
                <a:gd name="T5" fmla="*/ 35 h 40"/>
                <a:gd name="T6" fmla="*/ 9 w 9"/>
                <a:gd name="T7" fmla="*/ 4 h 40"/>
                <a:gd name="T8" fmla="*/ 3 w 9"/>
                <a:gd name="T9" fmla="*/ 3 h 40"/>
              </a:gdLst>
              <a:ahLst/>
              <a:cxnLst>
                <a:cxn ang="0">
                  <a:pos x="T0" y="T1"/>
                </a:cxn>
                <a:cxn ang="0">
                  <a:pos x="T2" y="T3"/>
                </a:cxn>
                <a:cxn ang="0">
                  <a:pos x="T4" y="T5"/>
                </a:cxn>
                <a:cxn ang="0">
                  <a:pos x="T6" y="T7"/>
                </a:cxn>
                <a:cxn ang="0">
                  <a:pos x="T8" y="T9"/>
                </a:cxn>
              </a:cxnLst>
              <a:rect l="0" t="0" r="r" b="b"/>
              <a:pathLst>
                <a:path w="9" h="40">
                  <a:moveTo>
                    <a:pt x="3" y="3"/>
                  </a:moveTo>
                  <a:cubicBezTo>
                    <a:pt x="0" y="14"/>
                    <a:pt x="0" y="24"/>
                    <a:pt x="0" y="35"/>
                  </a:cubicBezTo>
                  <a:cubicBezTo>
                    <a:pt x="0" y="40"/>
                    <a:pt x="8" y="40"/>
                    <a:pt x="8" y="35"/>
                  </a:cubicBezTo>
                  <a:cubicBezTo>
                    <a:pt x="8" y="25"/>
                    <a:pt x="8" y="14"/>
                    <a:pt x="9" y="4"/>
                  </a:cubicBezTo>
                  <a:cubicBezTo>
                    <a:pt x="9"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37" name="Freeform 300">
              <a:extLst>
                <a:ext uri="{FF2B5EF4-FFF2-40B4-BE49-F238E27FC236}">
                  <a16:creationId xmlns:a16="http://schemas.microsoft.com/office/drawing/2014/main" id="{986986E0-298F-C6B2-72B8-47BEBEFF77A3}"/>
                </a:ext>
              </a:extLst>
            </p:cNvPr>
            <p:cNvSpPr>
              <a:spLocks/>
            </p:cNvSpPr>
            <p:nvPr/>
          </p:nvSpPr>
          <p:spPr bwMode="auto">
            <a:xfrm>
              <a:off x="1028803" y="6382593"/>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2" y="14"/>
                    <a:pt x="2" y="17"/>
                    <a:pt x="2" y="19"/>
                  </a:cubicBezTo>
                  <a:cubicBezTo>
                    <a:pt x="0" y="31"/>
                    <a:pt x="1" y="43"/>
                    <a:pt x="6"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38" name="Freeform 301">
              <a:extLst>
                <a:ext uri="{FF2B5EF4-FFF2-40B4-BE49-F238E27FC236}">
                  <a16:creationId xmlns:a16="http://schemas.microsoft.com/office/drawing/2014/main" id="{BCEA81F9-AB4F-5DF0-E85A-65339303EF49}"/>
                </a:ext>
              </a:extLst>
            </p:cNvPr>
            <p:cNvSpPr>
              <a:spLocks/>
            </p:cNvSpPr>
            <p:nvPr/>
          </p:nvSpPr>
          <p:spPr bwMode="auto">
            <a:xfrm>
              <a:off x="948168" y="6347018"/>
              <a:ext cx="35574" cy="158899"/>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7"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39" name="Freeform 302">
              <a:extLst>
                <a:ext uri="{FF2B5EF4-FFF2-40B4-BE49-F238E27FC236}">
                  <a16:creationId xmlns:a16="http://schemas.microsoft.com/office/drawing/2014/main" id="{6A591BE7-6145-652D-EF4A-3CA61597941C}"/>
                </a:ext>
              </a:extLst>
            </p:cNvPr>
            <p:cNvSpPr>
              <a:spLocks/>
            </p:cNvSpPr>
            <p:nvPr/>
          </p:nvSpPr>
          <p:spPr bwMode="auto">
            <a:xfrm>
              <a:off x="1088094" y="6382593"/>
              <a:ext cx="66406" cy="177872"/>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39"/>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40" name="Freeform 303">
              <a:extLst>
                <a:ext uri="{FF2B5EF4-FFF2-40B4-BE49-F238E27FC236}">
                  <a16:creationId xmlns:a16="http://schemas.microsoft.com/office/drawing/2014/main" id="{D3844A84-FD43-F25F-21C5-7D94D3D55598}"/>
                </a:ext>
              </a:extLst>
            </p:cNvPr>
            <p:cNvSpPr>
              <a:spLocks/>
            </p:cNvSpPr>
            <p:nvPr/>
          </p:nvSpPr>
          <p:spPr bwMode="auto">
            <a:xfrm>
              <a:off x="1190074" y="6453742"/>
              <a:ext cx="33203"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41" name="Freeform 304">
              <a:extLst>
                <a:ext uri="{FF2B5EF4-FFF2-40B4-BE49-F238E27FC236}">
                  <a16:creationId xmlns:a16="http://schemas.microsoft.com/office/drawing/2014/main" id="{C050EB0D-FBE9-AEE9-B536-9430251F1B58}"/>
                </a:ext>
              </a:extLst>
            </p:cNvPr>
            <p:cNvSpPr>
              <a:spLocks/>
            </p:cNvSpPr>
            <p:nvPr/>
          </p:nvSpPr>
          <p:spPr bwMode="auto">
            <a:xfrm>
              <a:off x="1332372" y="6332788"/>
              <a:ext cx="54548" cy="234792"/>
            </a:xfrm>
            <a:custGeom>
              <a:avLst/>
              <a:gdLst>
                <a:gd name="T0" fmla="*/ 10 w 13"/>
                <a:gd name="T1" fmla="*/ 1 h 53"/>
                <a:gd name="T2" fmla="*/ 4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2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0"/>
                    <a:pt x="0" y="21"/>
                    <a:pt x="0" y="24"/>
                  </a:cubicBezTo>
                  <a:cubicBezTo>
                    <a:pt x="0" y="31"/>
                    <a:pt x="1" y="38"/>
                    <a:pt x="4"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2"/>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42" name="Freeform 305">
              <a:extLst>
                <a:ext uri="{FF2B5EF4-FFF2-40B4-BE49-F238E27FC236}">
                  <a16:creationId xmlns:a16="http://schemas.microsoft.com/office/drawing/2014/main" id="{6B99D8C3-02FB-B731-E040-26F59471C5F8}"/>
                </a:ext>
              </a:extLst>
            </p:cNvPr>
            <p:cNvSpPr>
              <a:spLocks/>
            </p:cNvSpPr>
            <p:nvPr/>
          </p:nvSpPr>
          <p:spPr bwMode="auto">
            <a:xfrm>
              <a:off x="1398778" y="6328045"/>
              <a:ext cx="71149" cy="208704"/>
            </a:xfrm>
            <a:custGeom>
              <a:avLst/>
              <a:gdLst>
                <a:gd name="T0" fmla="*/ 12 w 17"/>
                <a:gd name="T1" fmla="*/ 2 h 47"/>
                <a:gd name="T2" fmla="*/ 1 w 17"/>
                <a:gd name="T3" fmla="*/ 44 h 47"/>
                <a:gd name="T4" fmla="*/ 7 w 17"/>
                <a:gd name="T5" fmla="*/ 44 h 47"/>
                <a:gd name="T6" fmla="*/ 15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6" y="47"/>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43" name="Freeform 306">
              <a:extLst>
                <a:ext uri="{FF2B5EF4-FFF2-40B4-BE49-F238E27FC236}">
                  <a16:creationId xmlns:a16="http://schemas.microsoft.com/office/drawing/2014/main" id="{48B449F5-2392-93F4-AFC6-316373A98065}"/>
                </a:ext>
              </a:extLst>
            </p:cNvPr>
            <p:cNvSpPr>
              <a:spLocks/>
            </p:cNvSpPr>
            <p:nvPr/>
          </p:nvSpPr>
          <p:spPr bwMode="auto">
            <a:xfrm>
              <a:off x="1484156" y="6363620"/>
              <a:ext cx="28460" cy="201589"/>
            </a:xfrm>
            <a:custGeom>
              <a:avLst/>
              <a:gdLst>
                <a:gd name="T0" fmla="*/ 6 w 7"/>
                <a:gd name="T1" fmla="*/ 3 h 45"/>
                <a:gd name="T2" fmla="*/ 2 w 7"/>
                <a:gd name="T3" fmla="*/ 3 h 45"/>
                <a:gd name="T4" fmla="*/ 2 w 7"/>
                <a:gd name="T5" fmla="*/ 15 h 45"/>
                <a:gd name="T6" fmla="*/ 0 w 7"/>
                <a:gd name="T7" fmla="*/ 17 h 45"/>
                <a:gd name="T8" fmla="*/ 0 w 7"/>
                <a:gd name="T9" fmla="*/ 34 h 45"/>
                <a:gd name="T10" fmla="*/ 1 w 7"/>
                <a:gd name="T11" fmla="*/ 36 h 45"/>
                <a:gd name="T12" fmla="*/ 2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1" y="36"/>
                  </a:cubicBezTo>
                  <a:cubicBezTo>
                    <a:pt x="1" y="38"/>
                    <a:pt x="1" y="40"/>
                    <a:pt x="2" y="42"/>
                  </a:cubicBezTo>
                  <a:cubicBezTo>
                    <a:pt x="2" y="45"/>
                    <a:pt x="6" y="45"/>
                    <a:pt x="6" y="42"/>
                  </a:cubicBezTo>
                  <a:cubicBezTo>
                    <a:pt x="7"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44" name="Freeform 307">
              <a:extLst>
                <a:ext uri="{FF2B5EF4-FFF2-40B4-BE49-F238E27FC236}">
                  <a16:creationId xmlns:a16="http://schemas.microsoft.com/office/drawing/2014/main" id="{B391A455-D473-DACD-0C17-E75394454238}"/>
                </a:ext>
              </a:extLst>
            </p:cNvPr>
            <p:cNvSpPr>
              <a:spLocks/>
            </p:cNvSpPr>
            <p:nvPr/>
          </p:nvSpPr>
          <p:spPr bwMode="auto">
            <a:xfrm>
              <a:off x="1571907" y="6313815"/>
              <a:ext cx="80635" cy="213447"/>
            </a:xfrm>
            <a:custGeom>
              <a:avLst/>
              <a:gdLst>
                <a:gd name="T0" fmla="*/ 18 w 19"/>
                <a:gd name="T1" fmla="*/ 44 h 48"/>
                <a:gd name="T2" fmla="*/ 17 w 19"/>
                <a:gd name="T3" fmla="*/ 17 h 48"/>
                <a:gd name="T4" fmla="*/ 10 w 19"/>
                <a:gd name="T5" fmla="*/ 15 h 48"/>
                <a:gd name="T6" fmla="*/ 10 w 19"/>
                <a:gd name="T7" fmla="*/ 15 h 48"/>
                <a:gd name="T8" fmla="*/ 10 w 19"/>
                <a:gd name="T9" fmla="*/ 16 h 48"/>
                <a:gd name="T10" fmla="*/ 10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0" y="15"/>
                  </a:cubicBezTo>
                  <a:cubicBezTo>
                    <a:pt x="10" y="15"/>
                    <a:pt x="10" y="15"/>
                    <a:pt x="10" y="15"/>
                  </a:cubicBezTo>
                  <a:cubicBezTo>
                    <a:pt x="10" y="16"/>
                    <a:pt x="10" y="16"/>
                    <a:pt x="10" y="16"/>
                  </a:cubicBezTo>
                  <a:cubicBezTo>
                    <a:pt x="10" y="12"/>
                    <a:pt x="10" y="8"/>
                    <a:pt x="10" y="4"/>
                  </a:cubicBezTo>
                  <a:cubicBezTo>
                    <a:pt x="11" y="1"/>
                    <a:pt x="5" y="0"/>
                    <a:pt x="5" y="3"/>
                  </a:cubicBezTo>
                  <a:cubicBezTo>
                    <a:pt x="3" y="12"/>
                    <a:pt x="2" y="21"/>
                    <a:pt x="2" y="29"/>
                  </a:cubicBezTo>
                  <a:cubicBezTo>
                    <a:pt x="1" y="29"/>
                    <a:pt x="0" y="29"/>
                    <a:pt x="0" y="30"/>
                  </a:cubicBezTo>
                  <a:cubicBezTo>
                    <a:pt x="0" y="34"/>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45" name="Freeform 308">
              <a:extLst>
                <a:ext uri="{FF2B5EF4-FFF2-40B4-BE49-F238E27FC236}">
                  <a16:creationId xmlns:a16="http://schemas.microsoft.com/office/drawing/2014/main" id="{D91225FF-6B2D-4669-23CA-4D4120BC67C4}"/>
                </a:ext>
              </a:extLst>
            </p:cNvPr>
            <p:cNvSpPr>
              <a:spLocks/>
            </p:cNvSpPr>
            <p:nvPr/>
          </p:nvSpPr>
          <p:spPr bwMode="auto">
            <a:xfrm>
              <a:off x="1726063" y="6382593"/>
              <a:ext cx="26088" cy="144670"/>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5"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46" name="Freeform 309">
              <a:extLst>
                <a:ext uri="{FF2B5EF4-FFF2-40B4-BE49-F238E27FC236}">
                  <a16:creationId xmlns:a16="http://schemas.microsoft.com/office/drawing/2014/main" id="{2C4C161E-A4FE-B47B-90EC-AB3EE34E6736}"/>
                </a:ext>
              </a:extLst>
            </p:cNvPr>
            <p:cNvSpPr>
              <a:spLocks/>
            </p:cNvSpPr>
            <p:nvPr/>
          </p:nvSpPr>
          <p:spPr bwMode="auto">
            <a:xfrm>
              <a:off x="1794840" y="6363620"/>
              <a:ext cx="59291" cy="182616"/>
            </a:xfrm>
            <a:custGeom>
              <a:avLst/>
              <a:gdLst>
                <a:gd name="T0" fmla="*/ 7 w 14"/>
                <a:gd name="T1" fmla="*/ 7 h 41"/>
                <a:gd name="T2" fmla="*/ 6 w 14"/>
                <a:gd name="T3" fmla="*/ 4 h 41"/>
                <a:gd name="T4" fmla="*/ 0 w 14"/>
                <a:gd name="T5" fmla="*/ 6 h 41"/>
                <a:gd name="T6" fmla="*/ 2 w 14"/>
                <a:gd name="T7" fmla="*/ 30 h 41"/>
                <a:gd name="T8" fmla="*/ 4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6" y="4"/>
                  </a:cubicBezTo>
                  <a:cubicBezTo>
                    <a:pt x="5" y="0"/>
                    <a:pt x="0" y="2"/>
                    <a:pt x="0" y="6"/>
                  </a:cubicBezTo>
                  <a:cubicBezTo>
                    <a:pt x="2" y="14"/>
                    <a:pt x="2" y="22"/>
                    <a:pt x="2" y="30"/>
                  </a:cubicBezTo>
                  <a:cubicBezTo>
                    <a:pt x="2" y="31"/>
                    <a:pt x="3" y="32"/>
                    <a:pt x="4" y="32"/>
                  </a:cubicBezTo>
                  <a:cubicBezTo>
                    <a:pt x="5" y="34"/>
                    <a:pt x="5" y="36"/>
                    <a:pt x="5" y="38"/>
                  </a:cubicBezTo>
                  <a:cubicBezTo>
                    <a:pt x="5" y="41"/>
                    <a:pt x="10" y="41"/>
                    <a:pt x="10" y="38"/>
                  </a:cubicBezTo>
                  <a:cubicBezTo>
                    <a:pt x="11"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47" name="Freeform 310">
              <a:extLst>
                <a:ext uri="{FF2B5EF4-FFF2-40B4-BE49-F238E27FC236}">
                  <a16:creationId xmlns:a16="http://schemas.microsoft.com/office/drawing/2014/main" id="{202D0400-89A2-2B4A-0501-3A459A049ED7}"/>
                </a:ext>
              </a:extLst>
            </p:cNvPr>
            <p:cNvSpPr>
              <a:spLocks/>
            </p:cNvSpPr>
            <p:nvPr/>
          </p:nvSpPr>
          <p:spPr bwMode="auto">
            <a:xfrm>
              <a:off x="1865989" y="6363620"/>
              <a:ext cx="64034" cy="23242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4" y="10"/>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48" name="Freeform 311">
              <a:extLst>
                <a:ext uri="{FF2B5EF4-FFF2-40B4-BE49-F238E27FC236}">
                  <a16:creationId xmlns:a16="http://schemas.microsoft.com/office/drawing/2014/main" id="{36921D85-3723-6D7E-A9CF-85B1106FCF5B}"/>
                </a:ext>
              </a:extLst>
            </p:cNvPr>
            <p:cNvSpPr>
              <a:spLocks/>
            </p:cNvSpPr>
            <p:nvPr/>
          </p:nvSpPr>
          <p:spPr bwMode="auto">
            <a:xfrm>
              <a:off x="1676259" y="6382593"/>
              <a:ext cx="49804" cy="203960"/>
            </a:xfrm>
            <a:custGeom>
              <a:avLst/>
              <a:gdLst>
                <a:gd name="T0" fmla="*/ 8 w 12"/>
                <a:gd name="T1" fmla="*/ 7 h 46"/>
                <a:gd name="T2" fmla="*/ 7 w 12"/>
                <a:gd name="T3" fmla="*/ 3 h 46"/>
                <a:gd name="T4" fmla="*/ 3 w 12"/>
                <a:gd name="T5" fmla="*/ 4 h 46"/>
                <a:gd name="T6" fmla="*/ 4 w 12"/>
                <a:gd name="T7" fmla="*/ 8 h 46"/>
                <a:gd name="T8" fmla="*/ 3 w 12"/>
                <a:gd name="T9" fmla="*/ 10 h 46"/>
                <a:gd name="T10" fmla="*/ 3 w 12"/>
                <a:gd name="T11" fmla="*/ 43 h 46"/>
                <a:gd name="T12" fmla="*/ 11 w 12"/>
                <a:gd name="T13" fmla="*/ 42 h 46"/>
                <a:gd name="T14" fmla="*/ 10 w 12"/>
                <a:gd name="T15" fmla="*/ 29 h 46"/>
                <a:gd name="T16" fmla="*/ 11 w 12"/>
                <a:gd name="T17" fmla="*/ 28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7" y="6"/>
                    <a:pt x="7" y="4"/>
                    <a:pt x="7" y="3"/>
                  </a:cubicBezTo>
                  <a:cubicBezTo>
                    <a:pt x="6" y="0"/>
                    <a:pt x="3" y="1"/>
                    <a:pt x="3" y="4"/>
                  </a:cubicBezTo>
                  <a:cubicBezTo>
                    <a:pt x="3" y="5"/>
                    <a:pt x="4" y="6"/>
                    <a:pt x="4" y="8"/>
                  </a:cubicBezTo>
                  <a:cubicBezTo>
                    <a:pt x="4" y="8"/>
                    <a:pt x="3" y="9"/>
                    <a:pt x="3" y="10"/>
                  </a:cubicBezTo>
                  <a:cubicBezTo>
                    <a:pt x="1" y="21"/>
                    <a:pt x="0" y="32"/>
                    <a:pt x="3" y="43"/>
                  </a:cubicBezTo>
                  <a:cubicBezTo>
                    <a:pt x="5" y="46"/>
                    <a:pt x="11" y="46"/>
                    <a:pt x="11" y="42"/>
                  </a:cubicBezTo>
                  <a:cubicBezTo>
                    <a:pt x="11" y="37"/>
                    <a:pt x="10" y="33"/>
                    <a:pt x="10" y="29"/>
                  </a:cubicBezTo>
                  <a:cubicBezTo>
                    <a:pt x="10" y="28"/>
                    <a:pt x="11" y="28"/>
                    <a:pt x="11" y="28"/>
                  </a:cubicBezTo>
                  <a:cubicBezTo>
                    <a:pt x="11" y="25"/>
                    <a:pt x="10" y="23"/>
                    <a:pt x="10" y="21"/>
                  </a:cubicBezTo>
                  <a:cubicBezTo>
                    <a:pt x="10"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49" name="Freeform 312">
              <a:extLst>
                <a:ext uri="{FF2B5EF4-FFF2-40B4-BE49-F238E27FC236}">
                  <a16:creationId xmlns:a16="http://schemas.microsoft.com/office/drawing/2014/main" id="{77C00D50-B7AD-5F0C-975D-EF63A6F82FAF}"/>
                </a:ext>
              </a:extLst>
            </p:cNvPr>
            <p:cNvSpPr>
              <a:spLocks/>
            </p:cNvSpPr>
            <p:nvPr/>
          </p:nvSpPr>
          <p:spPr bwMode="auto">
            <a:xfrm>
              <a:off x="1277824" y="6389708"/>
              <a:ext cx="49804" cy="125697"/>
            </a:xfrm>
            <a:custGeom>
              <a:avLst/>
              <a:gdLst>
                <a:gd name="T0" fmla="*/ 12 w 12"/>
                <a:gd name="T1" fmla="*/ 25 h 28"/>
                <a:gd name="T2" fmla="*/ 4 w 12"/>
                <a:gd name="T3" fmla="*/ 3 h 28"/>
                <a:gd name="T4" fmla="*/ 0 w 12"/>
                <a:gd name="T5" fmla="*/ 4 h 28"/>
                <a:gd name="T6" fmla="*/ 9 w 12"/>
                <a:gd name="T7" fmla="*/ 26 h 28"/>
                <a:gd name="T8" fmla="*/ 12 w 12"/>
                <a:gd name="T9" fmla="*/ 25 h 28"/>
              </a:gdLst>
              <a:ahLst/>
              <a:cxnLst>
                <a:cxn ang="0">
                  <a:pos x="T0" y="T1"/>
                </a:cxn>
                <a:cxn ang="0">
                  <a:pos x="T2" y="T3"/>
                </a:cxn>
                <a:cxn ang="0">
                  <a:pos x="T4" y="T5"/>
                </a:cxn>
                <a:cxn ang="0">
                  <a:pos x="T6" y="T7"/>
                </a:cxn>
                <a:cxn ang="0">
                  <a:pos x="T8" y="T9"/>
                </a:cxn>
              </a:cxnLst>
              <a:rect l="0" t="0" r="r" b="b"/>
              <a:pathLst>
                <a:path w="12" h="28">
                  <a:moveTo>
                    <a:pt x="12" y="25"/>
                  </a:moveTo>
                  <a:cubicBezTo>
                    <a:pt x="8" y="18"/>
                    <a:pt x="6" y="10"/>
                    <a:pt x="4" y="3"/>
                  </a:cubicBezTo>
                  <a:cubicBezTo>
                    <a:pt x="3" y="0"/>
                    <a:pt x="0" y="1"/>
                    <a:pt x="0" y="4"/>
                  </a:cubicBezTo>
                  <a:cubicBezTo>
                    <a:pt x="2" y="12"/>
                    <a:pt x="5" y="19"/>
                    <a:pt x="9" y="26"/>
                  </a:cubicBezTo>
                  <a:cubicBezTo>
                    <a:pt x="10" y="28"/>
                    <a:pt x="12"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50" name="Freeform 313">
              <a:extLst>
                <a:ext uri="{FF2B5EF4-FFF2-40B4-BE49-F238E27FC236}">
                  <a16:creationId xmlns:a16="http://schemas.microsoft.com/office/drawing/2014/main" id="{6C06FAB5-A94E-5FE6-0D2D-38C4E63D4DC9}"/>
                </a:ext>
              </a:extLst>
            </p:cNvPr>
            <p:cNvSpPr>
              <a:spLocks/>
            </p:cNvSpPr>
            <p:nvPr/>
          </p:nvSpPr>
          <p:spPr bwMode="auto">
            <a:xfrm>
              <a:off x="1171101"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3" y="4"/>
                    <a:pt x="8" y="0"/>
                    <a:pt x="6" y="4"/>
                  </a:cubicBezTo>
                  <a:cubicBezTo>
                    <a:pt x="0" y="17"/>
                    <a:pt x="2"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51" name="Freeform 314">
              <a:extLst>
                <a:ext uri="{FF2B5EF4-FFF2-40B4-BE49-F238E27FC236}">
                  <a16:creationId xmlns:a16="http://schemas.microsoft.com/office/drawing/2014/main" id="{52453462-933C-E475-6967-D5F9E17CA729}"/>
                </a:ext>
              </a:extLst>
            </p:cNvPr>
            <p:cNvSpPr>
              <a:spLocks/>
            </p:cNvSpPr>
            <p:nvPr/>
          </p:nvSpPr>
          <p:spPr bwMode="auto">
            <a:xfrm>
              <a:off x="1441467" y="6399194"/>
              <a:ext cx="42689" cy="147041"/>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9"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52" name="Freeform 315">
              <a:extLst>
                <a:ext uri="{FF2B5EF4-FFF2-40B4-BE49-F238E27FC236}">
                  <a16:creationId xmlns:a16="http://schemas.microsoft.com/office/drawing/2014/main" id="{4F71F0C8-485B-F70C-7203-2E85820B56DE}"/>
                </a:ext>
              </a:extLst>
            </p:cNvPr>
            <p:cNvSpPr>
              <a:spLocks/>
            </p:cNvSpPr>
            <p:nvPr/>
          </p:nvSpPr>
          <p:spPr bwMode="auto">
            <a:xfrm>
              <a:off x="1963226" y="6337532"/>
              <a:ext cx="61662" cy="222933"/>
            </a:xfrm>
            <a:custGeom>
              <a:avLst/>
              <a:gdLst>
                <a:gd name="T0" fmla="*/ 11 w 15"/>
                <a:gd name="T1" fmla="*/ 27 h 50"/>
                <a:gd name="T2" fmla="*/ 14 w 15"/>
                <a:gd name="T3" fmla="*/ 6 h 50"/>
                <a:gd name="T4" fmla="*/ 7 w 15"/>
                <a:gd name="T5" fmla="*/ 4 h 50"/>
                <a:gd name="T6" fmla="*/ 5 w 15"/>
                <a:gd name="T7" fmla="*/ 15 h 50"/>
                <a:gd name="T8" fmla="*/ 4 w 15"/>
                <a:gd name="T9" fmla="*/ 16 h 50"/>
                <a:gd name="T10" fmla="*/ 5 w 15"/>
                <a:gd name="T11" fmla="*/ 46 h 50"/>
                <a:gd name="T12" fmla="*/ 11 w 15"/>
                <a:gd name="T13" fmla="*/ 42 h 50"/>
                <a:gd name="T14" fmla="*/ 9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2" y="20"/>
                    <a:pt x="12" y="13"/>
                    <a:pt x="14" y="6"/>
                  </a:cubicBezTo>
                  <a:cubicBezTo>
                    <a:pt x="15" y="1"/>
                    <a:pt x="8" y="0"/>
                    <a:pt x="7" y="4"/>
                  </a:cubicBezTo>
                  <a:cubicBezTo>
                    <a:pt x="6" y="8"/>
                    <a:pt x="5" y="11"/>
                    <a:pt x="5" y="15"/>
                  </a:cubicBezTo>
                  <a:cubicBezTo>
                    <a:pt x="4" y="15"/>
                    <a:pt x="4" y="16"/>
                    <a:pt x="4" y="16"/>
                  </a:cubicBezTo>
                  <a:cubicBezTo>
                    <a:pt x="1" y="27"/>
                    <a:pt x="0" y="36"/>
                    <a:pt x="5" y="46"/>
                  </a:cubicBezTo>
                  <a:cubicBezTo>
                    <a:pt x="7" y="50"/>
                    <a:pt x="13" y="46"/>
                    <a:pt x="11" y="42"/>
                  </a:cubicBezTo>
                  <a:cubicBezTo>
                    <a:pt x="10" y="38"/>
                    <a:pt x="9" y="34"/>
                    <a:pt x="9"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53" name="Freeform 316">
              <a:extLst>
                <a:ext uri="{FF2B5EF4-FFF2-40B4-BE49-F238E27FC236}">
                  <a16:creationId xmlns:a16="http://schemas.microsoft.com/office/drawing/2014/main" id="{DEE6D7D0-B8AF-9ADA-6CF7-4A8DED47BC2A}"/>
                </a:ext>
              </a:extLst>
            </p:cNvPr>
            <p:cNvSpPr>
              <a:spLocks/>
            </p:cNvSpPr>
            <p:nvPr/>
          </p:nvSpPr>
          <p:spPr bwMode="auto">
            <a:xfrm>
              <a:off x="2050976" y="6394451"/>
              <a:ext cx="33203" cy="14229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54" name="Freeform 317">
              <a:extLst>
                <a:ext uri="{FF2B5EF4-FFF2-40B4-BE49-F238E27FC236}">
                  <a16:creationId xmlns:a16="http://schemas.microsoft.com/office/drawing/2014/main" id="{B3D37B83-4CBC-9680-083D-35C4AA1070F9}"/>
                </a:ext>
              </a:extLst>
            </p:cNvPr>
            <p:cNvSpPr>
              <a:spLocks/>
            </p:cNvSpPr>
            <p:nvPr/>
          </p:nvSpPr>
          <p:spPr bwMode="auto">
            <a:xfrm>
              <a:off x="2077064" y="6373106"/>
              <a:ext cx="83007" cy="239535"/>
            </a:xfrm>
            <a:custGeom>
              <a:avLst/>
              <a:gdLst>
                <a:gd name="T0" fmla="*/ 18 w 20"/>
                <a:gd name="T1" fmla="*/ 47 h 54"/>
                <a:gd name="T2" fmla="*/ 13 w 20"/>
                <a:gd name="T3" fmla="*/ 15 h 54"/>
                <a:gd name="T4" fmla="*/ 12 w 20"/>
                <a:gd name="T5" fmla="*/ 13 h 54"/>
                <a:gd name="T6" fmla="*/ 12 w 20"/>
                <a:gd name="T7" fmla="*/ 4 h 54"/>
                <a:gd name="T8" fmla="*/ 8 w 20"/>
                <a:gd name="T9" fmla="*/ 4 h 54"/>
                <a:gd name="T10" fmla="*/ 8 w 20"/>
                <a:gd name="T11" fmla="*/ 13 h 54"/>
                <a:gd name="T12" fmla="*/ 7 w 20"/>
                <a:gd name="T13" fmla="*/ 14 h 54"/>
                <a:gd name="T14" fmla="*/ 6 w 20"/>
                <a:gd name="T15" fmla="*/ 23 h 54"/>
                <a:gd name="T16" fmla="*/ 5 w 20"/>
                <a:gd name="T17" fmla="*/ 23 h 54"/>
                <a:gd name="T18" fmla="*/ 1 w 20"/>
                <a:gd name="T19" fmla="*/ 40 h 54"/>
                <a:gd name="T20" fmla="*/ 3 w 20"/>
                <a:gd name="T21" fmla="*/ 40 h 54"/>
                <a:gd name="T22" fmla="*/ 6 w 20"/>
                <a:gd name="T23" fmla="*/ 26 h 54"/>
                <a:gd name="T24" fmla="*/ 10 w 20"/>
                <a:gd name="T25" fmla="*/ 49 h 54"/>
                <a:gd name="T26" fmla="*/ 18 w 20"/>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4">
                  <a:moveTo>
                    <a:pt x="18" y="47"/>
                  </a:moveTo>
                  <a:cubicBezTo>
                    <a:pt x="14" y="36"/>
                    <a:pt x="14" y="25"/>
                    <a:pt x="13" y="15"/>
                  </a:cubicBezTo>
                  <a:cubicBezTo>
                    <a:pt x="13" y="14"/>
                    <a:pt x="12" y="13"/>
                    <a:pt x="12" y="13"/>
                  </a:cubicBezTo>
                  <a:cubicBezTo>
                    <a:pt x="12" y="10"/>
                    <a:pt x="12" y="8"/>
                    <a:pt x="12" y="4"/>
                  </a:cubicBezTo>
                  <a:cubicBezTo>
                    <a:pt x="12" y="0"/>
                    <a:pt x="8" y="0"/>
                    <a:pt x="8" y="4"/>
                  </a:cubicBezTo>
                  <a:cubicBezTo>
                    <a:pt x="8" y="8"/>
                    <a:pt x="8" y="10"/>
                    <a:pt x="8" y="13"/>
                  </a:cubicBezTo>
                  <a:cubicBezTo>
                    <a:pt x="8" y="13"/>
                    <a:pt x="7" y="14"/>
                    <a:pt x="7" y="14"/>
                  </a:cubicBezTo>
                  <a:cubicBezTo>
                    <a:pt x="7" y="17"/>
                    <a:pt x="7" y="20"/>
                    <a:pt x="6" y="23"/>
                  </a:cubicBezTo>
                  <a:cubicBezTo>
                    <a:pt x="6" y="22"/>
                    <a:pt x="5" y="22"/>
                    <a:pt x="5" y="23"/>
                  </a:cubicBezTo>
                  <a:cubicBezTo>
                    <a:pt x="3" y="29"/>
                    <a:pt x="2" y="34"/>
                    <a:pt x="1" y="40"/>
                  </a:cubicBezTo>
                  <a:cubicBezTo>
                    <a:pt x="0" y="41"/>
                    <a:pt x="2" y="41"/>
                    <a:pt x="3" y="40"/>
                  </a:cubicBezTo>
                  <a:cubicBezTo>
                    <a:pt x="4" y="35"/>
                    <a:pt x="5" y="30"/>
                    <a:pt x="6" y="26"/>
                  </a:cubicBezTo>
                  <a:cubicBezTo>
                    <a:pt x="6" y="34"/>
                    <a:pt x="7" y="42"/>
                    <a:pt x="10" y="49"/>
                  </a:cubicBezTo>
                  <a:cubicBezTo>
                    <a:pt x="12" y="54"/>
                    <a:pt x="20"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55" name="Freeform 318">
              <a:extLst>
                <a:ext uri="{FF2B5EF4-FFF2-40B4-BE49-F238E27FC236}">
                  <a16:creationId xmlns:a16="http://schemas.microsoft.com/office/drawing/2014/main" id="{C98BD7AC-1ABA-3A2B-A11E-F128956CA464}"/>
                </a:ext>
              </a:extLst>
            </p:cNvPr>
            <p:cNvSpPr>
              <a:spLocks/>
            </p:cNvSpPr>
            <p:nvPr/>
          </p:nvSpPr>
          <p:spPr bwMode="auto">
            <a:xfrm>
              <a:off x="2181416" y="6491688"/>
              <a:ext cx="26088"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1"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56" name="Freeform 319">
              <a:extLst>
                <a:ext uri="{FF2B5EF4-FFF2-40B4-BE49-F238E27FC236}">
                  <a16:creationId xmlns:a16="http://schemas.microsoft.com/office/drawing/2014/main" id="{F1461ACB-8B47-2865-DA06-55F450398607}"/>
                </a:ext>
              </a:extLst>
            </p:cNvPr>
            <p:cNvSpPr>
              <a:spLocks/>
            </p:cNvSpPr>
            <p:nvPr/>
          </p:nvSpPr>
          <p:spPr bwMode="auto">
            <a:xfrm>
              <a:off x="2209876" y="6394451"/>
              <a:ext cx="42689" cy="177872"/>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57" name="Freeform 320">
              <a:extLst>
                <a:ext uri="{FF2B5EF4-FFF2-40B4-BE49-F238E27FC236}">
                  <a16:creationId xmlns:a16="http://schemas.microsoft.com/office/drawing/2014/main" id="{E557F690-F6FF-CEA6-7E1A-3207D330EAC6}"/>
                </a:ext>
              </a:extLst>
            </p:cNvPr>
            <p:cNvSpPr>
              <a:spLocks/>
            </p:cNvSpPr>
            <p:nvPr/>
          </p:nvSpPr>
          <p:spPr bwMode="auto">
            <a:xfrm>
              <a:off x="2252565" y="6382593"/>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1" y="14"/>
                    <a:pt x="2" y="17"/>
                    <a:pt x="2" y="19"/>
                  </a:cubicBezTo>
                  <a:cubicBezTo>
                    <a:pt x="0" y="31"/>
                    <a:pt x="1" y="43"/>
                    <a:pt x="6" y="54"/>
                  </a:cubicBezTo>
                  <a:cubicBezTo>
                    <a:pt x="7" y="56"/>
                    <a:pt x="12" y="55"/>
                    <a:pt x="12" y="52"/>
                  </a:cubicBezTo>
                  <a:cubicBezTo>
                    <a:pt x="11" y="38"/>
                    <a:pt x="9" y="23"/>
                    <a:pt x="15" y="9"/>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58" name="Freeform 321">
              <a:extLst>
                <a:ext uri="{FF2B5EF4-FFF2-40B4-BE49-F238E27FC236}">
                  <a16:creationId xmlns:a16="http://schemas.microsoft.com/office/drawing/2014/main" id="{1B9130DA-80AB-E7AD-1016-DE99A059B680}"/>
                </a:ext>
              </a:extLst>
            </p:cNvPr>
            <p:cNvSpPr>
              <a:spLocks/>
            </p:cNvSpPr>
            <p:nvPr/>
          </p:nvSpPr>
          <p:spPr bwMode="auto">
            <a:xfrm>
              <a:off x="2169558" y="6347018"/>
              <a:ext cx="33203" cy="158899"/>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59" name="Freeform 322">
              <a:extLst>
                <a:ext uri="{FF2B5EF4-FFF2-40B4-BE49-F238E27FC236}">
                  <a16:creationId xmlns:a16="http://schemas.microsoft.com/office/drawing/2014/main" id="{8A95968F-DFFE-59E3-0107-E35E61B90E6C}"/>
                </a:ext>
              </a:extLst>
            </p:cNvPr>
            <p:cNvSpPr>
              <a:spLocks/>
            </p:cNvSpPr>
            <p:nvPr/>
          </p:nvSpPr>
          <p:spPr bwMode="auto">
            <a:xfrm>
              <a:off x="2311856" y="6382593"/>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60" name="Freeform 323">
              <a:extLst>
                <a:ext uri="{FF2B5EF4-FFF2-40B4-BE49-F238E27FC236}">
                  <a16:creationId xmlns:a16="http://schemas.microsoft.com/office/drawing/2014/main" id="{6C23516D-94D2-2363-08F4-C0B3C77DD5A1}"/>
                </a:ext>
              </a:extLst>
            </p:cNvPr>
            <p:cNvSpPr>
              <a:spLocks/>
            </p:cNvSpPr>
            <p:nvPr/>
          </p:nvSpPr>
          <p:spPr bwMode="auto">
            <a:xfrm>
              <a:off x="2409093" y="6453742"/>
              <a:ext cx="33203"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61" name="Freeform 324">
              <a:extLst>
                <a:ext uri="{FF2B5EF4-FFF2-40B4-BE49-F238E27FC236}">
                  <a16:creationId xmlns:a16="http://schemas.microsoft.com/office/drawing/2014/main" id="{E417C733-82F5-A33B-8295-8415FF8380EC}"/>
                </a:ext>
              </a:extLst>
            </p:cNvPr>
            <p:cNvSpPr>
              <a:spLocks/>
            </p:cNvSpPr>
            <p:nvPr/>
          </p:nvSpPr>
          <p:spPr bwMode="auto">
            <a:xfrm>
              <a:off x="2551391" y="6332788"/>
              <a:ext cx="59291"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2"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2"/>
                  </a:cubicBezTo>
                  <a:cubicBezTo>
                    <a:pt x="9" y="22"/>
                    <a:pt x="10" y="12"/>
                    <a:pt x="13"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62" name="Freeform 325">
              <a:extLst>
                <a:ext uri="{FF2B5EF4-FFF2-40B4-BE49-F238E27FC236}">
                  <a16:creationId xmlns:a16="http://schemas.microsoft.com/office/drawing/2014/main" id="{D3A775C4-0B69-AD4B-2744-94CE1E3BD584}"/>
                </a:ext>
              </a:extLst>
            </p:cNvPr>
            <p:cNvSpPr>
              <a:spLocks/>
            </p:cNvSpPr>
            <p:nvPr/>
          </p:nvSpPr>
          <p:spPr bwMode="auto">
            <a:xfrm>
              <a:off x="2622540"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63" name="Freeform 326">
              <a:extLst>
                <a:ext uri="{FF2B5EF4-FFF2-40B4-BE49-F238E27FC236}">
                  <a16:creationId xmlns:a16="http://schemas.microsoft.com/office/drawing/2014/main" id="{B1D9FFC5-44D5-420C-F69C-5199F8DC4A44}"/>
                </a:ext>
              </a:extLst>
            </p:cNvPr>
            <p:cNvSpPr>
              <a:spLocks/>
            </p:cNvSpPr>
            <p:nvPr/>
          </p:nvSpPr>
          <p:spPr bwMode="auto">
            <a:xfrm>
              <a:off x="2703175" y="6363620"/>
              <a:ext cx="33203" cy="201589"/>
            </a:xfrm>
            <a:custGeom>
              <a:avLst/>
              <a:gdLst>
                <a:gd name="T0" fmla="*/ 7 w 8"/>
                <a:gd name="T1" fmla="*/ 3 h 45"/>
                <a:gd name="T2" fmla="*/ 3 w 8"/>
                <a:gd name="T3" fmla="*/ 3 h 45"/>
                <a:gd name="T4" fmla="*/ 2 w 8"/>
                <a:gd name="T5" fmla="*/ 15 h 45"/>
                <a:gd name="T6" fmla="*/ 0 w 8"/>
                <a:gd name="T7" fmla="*/ 17 h 45"/>
                <a:gd name="T8" fmla="*/ 1 w 8"/>
                <a:gd name="T9" fmla="*/ 34 h 45"/>
                <a:gd name="T10" fmla="*/ 2 w 8"/>
                <a:gd name="T11" fmla="*/ 36 h 45"/>
                <a:gd name="T12" fmla="*/ 2 w 8"/>
                <a:gd name="T13" fmla="*/ 42 h 45"/>
                <a:gd name="T14" fmla="*/ 7 w 8"/>
                <a:gd name="T15" fmla="*/ 42 h 45"/>
                <a:gd name="T16" fmla="*/ 7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7" y="3"/>
                  </a:moveTo>
                  <a:cubicBezTo>
                    <a:pt x="7" y="0"/>
                    <a:pt x="3" y="0"/>
                    <a:pt x="3" y="3"/>
                  </a:cubicBezTo>
                  <a:cubicBezTo>
                    <a:pt x="2" y="7"/>
                    <a:pt x="2" y="11"/>
                    <a:pt x="2" y="15"/>
                  </a:cubicBezTo>
                  <a:cubicBezTo>
                    <a:pt x="1" y="15"/>
                    <a:pt x="0" y="16"/>
                    <a:pt x="0" y="17"/>
                  </a:cubicBezTo>
                  <a:cubicBezTo>
                    <a:pt x="0" y="23"/>
                    <a:pt x="0" y="28"/>
                    <a:pt x="1" y="34"/>
                  </a:cubicBezTo>
                  <a:cubicBezTo>
                    <a:pt x="1" y="35"/>
                    <a:pt x="1" y="35"/>
                    <a:pt x="2" y="36"/>
                  </a:cubicBezTo>
                  <a:cubicBezTo>
                    <a:pt x="2" y="38"/>
                    <a:pt x="2" y="40"/>
                    <a:pt x="2" y="42"/>
                  </a:cubicBezTo>
                  <a:cubicBezTo>
                    <a:pt x="2" y="45"/>
                    <a:pt x="7" y="45"/>
                    <a:pt x="7" y="42"/>
                  </a:cubicBezTo>
                  <a:cubicBezTo>
                    <a:pt x="8" y="29"/>
                    <a:pt x="7" y="16"/>
                    <a:pt x="7"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64" name="Freeform 327">
              <a:extLst>
                <a:ext uri="{FF2B5EF4-FFF2-40B4-BE49-F238E27FC236}">
                  <a16:creationId xmlns:a16="http://schemas.microsoft.com/office/drawing/2014/main" id="{5693715B-E6D3-7AEB-AF3C-0033454FF103}"/>
                </a:ext>
              </a:extLst>
            </p:cNvPr>
            <p:cNvSpPr>
              <a:spLocks/>
            </p:cNvSpPr>
            <p:nvPr/>
          </p:nvSpPr>
          <p:spPr bwMode="auto">
            <a:xfrm>
              <a:off x="2795669" y="6313815"/>
              <a:ext cx="78264" cy="213447"/>
            </a:xfrm>
            <a:custGeom>
              <a:avLst/>
              <a:gdLst>
                <a:gd name="T0" fmla="*/ 18 w 19"/>
                <a:gd name="T1" fmla="*/ 44 h 48"/>
                <a:gd name="T2" fmla="*/ 16 w 19"/>
                <a:gd name="T3" fmla="*/ 17 h 48"/>
                <a:gd name="T4" fmla="*/ 10 w 19"/>
                <a:gd name="T5" fmla="*/ 15 h 48"/>
                <a:gd name="T6" fmla="*/ 10 w 19"/>
                <a:gd name="T7" fmla="*/ 15 h 48"/>
                <a:gd name="T8" fmla="*/ 9 w 19"/>
                <a:gd name="T9" fmla="*/ 16 h 48"/>
                <a:gd name="T10" fmla="*/ 10 w 19"/>
                <a:gd name="T11" fmla="*/ 4 h 48"/>
                <a:gd name="T12" fmla="*/ 4 w 19"/>
                <a:gd name="T13" fmla="*/ 3 h 48"/>
                <a:gd name="T14" fmla="*/ 1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10" y="8"/>
                    <a:pt x="10" y="4"/>
                  </a:cubicBezTo>
                  <a:cubicBezTo>
                    <a:pt x="10" y="1"/>
                    <a:pt x="5" y="0"/>
                    <a:pt x="4" y="3"/>
                  </a:cubicBezTo>
                  <a:cubicBezTo>
                    <a:pt x="3" y="12"/>
                    <a:pt x="2" y="21"/>
                    <a:pt x="1" y="29"/>
                  </a:cubicBezTo>
                  <a:cubicBezTo>
                    <a:pt x="1" y="29"/>
                    <a:pt x="0" y="29"/>
                    <a:pt x="0" y="30"/>
                  </a:cubicBezTo>
                  <a:cubicBezTo>
                    <a:pt x="0" y="34"/>
                    <a:pt x="0" y="39"/>
                    <a:pt x="0" y="43"/>
                  </a:cubicBezTo>
                  <a:cubicBezTo>
                    <a:pt x="0" y="44"/>
                    <a:pt x="1" y="44"/>
                    <a:pt x="2" y="43"/>
                  </a:cubicBezTo>
                  <a:cubicBezTo>
                    <a:pt x="2" y="47"/>
                    <a:pt x="8"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65" name="Freeform 328">
              <a:extLst>
                <a:ext uri="{FF2B5EF4-FFF2-40B4-BE49-F238E27FC236}">
                  <a16:creationId xmlns:a16="http://schemas.microsoft.com/office/drawing/2014/main" id="{D3CFA056-1033-2D5E-5624-55151CCF40F8}"/>
                </a:ext>
              </a:extLst>
            </p:cNvPr>
            <p:cNvSpPr>
              <a:spLocks/>
            </p:cNvSpPr>
            <p:nvPr/>
          </p:nvSpPr>
          <p:spPr bwMode="auto">
            <a:xfrm>
              <a:off x="2949825" y="6382593"/>
              <a:ext cx="26088" cy="144670"/>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66" name="Freeform 329">
              <a:extLst>
                <a:ext uri="{FF2B5EF4-FFF2-40B4-BE49-F238E27FC236}">
                  <a16:creationId xmlns:a16="http://schemas.microsoft.com/office/drawing/2014/main" id="{EDFFEF5E-E236-180C-28D3-C3AFBF5FC3E4}"/>
                </a:ext>
              </a:extLst>
            </p:cNvPr>
            <p:cNvSpPr>
              <a:spLocks/>
            </p:cNvSpPr>
            <p:nvPr/>
          </p:nvSpPr>
          <p:spPr bwMode="auto">
            <a:xfrm>
              <a:off x="3013859" y="6363620"/>
              <a:ext cx="59291" cy="182616"/>
            </a:xfrm>
            <a:custGeom>
              <a:avLst/>
              <a:gdLst>
                <a:gd name="T0" fmla="*/ 8 w 14"/>
                <a:gd name="T1" fmla="*/ 7 h 41"/>
                <a:gd name="T2" fmla="*/ 7 w 14"/>
                <a:gd name="T3" fmla="*/ 4 h 41"/>
                <a:gd name="T4" fmla="*/ 1 w 14"/>
                <a:gd name="T5" fmla="*/ 6 h 41"/>
                <a:gd name="T6" fmla="*/ 3 w 14"/>
                <a:gd name="T7" fmla="*/ 30 h 41"/>
                <a:gd name="T8" fmla="*/ 5 w 14"/>
                <a:gd name="T9" fmla="*/ 32 h 41"/>
                <a:gd name="T10" fmla="*/ 6 w 14"/>
                <a:gd name="T11" fmla="*/ 38 h 41"/>
                <a:gd name="T12" fmla="*/ 11 w 14"/>
                <a:gd name="T13" fmla="*/ 38 h 41"/>
                <a:gd name="T14" fmla="*/ 14 w 14"/>
                <a:gd name="T15" fmla="*/ 10 h 41"/>
                <a:gd name="T16" fmla="*/ 8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8" y="7"/>
                  </a:moveTo>
                  <a:cubicBezTo>
                    <a:pt x="7" y="6"/>
                    <a:pt x="7" y="5"/>
                    <a:pt x="7" y="4"/>
                  </a:cubicBezTo>
                  <a:cubicBezTo>
                    <a:pt x="6" y="0"/>
                    <a:pt x="0" y="2"/>
                    <a:pt x="1" y="6"/>
                  </a:cubicBezTo>
                  <a:cubicBezTo>
                    <a:pt x="3" y="14"/>
                    <a:pt x="3" y="22"/>
                    <a:pt x="3" y="30"/>
                  </a:cubicBezTo>
                  <a:cubicBezTo>
                    <a:pt x="3" y="31"/>
                    <a:pt x="4" y="32"/>
                    <a:pt x="5" y="32"/>
                  </a:cubicBezTo>
                  <a:cubicBezTo>
                    <a:pt x="5" y="34"/>
                    <a:pt x="5" y="36"/>
                    <a:pt x="6" y="38"/>
                  </a:cubicBezTo>
                  <a:cubicBezTo>
                    <a:pt x="6" y="41"/>
                    <a:pt x="10" y="41"/>
                    <a:pt x="11" y="38"/>
                  </a:cubicBezTo>
                  <a:cubicBezTo>
                    <a:pt x="12" y="29"/>
                    <a:pt x="12" y="19"/>
                    <a:pt x="14" y="10"/>
                  </a:cubicBezTo>
                  <a:cubicBezTo>
                    <a:pt x="14" y="6"/>
                    <a:pt x="10" y="4"/>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67" name="Freeform 330">
              <a:extLst>
                <a:ext uri="{FF2B5EF4-FFF2-40B4-BE49-F238E27FC236}">
                  <a16:creationId xmlns:a16="http://schemas.microsoft.com/office/drawing/2014/main" id="{72C63F46-F17C-848F-F6F3-1E5BA2B5121D}"/>
                </a:ext>
              </a:extLst>
            </p:cNvPr>
            <p:cNvSpPr>
              <a:spLocks/>
            </p:cNvSpPr>
            <p:nvPr/>
          </p:nvSpPr>
          <p:spPr bwMode="auto">
            <a:xfrm>
              <a:off x="3089751" y="6363620"/>
              <a:ext cx="61662" cy="232420"/>
            </a:xfrm>
            <a:custGeom>
              <a:avLst/>
              <a:gdLst>
                <a:gd name="T0" fmla="*/ 7 w 15"/>
                <a:gd name="T1" fmla="*/ 4 h 52"/>
                <a:gd name="T2" fmla="*/ 6 w 15"/>
                <a:gd name="T3" fmla="*/ 11 h 52"/>
                <a:gd name="T4" fmla="*/ 2 w 15"/>
                <a:gd name="T5" fmla="*/ 13 h 52"/>
                <a:gd name="T6" fmla="*/ 1 w 15"/>
                <a:gd name="T7" fmla="*/ 23 h 52"/>
                <a:gd name="T8" fmla="*/ 3 w 15"/>
                <a:gd name="T9" fmla="*/ 25 h 52"/>
                <a:gd name="T10" fmla="*/ 4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6"/>
                    <a:pt x="6" y="9"/>
                    <a:pt x="6" y="11"/>
                  </a:cubicBezTo>
                  <a:cubicBezTo>
                    <a:pt x="4" y="10"/>
                    <a:pt x="2" y="11"/>
                    <a:pt x="2" y="13"/>
                  </a:cubicBezTo>
                  <a:cubicBezTo>
                    <a:pt x="2" y="16"/>
                    <a:pt x="3" y="20"/>
                    <a:pt x="1" y="23"/>
                  </a:cubicBezTo>
                  <a:cubicBezTo>
                    <a:pt x="0" y="24"/>
                    <a:pt x="2" y="26"/>
                    <a:pt x="3" y="25"/>
                  </a:cubicBezTo>
                  <a:cubicBezTo>
                    <a:pt x="2" y="33"/>
                    <a:pt x="2" y="41"/>
                    <a:pt x="4" y="49"/>
                  </a:cubicBezTo>
                  <a:cubicBezTo>
                    <a:pt x="4" y="52"/>
                    <a:pt x="9" y="52"/>
                    <a:pt x="9" y="49"/>
                  </a:cubicBezTo>
                  <a:cubicBezTo>
                    <a:pt x="12" y="34"/>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68" name="Freeform 331">
              <a:extLst>
                <a:ext uri="{FF2B5EF4-FFF2-40B4-BE49-F238E27FC236}">
                  <a16:creationId xmlns:a16="http://schemas.microsoft.com/office/drawing/2014/main" id="{5C045123-86C3-20E4-4167-4AB1FFE53D2B}"/>
                </a:ext>
              </a:extLst>
            </p:cNvPr>
            <p:cNvSpPr>
              <a:spLocks/>
            </p:cNvSpPr>
            <p:nvPr/>
          </p:nvSpPr>
          <p:spPr bwMode="auto">
            <a:xfrm>
              <a:off x="2895277" y="6382593"/>
              <a:ext cx="52176" cy="203960"/>
            </a:xfrm>
            <a:custGeom>
              <a:avLst/>
              <a:gdLst>
                <a:gd name="T0" fmla="*/ 8 w 12"/>
                <a:gd name="T1" fmla="*/ 7 h 46"/>
                <a:gd name="T2" fmla="*/ 7 w 12"/>
                <a:gd name="T3" fmla="*/ 3 h 46"/>
                <a:gd name="T4" fmla="*/ 4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8" y="4"/>
                    <a:pt x="7" y="3"/>
                  </a:cubicBezTo>
                  <a:cubicBezTo>
                    <a:pt x="7" y="0"/>
                    <a:pt x="3" y="1"/>
                    <a:pt x="4" y="4"/>
                  </a:cubicBezTo>
                  <a:cubicBezTo>
                    <a:pt x="4" y="5"/>
                    <a:pt x="4" y="6"/>
                    <a:pt x="5" y="8"/>
                  </a:cubicBezTo>
                  <a:cubicBezTo>
                    <a:pt x="4" y="8"/>
                    <a:pt x="4"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69" name="Freeform 332">
              <a:extLst>
                <a:ext uri="{FF2B5EF4-FFF2-40B4-BE49-F238E27FC236}">
                  <a16:creationId xmlns:a16="http://schemas.microsoft.com/office/drawing/2014/main" id="{6E09AF34-01A0-F750-AE44-CC29B1246A77}"/>
                </a:ext>
              </a:extLst>
            </p:cNvPr>
            <p:cNvSpPr>
              <a:spLocks/>
            </p:cNvSpPr>
            <p:nvPr/>
          </p:nvSpPr>
          <p:spPr bwMode="auto">
            <a:xfrm>
              <a:off x="2496843" y="6389708"/>
              <a:ext cx="54548" cy="125697"/>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6"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70" name="Freeform 333">
              <a:extLst>
                <a:ext uri="{FF2B5EF4-FFF2-40B4-BE49-F238E27FC236}">
                  <a16:creationId xmlns:a16="http://schemas.microsoft.com/office/drawing/2014/main" id="{AFDD6B62-70EF-6108-B851-7B271B554913}"/>
                </a:ext>
              </a:extLst>
            </p:cNvPr>
            <p:cNvSpPr>
              <a:spLocks/>
            </p:cNvSpPr>
            <p:nvPr/>
          </p:nvSpPr>
          <p:spPr bwMode="auto">
            <a:xfrm>
              <a:off x="2392491" y="6342275"/>
              <a:ext cx="73521"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8" y="18"/>
                    <a:pt x="12" y="8"/>
                  </a:cubicBezTo>
                  <a:cubicBezTo>
                    <a:pt x="14" y="4"/>
                    <a:pt x="8" y="0"/>
                    <a:pt x="6" y="4"/>
                  </a:cubicBezTo>
                  <a:cubicBezTo>
                    <a:pt x="0" y="17"/>
                    <a:pt x="3" y="29"/>
                    <a:pt x="10" y="40"/>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71" name="Freeform 334">
              <a:extLst>
                <a:ext uri="{FF2B5EF4-FFF2-40B4-BE49-F238E27FC236}">
                  <a16:creationId xmlns:a16="http://schemas.microsoft.com/office/drawing/2014/main" id="{BB66955F-B8C1-EF00-92F7-4955955594E7}"/>
                </a:ext>
              </a:extLst>
            </p:cNvPr>
            <p:cNvSpPr>
              <a:spLocks/>
            </p:cNvSpPr>
            <p:nvPr/>
          </p:nvSpPr>
          <p:spPr bwMode="auto">
            <a:xfrm>
              <a:off x="2665229" y="6399194"/>
              <a:ext cx="40318" cy="147041"/>
            </a:xfrm>
            <a:custGeom>
              <a:avLst/>
              <a:gdLst>
                <a:gd name="T0" fmla="*/ 2 w 10"/>
                <a:gd name="T1" fmla="*/ 4 h 33"/>
                <a:gd name="T2" fmla="*/ 2 w 10"/>
                <a:gd name="T3" fmla="*/ 29 h 33"/>
                <a:gd name="T4" fmla="*/ 9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2" y="29"/>
                  </a:cubicBezTo>
                  <a:cubicBezTo>
                    <a:pt x="4" y="33"/>
                    <a:pt x="9" y="31"/>
                    <a:pt x="9" y="27"/>
                  </a:cubicBezTo>
                  <a:cubicBezTo>
                    <a:pt x="7" y="20"/>
                    <a:pt x="7" y="13"/>
                    <a:pt x="9" y="6"/>
                  </a:cubicBezTo>
                  <a:cubicBezTo>
                    <a:pt x="10" y="2"/>
                    <a:pt x="4"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72" name="Freeform 335">
              <a:extLst>
                <a:ext uri="{FF2B5EF4-FFF2-40B4-BE49-F238E27FC236}">
                  <a16:creationId xmlns:a16="http://schemas.microsoft.com/office/drawing/2014/main" id="{9C5B0CDC-D381-352E-EE37-FD81FEFCE4D2}"/>
                </a:ext>
              </a:extLst>
            </p:cNvPr>
            <p:cNvSpPr>
              <a:spLocks/>
            </p:cNvSpPr>
            <p:nvPr/>
          </p:nvSpPr>
          <p:spPr bwMode="auto">
            <a:xfrm>
              <a:off x="3186988" y="6337532"/>
              <a:ext cx="61662" cy="222933"/>
            </a:xfrm>
            <a:custGeom>
              <a:avLst/>
              <a:gdLst>
                <a:gd name="T0" fmla="*/ 11 w 15"/>
                <a:gd name="T1" fmla="*/ 27 h 50"/>
                <a:gd name="T2" fmla="*/ 13 w 15"/>
                <a:gd name="T3" fmla="*/ 6 h 50"/>
                <a:gd name="T4" fmla="*/ 6 w 15"/>
                <a:gd name="T5" fmla="*/ 4 h 50"/>
                <a:gd name="T6" fmla="*/ 5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5" y="15"/>
                  </a:cubicBezTo>
                  <a:cubicBezTo>
                    <a:pt x="4" y="15"/>
                    <a:pt x="4" y="16"/>
                    <a:pt x="3" y="16"/>
                  </a:cubicBezTo>
                  <a:cubicBezTo>
                    <a:pt x="0" y="27"/>
                    <a:pt x="0" y="36"/>
                    <a:pt x="5" y="46"/>
                  </a:cubicBezTo>
                  <a:cubicBezTo>
                    <a:pt x="7" y="50"/>
                    <a:pt x="13" y="46"/>
                    <a:pt x="11" y="42"/>
                  </a:cubicBezTo>
                  <a:cubicBezTo>
                    <a:pt x="9" y="38"/>
                    <a:pt x="9" y="34"/>
                    <a:pt x="8"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73" name="Freeform 336">
              <a:extLst>
                <a:ext uri="{FF2B5EF4-FFF2-40B4-BE49-F238E27FC236}">
                  <a16:creationId xmlns:a16="http://schemas.microsoft.com/office/drawing/2014/main" id="{D1785D05-C9CC-990A-F8C3-E0D7D643D485}"/>
                </a:ext>
              </a:extLst>
            </p:cNvPr>
            <p:cNvSpPr>
              <a:spLocks/>
            </p:cNvSpPr>
            <p:nvPr/>
          </p:nvSpPr>
          <p:spPr bwMode="auto">
            <a:xfrm>
              <a:off x="3274738" y="6394451"/>
              <a:ext cx="33203" cy="14229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74" name="Freeform 337">
              <a:extLst>
                <a:ext uri="{FF2B5EF4-FFF2-40B4-BE49-F238E27FC236}">
                  <a16:creationId xmlns:a16="http://schemas.microsoft.com/office/drawing/2014/main" id="{0CEBF170-7A9E-DAED-B4E8-B2B7B4DC2EF3}"/>
                </a:ext>
              </a:extLst>
            </p:cNvPr>
            <p:cNvSpPr>
              <a:spLocks/>
            </p:cNvSpPr>
            <p:nvPr/>
          </p:nvSpPr>
          <p:spPr bwMode="auto">
            <a:xfrm>
              <a:off x="3298455" y="6373106"/>
              <a:ext cx="80635" cy="239535"/>
            </a:xfrm>
            <a:custGeom>
              <a:avLst/>
              <a:gdLst>
                <a:gd name="T0" fmla="*/ 17 w 19"/>
                <a:gd name="T1" fmla="*/ 47 h 54"/>
                <a:gd name="T2" fmla="*/ 12 w 19"/>
                <a:gd name="T3" fmla="*/ 15 h 54"/>
                <a:gd name="T4" fmla="*/ 12 w 19"/>
                <a:gd name="T5" fmla="*/ 13 h 54"/>
                <a:gd name="T6" fmla="*/ 12 w 19"/>
                <a:gd name="T7" fmla="*/ 4 h 54"/>
                <a:gd name="T8" fmla="*/ 7 w 19"/>
                <a:gd name="T9" fmla="*/ 4 h 54"/>
                <a:gd name="T10" fmla="*/ 8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10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4" y="25"/>
                    <a:pt x="12" y="15"/>
                  </a:cubicBezTo>
                  <a:cubicBezTo>
                    <a:pt x="12" y="14"/>
                    <a:pt x="12" y="13"/>
                    <a:pt x="12" y="13"/>
                  </a:cubicBezTo>
                  <a:cubicBezTo>
                    <a:pt x="12" y="10"/>
                    <a:pt x="12" y="8"/>
                    <a:pt x="12" y="4"/>
                  </a:cubicBezTo>
                  <a:cubicBezTo>
                    <a:pt x="12" y="0"/>
                    <a:pt x="7" y="0"/>
                    <a:pt x="7" y="4"/>
                  </a:cubicBezTo>
                  <a:cubicBezTo>
                    <a:pt x="7" y="8"/>
                    <a:pt x="7" y="10"/>
                    <a:pt x="8" y="13"/>
                  </a:cubicBezTo>
                  <a:cubicBezTo>
                    <a:pt x="7" y="13"/>
                    <a:pt x="7" y="14"/>
                    <a:pt x="7" y="14"/>
                  </a:cubicBezTo>
                  <a:cubicBezTo>
                    <a:pt x="6" y="17"/>
                    <a:pt x="6" y="20"/>
                    <a:pt x="6" y="23"/>
                  </a:cubicBezTo>
                  <a:cubicBezTo>
                    <a:pt x="5" y="22"/>
                    <a:pt x="5" y="22"/>
                    <a:pt x="4" y="23"/>
                  </a:cubicBezTo>
                  <a:cubicBezTo>
                    <a:pt x="3" y="29"/>
                    <a:pt x="2" y="34"/>
                    <a:pt x="0" y="40"/>
                  </a:cubicBezTo>
                  <a:cubicBezTo>
                    <a:pt x="0" y="41"/>
                    <a:pt x="2" y="41"/>
                    <a:pt x="2" y="40"/>
                  </a:cubicBezTo>
                  <a:cubicBezTo>
                    <a:pt x="4" y="35"/>
                    <a:pt x="5" y="30"/>
                    <a:pt x="6" y="26"/>
                  </a:cubicBezTo>
                  <a:cubicBezTo>
                    <a:pt x="6" y="34"/>
                    <a:pt x="7" y="42"/>
                    <a:pt x="10" y="49"/>
                  </a:cubicBezTo>
                  <a:cubicBezTo>
                    <a:pt x="12"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75" name="Freeform 338">
              <a:extLst>
                <a:ext uri="{FF2B5EF4-FFF2-40B4-BE49-F238E27FC236}">
                  <a16:creationId xmlns:a16="http://schemas.microsoft.com/office/drawing/2014/main" id="{13900AF1-3ED7-1689-531E-90CCCEC6E710}"/>
                </a:ext>
              </a:extLst>
            </p:cNvPr>
            <p:cNvSpPr>
              <a:spLocks/>
            </p:cNvSpPr>
            <p:nvPr/>
          </p:nvSpPr>
          <p:spPr bwMode="auto">
            <a:xfrm>
              <a:off x="3405178" y="6491688"/>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5"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76" name="Freeform 339">
              <a:extLst>
                <a:ext uri="{FF2B5EF4-FFF2-40B4-BE49-F238E27FC236}">
                  <a16:creationId xmlns:a16="http://schemas.microsoft.com/office/drawing/2014/main" id="{1D923CB6-F69D-3615-F931-F09B4BE2B466}"/>
                </a:ext>
              </a:extLst>
            </p:cNvPr>
            <p:cNvSpPr>
              <a:spLocks/>
            </p:cNvSpPr>
            <p:nvPr/>
          </p:nvSpPr>
          <p:spPr bwMode="auto">
            <a:xfrm>
              <a:off x="3433638" y="6394451"/>
              <a:ext cx="42689" cy="177872"/>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4"/>
                    <a:pt x="9"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77" name="Freeform 340">
              <a:extLst>
                <a:ext uri="{FF2B5EF4-FFF2-40B4-BE49-F238E27FC236}">
                  <a16:creationId xmlns:a16="http://schemas.microsoft.com/office/drawing/2014/main" id="{60C37188-6701-B214-621B-FF6639048F23}"/>
                </a:ext>
              </a:extLst>
            </p:cNvPr>
            <p:cNvSpPr>
              <a:spLocks/>
            </p:cNvSpPr>
            <p:nvPr/>
          </p:nvSpPr>
          <p:spPr bwMode="auto">
            <a:xfrm>
              <a:off x="3471584" y="6382593"/>
              <a:ext cx="71149" cy="249021"/>
            </a:xfrm>
            <a:custGeom>
              <a:avLst/>
              <a:gdLst>
                <a:gd name="T0" fmla="*/ 7 w 17"/>
                <a:gd name="T1" fmla="*/ 5 h 56"/>
                <a:gd name="T2" fmla="*/ 5 w 17"/>
                <a:gd name="T3" fmla="*/ 12 h 56"/>
                <a:gd name="T4" fmla="*/ 5 w 17"/>
                <a:gd name="T5" fmla="*/ 11 h 56"/>
                <a:gd name="T6" fmla="*/ 2 w 17"/>
                <a:gd name="T7" fmla="*/ 11 h 56"/>
                <a:gd name="T8" fmla="*/ 3 w 17"/>
                <a:gd name="T9" fmla="*/ 19 h 56"/>
                <a:gd name="T10" fmla="*/ 7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6" y="9"/>
                    <a:pt x="5" y="12"/>
                  </a:cubicBezTo>
                  <a:cubicBezTo>
                    <a:pt x="5" y="11"/>
                    <a:pt x="5" y="11"/>
                    <a:pt x="5" y="11"/>
                  </a:cubicBezTo>
                  <a:cubicBezTo>
                    <a:pt x="4" y="9"/>
                    <a:pt x="1" y="10"/>
                    <a:pt x="2" y="11"/>
                  </a:cubicBezTo>
                  <a:cubicBezTo>
                    <a:pt x="2" y="14"/>
                    <a:pt x="2" y="17"/>
                    <a:pt x="3" y="19"/>
                  </a:cubicBezTo>
                  <a:cubicBezTo>
                    <a:pt x="0" y="31"/>
                    <a:pt x="1" y="43"/>
                    <a:pt x="7" y="54"/>
                  </a:cubicBezTo>
                  <a:cubicBezTo>
                    <a:pt x="8" y="56"/>
                    <a:pt x="13" y="55"/>
                    <a:pt x="12" y="52"/>
                  </a:cubicBezTo>
                  <a:cubicBezTo>
                    <a:pt x="12"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78" name="Freeform 341">
              <a:extLst>
                <a:ext uri="{FF2B5EF4-FFF2-40B4-BE49-F238E27FC236}">
                  <a16:creationId xmlns:a16="http://schemas.microsoft.com/office/drawing/2014/main" id="{E499C90A-E537-8660-1F9C-4169D58577FA}"/>
                </a:ext>
              </a:extLst>
            </p:cNvPr>
            <p:cNvSpPr>
              <a:spLocks/>
            </p:cNvSpPr>
            <p:nvPr/>
          </p:nvSpPr>
          <p:spPr bwMode="auto">
            <a:xfrm>
              <a:off x="3390948" y="6347018"/>
              <a:ext cx="35574" cy="158899"/>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79" name="Freeform 342">
              <a:extLst>
                <a:ext uri="{FF2B5EF4-FFF2-40B4-BE49-F238E27FC236}">
                  <a16:creationId xmlns:a16="http://schemas.microsoft.com/office/drawing/2014/main" id="{44755F8E-9399-885A-C556-DAB605833C44}"/>
                </a:ext>
              </a:extLst>
            </p:cNvPr>
            <p:cNvSpPr>
              <a:spLocks/>
            </p:cNvSpPr>
            <p:nvPr/>
          </p:nvSpPr>
          <p:spPr bwMode="auto">
            <a:xfrm>
              <a:off x="3535618" y="6382593"/>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9"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80" name="Freeform 343">
              <a:extLst>
                <a:ext uri="{FF2B5EF4-FFF2-40B4-BE49-F238E27FC236}">
                  <a16:creationId xmlns:a16="http://schemas.microsoft.com/office/drawing/2014/main" id="{C5CA68AA-4F97-A86D-9BE9-084467E7A639}"/>
                </a:ext>
              </a:extLst>
            </p:cNvPr>
            <p:cNvSpPr>
              <a:spLocks/>
            </p:cNvSpPr>
            <p:nvPr/>
          </p:nvSpPr>
          <p:spPr bwMode="auto">
            <a:xfrm>
              <a:off x="3630483" y="6453742"/>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81" name="Freeform 344">
              <a:extLst>
                <a:ext uri="{FF2B5EF4-FFF2-40B4-BE49-F238E27FC236}">
                  <a16:creationId xmlns:a16="http://schemas.microsoft.com/office/drawing/2014/main" id="{45524922-FEA1-0549-2BA7-BEB8A4F21DFC}"/>
                </a:ext>
              </a:extLst>
            </p:cNvPr>
            <p:cNvSpPr>
              <a:spLocks/>
            </p:cNvSpPr>
            <p:nvPr/>
          </p:nvSpPr>
          <p:spPr bwMode="auto">
            <a:xfrm>
              <a:off x="3775153" y="6332788"/>
              <a:ext cx="59291" cy="234792"/>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2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8" y="8"/>
                    <a:pt x="6" y="14"/>
                    <a:pt x="5" y="21"/>
                  </a:cubicBezTo>
                  <a:cubicBezTo>
                    <a:pt x="3" y="20"/>
                    <a:pt x="0" y="21"/>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2"/>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82" name="Freeform 345">
              <a:extLst>
                <a:ext uri="{FF2B5EF4-FFF2-40B4-BE49-F238E27FC236}">
                  <a16:creationId xmlns:a16="http://schemas.microsoft.com/office/drawing/2014/main" id="{CDDBD39C-423E-B45C-5E5D-EC50B5A9198B}"/>
                </a:ext>
              </a:extLst>
            </p:cNvPr>
            <p:cNvSpPr>
              <a:spLocks/>
            </p:cNvSpPr>
            <p:nvPr/>
          </p:nvSpPr>
          <p:spPr bwMode="auto">
            <a:xfrm>
              <a:off x="3841558" y="6328045"/>
              <a:ext cx="71149" cy="208704"/>
            </a:xfrm>
            <a:custGeom>
              <a:avLst/>
              <a:gdLst>
                <a:gd name="T0" fmla="*/ 12 w 17"/>
                <a:gd name="T1" fmla="*/ 2 h 47"/>
                <a:gd name="T2" fmla="*/ 1 w 17"/>
                <a:gd name="T3" fmla="*/ 44 h 47"/>
                <a:gd name="T4" fmla="*/ 7 w 17"/>
                <a:gd name="T5" fmla="*/ 44 h 47"/>
                <a:gd name="T6" fmla="*/ 16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7" y="47"/>
                    <a:pt x="7" y="44"/>
                  </a:cubicBezTo>
                  <a:cubicBezTo>
                    <a:pt x="8"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83" name="Freeform 346">
              <a:extLst>
                <a:ext uri="{FF2B5EF4-FFF2-40B4-BE49-F238E27FC236}">
                  <a16:creationId xmlns:a16="http://schemas.microsoft.com/office/drawing/2014/main" id="{D5447AC1-059D-9813-1351-9C056FC95A72}"/>
                </a:ext>
              </a:extLst>
            </p:cNvPr>
            <p:cNvSpPr>
              <a:spLocks/>
            </p:cNvSpPr>
            <p:nvPr/>
          </p:nvSpPr>
          <p:spPr bwMode="auto">
            <a:xfrm>
              <a:off x="3926937" y="6363620"/>
              <a:ext cx="33203" cy="201589"/>
            </a:xfrm>
            <a:custGeom>
              <a:avLst/>
              <a:gdLst>
                <a:gd name="T0" fmla="*/ 6 w 8"/>
                <a:gd name="T1" fmla="*/ 3 h 45"/>
                <a:gd name="T2" fmla="*/ 2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6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6" y="45"/>
                    <a:pt x="7" y="42"/>
                  </a:cubicBezTo>
                  <a:cubicBezTo>
                    <a:pt x="8"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84" name="Freeform 347">
              <a:extLst>
                <a:ext uri="{FF2B5EF4-FFF2-40B4-BE49-F238E27FC236}">
                  <a16:creationId xmlns:a16="http://schemas.microsoft.com/office/drawing/2014/main" id="{FA025C8C-72E5-9914-ECB4-80C726A2218A}"/>
                </a:ext>
              </a:extLst>
            </p:cNvPr>
            <p:cNvSpPr>
              <a:spLocks/>
            </p:cNvSpPr>
            <p:nvPr/>
          </p:nvSpPr>
          <p:spPr bwMode="auto">
            <a:xfrm>
              <a:off x="4019431" y="6313815"/>
              <a:ext cx="75892" cy="213447"/>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29 h 48"/>
                <a:gd name="T16" fmla="*/ 0 w 18"/>
                <a:gd name="T17" fmla="*/ 30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29"/>
                  </a:cubicBezTo>
                  <a:cubicBezTo>
                    <a:pt x="0" y="29"/>
                    <a:pt x="0" y="29"/>
                    <a:pt x="0" y="30"/>
                  </a:cubicBezTo>
                  <a:cubicBezTo>
                    <a:pt x="0" y="34"/>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85" name="Freeform 348">
              <a:extLst>
                <a:ext uri="{FF2B5EF4-FFF2-40B4-BE49-F238E27FC236}">
                  <a16:creationId xmlns:a16="http://schemas.microsoft.com/office/drawing/2014/main" id="{108F622A-7C43-D2E9-7C02-E7C9DC1005E5}"/>
                </a:ext>
              </a:extLst>
            </p:cNvPr>
            <p:cNvSpPr>
              <a:spLocks/>
            </p:cNvSpPr>
            <p:nvPr/>
          </p:nvSpPr>
          <p:spPr bwMode="auto">
            <a:xfrm>
              <a:off x="4173587" y="6382593"/>
              <a:ext cx="21345" cy="144670"/>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86" name="Freeform 349">
              <a:extLst>
                <a:ext uri="{FF2B5EF4-FFF2-40B4-BE49-F238E27FC236}">
                  <a16:creationId xmlns:a16="http://schemas.microsoft.com/office/drawing/2014/main" id="{21B0BC21-9C31-9CC2-5D56-AE5FF503FA4A}"/>
                </a:ext>
              </a:extLst>
            </p:cNvPr>
            <p:cNvSpPr>
              <a:spLocks/>
            </p:cNvSpPr>
            <p:nvPr/>
          </p:nvSpPr>
          <p:spPr bwMode="auto">
            <a:xfrm>
              <a:off x="4237621" y="6363620"/>
              <a:ext cx="59291"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2" y="14"/>
                    <a:pt x="2" y="22"/>
                    <a:pt x="3" y="30"/>
                  </a:cubicBezTo>
                  <a:cubicBezTo>
                    <a:pt x="3" y="31"/>
                    <a:pt x="4" y="32"/>
                    <a:pt x="5" y="32"/>
                  </a:cubicBezTo>
                  <a:cubicBezTo>
                    <a:pt x="5" y="34"/>
                    <a:pt x="5" y="36"/>
                    <a:pt x="5" y="38"/>
                  </a:cubicBezTo>
                  <a:cubicBezTo>
                    <a:pt x="6" y="41"/>
                    <a:pt x="10" y="41"/>
                    <a:pt x="10" y="38"/>
                  </a:cubicBezTo>
                  <a:cubicBezTo>
                    <a:pt x="12"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87" name="Freeform 350">
              <a:extLst>
                <a:ext uri="{FF2B5EF4-FFF2-40B4-BE49-F238E27FC236}">
                  <a16:creationId xmlns:a16="http://schemas.microsoft.com/office/drawing/2014/main" id="{66DBEBCD-8B3F-DE7B-D605-9784E0BEF1D9}"/>
                </a:ext>
              </a:extLst>
            </p:cNvPr>
            <p:cNvSpPr>
              <a:spLocks/>
            </p:cNvSpPr>
            <p:nvPr/>
          </p:nvSpPr>
          <p:spPr bwMode="auto">
            <a:xfrm>
              <a:off x="4308770" y="6363620"/>
              <a:ext cx="66406" cy="23242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6"/>
                    <a:pt x="7" y="9"/>
                    <a:pt x="6" y="11"/>
                  </a:cubicBezTo>
                  <a:cubicBezTo>
                    <a:pt x="5" y="10"/>
                    <a:pt x="3" y="11"/>
                    <a:pt x="3" y="13"/>
                  </a:cubicBezTo>
                  <a:cubicBezTo>
                    <a:pt x="3" y="16"/>
                    <a:pt x="3" y="20"/>
                    <a:pt x="1" y="23"/>
                  </a:cubicBezTo>
                  <a:cubicBezTo>
                    <a:pt x="0" y="24"/>
                    <a:pt x="3" y="26"/>
                    <a:pt x="4" y="25"/>
                  </a:cubicBezTo>
                  <a:cubicBezTo>
                    <a:pt x="3" y="33"/>
                    <a:pt x="3" y="41"/>
                    <a:pt x="4" y="49"/>
                  </a:cubicBezTo>
                  <a:cubicBezTo>
                    <a:pt x="5" y="52"/>
                    <a:pt x="9" y="52"/>
                    <a:pt x="10" y="49"/>
                  </a:cubicBezTo>
                  <a:cubicBezTo>
                    <a:pt x="13" y="34"/>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88" name="Freeform 351">
              <a:extLst>
                <a:ext uri="{FF2B5EF4-FFF2-40B4-BE49-F238E27FC236}">
                  <a16:creationId xmlns:a16="http://schemas.microsoft.com/office/drawing/2014/main" id="{70386170-9586-3861-A675-E86E7390C905}"/>
                </a:ext>
              </a:extLst>
            </p:cNvPr>
            <p:cNvSpPr>
              <a:spLocks/>
            </p:cNvSpPr>
            <p:nvPr/>
          </p:nvSpPr>
          <p:spPr bwMode="auto">
            <a:xfrm>
              <a:off x="4119039" y="6382593"/>
              <a:ext cx="49804" cy="203960"/>
            </a:xfrm>
            <a:custGeom>
              <a:avLst/>
              <a:gdLst>
                <a:gd name="T0" fmla="*/ 8 w 12"/>
                <a:gd name="T1" fmla="*/ 7 h 46"/>
                <a:gd name="T2" fmla="*/ 7 w 12"/>
                <a:gd name="T3" fmla="*/ 3 h 46"/>
                <a:gd name="T4" fmla="*/ 3 w 12"/>
                <a:gd name="T5" fmla="*/ 4 h 46"/>
                <a:gd name="T6" fmla="*/ 4 w 12"/>
                <a:gd name="T7" fmla="*/ 8 h 46"/>
                <a:gd name="T8" fmla="*/ 3 w 12"/>
                <a:gd name="T9" fmla="*/ 10 h 46"/>
                <a:gd name="T10" fmla="*/ 4 w 12"/>
                <a:gd name="T11" fmla="*/ 43 h 46"/>
                <a:gd name="T12" fmla="*/ 11 w 12"/>
                <a:gd name="T13" fmla="*/ 42 h 46"/>
                <a:gd name="T14" fmla="*/ 10 w 12"/>
                <a:gd name="T15" fmla="*/ 29 h 46"/>
                <a:gd name="T16" fmla="*/ 11 w 12"/>
                <a:gd name="T17" fmla="*/ 28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4" y="8"/>
                  </a:cubicBezTo>
                  <a:cubicBezTo>
                    <a:pt x="4" y="8"/>
                    <a:pt x="3" y="9"/>
                    <a:pt x="3" y="10"/>
                  </a:cubicBezTo>
                  <a:cubicBezTo>
                    <a:pt x="1" y="21"/>
                    <a:pt x="0" y="32"/>
                    <a:pt x="4" y="43"/>
                  </a:cubicBezTo>
                  <a:cubicBezTo>
                    <a:pt x="5" y="46"/>
                    <a:pt x="11" y="46"/>
                    <a:pt x="11" y="42"/>
                  </a:cubicBezTo>
                  <a:cubicBezTo>
                    <a:pt x="11" y="37"/>
                    <a:pt x="11" y="33"/>
                    <a:pt x="10" y="29"/>
                  </a:cubicBezTo>
                  <a:cubicBezTo>
                    <a:pt x="11" y="28"/>
                    <a:pt x="11" y="28"/>
                    <a:pt x="11" y="28"/>
                  </a:cubicBezTo>
                  <a:cubicBezTo>
                    <a:pt x="11" y="25"/>
                    <a:pt x="11" y="23"/>
                    <a:pt x="11"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89" name="Freeform 352">
              <a:extLst>
                <a:ext uri="{FF2B5EF4-FFF2-40B4-BE49-F238E27FC236}">
                  <a16:creationId xmlns:a16="http://schemas.microsoft.com/office/drawing/2014/main" id="{99A5DB8E-57CF-A682-B186-385248FB05BB}"/>
                </a:ext>
              </a:extLst>
            </p:cNvPr>
            <p:cNvSpPr>
              <a:spLocks/>
            </p:cNvSpPr>
            <p:nvPr/>
          </p:nvSpPr>
          <p:spPr bwMode="auto">
            <a:xfrm>
              <a:off x="3720605" y="6389708"/>
              <a:ext cx="54548" cy="125697"/>
            </a:xfrm>
            <a:custGeom>
              <a:avLst/>
              <a:gdLst>
                <a:gd name="T0" fmla="*/ 12 w 13"/>
                <a:gd name="T1" fmla="*/ 25 h 28"/>
                <a:gd name="T2" fmla="*/ 4 w 13"/>
                <a:gd name="T3" fmla="*/ 3 h 28"/>
                <a:gd name="T4" fmla="*/ 0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3" y="0"/>
                    <a:pt x="0" y="1"/>
                    <a:pt x="0"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90" name="Freeform 353">
              <a:extLst>
                <a:ext uri="{FF2B5EF4-FFF2-40B4-BE49-F238E27FC236}">
                  <a16:creationId xmlns:a16="http://schemas.microsoft.com/office/drawing/2014/main" id="{08E5677A-F260-19F6-30CD-D5C63B0A315E}"/>
                </a:ext>
              </a:extLst>
            </p:cNvPr>
            <p:cNvSpPr>
              <a:spLocks/>
            </p:cNvSpPr>
            <p:nvPr/>
          </p:nvSpPr>
          <p:spPr bwMode="auto">
            <a:xfrm>
              <a:off x="3613882"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4" y="4"/>
                    <a:pt x="8" y="0"/>
                    <a:pt x="6" y="4"/>
                  </a:cubicBezTo>
                  <a:cubicBezTo>
                    <a:pt x="0" y="17"/>
                    <a:pt x="3"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91" name="Freeform 354">
              <a:extLst>
                <a:ext uri="{FF2B5EF4-FFF2-40B4-BE49-F238E27FC236}">
                  <a16:creationId xmlns:a16="http://schemas.microsoft.com/office/drawing/2014/main" id="{94770FE1-C538-6D60-5D60-4F4C7CD55B41}"/>
                </a:ext>
              </a:extLst>
            </p:cNvPr>
            <p:cNvSpPr>
              <a:spLocks/>
            </p:cNvSpPr>
            <p:nvPr/>
          </p:nvSpPr>
          <p:spPr bwMode="auto">
            <a:xfrm>
              <a:off x="3884248" y="6399194"/>
              <a:ext cx="45061" cy="147041"/>
            </a:xfrm>
            <a:custGeom>
              <a:avLst/>
              <a:gdLst>
                <a:gd name="T0" fmla="*/ 3 w 11"/>
                <a:gd name="T1" fmla="*/ 4 h 33"/>
                <a:gd name="T2" fmla="*/ 3 w 11"/>
                <a:gd name="T3" fmla="*/ 29 h 33"/>
                <a:gd name="T4" fmla="*/ 9 w 11"/>
                <a:gd name="T5" fmla="*/ 27 h 33"/>
                <a:gd name="T6" fmla="*/ 9 w 11"/>
                <a:gd name="T7" fmla="*/ 6 h 33"/>
                <a:gd name="T8" fmla="*/ 3 w 11"/>
                <a:gd name="T9" fmla="*/ 4 h 33"/>
              </a:gdLst>
              <a:ahLst/>
              <a:cxnLst>
                <a:cxn ang="0">
                  <a:pos x="T0" y="T1"/>
                </a:cxn>
                <a:cxn ang="0">
                  <a:pos x="T2" y="T3"/>
                </a:cxn>
                <a:cxn ang="0">
                  <a:pos x="T4" y="T5"/>
                </a:cxn>
                <a:cxn ang="0">
                  <a:pos x="T6" y="T7"/>
                </a:cxn>
                <a:cxn ang="0">
                  <a:pos x="T8" y="T9"/>
                </a:cxn>
              </a:cxnLst>
              <a:rect l="0" t="0" r="r" b="b"/>
              <a:pathLst>
                <a:path w="11" h="33">
                  <a:moveTo>
                    <a:pt x="3" y="4"/>
                  </a:moveTo>
                  <a:cubicBezTo>
                    <a:pt x="0" y="12"/>
                    <a:pt x="1" y="21"/>
                    <a:pt x="3" y="29"/>
                  </a:cubicBezTo>
                  <a:cubicBezTo>
                    <a:pt x="4" y="33"/>
                    <a:pt x="10" y="31"/>
                    <a:pt x="9" y="27"/>
                  </a:cubicBezTo>
                  <a:cubicBezTo>
                    <a:pt x="8" y="20"/>
                    <a:pt x="7" y="13"/>
                    <a:pt x="9" y="6"/>
                  </a:cubicBezTo>
                  <a:cubicBezTo>
                    <a:pt x="11"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92" name="Freeform 355">
              <a:extLst>
                <a:ext uri="{FF2B5EF4-FFF2-40B4-BE49-F238E27FC236}">
                  <a16:creationId xmlns:a16="http://schemas.microsoft.com/office/drawing/2014/main" id="{B2E9244A-A9D4-DA15-0469-D22EC2F69E17}"/>
                </a:ext>
              </a:extLst>
            </p:cNvPr>
            <p:cNvSpPr>
              <a:spLocks/>
            </p:cNvSpPr>
            <p:nvPr/>
          </p:nvSpPr>
          <p:spPr bwMode="auto">
            <a:xfrm>
              <a:off x="4408378" y="6337532"/>
              <a:ext cx="64034" cy="222933"/>
            </a:xfrm>
            <a:custGeom>
              <a:avLst/>
              <a:gdLst>
                <a:gd name="T0" fmla="*/ 10 w 15"/>
                <a:gd name="T1" fmla="*/ 27 h 50"/>
                <a:gd name="T2" fmla="*/ 13 w 15"/>
                <a:gd name="T3" fmla="*/ 6 h 50"/>
                <a:gd name="T4" fmla="*/ 6 w 15"/>
                <a:gd name="T5" fmla="*/ 4 h 50"/>
                <a:gd name="T6" fmla="*/ 4 w 15"/>
                <a:gd name="T7" fmla="*/ 15 h 50"/>
                <a:gd name="T8" fmla="*/ 3 w 15"/>
                <a:gd name="T9" fmla="*/ 16 h 50"/>
                <a:gd name="T10" fmla="*/ 4 w 15"/>
                <a:gd name="T11" fmla="*/ 46 h 50"/>
                <a:gd name="T12" fmla="*/ 11 w 15"/>
                <a:gd name="T13" fmla="*/ 42 h 50"/>
                <a:gd name="T14" fmla="*/ 8 w 15"/>
                <a:gd name="T15" fmla="*/ 30 h 50"/>
                <a:gd name="T16" fmla="*/ 10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0" y="27"/>
                  </a:moveTo>
                  <a:cubicBezTo>
                    <a:pt x="11" y="20"/>
                    <a:pt x="11" y="13"/>
                    <a:pt x="13" y="6"/>
                  </a:cubicBezTo>
                  <a:cubicBezTo>
                    <a:pt x="15" y="1"/>
                    <a:pt x="7" y="0"/>
                    <a:pt x="6" y="4"/>
                  </a:cubicBezTo>
                  <a:cubicBezTo>
                    <a:pt x="5" y="8"/>
                    <a:pt x="4" y="11"/>
                    <a:pt x="4" y="15"/>
                  </a:cubicBezTo>
                  <a:cubicBezTo>
                    <a:pt x="4" y="15"/>
                    <a:pt x="3" y="16"/>
                    <a:pt x="3" y="16"/>
                  </a:cubicBezTo>
                  <a:cubicBezTo>
                    <a:pt x="0" y="27"/>
                    <a:pt x="0" y="36"/>
                    <a:pt x="4" y="46"/>
                  </a:cubicBezTo>
                  <a:cubicBezTo>
                    <a:pt x="6" y="50"/>
                    <a:pt x="13" y="46"/>
                    <a:pt x="11" y="42"/>
                  </a:cubicBezTo>
                  <a:cubicBezTo>
                    <a:pt x="9" y="38"/>
                    <a:pt x="8" y="34"/>
                    <a:pt x="8" y="30"/>
                  </a:cubicBezTo>
                  <a:cubicBezTo>
                    <a:pt x="9" y="30"/>
                    <a:pt x="10" y="29"/>
                    <a:pt x="10"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93" name="Freeform 356">
              <a:extLst>
                <a:ext uri="{FF2B5EF4-FFF2-40B4-BE49-F238E27FC236}">
                  <a16:creationId xmlns:a16="http://schemas.microsoft.com/office/drawing/2014/main" id="{54DA0E8B-A035-7CAD-29E6-9679F67BF8A7}"/>
                </a:ext>
              </a:extLst>
            </p:cNvPr>
            <p:cNvSpPr>
              <a:spLocks/>
            </p:cNvSpPr>
            <p:nvPr/>
          </p:nvSpPr>
          <p:spPr bwMode="auto">
            <a:xfrm>
              <a:off x="4498500" y="6394451"/>
              <a:ext cx="33203" cy="142298"/>
            </a:xfrm>
            <a:custGeom>
              <a:avLst/>
              <a:gdLst>
                <a:gd name="T0" fmla="*/ 5 w 8"/>
                <a:gd name="T1" fmla="*/ 4 h 32"/>
                <a:gd name="T2" fmla="*/ 0 w 8"/>
                <a:gd name="T3" fmla="*/ 5 h 32"/>
                <a:gd name="T4" fmla="*/ 3 w 8"/>
                <a:gd name="T5" fmla="*/ 29 h 32"/>
                <a:gd name="T6" fmla="*/ 7 w 8"/>
                <a:gd name="T7" fmla="*/ 29 h 32"/>
                <a:gd name="T8" fmla="*/ 5 w 8"/>
                <a:gd name="T9" fmla="*/ 4 h 32"/>
              </a:gdLst>
              <a:ahLst/>
              <a:cxnLst>
                <a:cxn ang="0">
                  <a:pos x="T0" y="T1"/>
                </a:cxn>
                <a:cxn ang="0">
                  <a:pos x="T2" y="T3"/>
                </a:cxn>
                <a:cxn ang="0">
                  <a:pos x="T4" y="T5"/>
                </a:cxn>
                <a:cxn ang="0">
                  <a:pos x="T6" y="T7"/>
                </a:cxn>
                <a:cxn ang="0">
                  <a:pos x="T8" y="T9"/>
                </a:cxn>
              </a:cxnLst>
              <a:rect l="0" t="0" r="r" b="b"/>
              <a:pathLst>
                <a:path w="8" h="32">
                  <a:moveTo>
                    <a:pt x="5" y="4"/>
                  </a:moveTo>
                  <a:cubicBezTo>
                    <a:pt x="5" y="0"/>
                    <a:pt x="0" y="2"/>
                    <a:pt x="0" y="5"/>
                  </a:cubicBezTo>
                  <a:cubicBezTo>
                    <a:pt x="2" y="13"/>
                    <a:pt x="2" y="21"/>
                    <a:pt x="3" y="29"/>
                  </a:cubicBezTo>
                  <a:cubicBezTo>
                    <a:pt x="3" y="32"/>
                    <a:pt x="7" y="32"/>
                    <a:pt x="7" y="29"/>
                  </a:cubicBezTo>
                  <a:cubicBezTo>
                    <a:pt x="8" y="20"/>
                    <a:pt x="7" y="12"/>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94" name="Freeform 357">
              <a:extLst>
                <a:ext uri="{FF2B5EF4-FFF2-40B4-BE49-F238E27FC236}">
                  <a16:creationId xmlns:a16="http://schemas.microsoft.com/office/drawing/2014/main" id="{997267E0-82D3-08FD-1939-0D19D340D7C8}"/>
                </a:ext>
              </a:extLst>
            </p:cNvPr>
            <p:cNvSpPr>
              <a:spLocks/>
            </p:cNvSpPr>
            <p:nvPr/>
          </p:nvSpPr>
          <p:spPr bwMode="auto">
            <a:xfrm>
              <a:off x="4522217" y="6373106"/>
              <a:ext cx="80635" cy="239535"/>
            </a:xfrm>
            <a:custGeom>
              <a:avLst/>
              <a:gdLst>
                <a:gd name="T0" fmla="*/ 17 w 19"/>
                <a:gd name="T1" fmla="*/ 47 h 54"/>
                <a:gd name="T2" fmla="*/ 12 w 19"/>
                <a:gd name="T3" fmla="*/ 15 h 54"/>
                <a:gd name="T4" fmla="*/ 11 w 19"/>
                <a:gd name="T5" fmla="*/ 13 h 54"/>
                <a:gd name="T6" fmla="*/ 11 w 19"/>
                <a:gd name="T7" fmla="*/ 4 h 54"/>
                <a:gd name="T8" fmla="*/ 7 w 19"/>
                <a:gd name="T9" fmla="*/ 4 h 54"/>
                <a:gd name="T10" fmla="*/ 7 w 19"/>
                <a:gd name="T11" fmla="*/ 13 h 54"/>
                <a:gd name="T12" fmla="*/ 6 w 19"/>
                <a:gd name="T13" fmla="*/ 14 h 54"/>
                <a:gd name="T14" fmla="*/ 6 w 19"/>
                <a:gd name="T15" fmla="*/ 23 h 54"/>
                <a:gd name="T16" fmla="*/ 4 w 19"/>
                <a:gd name="T17" fmla="*/ 23 h 54"/>
                <a:gd name="T18" fmla="*/ 0 w 19"/>
                <a:gd name="T19" fmla="*/ 40 h 54"/>
                <a:gd name="T20" fmla="*/ 2 w 19"/>
                <a:gd name="T21" fmla="*/ 40 h 54"/>
                <a:gd name="T22" fmla="*/ 5 w 19"/>
                <a:gd name="T23" fmla="*/ 26 h 54"/>
                <a:gd name="T24" fmla="*/ 9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3" y="25"/>
                    <a:pt x="12" y="15"/>
                  </a:cubicBezTo>
                  <a:cubicBezTo>
                    <a:pt x="12" y="14"/>
                    <a:pt x="12" y="13"/>
                    <a:pt x="11" y="13"/>
                  </a:cubicBezTo>
                  <a:cubicBezTo>
                    <a:pt x="11" y="10"/>
                    <a:pt x="11" y="8"/>
                    <a:pt x="11" y="4"/>
                  </a:cubicBezTo>
                  <a:cubicBezTo>
                    <a:pt x="11" y="0"/>
                    <a:pt x="7" y="0"/>
                    <a:pt x="7" y="4"/>
                  </a:cubicBezTo>
                  <a:cubicBezTo>
                    <a:pt x="7" y="8"/>
                    <a:pt x="7" y="10"/>
                    <a:pt x="7" y="13"/>
                  </a:cubicBezTo>
                  <a:cubicBezTo>
                    <a:pt x="7" y="13"/>
                    <a:pt x="6" y="14"/>
                    <a:pt x="6" y="14"/>
                  </a:cubicBezTo>
                  <a:cubicBezTo>
                    <a:pt x="6" y="17"/>
                    <a:pt x="6" y="20"/>
                    <a:pt x="6" y="23"/>
                  </a:cubicBezTo>
                  <a:cubicBezTo>
                    <a:pt x="5" y="22"/>
                    <a:pt x="4" y="22"/>
                    <a:pt x="4" y="23"/>
                  </a:cubicBezTo>
                  <a:cubicBezTo>
                    <a:pt x="2" y="29"/>
                    <a:pt x="2" y="34"/>
                    <a:pt x="0" y="40"/>
                  </a:cubicBezTo>
                  <a:cubicBezTo>
                    <a:pt x="0" y="41"/>
                    <a:pt x="2" y="41"/>
                    <a:pt x="2" y="40"/>
                  </a:cubicBezTo>
                  <a:cubicBezTo>
                    <a:pt x="3" y="35"/>
                    <a:pt x="4" y="30"/>
                    <a:pt x="5" y="26"/>
                  </a:cubicBezTo>
                  <a:cubicBezTo>
                    <a:pt x="5" y="34"/>
                    <a:pt x="6" y="42"/>
                    <a:pt x="9"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95" name="Freeform 358">
              <a:extLst>
                <a:ext uri="{FF2B5EF4-FFF2-40B4-BE49-F238E27FC236}">
                  <a16:creationId xmlns:a16="http://schemas.microsoft.com/office/drawing/2014/main" id="{CA51EEED-EC6B-3253-437E-2B6DC470DF36}"/>
                </a:ext>
              </a:extLst>
            </p:cNvPr>
            <p:cNvSpPr>
              <a:spLocks/>
            </p:cNvSpPr>
            <p:nvPr/>
          </p:nvSpPr>
          <p:spPr bwMode="auto">
            <a:xfrm>
              <a:off x="4624197" y="6491688"/>
              <a:ext cx="28460" cy="130440"/>
            </a:xfrm>
            <a:custGeom>
              <a:avLst/>
              <a:gdLst>
                <a:gd name="T0" fmla="*/ 6 w 7"/>
                <a:gd name="T1" fmla="*/ 4 h 29"/>
                <a:gd name="T2" fmla="*/ 1 w 7"/>
                <a:gd name="T3" fmla="*/ 3 h 29"/>
                <a:gd name="T4" fmla="*/ 0 w 7"/>
                <a:gd name="T5" fmla="*/ 25 h 29"/>
                <a:gd name="T6" fmla="*/ 7 w 7"/>
                <a:gd name="T7" fmla="*/ 25 h 29"/>
                <a:gd name="T8" fmla="*/ 6 w 7"/>
                <a:gd name="T9" fmla="*/ 4 h 29"/>
              </a:gdLst>
              <a:ahLst/>
              <a:cxnLst>
                <a:cxn ang="0">
                  <a:pos x="T0" y="T1"/>
                </a:cxn>
                <a:cxn ang="0">
                  <a:pos x="T2" y="T3"/>
                </a:cxn>
                <a:cxn ang="0">
                  <a:pos x="T4" y="T5"/>
                </a:cxn>
                <a:cxn ang="0">
                  <a:pos x="T6" y="T7"/>
                </a:cxn>
                <a:cxn ang="0">
                  <a:pos x="T8" y="T9"/>
                </a:cxn>
              </a:cxnLst>
              <a:rect l="0" t="0" r="r" b="b"/>
              <a:pathLst>
                <a:path w="7" h="29">
                  <a:moveTo>
                    <a:pt x="6" y="4"/>
                  </a:moveTo>
                  <a:cubicBezTo>
                    <a:pt x="5" y="1"/>
                    <a:pt x="2" y="0"/>
                    <a:pt x="1" y="3"/>
                  </a:cubicBezTo>
                  <a:cubicBezTo>
                    <a:pt x="1" y="11"/>
                    <a:pt x="0" y="21"/>
                    <a:pt x="0" y="25"/>
                  </a:cubicBezTo>
                  <a:cubicBezTo>
                    <a:pt x="0" y="29"/>
                    <a:pt x="7" y="29"/>
                    <a:pt x="7" y="25"/>
                  </a:cubicBezTo>
                  <a:cubicBezTo>
                    <a:pt x="7" y="21"/>
                    <a:pt x="6" y="11"/>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96" name="Freeform 359">
              <a:extLst>
                <a:ext uri="{FF2B5EF4-FFF2-40B4-BE49-F238E27FC236}">
                  <a16:creationId xmlns:a16="http://schemas.microsoft.com/office/drawing/2014/main" id="{55C2CB8C-376A-0AC7-BC0C-F3AF7E6D7601}"/>
                </a:ext>
              </a:extLst>
            </p:cNvPr>
            <p:cNvSpPr>
              <a:spLocks/>
            </p:cNvSpPr>
            <p:nvPr/>
          </p:nvSpPr>
          <p:spPr bwMode="auto">
            <a:xfrm>
              <a:off x="4652656" y="6394451"/>
              <a:ext cx="42689" cy="177872"/>
            </a:xfrm>
            <a:custGeom>
              <a:avLst/>
              <a:gdLst>
                <a:gd name="T0" fmla="*/ 3 w 10"/>
                <a:gd name="T1" fmla="*/ 3 h 40"/>
                <a:gd name="T2" fmla="*/ 1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1" y="14"/>
                    <a:pt x="0" y="24"/>
                    <a:pt x="1" y="35"/>
                  </a:cubicBezTo>
                  <a:cubicBezTo>
                    <a:pt x="1" y="40"/>
                    <a:pt x="9" y="40"/>
                    <a:pt x="9"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97" name="Freeform 360">
              <a:extLst>
                <a:ext uri="{FF2B5EF4-FFF2-40B4-BE49-F238E27FC236}">
                  <a16:creationId xmlns:a16="http://schemas.microsoft.com/office/drawing/2014/main" id="{DF1A8CEA-CC52-81CC-F802-7E7F03DC89A7}"/>
                </a:ext>
              </a:extLst>
            </p:cNvPr>
            <p:cNvSpPr>
              <a:spLocks/>
            </p:cNvSpPr>
            <p:nvPr/>
          </p:nvSpPr>
          <p:spPr bwMode="auto">
            <a:xfrm>
              <a:off x="4695346" y="6382593"/>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2" y="14"/>
                    <a:pt x="2" y="17"/>
                    <a:pt x="2" y="19"/>
                  </a:cubicBezTo>
                  <a:cubicBezTo>
                    <a:pt x="0" y="31"/>
                    <a:pt x="1" y="43"/>
                    <a:pt x="6"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98" name="Freeform 361">
              <a:extLst>
                <a:ext uri="{FF2B5EF4-FFF2-40B4-BE49-F238E27FC236}">
                  <a16:creationId xmlns:a16="http://schemas.microsoft.com/office/drawing/2014/main" id="{ED8B74F8-3E3A-E22D-045E-39D284C8912A}"/>
                </a:ext>
              </a:extLst>
            </p:cNvPr>
            <p:cNvSpPr>
              <a:spLocks/>
            </p:cNvSpPr>
            <p:nvPr/>
          </p:nvSpPr>
          <p:spPr bwMode="auto">
            <a:xfrm>
              <a:off x="4612339" y="6347018"/>
              <a:ext cx="33203" cy="158899"/>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99" name="Freeform 362">
              <a:extLst>
                <a:ext uri="{FF2B5EF4-FFF2-40B4-BE49-F238E27FC236}">
                  <a16:creationId xmlns:a16="http://schemas.microsoft.com/office/drawing/2014/main" id="{59E221F1-D4FB-0FE8-E5F2-D2D204B4829F}"/>
                </a:ext>
              </a:extLst>
            </p:cNvPr>
            <p:cNvSpPr>
              <a:spLocks/>
            </p:cNvSpPr>
            <p:nvPr/>
          </p:nvSpPr>
          <p:spPr bwMode="auto">
            <a:xfrm>
              <a:off x="4754637" y="6382593"/>
              <a:ext cx="66406" cy="177872"/>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39"/>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00" name="Freeform 363">
              <a:extLst>
                <a:ext uri="{FF2B5EF4-FFF2-40B4-BE49-F238E27FC236}">
                  <a16:creationId xmlns:a16="http://schemas.microsoft.com/office/drawing/2014/main" id="{AF25AB6C-6816-184D-4226-AB85CE5B87F3}"/>
                </a:ext>
              </a:extLst>
            </p:cNvPr>
            <p:cNvSpPr>
              <a:spLocks/>
            </p:cNvSpPr>
            <p:nvPr/>
          </p:nvSpPr>
          <p:spPr bwMode="auto">
            <a:xfrm>
              <a:off x="4854245" y="6453742"/>
              <a:ext cx="35574" cy="142298"/>
            </a:xfrm>
            <a:custGeom>
              <a:avLst/>
              <a:gdLst>
                <a:gd name="T0" fmla="*/ 0 w 8"/>
                <a:gd name="T1" fmla="*/ 5 h 32"/>
                <a:gd name="T2" fmla="*/ 1 w 8"/>
                <a:gd name="T3" fmla="*/ 28 h 32"/>
                <a:gd name="T4" fmla="*/ 6 w 8"/>
                <a:gd name="T5" fmla="*/ 28 h 32"/>
                <a:gd name="T6" fmla="*/ 7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6" y="28"/>
                  </a:cubicBezTo>
                  <a:cubicBezTo>
                    <a:pt x="7" y="20"/>
                    <a:pt x="7" y="13"/>
                    <a:pt x="7"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01" name="Freeform 364">
              <a:extLst>
                <a:ext uri="{FF2B5EF4-FFF2-40B4-BE49-F238E27FC236}">
                  <a16:creationId xmlns:a16="http://schemas.microsoft.com/office/drawing/2014/main" id="{57102FB7-CC25-BA20-390E-A76A9871B806}"/>
                </a:ext>
              </a:extLst>
            </p:cNvPr>
            <p:cNvSpPr>
              <a:spLocks/>
            </p:cNvSpPr>
            <p:nvPr/>
          </p:nvSpPr>
          <p:spPr bwMode="auto">
            <a:xfrm>
              <a:off x="4998915" y="6332788"/>
              <a:ext cx="54548" cy="234792"/>
            </a:xfrm>
            <a:custGeom>
              <a:avLst/>
              <a:gdLst>
                <a:gd name="T0" fmla="*/ 10 w 13"/>
                <a:gd name="T1" fmla="*/ 1 h 53"/>
                <a:gd name="T2" fmla="*/ 4 w 13"/>
                <a:gd name="T3" fmla="*/ 21 h 53"/>
                <a:gd name="T4" fmla="*/ 0 w 13"/>
                <a:gd name="T5" fmla="*/ 24 h 53"/>
                <a:gd name="T6" fmla="*/ 3 w 13"/>
                <a:gd name="T7" fmla="*/ 44 h 53"/>
                <a:gd name="T8" fmla="*/ 4 w 13"/>
                <a:gd name="T9" fmla="*/ 45 h 53"/>
                <a:gd name="T10" fmla="*/ 5 w 13"/>
                <a:gd name="T11" fmla="*/ 46 h 53"/>
                <a:gd name="T12" fmla="*/ 7 w 13"/>
                <a:gd name="T13" fmla="*/ 50 h 53"/>
                <a:gd name="T14" fmla="*/ 12 w 13"/>
                <a:gd name="T15" fmla="*/ 48 h 53"/>
                <a:gd name="T16" fmla="*/ 8 w 13"/>
                <a:gd name="T17" fmla="*/ 32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0"/>
                    <a:pt x="0" y="21"/>
                    <a:pt x="0" y="24"/>
                  </a:cubicBezTo>
                  <a:cubicBezTo>
                    <a:pt x="0" y="31"/>
                    <a:pt x="1" y="38"/>
                    <a:pt x="3"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2"/>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02" name="Freeform 365">
              <a:extLst>
                <a:ext uri="{FF2B5EF4-FFF2-40B4-BE49-F238E27FC236}">
                  <a16:creationId xmlns:a16="http://schemas.microsoft.com/office/drawing/2014/main" id="{6D940F07-F406-C1FC-85A8-EF611DADEDDD}"/>
                </a:ext>
              </a:extLst>
            </p:cNvPr>
            <p:cNvSpPr>
              <a:spLocks/>
            </p:cNvSpPr>
            <p:nvPr/>
          </p:nvSpPr>
          <p:spPr bwMode="auto">
            <a:xfrm>
              <a:off x="5065320" y="6328045"/>
              <a:ext cx="71149" cy="208704"/>
            </a:xfrm>
            <a:custGeom>
              <a:avLst/>
              <a:gdLst>
                <a:gd name="T0" fmla="*/ 12 w 17"/>
                <a:gd name="T1" fmla="*/ 2 h 47"/>
                <a:gd name="T2" fmla="*/ 1 w 17"/>
                <a:gd name="T3" fmla="*/ 44 h 47"/>
                <a:gd name="T4" fmla="*/ 6 w 17"/>
                <a:gd name="T5" fmla="*/ 44 h 47"/>
                <a:gd name="T6" fmla="*/ 15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6" y="47"/>
                    <a:pt x="6" y="44"/>
                  </a:cubicBezTo>
                  <a:cubicBezTo>
                    <a:pt x="7" y="30"/>
                    <a:pt x="8" y="16"/>
                    <a:pt x="15" y="4"/>
                  </a:cubicBezTo>
                  <a:cubicBezTo>
                    <a:pt x="17"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03" name="Freeform 366">
              <a:extLst>
                <a:ext uri="{FF2B5EF4-FFF2-40B4-BE49-F238E27FC236}">
                  <a16:creationId xmlns:a16="http://schemas.microsoft.com/office/drawing/2014/main" id="{D8BCAECE-DB47-11EF-D4DB-303B02DD05CA}"/>
                </a:ext>
              </a:extLst>
            </p:cNvPr>
            <p:cNvSpPr>
              <a:spLocks/>
            </p:cNvSpPr>
            <p:nvPr/>
          </p:nvSpPr>
          <p:spPr bwMode="auto">
            <a:xfrm>
              <a:off x="5148327" y="6363620"/>
              <a:ext cx="30831" cy="201589"/>
            </a:xfrm>
            <a:custGeom>
              <a:avLst/>
              <a:gdLst>
                <a:gd name="T0" fmla="*/ 6 w 7"/>
                <a:gd name="T1" fmla="*/ 3 h 45"/>
                <a:gd name="T2" fmla="*/ 2 w 7"/>
                <a:gd name="T3" fmla="*/ 3 h 45"/>
                <a:gd name="T4" fmla="*/ 1 w 7"/>
                <a:gd name="T5" fmla="*/ 15 h 45"/>
                <a:gd name="T6" fmla="*/ 0 w 7"/>
                <a:gd name="T7" fmla="*/ 17 h 45"/>
                <a:gd name="T8" fmla="*/ 0 w 7"/>
                <a:gd name="T9" fmla="*/ 34 h 45"/>
                <a:gd name="T10" fmla="*/ 1 w 7"/>
                <a:gd name="T11" fmla="*/ 36 h 45"/>
                <a:gd name="T12" fmla="*/ 2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1" y="15"/>
                  </a:cubicBezTo>
                  <a:cubicBezTo>
                    <a:pt x="0" y="15"/>
                    <a:pt x="0" y="16"/>
                    <a:pt x="0" y="17"/>
                  </a:cubicBezTo>
                  <a:cubicBezTo>
                    <a:pt x="0" y="23"/>
                    <a:pt x="0" y="28"/>
                    <a:pt x="0" y="34"/>
                  </a:cubicBezTo>
                  <a:cubicBezTo>
                    <a:pt x="0" y="35"/>
                    <a:pt x="0" y="35"/>
                    <a:pt x="1" y="36"/>
                  </a:cubicBezTo>
                  <a:cubicBezTo>
                    <a:pt x="1" y="38"/>
                    <a:pt x="1" y="40"/>
                    <a:pt x="2" y="42"/>
                  </a:cubicBezTo>
                  <a:cubicBezTo>
                    <a:pt x="2" y="45"/>
                    <a:pt x="6" y="45"/>
                    <a:pt x="6" y="42"/>
                  </a:cubicBezTo>
                  <a:cubicBezTo>
                    <a:pt x="7" y="29"/>
                    <a:pt x="6"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04" name="Freeform 367">
              <a:extLst>
                <a:ext uri="{FF2B5EF4-FFF2-40B4-BE49-F238E27FC236}">
                  <a16:creationId xmlns:a16="http://schemas.microsoft.com/office/drawing/2014/main" id="{E348BBE2-B481-9756-7CF2-BE9F42E8F2F6}"/>
                </a:ext>
              </a:extLst>
            </p:cNvPr>
            <p:cNvSpPr>
              <a:spLocks/>
            </p:cNvSpPr>
            <p:nvPr/>
          </p:nvSpPr>
          <p:spPr bwMode="auto">
            <a:xfrm>
              <a:off x="5238449" y="6313815"/>
              <a:ext cx="78264" cy="213447"/>
            </a:xfrm>
            <a:custGeom>
              <a:avLst/>
              <a:gdLst>
                <a:gd name="T0" fmla="*/ 18 w 19"/>
                <a:gd name="T1" fmla="*/ 44 h 48"/>
                <a:gd name="T2" fmla="*/ 17 w 19"/>
                <a:gd name="T3" fmla="*/ 17 h 48"/>
                <a:gd name="T4" fmla="*/ 10 w 19"/>
                <a:gd name="T5" fmla="*/ 15 h 48"/>
                <a:gd name="T6" fmla="*/ 10 w 19"/>
                <a:gd name="T7" fmla="*/ 15 h 48"/>
                <a:gd name="T8" fmla="*/ 9 w 19"/>
                <a:gd name="T9" fmla="*/ 16 h 48"/>
                <a:gd name="T10" fmla="*/ 10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7" y="13"/>
                    <a:pt x="11" y="11"/>
                    <a:pt x="10" y="15"/>
                  </a:cubicBezTo>
                  <a:cubicBezTo>
                    <a:pt x="10" y="15"/>
                    <a:pt x="10" y="15"/>
                    <a:pt x="10" y="15"/>
                  </a:cubicBezTo>
                  <a:cubicBezTo>
                    <a:pt x="9" y="16"/>
                    <a:pt x="9" y="16"/>
                    <a:pt x="9" y="16"/>
                  </a:cubicBezTo>
                  <a:cubicBezTo>
                    <a:pt x="10" y="12"/>
                    <a:pt x="10" y="8"/>
                    <a:pt x="10" y="4"/>
                  </a:cubicBezTo>
                  <a:cubicBezTo>
                    <a:pt x="11" y="1"/>
                    <a:pt x="5" y="0"/>
                    <a:pt x="5" y="3"/>
                  </a:cubicBezTo>
                  <a:cubicBezTo>
                    <a:pt x="3" y="12"/>
                    <a:pt x="2" y="21"/>
                    <a:pt x="2" y="29"/>
                  </a:cubicBezTo>
                  <a:cubicBezTo>
                    <a:pt x="1" y="29"/>
                    <a:pt x="0" y="29"/>
                    <a:pt x="0" y="30"/>
                  </a:cubicBezTo>
                  <a:cubicBezTo>
                    <a:pt x="0" y="34"/>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05" name="Freeform 368">
              <a:extLst>
                <a:ext uri="{FF2B5EF4-FFF2-40B4-BE49-F238E27FC236}">
                  <a16:creationId xmlns:a16="http://schemas.microsoft.com/office/drawing/2014/main" id="{1DC82AC7-6F00-C755-7392-8A6B284933E6}"/>
                </a:ext>
              </a:extLst>
            </p:cNvPr>
            <p:cNvSpPr>
              <a:spLocks/>
            </p:cNvSpPr>
            <p:nvPr/>
          </p:nvSpPr>
          <p:spPr bwMode="auto">
            <a:xfrm>
              <a:off x="5392605" y="6382593"/>
              <a:ext cx="26088" cy="144670"/>
            </a:xfrm>
            <a:custGeom>
              <a:avLst/>
              <a:gdLst>
                <a:gd name="T0" fmla="*/ 5 w 6"/>
                <a:gd name="T1" fmla="*/ 3 h 33"/>
                <a:gd name="T2" fmla="*/ 1 w 6"/>
                <a:gd name="T3" fmla="*/ 3 h 33"/>
                <a:gd name="T4" fmla="*/ 1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1" y="3"/>
                  </a:cubicBezTo>
                  <a:cubicBezTo>
                    <a:pt x="0" y="12"/>
                    <a:pt x="0" y="21"/>
                    <a:pt x="1"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06" name="Freeform 369">
              <a:extLst>
                <a:ext uri="{FF2B5EF4-FFF2-40B4-BE49-F238E27FC236}">
                  <a16:creationId xmlns:a16="http://schemas.microsoft.com/office/drawing/2014/main" id="{128DB2BB-F49E-84BF-E1BF-7F1EFF2AA7FC}"/>
                </a:ext>
              </a:extLst>
            </p:cNvPr>
            <p:cNvSpPr>
              <a:spLocks/>
            </p:cNvSpPr>
            <p:nvPr/>
          </p:nvSpPr>
          <p:spPr bwMode="auto">
            <a:xfrm>
              <a:off x="5456640" y="6363620"/>
              <a:ext cx="61662" cy="182616"/>
            </a:xfrm>
            <a:custGeom>
              <a:avLst/>
              <a:gdLst>
                <a:gd name="T0" fmla="*/ 8 w 15"/>
                <a:gd name="T1" fmla="*/ 7 h 41"/>
                <a:gd name="T2" fmla="*/ 7 w 15"/>
                <a:gd name="T3" fmla="*/ 4 h 41"/>
                <a:gd name="T4" fmla="*/ 1 w 15"/>
                <a:gd name="T5" fmla="*/ 6 h 41"/>
                <a:gd name="T6" fmla="*/ 3 w 15"/>
                <a:gd name="T7" fmla="*/ 30 h 41"/>
                <a:gd name="T8" fmla="*/ 5 w 15"/>
                <a:gd name="T9" fmla="*/ 32 h 41"/>
                <a:gd name="T10" fmla="*/ 6 w 15"/>
                <a:gd name="T11" fmla="*/ 38 h 41"/>
                <a:gd name="T12" fmla="*/ 11 w 15"/>
                <a:gd name="T13" fmla="*/ 38 h 41"/>
                <a:gd name="T14" fmla="*/ 14 w 15"/>
                <a:gd name="T15" fmla="*/ 10 h 41"/>
                <a:gd name="T16" fmla="*/ 8 w 15"/>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8" y="7"/>
                  </a:moveTo>
                  <a:cubicBezTo>
                    <a:pt x="8" y="6"/>
                    <a:pt x="8" y="5"/>
                    <a:pt x="7" y="4"/>
                  </a:cubicBezTo>
                  <a:cubicBezTo>
                    <a:pt x="6" y="0"/>
                    <a:pt x="0" y="2"/>
                    <a:pt x="1" y="6"/>
                  </a:cubicBezTo>
                  <a:cubicBezTo>
                    <a:pt x="3" y="14"/>
                    <a:pt x="3" y="22"/>
                    <a:pt x="3" y="30"/>
                  </a:cubicBezTo>
                  <a:cubicBezTo>
                    <a:pt x="3" y="31"/>
                    <a:pt x="4" y="32"/>
                    <a:pt x="5" y="32"/>
                  </a:cubicBezTo>
                  <a:cubicBezTo>
                    <a:pt x="5" y="34"/>
                    <a:pt x="6" y="36"/>
                    <a:pt x="6" y="38"/>
                  </a:cubicBezTo>
                  <a:cubicBezTo>
                    <a:pt x="6" y="41"/>
                    <a:pt x="11" y="41"/>
                    <a:pt x="11" y="38"/>
                  </a:cubicBezTo>
                  <a:cubicBezTo>
                    <a:pt x="12" y="29"/>
                    <a:pt x="12" y="19"/>
                    <a:pt x="14" y="10"/>
                  </a:cubicBezTo>
                  <a:cubicBezTo>
                    <a:pt x="15" y="6"/>
                    <a:pt x="10" y="4"/>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07" name="Freeform 370">
              <a:extLst>
                <a:ext uri="{FF2B5EF4-FFF2-40B4-BE49-F238E27FC236}">
                  <a16:creationId xmlns:a16="http://schemas.microsoft.com/office/drawing/2014/main" id="{17980452-37D7-FCCF-A85E-E6C0A850ED10}"/>
                </a:ext>
              </a:extLst>
            </p:cNvPr>
            <p:cNvSpPr>
              <a:spLocks/>
            </p:cNvSpPr>
            <p:nvPr/>
          </p:nvSpPr>
          <p:spPr bwMode="auto">
            <a:xfrm>
              <a:off x="5532532" y="6363620"/>
              <a:ext cx="61662" cy="23242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4" y="10"/>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08" name="Freeform 371">
              <a:extLst>
                <a:ext uri="{FF2B5EF4-FFF2-40B4-BE49-F238E27FC236}">
                  <a16:creationId xmlns:a16="http://schemas.microsoft.com/office/drawing/2014/main" id="{764E521F-BC67-A319-6832-9D6EEA8934AF}"/>
                </a:ext>
              </a:extLst>
            </p:cNvPr>
            <p:cNvSpPr>
              <a:spLocks/>
            </p:cNvSpPr>
            <p:nvPr/>
          </p:nvSpPr>
          <p:spPr bwMode="auto">
            <a:xfrm>
              <a:off x="5338058" y="6382593"/>
              <a:ext cx="52176" cy="203960"/>
            </a:xfrm>
            <a:custGeom>
              <a:avLst/>
              <a:gdLst>
                <a:gd name="T0" fmla="*/ 9 w 12"/>
                <a:gd name="T1" fmla="*/ 7 h 46"/>
                <a:gd name="T2" fmla="*/ 8 w 12"/>
                <a:gd name="T3" fmla="*/ 3 h 46"/>
                <a:gd name="T4" fmla="*/ 4 w 12"/>
                <a:gd name="T5" fmla="*/ 4 h 46"/>
                <a:gd name="T6" fmla="*/ 5 w 12"/>
                <a:gd name="T7" fmla="*/ 8 h 46"/>
                <a:gd name="T8" fmla="*/ 4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9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9" y="7"/>
                  </a:moveTo>
                  <a:cubicBezTo>
                    <a:pt x="8" y="6"/>
                    <a:pt x="8" y="4"/>
                    <a:pt x="8" y="3"/>
                  </a:cubicBezTo>
                  <a:cubicBezTo>
                    <a:pt x="7" y="0"/>
                    <a:pt x="3" y="1"/>
                    <a:pt x="4" y="4"/>
                  </a:cubicBezTo>
                  <a:cubicBezTo>
                    <a:pt x="4" y="5"/>
                    <a:pt x="5" y="6"/>
                    <a:pt x="5" y="8"/>
                  </a:cubicBezTo>
                  <a:cubicBezTo>
                    <a:pt x="4" y="8"/>
                    <a:pt x="4" y="9"/>
                    <a:pt x="4" y="10"/>
                  </a:cubicBezTo>
                  <a:cubicBezTo>
                    <a:pt x="1" y="21"/>
                    <a:pt x="0" y="32"/>
                    <a:pt x="4" y="43"/>
                  </a:cubicBezTo>
                  <a:cubicBezTo>
                    <a:pt x="6" y="46"/>
                    <a:pt x="11" y="46"/>
                    <a:pt x="11" y="42"/>
                  </a:cubicBezTo>
                  <a:cubicBezTo>
                    <a:pt x="11" y="37"/>
                    <a:pt x="11" y="33"/>
                    <a:pt x="11" y="29"/>
                  </a:cubicBezTo>
                  <a:cubicBezTo>
                    <a:pt x="11" y="28"/>
                    <a:pt x="11" y="28"/>
                    <a:pt x="11" y="28"/>
                  </a:cubicBezTo>
                  <a:cubicBezTo>
                    <a:pt x="11" y="25"/>
                    <a:pt x="11" y="23"/>
                    <a:pt x="11" y="21"/>
                  </a:cubicBezTo>
                  <a:cubicBezTo>
                    <a:pt x="11" y="18"/>
                    <a:pt x="12" y="15"/>
                    <a:pt x="12" y="12"/>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09" name="Freeform 372">
              <a:extLst>
                <a:ext uri="{FF2B5EF4-FFF2-40B4-BE49-F238E27FC236}">
                  <a16:creationId xmlns:a16="http://schemas.microsoft.com/office/drawing/2014/main" id="{BF3A6388-A8C5-29E9-AF10-03F74DF46C58}"/>
                </a:ext>
              </a:extLst>
            </p:cNvPr>
            <p:cNvSpPr>
              <a:spLocks/>
            </p:cNvSpPr>
            <p:nvPr/>
          </p:nvSpPr>
          <p:spPr bwMode="auto">
            <a:xfrm>
              <a:off x="4944367" y="6389708"/>
              <a:ext cx="49804" cy="125697"/>
            </a:xfrm>
            <a:custGeom>
              <a:avLst/>
              <a:gdLst>
                <a:gd name="T0" fmla="*/ 11 w 12"/>
                <a:gd name="T1" fmla="*/ 25 h 28"/>
                <a:gd name="T2" fmla="*/ 4 w 12"/>
                <a:gd name="T3" fmla="*/ 3 h 28"/>
                <a:gd name="T4" fmla="*/ 0 w 12"/>
                <a:gd name="T5" fmla="*/ 4 h 28"/>
                <a:gd name="T6" fmla="*/ 9 w 12"/>
                <a:gd name="T7" fmla="*/ 26 h 28"/>
                <a:gd name="T8" fmla="*/ 11 w 12"/>
                <a:gd name="T9" fmla="*/ 25 h 28"/>
              </a:gdLst>
              <a:ahLst/>
              <a:cxnLst>
                <a:cxn ang="0">
                  <a:pos x="T0" y="T1"/>
                </a:cxn>
                <a:cxn ang="0">
                  <a:pos x="T2" y="T3"/>
                </a:cxn>
                <a:cxn ang="0">
                  <a:pos x="T4" y="T5"/>
                </a:cxn>
                <a:cxn ang="0">
                  <a:pos x="T6" y="T7"/>
                </a:cxn>
                <a:cxn ang="0">
                  <a:pos x="T8" y="T9"/>
                </a:cxn>
              </a:cxnLst>
              <a:rect l="0" t="0" r="r" b="b"/>
              <a:pathLst>
                <a:path w="12" h="28">
                  <a:moveTo>
                    <a:pt x="11" y="25"/>
                  </a:moveTo>
                  <a:cubicBezTo>
                    <a:pt x="8" y="18"/>
                    <a:pt x="6" y="10"/>
                    <a:pt x="4" y="3"/>
                  </a:cubicBezTo>
                  <a:cubicBezTo>
                    <a:pt x="3" y="0"/>
                    <a:pt x="0" y="1"/>
                    <a:pt x="0" y="4"/>
                  </a:cubicBezTo>
                  <a:cubicBezTo>
                    <a:pt x="2" y="12"/>
                    <a:pt x="5" y="19"/>
                    <a:pt x="9" y="26"/>
                  </a:cubicBezTo>
                  <a:cubicBezTo>
                    <a:pt x="10" y="28"/>
                    <a:pt x="12" y="27"/>
                    <a:pt x="11"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10" name="Freeform 373">
              <a:extLst>
                <a:ext uri="{FF2B5EF4-FFF2-40B4-BE49-F238E27FC236}">
                  <a16:creationId xmlns:a16="http://schemas.microsoft.com/office/drawing/2014/main" id="{599FD92B-5DAC-1018-FBFF-3409CFFDB276}"/>
                </a:ext>
              </a:extLst>
            </p:cNvPr>
            <p:cNvSpPr>
              <a:spLocks/>
            </p:cNvSpPr>
            <p:nvPr/>
          </p:nvSpPr>
          <p:spPr bwMode="auto">
            <a:xfrm>
              <a:off x="4837644"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3" y="4"/>
                    <a:pt x="8" y="0"/>
                    <a:pt x="6" y="4"/>
                  </a:cubicBezTo>
                  <a:cubicBezTo>
                    <a:pt x="0" y="17"/>
                    <a:pt x="2"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11" name="Freeform 374">
              <a:extLst>
                <a:ext uri="{FF2B5EF4-FFF2-40B4-BE49-F238E27FC236}">
                  <a16:creationId xmlns:a16="http://schemas.microsoft.com/office/drawing/2014/main" id="{A441FBC1-989D-3129-48C4-9A29D7D48FB5}"/>
                </a:ext>
              </a:extLst>
            </p:cNvPr>
            <p:cNvSpPr>
              <a:spLocks/>
            </p:cNvSpPr>
            <p:nvPr/>
          </p:nvSpPr>
          <p:spPr bwMode="auto">
            <a:xfrm>
              <a:off x="5108010" y="6399194"/>
              <a:ext cx="40318" cy="147041"/>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9"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12" name="Freeform 375">
              <a:extLst>
                <a:ext uri="{FF2B5EF4-FFF2-40B4-BE49-F238E27FC236}">
                  <a16:creationId xmlns:a16="http://schemas.microsoft.com/office/drawing/2014/main" id="{A5A1B7BD-2D18-BFE6-AB55-E12D42219208}"/>
                </a:ext>
              </a:extLst>
            </p:cNvPr>
            <p:cNvSpPr>
              <a:spLocks/>
            </p:cNvSpPr>
            <p:nvPr/>
          </p:nvSpPr>
          <p:spPr bwMode="auto">
            <a:xfrm>
              <a:off x="5629769" y="6337532"/>
              <a:ext cx="61662" cy="222933"/>
            </a:xfrm>
            <a:custGeom>
              <a:avLst/>
              <a:gdLst>
                <a:gd name="T0" fmla="*/ 11 w 15"/>
                <a:gd name="T1" fmla="*/ 27 h 50"/>
                <a:gd name="T2" fmla="*/ 14 w 15"/>
                <a:gd name="T3" fmla="*/ 6 h 50"/>
                <a:gd name="T4" fmla="*/ 7 w 15"/>
                <a:gd name="T5" fmla="*/ 4 h 50"/>
                <a:gd name="T6" fmla="*/ 5 w 15"/>
                <a:gd name="T7" fmla="*/ 15 h 50"/>
                <a:gd name="T8" fmla="*/ 4 w 15"/>
                <a:gd name="T9" fmla="*/ 16 h 50"/>
                <a:gd name="T10" fmla="*/ 5 w 15"/>
                <a:gd name="T11" fmla="*/ 46 h 50"/>
                <a:gd name="T12" fmla="*/ 11 w 15"/>
                <a:gd name="T13" fmla="*/ 42 h 50"/>
                <a:gd name="T14" fmla="*/ 9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2" y="20"/>
                    <a:pt x="12" y="13"/>
                    <a:pt x="14" y="6"/>
                  </a:cubicBezTo>
                  <a:cubicBezTo>
                    <a:pt x="15" y="1"/>
                    <a:pt x="8" y="0"/>
                    <a:pt x="7" y="4"/>
                  </a:cubicBezTo>
                  <a:cubicBezTo>
                    <a:pt x="6" y="8"/>
                    <a:pt x="5" y="11"/>
                    <a:pt x="5" y="15"/>
                  </a:cubicBezTo>
                  <a:cubicBezTo>
                    <a:pt x="4" y="15"/>
                    <a:pt x="4" y="16"/>
                    <a:pt x="4" y="16"/>
                  </a:cubicBezTo>
                  <a:cubicBezTo>
                    <a:pt x="1" y="27"/>
                    <a:pt x="0" y="36"/>
                    <a:pt x="5" y="46"/>
                  </a:cubicBezTo>
                  <a:cubicBezTo>
                    <a:pt x="7" y="50"/>
                    <a:pt x="13" y="46"/>
                    <a:pt x="11" y="42"/>
                  </a:cubicBezTo>
                  <a:cubicBezTo>
                    <a:pt x="10" y="38"/>
                    <a:pt x="9" y="34"/>
                    <a:pt x="9"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13" name="Freeform 376">
              <a:extLst>
                <a:ext uri="{FF2B5EF4-FFF2-40B4-BE49-F238E27FC236}">
                  <a16:creationId xmlns:a16="http://schemas.microsoft.com/office/drawing/2014/main" id="{69C98826-4E12-2F9B-0CE9-7A78778BAEBF}"/>
                </a:ext>
              </a:extLst>
            </p:cNvPr>
            <p:cNvSpPr>
              <a:spLocks/>
            </p:cNvSpPr>
            <p:nvPr/>
          </p:nvSpPr>
          <p:spPr bwMode="auto">
            <a:xfrm>
              <a:off x="5717519" y="6394451"/>
              <a:ext cx="33203" cy="14229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14" name="Freeform 377">
              <a:extLst>
                <a:ext uri="{FF2B5EF4-FFF2-40B4-BE49-F238E27FC236}">
                  <a16:creationId xmlns:a16="http://schemas.microsoft.com/office/drawing/2014/main" id="{78D71DDE-86E5-01EB-B381-51A615354E1E}"/>
                </a:ext>
              </a:extLst>
            </p:cNvPr>
            <p:cNvSpPr>
              <a:spLocks/>
            </p:cNvSpPr>
            <p:nvPr/>
          </p:nvSpPr>
          <p:spPr bwMode="auto">
            <a:xfrm>
              <a:off x="5741235" y="6373106"/>
              <a:ext cx="80635" cy="239535"/>
            </a:xfrm>
            <a:custGeom>
              <a:avLst/>
              <a:gdLst>
                <a:gd name="T0" fmla="*/ 18 w 19"/>
                <a:gd name="T1" fmla="*/ 47 h 54"/>
                <a:gd name="T2" fmla="*/ 12 w 19"/>
                <a:gd name="T3" fmla="*/ 15 h 54"/>
                <a:gd name="T4" fmla="*/ 12 w 19"/>
                <a:gd name="T5" fmla="*/ 13 h 54"/>
                <a:gd name="T6" fmla="*/ 12 w 19"/>
                <a:gd name="T7" fmla="*/ 4 h 54"/>
                <a:gd name="T8" fmla="*/ 8 w 19"/>
                <a:gd name="T9" fmla="*/ 4 h 54"/>
                <a:gd name="T10" fmla="*/ 8 w 19"/>
                <a:gd name="T11" fmla="*/ 13 h 54"/>
                <a:gd name="T12" fmla="*/ 7 w 19"/>
                <a:gd name="T13" fmla="*/ 14 h 54"/>
                <a:gd name="T14" fmla="*/ 6 w 19"/>
                <a:gd name="T15" fmla="*/ 23 h 54"/>
                <a:gd name="T16" fmla="*/ 5 w 19"/>
                <a:gd name="T17" fmla="*/ 23 h 54"/>
                <a:gd name="T18" fmla="*/ 1 w 19"/>
                <a:gd name="T19" fmla="*/ 40 h 54"/>
                <a:gd name="T20" fmla="*/ 3 w 19"/>
                <a:gd name="T21" fmla="*/ 40 h 54"/>
                <a:gd name="T22" fmla="*/ 6 w 19"/>
                <a:gd name="T23" fmla="*/ 26 h 54"/>
                <a:gd name="T24" fmla="*/ 10 w 19"/>
                <a:gd name="T25" fmla="*/ 49 h 54"/>
                <a:gd name="T26" fmla="*/ 18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8" y="47"/>
                  </a:moveTo>
                  <a:cubicBezTo>
                    <a:pt x="14" y="36"/>
                    <a:pt x="14" y="25"/>
                    <a:pt x="12" y="15"/>
                  </a:cubicBezTo>
                  <a:cubicBezTo>
                    <a:pt x="12" y="14"/>
                    <a:pt x="12" y="13"/>
                    <a:pt x="12" y="13"/>
                  </a:cubicBezTo>
                  <a:cubicBezTo>
                    <a:pt x="12" y="10"/>
                    <a:pt x="12" y="8"/>
                    <a:pt x="12" y="4"/>
                  </a:cubicBezTo>
                  <a:cubicBezTo>
                    <a:pt x="12" y="0"/>
                    <a:pt x="8" y="0"/>
                    <a:pt x="8" y="4"/>
                  </a:cubicBezTo>
                  <a:cubicBezTo>
                    <a:pt x="8" y="8"/>
                    <a:pt x="8" y="10"/>
                    <a:pt x="8" y="13"/>
                  </a:cubicBezTo>
                  <a:cubicBezTo>
                    <a:pt x="7" y="13"/>
                    <a:pt x="7" y="14"/>
                    <a:pt x="7" y="14"/>
                  </a:cubicBezTo>
                  <a:cubicBezTo>
                    <a:pt x="7" y="17"/>
                    <a:pt x="6" y="20"/>
                    <a:pt x="6" y="23"/>
                  </a:cubicBezTo>
                  <a:cubicBezTo>
                    <a:pt x="6" y="22"/>
                    <a:pt x="5" y="22"/>
                    <a:pt x="5" y="23"/>
                  </a:cubicBezTo>
                  <a:cubicBezTo>
                    <a:pt x="3" y="29"/>
                    <a:pt x="2" y="34"/>
                    <a:pt x="1" y="40"/>
                  </a:cubicBezTo>
                  <a:cubicBezTo>
                    <a:pt x="0" y="41"/>
                    <a:pt x="2" y="41"/>
                    <a:pt x="3" y="40"/>
                  </a:cubicBezTo>
                  <a:cubicBezTo>
                    <a:pt x="4" y="35"/>
                    <a:pt x="5" y="30"/>
                    <a:pt x="6" y="26"/>
                  </a:cubicBezTo>
                  <a:cubicBezTo>
                    <a:pt x="6" y="34"/>
                    <a:pt x="7" y="42"/>
                    <a:pt x="10" y="49"/>
                  </a:cubicBezTo>
                  <a:cubicBezTo>
                    <a:pt x="12" y="54"/>
                    <a:pt x="19"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15" name="Freeform 378">
              <a:extLst>
                <a:ext uri="{FF2B5EF4-FFF2-40B4-BE49-F238E27FC236}">
                  <a16:creationId xmlns:a16="http://schemas.microsoft.com/office/drawing/2014/main" id="{639FBAB3-6FE7-AC36-D6E7-D5769113ADFB}"/>
                </a:ext>
              </a:extLst>
            </p:cNvPr>
            <p:cNvSpPr>
              <a:spLocks/>
            </p:cNvSpPr>
            <p:nvPr/>
          </p:nvSpPr>
          <p:spPr bwMode="auto">
            <a:xfrm>
              <a:off x="5847959" y="6491688"/>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16" name="Freeform 379">
              <a:extLst>
                <a:ext uri="{FF2B5EF4-FFF2-40B4-BE49-F238E27FC236}">
                  <a16:creationId xmlns:a16="http://schemas.microsoft.com/office/drawing/2014/main" id="{40542A8B-904E-4D3E-EF9B-B1F8D23E1712}"/>
                </a:ext>
              </a:extLst>
            </p:cNvPr>
            <p:cNvSpPr>
              <a:spLocks/>
            </p:cNvSpPr>
            <p:nvPr/>
          </p:nvSpPr>
          <p:spPr bwMode="auto">
            <a:xfrm>
              <a:off x="5876418" y="6394451"/>
              <a:ext cx="42689" cy="177872"/>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17" name="Freeform 380">
              <a:extLst>
                <a:ext uri="{FF2B5EF4-FFF2-40B4-BE49-F238E27FC236}">
                  <a16:creationId xmlns:a16="http://schemas.microsoft.com/office/drawing/2014/main" id="{AA548A55-0EFD-E09E-A323-75ABD8630E01}"/>
                </a:ext>
              </a:extLst>
            </p:cNvPr>
            <p:cNvSpPr>
              <a:spLocks/>
            </p:cNvSpPr>
            <p:nvPr/>
          </p:nvSpPr>
          <p:spPr bwMode="auto">
            <a:xfrm>
              <a:off x="5919108" y="6382593"/>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4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1" y="14"/>
                    <a:pt x="2" y="17"/>
                    <a:pt x="2" y="19"/>
                  </a:cubicBezTo>
                  <a:cubicBezTo>
                    <a:pt x="0" y="31"/>
                    <a:pt x="1" y="43"/>
                    <a:pt x="6" y="54"/>
                  </a:cubicBezTo>
                  <a:cubicBezTo>
                    <a:pt x="7" y="56"/>
                    <a:pt x="12" y="55"/>
                    <a:pt x="12" y="52"/>
                  </a:cubicBezTo>
                  <a:cubicBezTo>
                    <a:pt x="11" y="38"/>
                    <a:pt x="9" y="23"/>
                    <a:pt x="14" y="9"/>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18" name="Freeform 381">
              <a:extLst>
                <a:ext uri="{FF2B5EF4-FFF2-40B4-BE49-F238E27FC236}">
                  <a16:creationId xmlns:a16="http://schemas.microsoft.com/office/drawing/2014/main" id="{60C96707-8252-8420-2120-DA0E306B57BA}"/>
                </a:ext>
              </a:extLst>
            </p:cNvPr>
            <p:cNvSpPr>
              <a:spLocks/>
            </p:cNvSpPr>
            <p:nvPr/>
          </p:nvSpPr>
          <p:spPr bwMode="auto">
            <a:xfrm>
              <a:off x="5833729" y="6347018"/>
              <a:ext cx="35574" cy="158899"/>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19" name="Freeform 382">
              <a:extLst>
                <a:ext uri="{FF2B5EF4-FFF2-40B4-BE49-F238E27FC236}">
                  <a16:creationId xmlns:a16="http://schemas.microsoft.com/office/drawing/2014/main" id="{A9B99815-0A97-B877-5DBE-4E0B16D3752B}"/>
                </a:ext>
              </a:extLst>
            </p:cNvPr>
            <p:cNvSpPr>
              <a:spLocks/>
            </p:cNvSpPr>
            <p:nvPr/>
          </p:nvSpPr>
          <p:spPr bwMode="auto">
            <a:xfrm>
              <a:off x="5978399" y="6382593"/>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20" name="Freeform 383">
              <a:extLst>
                <a:ext uri="{FF2B5EF4-FFF2-40B4-BE49-F238E27FC236}">
                  <a16:creationId xmlns:a16="http://schemas.microsoft.com/office/drawing/2014/main" id="{D82C4602-00F7-FDCC-E8C5-3B9BEF7E2EB5}"/>
                </a:ext>
              </a:extLst>
            </p:cNvPr>
            <p:cNvSpPr>
              <a:spLocks/>
            </p:cNvSpPr>
            <p:nvPr/>
          </p:nvSpPr>
          <p:spPr bwMode="auto">
            <a:xfrm>
              <a:off x="6073264" y="6453742"/>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21" name="Freeform 384">
              <a:extLst>
                <a:ext uri="{FF2B5EF4-FFF2-40B4-BE49-F238E27FC236}">
                  <a16:creationId xmlns:a16="http://schemas.microsoft.com/office/drawing/2014/main" id="{31EB42A1-5704-DBA1-DE86-5537A6CD1268}"/>
                </a:ext>
              </a:extLst>
            </p:cNvPr>
            <p:cNvSpPr>
              <a:spLocks/>
            </p:cNvSpPr>
            <p:nvPr/>
          </p:nvSpPr>
          <p:spPr bwMode="auto">
            <a:xfrm>
              <a:off x="6217933" y="6332788"/>
              <a:ext cx="59291"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1"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2"/>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22" name="Freeform 385">
              <a:extLst>
                <a:ext uri="{FF2B5EF4-FFF2-40B4-BE49-F238E27FC236}">
                  <a16:creationId xmlns:a16="http://schemas.microsoft.com/office/drawing/2014/main" id="{544F036D-D894-B7C1-4A9F-B79FA829C15A}"/>
                </a:ext>
              </a:extLst>
            </p:cNvPr>
            <p:cNvSpPr>
              <a:spLocks/>
            </p:cNvSpPr>
            <p:nvPr/>
          </p:nvSpPr>
          <p:spPr bwMode="auto">
            <a:xfrm>
              <a:off x="6289082"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23" name="Freeform 386">
              <a:extLst>
                <a:ext uri="{FF2B5EF4-FFF2-40B4-BE49-F238E27FC236}">
                  <a16:creationId xmlns:a16="http://schemas.microsoft.com/office/drawing/2014/main" id="{E3B1E513-9BE2-0D7E-87B3-20D8A920A1FD}"/>
                </a:ext>
              </a:extLst>
            </p:cNvPr>
            <p:cNvSpPr>
              <a:spLocks/>
            </p:cNvSpPr>
            <p:nvPr/>
          </p:nvSpPr>
          <p:spPr bwMode="auto">
            <a:xfrm>
              <a:off x="6369718" y="6363620"/>
              <a:ext cx="33203" cy="201589"/>
            </a:xfrm>
            <a:custGeom>
              <a:avLst/>
              <a:gdLst>
                <a:gd name="T0" fmla="*/ 7 w 8"/>
                <a:gd name="T1" fmla="*/ 3 h 45"/>
                <a:gd name="T2" fmla="*/ 3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7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7" y="3"/>
                  </a:moveTo>
                  <a:cubicBezTo>
                    <a:pt x="6" y="0"/>
                    <a:pt x="3" y="0"/>
                    <a:pt x="3"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7" y="45"/>
                    <a:pt x="7" y="42"/>
                  </a:cubicBezTo>
                  <a:cubicBezTo>
                    <a:pt x="8" y="29"/>
                    <a:pt x="7" y="16"/>
                    <a:pt x="7"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24" name="Freeform 387">
              <a:extLst>
                <a:ext uri="{FF2B5EF4-FFF2-40B4-BE49-F238E27FC236}">
                  <a16:creationId xmlns:a16="http://schemas.microsoft.com/office/drawing/2014/main" id="{C75C3E8E-FE43-EBD7-A935-BE160E28C84C}"/>
                </a:ext>
              </a:extLst>
            </p:cNvPr>
            <p:cNvSpPr>
              <a:spLocks/>
            </p:cNvSpPr>
            <p:nvPr/>
          </p:nvSpPr>
          <p:spPr bwMode="auto">
            <a:xfrm>
              <a:off x="6462211" y="6313815"/>
              <a:ext cx="78264" cy="213447"/>
            </a:xfrm>
            <a:custGeom>
              <a:avLst/>
              <a:gdLst>
                <a:gd name="T0" fmla="*/ 18 w 19"/>
                <a:gd name="T1" fmla="*/ 44 h 48"/>
                <a:gd name="T2" fmla="*/ 15 w 19"/>
                <a:gd name="T3" fmla="*/ 17 h 48"/>
                <a:gd name="T4" fmla="*/ 7 w 19"/>
                <a:gd name="T5" fmla="*/ 15 h 48"/>
                <a:gd name="T6" fmla="*/ 7 w 19"/>
                <a:gd name="T7" fmla="*/ 15 h 48"/>
                <a:gd name="T8" fmla="*/ 8 w 19"/>
                <a:gd name="T9" fmla="*/ 16 h 48"/>
                <a:gd name="T10" fmla="*/ 9 w 19"/>
                <a:gd name="T11" fmla="*/ 4 h 48"/>
                <a:gd name="T12" fmla="*/ 4 w 19"/>
                <a:gd name="T13" fmla="*/ 3 h 48"/>
                <a:gd name="T14" fmla="*/ 1 w 19"/>
                <a:gd name="T15" fmla="*/ 29 h 48"/>
                <a:gd name="T16" fmla="*/ 0 w 19"/>
                <a:gd name="T17" fmla="*/ 30 h 48"/>
                <a:gd name="T18" fmla="*/ 0 w 19"/>
                <a:gd name="T19" fmla="*/ 43 h 48"/>
                <a:gd name="T20" fmla="*/ 2 w 19"/>
                <a:gd name="T21" fmla="*/ 43 h 48"/>
                <a:gd name="T22" fmla="*/ 8 w 19"/>
                <a:gd name="T23" fmla="*/ 43 h 48"/>
                <a:gd name="T24" fmla="*/ 8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3" y="26"/>
                    <a:pt x="15" y="17"/>
                  </a:cubicBezTo>
                  <a:cubicBezTo>
                    <a:pt x="16" y="13"/>
                    <a:pt x="7" y="11"/>
                    <a:pt x="7" y="15"/>
                  </a:cubicBezTo>
                  <a:cubicBezTo>
                    <a:pt x="7" y="15"/>
                    <a:pt x="7" y="15"/>
                    <a:pt x="7" y="15"/>
                  </a:cubicBezTo>
                  <a:cubicBezTo>
                    <a:pt x="8" y="16"/>
                    <a:pt x="8" y="16"/>
                    <a:pt x="8" y="16"/>
                  </a:cubicBezTo>
                  <a:cubicBezTo>
                    <a:pt x="8" y="12"/>
                    <a:pt x="9" y="8"/>
                    <a:pt x="9" y="4"/>
                  </a:cubicBezTo>
                  <a:cubicBezTo>
                    <a:pt x="10" y="1"/>
                    <a:pt x="4" y="0"/>
                    <a:pt x="4" y="3"/>
                  </a:cubicBezTo>
                  <a:cubicBezTo>
                    <a:pt x="2" y="12"/>
                    <a:pt x="1" y="21"/>
                    <a:pt x="1" y="29"/>
                  </a:cubicBezTo>
                  <a:cubicBezTo>
                    <a:pt x="1" y="29"/>
                    <a:pt x="0" y="29"/>
                    <a:pt x="0" y="30"/>
                  </a:cubicBezTo>
                  <a:cubicBezTo>
                    <a:pt x="0" y="34"/>
                    <a:pt x="0" y="39"/>
                    <a:pt x="0" y="43"/>
                  </a:cubicBezTo>
                  <a:cubicBezTo>
                    <a:pt x="0" y="44"/>
                    <a:pt x="1" y="44"/>
                    <a:pt x="2" y="43"/>
                  </a:cubicBezTo>
                  <a:cubicBezTo>
                    <a:pt x="2" y="47"/>
                    <a:pt x="8" y="47"/>
                    <a:pt x="8" y="43"/>
                  </a:cubicBezTo>
                  <a:cubicBezTo>
                    <a:pt x="8" y="42"/>
                    <a:pt x="8" y="42"/>
                    <a:pt x="8" y="42"/>
                  </a:cubicBezTo>
                  <a:cubicBezTo>
                    <a:pt x="8"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25" name="Freeform 388">
              <a:extLst>
                <a:ext uri="{FF2B5EF4-FFF2-40B4-BE49-F238E27FC236}">
                  <a16:creationId xmlns:a16="http://schemas.microsoft.com/office/drawing/2014/main" id="{943CACB5-B3F2-FC95-1611-59DD9E798B96}"/>
                </a:ext>
              </a:extLst>
            </p:cNvPr>
            <p:cNvSpPr>
              <a:spLocks/>
            </p:cNvSpPr>
            <p:nvPr/>
          </p:nvSpPr>
          <p:spPr bwMode="auto">
            <a:xfrm>
              <a:off x="6616367" y="6382593"/>
              <a:ext cx="26088" cy="144670"/>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26" name="Freeform 389">
              <a:extLst>
                <a:ext uri="{FF2B5EF4-FFF2-40B4-BE49-F238E27FC236}">
                  <a16:creationId xmlns:a16="http://schemas.microsoft.com/office/drawing/2014/main" id="{C4B80820-1B89-E114-7E36-9A47B172223B}"/>
                </a:ext>
              </a:extLst>
            </p:cNvPr>
            <p:cNvSpPr>
              <a:spLocks/>
            </p:cNvSpPr>
            <p:nvPr/>
          </p:nvSpPr>
          <p:spPr bwMode="auto">
            <a:xfrm>
              <a:off x="6680401" y="6363620"/>
              <a:ext cx="59291"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1 w 14"/>
                <a:gd name="T13" fmla="*/ 38 h 41"/>
                <a:gd name="T14" fmla="*/ 14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3" y="14"/>
                    <a:pt x="3" y="22"/>
                    <a:pt x="3" y="30"/>
                  </a:cubicBezTo>
                  <a:cubicBezTo>
                    <a:pt x="3" y="31"/>
                    <a:pt x="4" y="32"/>
                    <a:pt x="5" y="32"/>
                  </a:cubicBezTo>
                  <a:cubicBezTo>
                    <a:pt x="5" y="34"/>
                    <a:pt x="5" y="36"/>
                    <a:pt x="5" y="38"/>
                  </a:cubicBezTo>
                  <a:cubicBezTo>
                    <a:pt x="6" y="41"/>
                    <a:pt x="10" y="41"/>
                    <a:pt x="11" y="38"/>
                  </a:cubicBezTo>
                  <a:cubicBezTo>
                    <a:pt x="12" y="29"/>
                    <a:pt x="12" y="19"/>
                    <a:pt x="14" y="10"/>
                  </a:cubicBezTo>
                  <a:cubicBezTo>
                    <a:pt x="14" y="6"/>
                    <a:pt x="10"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27" name="Freeform 390">
              <a:extLst>
                <a:ext uri="{FF2B5EF4-FFF2-40B4-BE49-F238E27FC236}">
                  <a16:creationId xmlns:a16="http://schemas.microsoft.com/office/drawing/2014/main" id="{C774EE01-2248-6CA6-265A-1EEB85F934CF}"/>
                </a:ext>
              </a:extLst>
            </p:cNvPr>
            <p:cNvSpPr>
              <a:spLocks/>
            </p:cNvSpPr>
            <p:nvPr/>
          </p:nvSpPr>
          <p:spPr bwMode="auto">
            <a:xfrm>
              <a:off x="6756294" y="6363620"/>
              <a:ext cx="61662" cy="232420"/>
            </a:xfrm>
            <a:custGeom>
              <a:avLst/>
              <a:gdLst>
                <a:gd name="T0" fmla="*/ 7 w 15"/>
                <a:gd name="T1" fmla="*/ 4 h 52"/>
                <a:gd name="T2" fmla="*/ 5 w 15"/>
                <a:gd name="T3" fmla="*/ 11 h 52"/>
                <a:gd name="T4" fmla="*/ 2 w 15"/>
                <a:gd name="T5" fmla="*/ 13 h 52"/>
                <a:gd name="T6" fmla="*/ 1 w 15"/>
                <a:gd name="T7" fmla="*/ 23 h 52"/>
                <a:gd name="T8" fmla="*/ 3 w 15"/>
                <a:gd name="T9" fmla="*/ 25 h 52"/>
                <a:gd name="T10" fmla="*/ 3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6"/>
                    <a:pt x="6" y="9"/>
                    <a:pt x="5" y="11"/>
                  </a:cubicBezTo>
                  <a:cubicBezTo>
                    <a:pt x="4" y="10"/>
                    <a:pt x="2" y="11"/>
                    <a:pt x="2" y="13"/>
                  </a:cubicBezTo>
                  <a:cubicBezTo>
                    <a:pt x="2" y="16"/>
                    <a:pt x="2" y="20"/>
                    <a:pt x="1" y="23"/>
                  </a:cubicBezTo>
                  <a:cubicBezTo>
                    <a:pt x="0" y="24"/>
                    <a:pt x="2" y="26"/>
                    <a:pt x="3" y="25"/>
                  </a:cubicBezTo>
                  <a:cubicBezTo>
                    <a:pt x="2" y="33"/>
                    <a:pt x="2" y="41"/>
                    <a:pt x="3" y="49"/>
                  </a:cubicBezTo>
                  <a:cubicBezTo>
                    <a:pt x="4" y="52"/>
                    <a:pt x="9" y="52"/>
                    <a:pt x="9" y="49"/>
                  </a:cubicBezTo>
                  <a:cubicBezTo>
                    <a:pt x="12" y="34"/>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28" name="Freeform 391">
              <a:extLst>
                <a:ext uri="{FF2B5EF4-FFF2-40B4-BE49-F238E27FC236}">
                  <a16:creationId xmlns:a16="http://schemas.microsoft.com/office/drawing/2014/main" id="{88CCB11D-67EB-DD52-6044-1E86C8B9A775}"/>
                </a:ext>
              </a:extLst>
            </p:cNvPr>
            <p:cNvSpPr>
              <a:spLocks/>
            </p:cNvSpPr>
            <p:nvPr/>
          </p:nvSpPr>
          <p:spPr bwMode="auto">
            <a:xfrm>
              <a:off x="6561820" y="6382593"/>
              <a:ext cx="49804" cy="203960"/>
            </a:xfrm>
            <a:custGeom>
              <a:avLst/>
              <a:gdLst>
                <a:gd name="T0" fmla="*/ 8 w 12"/>
                <a:gd name="T1" fmla="*/ 7 h 46"/>
                <a:gd name="T2" fmla="*/ 7 w 12"/>
                <a:gd name="T3" fmla="*/ 3 h 46"/>
                <a:gd name="T4" fmla="*/ 4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8" y="4"/>
                    <a:pt x="7" y="3"/>
                  </a:cubicBezTo>
                  <a:cubicBezTo>
                    <a:pt x="7" y="0"/>
                    <a:pt x="3" y="1"/>
                    <a:pt x="4" y="4"/>
                  </a:cubicBezTo>
                  <a:cubicBezTo>
                    <a:pt x="4" y="5"/>
                    <a:pt x="4" y="6"/>
                    <a:pt x="5" y="8"/>
                  </a:cubicBezTo>
                  <a:cubicBezTo>
                    <a:pt x="4" y="8"/>
                    <a:pt x="4"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29" name="Freeform 392">
              <a:extLst>
                <a:ext uri="{FF2B5EF4-FFF2-40B4-BE49-F238E27FC236}">
                  <a16:creationId xmlns:a16="http://schemas.microsoft.com/office/drawing/2014/main" id="{DD7C0878-F6B8-9A51-C096-E896D2B64AF8}"/>
                </a:ext>
              </a:extLst>
            </p:cNvPr>
            <p:cNvSpPr>
              <a:spLocks/>
            </p:cNvSpPr>
            <p:nvPr/>
          </p:nvSpPr>
          <p:spPr bwMode="auto">
            <a:xfrm>
              <a:off x="6163386" y="6389708"/>
              <a:ext cx="54548" cy="125697"/>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30" name="Freeform 393">
              <a:extLst>
                <a:ext uri="{FF2B5EF4-FFF2-40B4-BE49-F238E27FC236}">
                  <a16:creationId xmlns:a16="http://schemas.microsoft.com/office/drawing/2014/main" id="{989AEB76-95B8-1FCB-FBC0-5B0EA5CCF905}"/>
                </a:ext>
              </a:extLst>
            </p:cNvPr>
            <p:cNvSpPr>
              <a:spLocks/>
            </p:cNvSpPr>
            <p:nvPr/>
          </p:nvSpPr>
          <p:spPr bwMode="auto">
            <a:xfrm>
              <a:off x="6056662"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8" y="18"/>
                    <a:pt x="12" y="8"/>
                  </a:cubicBezTo>
                  <a:cubicBezTo>
                    <a:pt x="14" y="4"/>
                    <a:pt x="8" y="0"/>
                    <a:pt x="6" y="4"/>
                  </a:cubicBezTo>
                  <a:cubicBezTo>
                    <a:pt x="0" y="17"/>
                    <a:pt x="3" y="29"/>
                    <a:pt x="10" y="40"/>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31" name="Freeform 394">
              <a:extLst>
                <a:ext uri="{FF2B5EF4-FFF2-40B4-BE49-F238E27FC236}">
                  <a16:creationId xmlns:a16="http://schemas.microsoft.com/office/drawing/2014/main" id="{1C15294F-9664-3238-DC0D-BD32F105774A}"/>
                </a:ext>
              </a:extLst>
            </p:cNvPr>
            <p:cNvSpPr>
              <a:spLocks/>
            </p:cNvSpPr>
            <p:nvPr/>
          </p:nvSpPr>
          <p:spPr bwMode="auto">
            <a:xfrm>
              <a:off x="6331772" y="6399194"/>
              <a:ext cx="40318" cy="147041"/>
            </a:xfrm>
            <a:custGeom>
              <a:avLst/>
              <a:gdLst>
                <a:gd name="T0" fmla="*/ 2 w 10"/>
                <a:gd name="T1" fmla="*/ 4 h 33"/>
                <a:gd name="T2" fmla="*/ 2 w 10"/>
                <a:gd name="T3" fmla="*/ 29 h 33"/>
                <a:gd name="T4" fmla="*/ 8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2" y="29"/>
                  </a:cubicBezTo>
                  <a:cubicBezTo>
                    <a:pt x="4" y="33"/>
                    <a:pt x="9" y="31"/>
                    <a:pt x="8" y="27"/>
                  </a:cubicBezTo>
                  <a:cubicBezTo>
                    <a:pt x="7" y="20"/>
                    <a:pt x="7" y="13"/>
                    <a:pt x="9" y="6"/>
                  </a:cubicBezTo>
                  <a:cubicBezTo>
                    <a:pt x="10" y="2"/>
                    <a:pt x="3"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32" name="Freeform 395">
              <a:extLst>
                <a:ext uri="{FF2B5EF4-FFF2-40B4-BE49-F238E27FC236}">
                  <a16:creationId xmlns:a16="http://schemas.microsoft.com/office/drawing/2014/main" id="{853EC273-C349-4197-E157-BCD2816A1073}"/>
                </a:ext>
              </a:extLst>
            </p:cNvPr>
            <p:cNvSpPr>
              <a:spLocks/>
            </p:cNvSpPr>
            <p:nvPr/>
          </p:nvSpPr>
          <p:spPr bwMode="auto">
            <a:xfrm>
              <a:off x="6851159" y="6337532"/>
              <a:ext cx="64034" cy="222933"/>
            </a:xfrm>
            <a:custGeom>
              <a:avLst/>
              <a:gdLst>
                <a:gd name="T0" fmla="*/ 11 w 15"/>
                <a:gd name="T1" fmla="*/ 27 h 50"/>
                <a:gd name="T2" fmla="*/ 13 w 15"/>
                <a:gd name="T3" fmla="*/ 6 h 50"/>
                <a:gd name="T4" fmla="*/ 6 w 15"/>
                <a:gd name="T5" fmla="*/ 4 h 50"/>
                <a:gd name="T6" fmla="*/ 5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5" y="15"/>
                  </a:cubicBezTo>
                  <a:cubicBezTo>
                    <a:pt x="4" y="15"/>
                    <a:pt x="3" y="16"/>
                    <a:pt x="3" y="16"/>
                  </a:cubicBezTo>
                  <a:cubicBezTo>
                    <a:pt x="0" y="27"/>
                    <a:pt x="0" y="36"/>
                    <a:pt x="5" y="46"/>
                  </a:cubicBezTo>
                  <a:cubicBezTo>
                    <a:pt x="7" y="50"/>
                    <a:pt x="13" y="46"/>
                    <a:pt x="11" y="42"/>
                  </a:cubicBezTo>
                  <a:cubicBezTo>
                    <a:pt x="9" y="38"/>
                    <a:pt x="9" y="34"/>
                    <a:pt x="8" y="30"/>
                  </a:cubicBezTo>
                  <a:cubicBezTo>
                    <a:pt x="9"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33" name="Freeform 396">
              <a:extLst>
                <a:ext uri="{FF2B5EF4-FFF2-40B4-BE49-F238E27FC236}">
                  <a16:creationId xmlns:a16="http://schemas.microsoft.com/office/drawing/2014/main" id="{16BF4D00-6D7F-5128-25D0-4E0E8ADBD8B9}"/>
                </a:ext>
              </a:extLst>
            </p:cNvPr>
            <p:cNvSpPr>
              <a:spLocks/>
            </p:cNvSpPr>
            <p:nvPr/>
          </p:nvSpPr>
          <p:spPr bwMode="auto">
            <a:xfrm>
              <a:off x="6941281" y="6394451"/>
              <a:ext cx="33203" cy="14229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34" name="Freeform 397">
              <a:extLst>
                <a:ext uri="{FF2B5EF4-FFF2-40B4-BE49-F238E27FC236}">
                  <a16:creationId xmlns:a16="http://schemas.microsoft.com/office/drawing/2014/main" id="{66BFDC77-2CE2-C1F2-4767-E95DDF19F086}"/>
                </a:ext>
              </a:extLst>
            </p:cNvPr>
            <p:cNvSpPr>
              <a:spLocks/>
            </p:cNvSpPr>
            <p:nvPr/>
          </p:nvSpPr>
          <p:spPr bwMode="auto">
            <a:xfrm>
              <a:off x="6964997" y="6373106"/>
              <a:ext cx="80635" cy="239535"/>
            </a:xfrm>
            <a:custGeom>
              <a:avLst/>
              <a:gdLst>
                <a:gd name="T0" fmla="*/ 17 w 19"/>
                <a:gd name="T1" fmla="*/ 47 h 54"/>
                <a:gd name="T2" fmla="*/ 12 w 19"/>
                <a:gd name="T3" fmla="*/ 15 h 54"/>
                <a:gd name="T4" fmla="*/ 12 w 19"/>
                <a:gd name="T5" fmla="*/ 13 h 54"/>
                <a:gd name="T6" fmla="*/ 11 w 19"/>
                <a:gd name="T7" fmla="*/ 4 h 54"/>
                <a:gd name="T8" fmla="*/ 7 w 19"/>
                <a:gd name="T9" fmla="*/ 4 h 54"/>
                <a:gd name="T10" fmla="*/ 7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10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4" y="25"/>
                    <a:pt x="12" y="15"/>
                  </a:cubicBezTo>
                  <a:cubicBezTo>
                    <a:pt x="12" y="14"/>
                    <a:pt x="12" y="13"/>
                    <a:pt x="12" y="13"/>
                  </a:cubicBezTo>
                  <a:cubicBezTo>
                    <a:pt x="12" y="10"/>
                    <a:pt x="11" y="8"/>
                    <a:pt x="11" y="4"/>
                  </a:cubicBezTo>
                  <a:cubicBezTo>
                    <a:pt x="11" y="0"/>
                    <a:pt x="7" y="0"/>
                    <a:pt x="7" y="4"/>
                  </a:cubicBezTo>
                  <a:cubicBezTo>
                    <a:pt x="7" y="8"/>
                    <a:pt x="7" y="10"/>
                    <a:pt x="7" y="13"/>
                  </a:cubicBezTo>
                  <a:cubicBezTo>
                    <a:pt x="7" y="13"/>
                    <a:pt x="7" y="14"/>
                    <a:pt x="7" y="14"/>
                  </a:cubicBezTo>
                  <a:cubicBezTo>
                    <a:pt x="6" y="17"/>
                    <a:pt x="6" y="20"/>
                    <a:pt x="6" y="23"/>
                  </a:cubicBezTo>
                  <a:cubicBezTo>
                    <a:pt x="5" y="22"/>
                    <a:pt x="5" y="22"/>
                    <a:pt x="4" y="23"/>
                  </a:cubicBezTo>
                  <a:cubicBezTo>
                    <a:pt x="3" y="29"/>
                    <a:pt x="2" y="34"/>
                    <a:pt x="0" y="40"/>
                  </a:cubicBezTo>
                  <a:cubicBezTo>
                    <a:pt x="0" y="41"/>
                    <a:pt x="2" y="41"/>
                    <a:pt x="2" y="40"/>
                  </a:cubicBezTo>
                  <a:cubicBezTo>
                    <a:pt x="4" y="35"/>
                    <a:pt x="4" y="30"/>
                    <a:pt x="6" y="26"/>
                  </a:cubicBezTo>
                  <a:cubicBezTo>
                    <a:pt x="6" y="34"/>
                    <a:pt x="6" y="42"/>
                    <a:pt x="10"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35" name="Freeform 398">
              <a:extLst>
                <a:ext uri="{FF2B5EF4-FFF2-40B4-BE49-F238E27FC236}">
                  <a16:creationId xmlns:a16="http://schemas.microsoft.com/office/drawing/2014/main" id="{8F380FE1-F0DD-F7F9-3EF9-35FA28E397EB}"/>
                </a:ext>
              </a:extLst>
            </p:cNvPr>
            <p:cNvSpPr>
              <a:spLocks/>
            </p:cNvSpPr>
            <p:nvPr/>
          </p:nvSpPr>
          <p:spPr bwMode="auto">
            <a:xfrm>
              <a:off x="7071721" y="6491688"/>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5"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36" name="Freeform 399">
              <a:extLst>
                <a:ext uri="{FF2B5EF4-FFF2-40B4-BE49-F238E27FC236}">
                  <a16:creationId xmlns:a16="http://schemas.microsoft.com/office/drawing/2014/main" id="{8B48FE6A-BF62-C108-5BF4-0A52B6D00C1D}"/>
                </a:ext>
              </a:extLst>
            </p:cNvPr>
            <p:cNvSpPr>
              <a:spLocks/>
            </p:cNvSpPr>
            <p:nvPr/>
          </p:nvSpPr>
          <p:spPr bwMode="auto">
            <a:xfrm>
              <a:off x="7100180" y="6394451"/>
              <a:ext cx="42689" cy="177872"/>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4"/>
                    <a:pt x="9"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37" name="Freeform 400">
              <a:extLst>
                <a:ext uri="{FF2B5EF4-FFF2-40B4-BE49-F238E27FC236}">
                  <a16:creationId xmlns:a16="http://schemas.microsoft.com/office/drawing/2014/main" id="{883DCEED-57BE-DC9F-39D1-B89E0A54C721}"/>
                </a:ext>
              </a:extLst>
            </p:cNvPr>
            <p:cNvSpPr>
              <a:spLocks/>
            </p:cNvSpPr>
            <p:nvPr/>
          </p:nvSpPr>
          <p:spPr bwMode="auto">
            <a:xfrm>
              <a:off x="7138126" y="6382593"/>
              <a:ext cx="71149" cy="249021"/>
            </a:xfrm>
            <a:custGeom>
              <a:avLst/>
              <a:gdLst>
                <a:gd name="T0" fmla="*/ 7 w 17"/>
                <a:gd name="T1" fmla="*/ 5 h 56"/>
                <a:gd name="T2" fmla="*/ 5 w 17"/>
                <a:gd name="T3" fmla="*/ 12 h 56"/>
                <a:gd name="T4" fmla="*/ 5 w 17"/>
                <a:gd name="T5" fmla="*/ 11 h 56"/>
                <a:gd name="T6" fmla="*/ 2 w 17"/>
                <a:gd name="T7" fmla="*/ 11 h 56"/>
                <a:gd name="T8" fmla="*/ 3 w 17"/>
                <a:gd name="T9" fmla="*/ 19 h 56"/>
                <a:gd name="T10" fmla="*/ 7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5" y="12"/>
                  </a:cubicBezTo>
                  <a:cubicBezTo>
                    <a:pt x="5" y="11"/>
                    <a:pt x="5" y="11"/>
                    <a:pt x="5" y="11"/>
                  </a:cubicBezTo>
                  <a:cubicBezTo>
                    <a:pt x="4" y="9"/>
                    <a:pt x="1" y="10"/>
                    <a:pt x="2" y="11"/>
                  </a:cubicBezTo>
                  <a:cubicBezTo>
                    <a:pt x="2" y="14"/>
                    <a:pt x="2" y="17"/>
                    <a:pt x="3" y="19"/>
                  </a:cubicBezTo>
                  <a:cubicBezTo>
                    <a:pt x="0" y="31"/>
                    <a:pt x="1" y="43"/>
                    <a:pt x="7"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38" name="Freeform 401">
              <a:extLst>
                <a:ext uri="{FF2B5EF4-FFF2-40B4-BE49-F238E27FC236}">
                  <a16:creationId xmlns:a16="http://schemas.microsoft.com/office/drawing/2014/main" id="{302862D4-BD2B-BE8D-94C7-DC5305D0E417}"/>
                </a:ext>
              </a:extLst>
            </p:cNvPr>
            <p:cNvSpPr>
              <a:spLocks/>
            </p:cNvSpPr>
            <p:nvPr/>
          </p:nvSpPr>
          <p:spPr bwMode="auto">
            <a:xfrm>
              <a:off x="7057491" y="6347018"/>
              <a:ext cx="35574" cy="158899"/>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39" name="Freeform 402">
              <a:extLst>
                <a:ext uri="{FF2B5EF4-FFF2-40B4-BE49-F238E27FC236}">
                  <a16:creationId xmlns:a16="http://schemas.microsoft.com/office/drawing/2014/main" id="{11A51557-7DF4-2F8B-D4A9-789600BB6350}"/>
                </a:ext>
              </a:extLst>
            </p:cNvPr>
            <p:cNvSpPr>
              <a:spLocks/>
            </p:cNvSpPr>
            <p:nvPr/>
          </p:nvSpPr>
          <p:spPr bwMode="auto">
            <a:xfrm>
              <a:off x="7202160" y="6382593"/>
              <a:ext cx="61662" cy="177872"/>
            </a:xfrm>
            <a:custGeom>
              <a:avLst/>
              <a:gdLst>
                <a:gd name="T0" fmla="*/ 4 w 15"/>
                <a:gd name="T1" fmla="*/ 5 h 40"/>
                <a:gd name="T2" fmla="*/ 3 w 15"/>
                <a:gd name="T3" fmla="*/ 37 h 40"/>
                <a:gd name="T4" fmla="*/ 10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5" y="40"/>
                    <a:pt x="10" y="39"/>
                    <a:pt x="10"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40" name="Freeform 403">
              <a:extLst>
                <a:ext uri="{FF2B5EF4-FFF2-40B4-BE49-F238E27FC236}">
                  <a16:creationId xmlns:a16="http://schemas.microsoft.com/office/drawing/2014/main" id="{EA168679-A32B-FE73-2E87-DAD654BD676C}"/>
                </a:ext>
              </a:extLst>
            </p:cNvPr>
            <p:cNvSpPr>
              <a:spLocks/>
            </p:cNvSpPr>
            <p:nvPr/>
          </p:nvSpPr>
          <p:spPr bwMode="auto">
            <a:xfrm>
              <a:off x="7297026" y="6453742"/>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41" name="Freeform 404">
              <a:extLst>
                <a:ext uri="{FF2B5EF4-FFF2-40B4-BE49-F238E27FC236}">
                  <a16:creationId xmlns:a16="http://schemas.microsoft.com/office/drawing/2014/main" id="{03E0469C-C917-1631-F252-05DCDE5C598F}"/>
                </a:ext>
              </a:extLst>
            </p:cNvPr>
            <p:cNvSpPr>
              <a:spLocks/>
            </p:cNvSpPr>
            <p:nvPr/>
          </p:nvSpPr>
          <p:spPr bwMode="auto">
            <a:xfrm>
              <a:off x="7441695" y="6332788"/>
              <a:ext cx="56919" cy="234792"/>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2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7" y="8"/>
                    <a:pt x="6" y="14"/>
                    <a:pt x="5" y="21"/>
                  </a:cubicBezTo>
                  <a:cubicBezTo>
                    <a:pt x="2" y="20"/>
                    <a:pt x="0" y="21"/>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2"/>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42" name="Freeform 405">
              <a:extLst>
                <a:ext uri="{FF2B5EF4-FFF2-40B4-BE49-F238E27FC236}">
                  <a16:creationId xmlns:a16="http://schemas.microsoft.com/office/drawing/2014/main" id="{8AEFD0FA-4E5D-04FD-26F4-01704A59CEBD}"/>
                </a:ext>
              </a:extLst>
            </p:cNvPr>
            <p:cNvSpPr>
              <a:spLocks/>
            </p:cNvSpPr>
            <p:nvPr/>
          </p:nvSpPr>
          <p:spPr bwMode="auto">
            <a:xfrm>
              <a:off x="7508101" y="6328045"/>
              <a:ext cx="71149" cy="208704"/>
            </a:xfrm>
            <a:custGeom>
              <a:avLst/>
              <a:gdLst>
                <a:gd name="T0" fmla="*/ 12 w 17"/>
                <a:gd name="T1" fmla="*/ 2 h 47"/>
                <a:gd name="T2" fmla="*/ 1 w 17"/>
                <a:gd name="T3" fmla="*/ 44 h 47"/>
                <a:gd name="T4" fmla="*/ 7 w 17"/>
                <a:gd name="T5" fmla="*/ 44 h 47"/>
                <a:gd name="T6" fmla="*/ 16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7" y="47"/>
                    <a:pt x="7" y="44"/>
                  </a:cubicBezTo>
                  <a:cubicBezTo>
                    <a:pt x="7"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43" name="Freeform 407">
              <a:extLst>
                <a:ext uri="{FF2B5EF4-FFF2-40B4-BE49-F238E27FC236}">
                  <a16:creationId xmlns:a16="http://schemas.microsoft.com/office/drawing/2014/main" id="{564F9D26-1E90-E521-81BA-52C71A1F6C4E}"/>
                </a:ext>
              </a:extLst>
            </p:cNvPr>
            <p:cNvSpPr>
              <a:spLocks/>
            </p:cNvSpPr>
            <p:nvPr/>
          </p:nvSpPr>
          <p:spPr bwMode="auto">
            <a:xfrm>
              <a:off x="7591108" y="6363619"/>
              <a:ext cx="30831" cy="201589"/>
            </a:xfrm>
            <a:custGeom>
              <a:avLst/>
              <a:gdLst>
                <a:gd name="T0" fmla="*/ 6 w 7"/>
                <a:gd name="T1" fmla="*/ 3 h 45"/>
                <a:gd name="T2" fmla="*/ 2 w 7"/>
                <a:gd name="T3" fmla="*/ 3 h 45"/>
                <a:gd name="T4" fmla="*/ 2 w 7"/>
                <a:gd name="T5" fmla="*/ 15 h 45"/>
                <a:gd name="T6" fmla="*/ 0 w 7"/>
                <a:gd name="T7" fmla="*/ 17 h 45"/>
                <a:gd name="T8" fmla="*/ 0 w 7"/>
                <a:gd name="T9" fmla="*/ 34 h 45"/>
                <a:gd name="T10" fmla="*/ 2 w 7"/>
                <a:gd name="T11" fmla="*/ 36 h 45"/>
                <a:gd name="T12" fmla="*/ 2 w 7"/>
                <a:gd name="T13" fmla="*/ 42 h 45"/>
                <a:gd name="T14" fmla="*/ 7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6" y="45"/>
                    <a:pt x="7" y="42"/>
                  </a:cubicBezTo>
                  <a:cubicBezTo>
                    <a:pt x="7"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44" name="Freeform 408">
              <a:extLst>
                <a:ext uri="{FF2B5EF4-FFF2-40B4-BE49-F238E27FC236}">
                  <a16:creationId xmlns:a16="http://schemas.microsoft.com/office/drawing/2014/main" id="{06725B23-4DDD-4686-79F1-F183B65FBE2A}"/>
                </a:ext>
              </a:extLst>
            </p:cNvPr>
            <p:cNvSpPr>
              <a:spLocks/>
            </p:cNvSpPr>
            <p:nvPr/>
          </p:nvSpPr>
          <p:spPr bwMode="auto">
            <a:xfrm>
              <a:off x="7681230" y="6313815"/>
              <a:ext cx="78264" cy="213447"/>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1 w 19"/>
                <a:gd name="T11" fmla="*/ 4 h 48"/>
                <a:gd name="T12" fmla="*/ 5 w 19"/>
                <a:gd name="T13" fmla="*/ 3 h 48"/>
                <a:gd name="T14" fmla="*/ 2 w 19"/>
                <a:gd name="T15" fmla="*/ 29 h 48"/>
                <a:gd name="T16" fmla="*/ 0 w 19"/>
                <a:gd name="T17" fmla="*/ 30 h 48"/>
                <a:gd name="T18" fmla="*/ 1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1" y="4"/>
                  </a:cubicBezTo>
                  <a:cubicBezTo>
                    <a:pt x="11" y="1"/>
                    <a:pt x="5" y="0"/>
                    <a:pt x="5" y="3"/>
                  </a:cubicBezTo>
                  <a:cubicBezTo>
                    <a:pt x="3" y="12"/>
                    <a:pt x="2" y="21"/>
                    <a:pt x="2" y="29"/>
                  </a:cubicBezTo>
                  <a:cubicBezTo>
                    <a:pt x="1" y="29"/>
                    <a:pt x="0" y="29"/>
                    <a:pt x="0" y="30"/>
                  </a:cubicBezTo>
                  <a:cubicBezTo>
                    <a:pt x="1" y="34"/>
                    <a:pt x="1" y="39"/>
                    <a:pt x="1" y="43"/>
                  </a:cubicBezTo>
                  <a:cubicBezTo>
                    <a:pt x="1"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45" name="Freeform 409">
              <a:extLst>
                <a:ext uri="{FF2B5EF4-FFF2-40B4-BE49-F238E27FC236}">
                  <a16:creationId xmlns:a16="http://schemas.microsoft.com/office/drawing/2014/main" id="{29EB5C1A-F7C1-F209-88D3-880642DF59B5}"/>
                </a:ext>
              </a:extLst>
            </p:cNvPr>
            <p:cNvSpPr>
              <a:spLocks/>
            </p:cNvSpPr>
            <p:nvPr/>
          </p:nvSpPr>
          <p:spPr bwMode="auto">
            <a:xfrm>
              <a:off x="7835386" y="6382592"/>
              <a:ext cx="26088" cy="144670"/>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46" name="Freeform 410">
              <a:extLst>
                <a:ext uri="{FF2B5EF4-FFF2-40B4-BE49-F238E27FC236}">
                  <a16:creationId xmlns:a16="http://schemas.microsoft.com/office/drawing/2014/main" id="{FAD483B0-0F18-E61B-4808-3737236552EC}"/>
                </a:ext>
              </a:extLst>
            </p:cNvPr>
            <p:cNvSpPr>
              <a:spLocks/>
            </p:cNvSpPr>
            <p:nvPr/>
          </p:nvSpPr>
          <p:spPr bwMode="auto">
            <a:xfrm>
              <a:off x="7904163" y="6363619"/>
              <a:ext cx="56919"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2" y="14"/>
                    <a:pt x="2" y="22"/>
                    <a:pt x="3" y="30"/>
                  </a:cubicBezTo>
                  <a:cubicBezTo>
                    <a:pt x="3" y="31"/>
                    <a:pt x="4" y="32"/>
                    <a:pt x="5" y="32"/>
                  </a:cubicBezTo>
                  <a:cubicBezTo>
                    <a:pt x="5" y="34"/>
                    <a:pt x="5" y="36"/>
                    <a:pt x="5" y="38"/>
                  </a:cubicBezTo>
                  <a:cubicBezTo>
                    <a:pt x="5" y="41"/>
                    <a:pt x="10" y="41"/>
                    <a:pt x="10" y="38"/>
                  </a:cubicBezTo>
                  <a:cubicBezTo>
                    <a:pt x="11"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47" name="Freeform 411">
              <a:extLst>
                <a:ext uri="{FF2B5EF4-FFF2-40B4-BE49-F238E27FC236}">
                  <a16:creationId xmlns:a16="http://schemas.microsoft.com/office/drawing/2014/main" id="{FDFF0D7D-96B1-6523-6DEC-F0C54E745BBD}"/>
                </a:ext>
              </a:extLst>
            </p:cNvPr>
            <p:cNvSpPr>
              <a:spLocks/>
            </p:cNvSpPr>
            <p:nvPr/>
          </p:nvSpPr>
          <p:spPr bwMode="auto">
            <a:xfrm>
              <a:off x="7975312" y="6363619"/>
              <a:ext cx="66406" cy="23242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6"/>
                    <a:pt x="6" y="9"/>
                    <a:pt x="6" y="11"/>
                  </a:cubicBezTo>
                  <a:cubicBezTo>
                    <a:pt x="5" y="10"/>
                    <a:pt x="2" y="11"/>
                    <a:pt x="3" y="13"/>
                  </a:cubicBezTo>
                  <a:cubicBezTo>
                    <a:pt x="3" y="16"/>
                    <a:pt x="3" y="20"/>
                    <a:pt x="1" y="23"/>
                  </a:cubicBezTo>
                  <a:cubicBezTo>
                    <a:pt x="0" y="24"/>
                    <a:pt x="3" y="26"/>
                    <a:pt x="4" y="25"/>
                  </a:cubicBezTo>
                  <a:cubicBezTo>
                    <a:pt x="3" y="33"/>
                    <a:pt x="3" y="41"/>
                    <a:pt x="4" y="49"/>
                  </a:cubicBezTo>
                  <a:cubicBezTo>
                    <a:pt x="5" y="52"/>
                    <a:pt x="9" y="52"/>
                    <a:pt x="10" y="49"/>
                  </a:cubicBezTo>
                  <a:cubicBezTo>
                    <a:pt x="13" y="34"/>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48" name="Freeform 412">
              <a:extLst>
                <a:ext uri="{FF2B5EF4-FFF2-40B4-BE49-F238E27FC236}">
                  <a16:creationId xmlns:a16="http://schemas.microsoft.com/office/drawing/2014/main" id="{51227752-41BD-1B13-3B09-7F54FB09058A}"/>
                </a:ext>
              </a:extLst>
            </p:cNvPr>
            <p:cNvSpPr>
              <a:spLocks/>
            </p:cNvSpPr>
            <p:nvPr/>
          </p:nvSpPr>
          <p:spPr bwMode="auto">
            <a:xfrm>
              <a:off x="7785582" y="6382592"/>
              <a:ext cx="49804" cy="203960"/>
            </a:xfrm>
            <a:custGeom>
              <a:avLst/>
              <a:gdLst>
                <a:gd name="T0" fmla="*/ 8 w 12"/>
                <a:gd name="T1" fmla="*/ 7 h 46"/>
                <a:gd name="T2" fmla="*/ 7 w 12"/>
                <a:gd name="T3" fmla="*/ 3 h 46"/>
                <a:gd name="T4" fmla="*/ 3 w 12"/>
                <a:gd name="T5" fmla="*/ 4 h 46"/>
                <a:gd name="T6" fmla="*/ 4 w 12"/>
                <a:gd name="T7" fmla="*/ 8 h 46"/>
                <a:gd name="T8" fmla="*/ 3 w 12"/>
                <a:gd name="T9" fmla="*/ 10 h 46"/>
                <a:gd name="T10" fmla="*/ 4 w 12"/>
                <a:gd name="T11" fmla="*/ 43 h 46"/>
                <a:gd name="T12" fmla="*/ 11 w 12"/>
                <a:gd name="T13" fmla="*/ 42 h 46"/>
                <a:gd name="T14" fmla="*/ 10 w 12"/>
                <a:gd name="T15" fmla="*/ 29 h 46"/>
                <a:gd name="T16" fmla="*/ 11 w 12"/>
                <a:gd name="T17" fmla="*/ 28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4" y="8"/>
                  </a:cubicBezTo>
                  <a:cubicBezTo>
                    <a:pt x="4" y="8"/>
                    <a:pt x="3" y="9"/>
                    <a:pt x="3" y="10"/>
                  </a:cubicBezTo>
                  <a:cubicBezTo>
                    <a:pt x="1" y="21"/>
                    <a:pt x="0" y="32"/>
                    <a:pt x="4" y="43"/>
                  </a:cubicBezTo>
                  <a:cubicBezTo>
                    <a:pt x="5" y="46"/>
                    <a:pt x="11" y="46"/>
                    <a:pt x="11" y="42"/>
                  </a:cubicBezTo>
                  <a:cubicBezTo>
                    <a:pt x="11" y="37"/>
                    <a:pt x="10" y="33"/>
                    <a:pt x="10" y="29"/>
                  </a:cubicBezTo>
                  <a:cubicBezTo>
                    <a:pt x="11" y="28"/>
                    <a:pt x="11" y="28"/>
                    <a:pt x="11" y="28"/>
                  </a:cubicBezTo>
                  <a:cubicBezTo>
                    <a:pt x="11" y="25"/>
                    <a:pt x="11" y="23"/>
                    <a:pt x="10"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49" name="Freeform 413">
              <a:extLst>
                <a:ext uri="{FF2B5EF4-FFF2-40B4-BE49-F238E27FC236}">
                  <a16:creationId xmlns:a16="http://schemas.microsoft.com/office/drawing/2014/main" id="{8BE770C4-47F2-5509-4192-31B9DA921D54}"/>
                </a:ext>
              </a:extLst>
            </p:cNvPr>
            <p:cNvSpPr>
              <a:spLocks/>
            </p:cNvSpPr>
            <p:nvPr/>
          </p:nvSpPr>
          <p:spPr bwMode="auto">
            <a:xfrm>
              <a:off x="7387148" y="6389707"/>
              <a:ext cx="54548" cy="125697"/>
            </a:xfrm>
            <a:custGeom>
              <a:avLst/>
              <a:gdLst>
                <a:gd name="T0" fmla="*/ 12 w 13"/>
                <a:gd name="T1" fmla="*/ 25 h 28"/>
                <a:gd name="T2" fmla="*/ 4 w 13"/>
                <a:gd name="T3" fmla="*/ 3 h 28"/>
                <a:gd name="T4" fmla="*/ 0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3" y="0"/>
                    <a:pt x="0" y="1"/>
                    <a:pt x="0" y="4"/>
                  </a:cubicBezTo>
                  <a:cubicBezTo>
                    <a:pt x="2"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50" name="Freeform 414">
              <a:extLst>
                <a:ext uri="{FF2B5EF4-FFF2-40B4-BE49-F238E27FC236}">
                  <a16:creationId xmlns:a16="http://schemas.microsoft.com/office/drawing/2014/main" id="{16229979-0D69-B203-1DA9-047555E32321}"/>
                </a:ext>
              </a:extLst>
            </p:cNvPr>
            <p:cNvSpPr>
              <a:spLocks/>
            </p:cNvSpPr>
            <p:nvPr/>
          </p:nvSpPr>
          <p:spPr bwMode="auto">
            <a:xfrm>
              <a:off x="7280424"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4" y="4"/>
                    <a:pt x="8" y="0"/>
                    <a:pt x="6" y="4"/>
                  </a:cubicBezTo>
                  <a:cubicBezTo>
                    <a:pt x="0" y="17"/>
                    <a:pt x="3"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51" name="Freeform 415">
              <a:extLst>
                <a:ext uri="{FF2B5EF4-FFF2-40B4-BE49-F238E27FC236}">
                  <a16:creationId xmlns:a16="http://schemas.microsoft.com/office/drawing/2014/main" id="{5D895E8C-CA8E-B703-01EC-0DD7AE83C6FE}"/>
                </a:ext>
              </a:extLst>
            </p:cNvPr>
            <p:cNvSpPr>
              <a:spLocks/>
            </p:cNvSpPr>
            <p:nvPr/>
          </p:nvSpPr>
          <p:spPr bwMode="auto">
            <a:xfrm>
              <a:off x="7550790" y="6399194"/>
              <a:ext cx="40318" cy="147041"/>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10"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52" name="Freeform 416">
              <a:extLst>
                <a:ext uri="{FF2B5EF4-FFF2-40B4-BE49-F238E27FC236}">
                  <a16:creationId xmlns:a16="http://schemas.microsoft.com/office/drawing/2014/main" id="{9CD29D22-F64F-4E14-8E00-92935F5724ED}"/>
                </a:ext>
              </a:extLst>
            </p:cNvPr>
            <p:cNvSpPr>
              <a:spLocks/>
            </p:cNvSpPr>
            <p:nvPr/>
          </p:nvSpPr>
          <p:spPr bwMode="auto">
            <a:xfrm>
              <a:off x="8074921" y="6337531"/>
              <a:ext cx="59291" cy="222933"/>
            </a:xfrm>
            <a:custGeom>
              <a:avLst/>
              <a:gdLst>
                <a:gd name="T0" fmla="*/ 10 w 14"/>
                <a:gd name="T1" fmla="*/ 27 h 50"/>
                <a:gd name="T2" fmla="*/ 13 w 14"/>
                <a:gd name="T3" fmla="*/ 6 h 50"/>
                <a:gd name="T4" fmla="*/ 6 w 14"/>
                <a:gd name="T5" fmla="*/ 4 h 50"/>
                <a:gd name="T6" fmla="*/ 4 w 14"/>
                <a:gd name="T7" fmla="*/ 15 h 50"/>
                <a:gd name="T8" fmla="*/ 3 w 14"/>
                <a:gd name="T9" fmla="*/ 16 h 50"/>
                <a:gd name="T10" fmla="*/ 4 w 14"/>
                <a:gd name="T11" fmla="*/ 46 h 50"/>
                <a:gd name="T12" fmla="*/ 11 w 14"/>
                <a:gd name="T13" fmla="*/ 42 h 50"/>
                <a:gd name="T14" fmla="*/ 8 w 14"/>
                <a:gd name="T15" fmla="*/ 30 h 50"/>
                <a:gd name="T16" fmla="*/ 10 w 14"/>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7"/>
                  </a:moveTo>
                  <a:cubicBezTo>
                    <a:pt x="11" y="20"/>
                    <a:pt x="11" y="13"/>
                    <a:pt x="13" y="6"/>
                  </a:cubicBezTo>
                  <a:cubicBezTo>
                    <a:pt x="14" y="1"/>
                    <a:pt x="7" y="0"/>
                    <a:pt x="6" y="4"/>
                  </a:cubicBezTo>
                  <a:cubicBezTo>
                    <a:pt x="5" y="8"/>
                    <a:pt x="4" y="11"/>
                    <a:pt x="4" y="15"/>
                  </a:cubicBezTo>
                  <a:cubicBezTo>
                    <a:pt x="4" y="15"/>
                    <a:pt x="3" y="16"/>
                    <a:pt x="3" y="16"/>
                  </a:cubicBezTo>
                  <a:cubicBezTo>
                    <a:pt x="0" y="27"/>
                    <a:pt x="0" y="36"/>
                    <a:pt x="4" y="46"/>
                  </a:cubicBezTo>
                  <a:cubicBezTo>
                    <a:pt x="6" y="50"/>
                    <a:pt x="13" y="46"/>
                    <a:pt x="11" y="42"/>
                  </a:cubicBezTo>
                  <a:cubicBezTo>
                    <a:pt x="9" y="38"/>
                    <a:pt x="8" y="34"/>
                    <a:pt x="8" y="30"/>
                  </a:cubicBezTo>
                  <a:cubicBezTo>
                    <a:pt x="9" y="30"/>
                    <a:pt x="10" y="29"/>
                    <a:pt x="10"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53" name="Freeform 417">
              <a:extLst>
                <a:ext uri="{FF2B5EF4-FFF2-40B4-BE49-F238E27FC236}">
                  <a16:creationId xmlns:a16="http://schemas.microsoft.com/office/drawing/2014/main" id="{A9F07462-73E4-61D4-0C48-4246750DF03D}"/>
                </a:ext>
              </a:extLst>
            </p:cNvPr>
            <p:cNvSpPr>
              <a:spLocks/>
            </p:cNvSpPr>
            <p:nvPr/>
          </p:nvSpPr>
          <p:spPr bwMode="auto">
            <a:xfrm>
              <a:off x="8160299" y="6394450"/>
              <a:ext cx="37946" cy="142298"/>
            </a:xfrm>
            <a:custGeom>
              <a:avLst/>
              <a:gdLst>
                <a:gd name="T0" fmla="*/ 6 w 9"/>
                <a:gd name="T1" fmla="*/ 4 h 32"/>
                <a:gd name="T2" fmla="*/ 1 w 9"/>
                <a:gd name="T3" fmla="*/ 5 h 32"/>
                <a:gd name="T4" fmla="*/ 4 w 9"/>
                <a:gd name="T5" fmla="*/ 29 h 32"/>
                <a:gd name="T6" fmla="*/ 8 w 9"/>
                <a:gd name="T7" fmla="*/ 29 h 32"/>
                <a:gd name="T8" fmla="*/ 6 w 9"/>
                <a:gd name="T9" fmla="*/ 4 h 32"/>
              </a:gdLst>
              <a:ahLst/>
              <a:cxnLst>
                <a:cxn ang="0">
                  <a:pos x="T0" y="T1"/>
                </a:cxn>
                <a:cxn ang="0">
                  <a:pos x="T2" y="T3"/>
                </a:cxn>
                <a:cxn ang="0">
                  <a:pos x="T4" y="T5"/>
                </a:cxn>
                <a:cxn ang="0">
                  <a:pos x="T6" y="T7"/>
                </a:cxn>
                <a:cxn ang="0">
                  <a:pos x="T8" y="T9"/>
                </a:cxn>
              </a:cxnLst>
              <a:rect l="0" t="0" r="r" b="b"/>
              <a:pathLst>
                <a:path w="9" h="32">
                  <a:moveTo>
                    <a:pt x="6" y="4"/>
                  </a:moveTo>
                  <a:cubicBezTo>
                    <a:pt x="6" y="0"/>
                    <a:pt x="0" y="2"/>
                    <a:pt x="1" y="5"/>
                  </a:cubicBezTo>
                  <a:cubicBezTo>
                    <a:pt x="3" y="13"/>
                    <a:pt x="3" y="21"/>
                    <a:pt x="4" y="29"/>
                  </a:cubicBezTo>
                  <a:cubicBezTo>
                    <a:pt x="4" y="32"/>
                    <a:pt x="8" y="32"/>
                    <a:pt x="8" y="29"/>
                  </a:cubicBezTo>
                  <a:cubicBezTo>
                    <a:pt x="9"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54" name="Freeform 418">
              <a:extLst>
                <a:ext uri="{FF2B5EF4-FFF2-40B4-BE49-F238E27FC236}">
                  <a16:creationId xmlns:a16="http://schemas.microsoft.com/office/drawing/2014/main" id="{4BB82CC4-8FB8-9182-A032-1FB4CC8C0627}"/>
                </a:ext>
              </a:extLst>
            </p:cNvPr>
            <p:cNvSpPr>
              <a:spLocks/>
            </p:cNvSpPr>
            <p:nvPr/>
          </p:nvSpPr>
          <p:spPr bwMode="auto">
            <a:xfrm>
              <a:off x="8184016" y="6373106"/>
              <a:ext cx="85379" cy="239535"/>
            </a:xfrm>
            <a:custGeom>
              <a:avLst/>
              <a:gdLst>
                <a:gd name="T0" fmla="*/ 18 w 20"/>
                <a:gd name="T1" fmla="*/ 47 h 54"/>
                <a:gd name="T2" fmla="*/ 13 w 20"/>
                <a:gd name="T3" fmla="*/ 15 h 54"/>
                <a:gd name="T4" fmla="*/ 12 w 20"/>
                <a:gd name="T5" fmla="*/ 13 h 54"/>
                <a:gd name="T6" fmla="*/ 12 w 20"/>
                <a:gd name="T7" fmla="*/ 4 h 54"/>
                <a:gd name="T8" fmla="*/ 8 w 20"/>
                <a:gd name="T9" fmla="*/ 4 h 54"/>
                <a:gd name="T10" fmla="*/ 8 w 20"/>
                <a:gd name="T11" fmla="*/ 13 h 54"/>
                <a:gd name="T12" fmla="*/ 7 w 20"/>
                <a:gd name="T13" fmla="*/ 14 h 54"/>
                <a:gd name="T14" fmla="*/ 7 w 20"/>
                <a:gd name="T15" fmla="*/ 23 h 54"/>
                <a:gd name="T16" fmla="*/ 5 w 20"/>
                <a:gd name="T17" fmla="*/ 23 h 54"/>
                <a:gd name="T18" fmla="*/ 1 w 20"/>
                <a:gd name="T19" fmla="*/ 40 h 54"/>
                <a:gd name="T20" fmla="*/ 3 w 20"/>
                <a:gd name="T21" fmla="*/ 40 h 54"/>
                <a:gd name="T22" fmla="*/ 6 w 20"/>
                <a:gd name="T23" fmla="*/ 26 h 54"/>
                <a:gd name="T24" fmla="*/ 10 w 20"/>
                <a:gd name="T25" fmla="*/ 49 h 54"/>
                <a:gd name="T26" fmla="*/ 18 w 20"/>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4">
                  <a:moveTo>
                    <a:pt x="18" y="47"/>
                  </a:moveTo>
                  <a:cubicBezTo>
                    <a:pt x="15" y="36"/>
                    <a:pt x="14" y="25"/>
                    <a:pt x="13" y="15"/>
                  </a:cubicBezTo>
                  <a:cubicBezTo>
                    <a:pt x="13" y="14"/>
                    <a:pt x="13" y="13"/>
                    <a:pt x="12" y="13"/>
                  </a:cubicBezTo>
                  <a:cubicBezTo>
                    <a:pt x="12" y="10"/>
                    <a:pt x="12" y="8"/>
                    <a:pt x="12" y="4"/>
                  </a:cubicBezTo>
                  <a:cubicBezTo>
                    <a:pt x="12" y="0"/>
                    <a:pt x="8" y="0"/>
                    <a:pt x="8" y="4"/>
                  </a:cubicBezTo>
                  <a:cubicBezTo>
                    <a:pt x="8" y="8"/>
                    <a:pt x="8" y="10"/>
                    <a:pt x="8" y="13"/>
                  </a:cubicBezTo>
                  <a:cubicBezTo>
                    <a:pt x="8" y="13"/>
                    <a:pt x="7" y="14"/>
                    <a:pt x="7" y="14"/>
                  </a:cubicBezTo>
                  <a:cubicBezTo>
                    <a:pt x="7" y="17"/>
                    <a:pt x="7" y="20"/>
                    <a:pt x="7" y="23"/>
                  </a:cubicBezTo>
                  <a:cubicBezTo>
                    <a:pt x="6" y="22"/>
                    <a:pt x="5" y="22"/>
                    <a:pt x="5" y="23"/>
                  </a:cubicBezTo>
                  <a:cubicBezTo>
                    <a:pt x="3" y="29"/>
                    <a:pt x="3" y="34"/>
                    <a:pt x="1" y="40"/>
                  </a:cubicBezTo>
                  <a:cubicBezTo>
                    <a:pt x="0" y="41"/>
                    <a:pt x="2" y="41"/>
                    <a:pt x="3" y="40"/>
                  </a:cubicBezTo>
                  <a:cubicBezTo>
                    <a:pt x="4" y="35"/>
                    <a:pt x="5" y="30"/>
                    <a:pt x="6" y="26"/>
                  </a:cubicBezTo>
                  <a:cubicBezTo>
                    <a:pt x="6" y="34"/>
                    <a:pt x="7" y="42"/>
                    <a:pt x="10" y="49"/>
                  </a:cubicBezTo>
                  <a:cubicBezTo>
                    <a:pt x="12" y="54"/>
                    <a:pt x="20"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55" name="Freeform 419">
              <a:extLst>
                <a:ext uri="{FF2B5EF4-FFF2-40B4-BE49-F238E27FC236}">
                  <a16:creationId xmlns:a16="http://schemas.microsoft.com/office/drawing/2014/main" id="{D676B48E-3639-263C-11B9-FAD7967602A0}"/>
                </a:ext>
              </a:extLst>
            </p:cNvPr>
            <p:cNvSpPr>
              <a:spLocks/>
            </p:cNvSpPr>
            <p:nvPr/>
          </p:nvSpPr>
          <p:spPr bwMode="auto">
            <a:xfrm>
              <a:off x="8290739" y="6491687"/>
              <a:ext cx="23716" cy="130440"/>
            </a:xfrm>
            <a:custGeom>
              <a:avLst/>
              <a:gdLst>
                <a:gd name="T0" fmla="*/ 6 w 6"/>
                <a:gd name="T1" fmla="*/ 4 h 29"/>
                <a:gd name="T2" fmla="*/ 1 w 6"/>
                <a:gd name="T3" fmla="*/ 3 h 29"/>
                <a:gd name="T4" fmla="*/ 0 w 6"/>
                <a:gd name="T5" fmla="*/ 25 h 29"/>
                <a:gd name="T6" fmla="*/ 6 w 6"/>
                <a:gd name="T7" fmla="*/ 25 h 29"/>
                <a:gd name="T8" fmla="*/ 6 w 6"/>
                <a:gd name="T9" fmla="*/ 4 h 29"/>
              </a:gdLst>
              <a:ahLst/>
              <a:cxnLst>
                <a:cxn ang="0">
                  <a:pos x="T0" y="T1"/>
                </a:cxn>
                <a:cxn ang="0">
                  <a:pos x="T2" y="T3"/>
                </a:cxn>
                <a:cxn ang="0">
                  <a:pos x="T4" y="T5"/>
                </a:cxn>
                <a:cxn ang="0">
                  <a:pos x="T6" y="T7"/>
                </a:cxn>
                <a:cxn ang="0">
                  <a:pos x="T8" y="T9"/>
                </a:cxn>
              </a:cxnLst>
              <a:rect l="0" t="0" r="r" b="b"/>
              <a:pathLst>
                <a:path w="6" h="29">
                  <a:moveTo>
                    <a:pt x="6" y="4"/>
                  </a:moveTo>
                  <a:cubicBezTo>
                    <a:pt x="5" y="1"/>
                    <a:pt x="1" y="0"/>
                    <a:pt x="1" y="3"/>
                  </a:cubicBezTo>
                  <a:cubicBezTo>
                    <a:pt x="1" y="11"/>
                    <a:pt x="0" y="21"/>
                    <a:pt x="0" y="25"/>
                  </a:cubicBezTo>
                  <a:cubicBezTo>
                    <a:pt x="0" y="29"/>
                    <a:pt x="6" y="29"/>
                    <a:pt x="6" y="25"/>
                  </a:cubicBezTo>
                  <a:cubicBezTo>
                    <a:pt x="6" y="21"/>
                    <a:pt x="6" y="11"/>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56" name="Freeform 420">
              <a:extLst>
                <a:ext uri="{FF2B5EF4-FFF2-40B4-BE49-F238E27FC236}">
                  <a16:creationId xmlns:a16="http://schemas.microsoft.com/office/drawing/2014/main" id="{02A42647-01C6-9454-5775-9281CB030BD7}"/>
                </a:ext>
              </a:extLst>
            </p:cNvPr>
            <p:cNvSpPr>
              <a:spLocks/>
            </p:cNvSpPr>
            <p:nvPr/>
          </p:nvSpPr>
          <p:spPr bwMode="auto">
            <a:xfrm>
              <a:off x="8319199" y="6394450"/>
              <a:ext cx="42689" cy="177872"/>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1" y="40"/>
                    <a:pt x="9" y="40"/>
                    <a:pt x="9"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57" name="Freeform 421">
              <a:extLst>
                <a:ext uri="{FF2B5EF4-FFF2-40B4-BE49-F238E27FC236}">
                  <a16:creationId xmlns:a16="http://schemas.microsoft.com/office/drawing/2014/main" id="{076ECA2A-1CEC-4EE4-F317-587EDB2E80EB}"/>
                </a:ext>
              </a:extLst>
            </p:cNvPr>
            <p:cNvSpPr>
              <a:spLocks/>
            </p:cNvSpPr>
            <p:nvPr/>
          </p:nvSpPr>
          <p:spPr bwMode="auto">
            <a:xfrm>
              <a:off x="8361888" y="6382592"/>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2" y="14"/>
                    <a:pt x="2" y="17"/>
                    <a:pt x="2" y="19"/>
                  </a:cubicBezTo>
                  <a:cubicBezTo>
                    <a:pt x="0" y="31"/>
                    <a:pt x="1" y="43"/>
                    <a:pt x="6" y="54"/>
                  </a:cubicBezTo>
                  <a:cubicBezTo>
                    <a:pt x="7"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58" name="Freeform 422">
              <a:extLst>
                <a:ext uri="{FF2B5EF4-FFF2-40B4-BE49-F238E27FC236}">
                  <a16:creationId xmlns:a16="http://schemas.microsoft.com/office/drawing/2014/main" id="{F0AA2B01-2C5A-CF3D-23F7-B0A29C785EB5}"/>
                </a:ext>
              </a:extLst>
            </p:cNvPr>
            <p:cNvSpPr>
              <a:spLocks/>
            </p:cNvSpPr>
            <p:nvPr/>
          </p:nvSpPr>
          <p:spPr bwMode="auto">
            <a:xfrm>
              <a:off x="8276509" y="6347018"/>
              <a:ext cx="35574" cy="158899"/>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59" name="Freeform 423">
              <a:extLst>
                <a:ext uri="{FF2B5EF4-FFF2-40B4-BE49-F238E27FC236}">
                  <a16:creationId xmlns:a16="http://schemas.microsoft.com/office/drawing/2014/main" id="{83F26799-AD6A-4C65-9A96-0678259E57FE}"/>
                </a:ext>
              </a:extLst>
            </p:cNvPr>
            <p:cNvSpPr>
              <a:spLocks/>
            </p:cNvSpPr>
            <p:nvPr/>
          </p:nvSpPr>
          <p:spPr bwMode="auto">
            <a:xfrm>
              <a:off x="8421179" y="6382592"/>
              <a:ext cx="66406" cy="177872"/>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0" y="15"/>
                    <a:pt x="0" y="26"/>
                    <a:pt x="4" y="37"/>
                  </a:cubicBezTo>
                  <a:cubicBezTo>
                    <a:pt x="5" y="40"/>
                    <a:pt x="10" y="39"/>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60" name="Freeform 424">
              <a:extLst>
                <a:ext uri="{FF2B5EF4-FFF2-40B4-BE49-F238E27FC236}">
                  <a16:creationId xmlns:a16="http://schemas.microsoft.com/office/drawing/2014/main" id="{0003DB41-3383-5148-7D96-A8329158D30B}"/>
                </a:ext>
              </a:extLst>
            </p:cNvPr>
            <p:cNvSpPr>
              <a:spLocks/>
            </p:cNvSpPr>
            <p:nvPr/>
          </p:nvSpPr>
          <p:spPr bwMode="auto">
            <a:xfrm>
              <a:off x="8516044" y="6453741"/>
              <a:ext cx="35574" cy="142298"/>
            </a:xfrm>
            <a:custGeom>
              <a:avLst/>
              <a:gdLst>
                <a:gd name="T0" fmla="*/ 1 w 8"/>
                <a:gd name="T1" fmla="*/ 5 h 32"/>
                <a:gd name="T2" fmla="*/ 2 w 8"/>
                <a:gd name="T3" fmla="*/ 28 h 32"/>
                <a:gd name="T4" fmla="*/ 7 w 8"/>
                <a:gd name="T5" fmla="*/ 28 h 32"/>
                <a:gd name="T6" fmla="*/ 8 w 8"/>
                <a:gd name="T7" fmla="*/ 5 h 32"/>
                <a:gd name="T8" fmla="*/ 1 w 8"/>
                <a:gd name="T9" fmla="*/ 5 h 32"/>
              </a:gdLst>
              <a:ahLst/>
              <a:cxnLst>
                <a:cxn ang="0">
                  <a:pos x="T0" y="T1"/>
                </a:cxn>
                <a:cxn ang="0">
                  <a:pos x="T2" y="T3"/>
                </a:cxn>
                <a:cxn ang="0">
                  <a:pos x="T4" y="T5"/>
                </a:cxn>
                <a:cxn ang="0">
                  <a:pos x="T6" y="T7"/>
                </a:cxn>
                <a:cxn ang="0">
                  <a:pos x="T8" y="T9"/>
                </a:cxn>
              </a:cxnLst>
              <a:rect l="0" t="0" r="r" b="b"/>
              <a:pathLst>
                <a:path w="8" h="32">
                  <a:moveTo>
                    <a:pt x="1" y="5"/>
                  </a:moveTo>
                  <a:cubicBezTo>
                    <a:pt x="1" y="13"/>
                    <a:pt x="1" y="20"/>
                    <a:pt x="2" y="28"/>
                  </a:cubicBezTo>
                  <a:cubicBezTo>
                    <a:pt x="2" y="32"/>
                    <a:pt x="7" y="32"/>
                    <a:pt x="7" y="28"/>
                  </a:cubicBezTo>
                  <a:cubicBezTo>
                    <a:pt x="8" y="20"/>
                    <a:pt x="8" y="13"/>
                    <a:pt x="8" y="5"/>
                  </a:cubicBezTo>
                  <a:cubicBezTo>
                    <a:pt x="8" y="0"/>
                    <a:pt x="0" y="0"/>
                    <a:pt x="1"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61" name="Freeform 425">
              <a:extLst>
                <a:ext uri="{FF2B5EF4-FFF2-40B4-BE49-F238E27FC236}">
                  <a16:creationId xmlns:a16="http://schemas.microsoft.com/office/drawing/2014/main" id="{7213D061-6926-C436-3EE0-E96C46A89312}"/>
                </a:ext>
              </a:extLst>
            </p:cNvPr>
            <p:cNvSpPr>
              <a:spLocks/>
            </p:cNvSpPr>
            <p:nvPr/>
          </p:nvSpPr>
          <p:spPr bwMode="auto">
            <a:xfrm>
              <a:off x="8660714" y="6332788"/>
              <a:ext cx="59291"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6 w 14"/>
                <a:gd name="T11" fmla="*/ 46 h 53"/>
                <a:gd name="T12" fmla="*/ 8 w 14"/>
                <a:gd name="T13" fmla="*/ 50 h 53"/>
                <a:gd name="T14" fmla="*/ 13 w 14"/>
                <a:gd name="T15" fmla="*/ 48 h 53"/>
                <a:gd name="T16" fmla="*/ 9 w 14"/>
                <a:gd name="T17" fmla="*/ 32 h 53"/>
                <a:gd name="T18" fmla="*/ 14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1" y="31"/>
                    <a:pt x="2" y="38"/>
                    <a:pt x="4" y="44"/>
                  </a:cubicBezTo>
                  <a:cubicBezTo>
                    <a:pt x="4" y="45"/>
                    <a:pt x="4" y="45"/>
                    <a:pt x="4" y="45"/>
                  </a:cubicBezTo>
                  <a:cubicBezTo>
                    <a:pt x="4" y="46"/>
                    <a:pt x="5" y="46"/>
                    <a:pt x="6" y="46"/>
                  </a:cubicBezTo>
                  <a:cubicBezTo>
                    <a:pt x="6" y="48"/>
                    <a:pt x="7" y="49"/>
                    <a:pt x="8" y="50"/>
                  </a:cubicBezTo>
                  <a:cubicBezTo>
                    <a:pt x="9" y="53"/>
                    <a:pt x="14" y="51"/>
                    <a:pt x="13" y="48"/>
                  </a:cubicBezTo>
                  <a:cubicBezTo>
                    <a:pt x="11" y="43"/>
                    <a:pt x="10" y="38"/>
                    <a:pt x="9" y="32"/>
                  </a:cubicBezTo>
                  <a:cubicBezTo>
                    <a:pt x="9" y="22"/>
                    <a:pt x="10" y="12"/>
                    <a:pt x="14"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62" name="Freeform 426">
              <a:extLst>
                <a:ext uri="{FF2B5EF4-FFF2-40B4-BE49-F238E27FC236}">
                  <a16:creationId xmlns:a16="http://schemas.microsoft.com/office/drawing/2014/main" id="{F8BB0392-609C-909B-E1C6-7A07E5E36C93}"/>
                </a:ext>
              </a:extLst>
            </p:cNvPr>
            <p:cNvSpPr>
              <a:spLocks/>
            </p:cNvSpPr>
            <p:nvPr/>
          </p:nvSpPr>
          <p:spPr bwMode="auto">
            <a:xfrm>
              <a:off x="8731863"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1"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63" name="Freeform 427">
              <a:extLst>
                <a:ext uri="{FF2B5EF4-FFF2-40B4-BE49-F238E27FC236}">
                  <a16:creationId xmlns:a16="http://schemas.microsoft.com/office/drawing/2014/main" id="{4A8B159E-9255-C8F6-D3D5-9AE17A5568C4}"/>
                </a:ext>
              </a:extLst>
            </p:cNvPr>
            <p:cNvSpPr>
              <a:spLocks/>
            </p:cNvSpPr>
            <p:nvPr/>
          </p:nvSpPr>
          <p:spPr bwMode="auto">
            <a:xfrm>
              <a:off x="8814870" y="6363619"/>
              <a:ext cx="30831" cy="201589"/>
            </a:xfrm>
            <a:custGeom>
              <a:avLst/>
              <a:gdLst>
                <a:gd name="T0" fmla="*/ 6 w 7"/>
                <a:gd name="T1" fmla="*/ 3 h 45"/>
                <a:gd name="T2" fmla="*/ 2 w 7"/>
                <a:gd name="T3" fmla="*/ 3 h 45"/>
                <a:gd name="T4" fmla="*/ 1 w 7"/>
                <a:gd name="T5" fmla="*/ 15 h 45"/>
                <a:gd name="T6" fmla="*/ 0 w 7"/>
                <a:gd name="T7" fmla="*/ 17 h 45"/>
                <a:gd name="T8" fmla="*/ 0 w 7"/>
                <a:gd name="T9" fmla="*/ 34 h 45"/>
                <a:gd name="T10" fmla="*/ 1 w 7"/>
                <a:gd name="T11" fmla="*/ 36 h 45"/>
                <a:gd name="T12" fmla="*/ 1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1" y="11"/>
                    <a:pt x="1" y="15"/>
                  </a:cubicBezTo>
                  <a:cubicBezTo>
                    <a:pt x="0" y="15"/>
                    <a:pt x="0" y="16"/>
                    <a:pt x="0" y="17"/>
                  </a:cubicBezTo>
                  <a:cubicBezTo>
                    <a:pt x="0" y="23"/>
                    <a:pt x="0" y="28"/>
                    <a:pt x="0" y="34"/>
                  </a:cubicBezTo>
                  <a:cubicBezTo>
                    <a:pt x="0" y="35"/>
                    <a:pt x="0" y="35"/>
                    <a:pt x="1" y="36"/>
                  </a:cubicBezTo>
                  <a:cubicBezTo>
                    <a:pt x="1" y="38"/>
                    <a:pt x="1" y="40"/>
                    <a:pt x="1" y="42"/>
                  </a:cubicBezTo>
                  <a:cubicBezTo>
                    <a:pt x="2" y="45"/>
                    <a:pt x="6" y="45"/>
                    <a:pt x="6" y="42"/>
                  </a:cubicBezTo>
                  <a:cubicBezTo>
                    <a:pt x="7" y="29"/>
                    <a:pt x="6"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64" name="Freeform 428">
              <a:extLst>
                <a:ext uri="{FF2B5EF4-FFF2-40B4-BE49-F238E27FC236}">
                  <a16:creationId xmlns:a16="http://schemas.microsoft.com/office/drawing/2014/main" id="{5006DB42-07C1-1A25-D6BC-799D04011901}"/>
                </a:ext>
              </a:extLst>
            </p:cNvPr>
            <p:cNvSpPr>
              <a:spLocks/>
            </p:cNvSpPr>
            <p:nvPr/>
          </p:nvSpPr>
          <p:spPr bwMode="auto">
            <a:xfrm>
              <a:off x="8904992" y="6313815"/>
              <a:ext cx="78264" cy="213447"/>
            </a:xfrm>
            <a:custGeom>
              <a:avLst/>
              <a:gdLst>
                <a:gd name="T0" fmla="*/ 18 w 19"/>
                <a:gd name="T1" fmla="*/ 44 h 48"/>
                <a:gd name="T2" fmla="*/ 18 w 19"/>
                <a:gd name="T3" fmla="*/ 17 h 48"/>
                <a:gd name="T4" fmla="*/ 14 w 19"/>
                <a:gd name="T5" fmla="*/ 15 h 48"/>
                <a:gd name="T6" fmla="*/ 14 w 19"/>
                <a:gd name="T7" fmla="*/ 15 h 48"/>
                <a:gd name="T8" fmla="*/ 11 w 19"/>
                <a:gd name="T9" fmla="*/ 16 h 48"/>
                <a:gd name="T10" fmla="*/ 11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7" y="26"/>
                    <a:pt x="18" y="17"/>
                  </a:cubicBezTo>
                  <a:cubicBezTo>
                    <a:pt x="19" y="13"/>
                    <a:pt x="14" y="11"/>
                    <a:pt x="14" y="15"/>
                  </a:cubicBezTo>
                  <a:cubicBezTo>
                    <a:pt x="14" y="15"/>
                    <a:pt x="14" y="15"/>
                    <a:pt x="14" y="15"/>
                  </a:cubicBezTo>
                  <a:cubicBezTo>
                    <a:pt x="11" y="16"/>
                    <a:pt x="11" y="16"/>
                    <a:pt x="11" y="16"/>
                  </a:cubicBezTo>
                  <a:cubicBezTo>
                    <a:pt x="11" y="12"/>
                    <a:pt x="11" y="8"/>
                    <a:pt x="11" y="4"/>
                  </a:cubicBezTo>
                  <a:cubicBezTo>
                    <a:pt x="12" y="1"/>
                    <a:pt x="6" y="0"/>
                    <a:pt x="5" y="3"/>
                  </a:cubicBezTo>
                  <a:cubicBezTo>
                    <a:pt x="3" y="12"/>
                    <a:pt x="2" y="21"/>
                    <a:pt x="2" y="29"/>
                  </a:cubicBezTo>
                  <a:cubicBezTo>
                    <a:pt x="1" y="29"/>
                    <a:pt x="0" y="29"/>
                    <a:pt x="0" y="30"/>
                  </a:cubicBezTo>
                  <a:cubicBezTo>
                    <a:pt x="0" y="34"/>
                    <a:pt x="0" y="39"/>
                    <a:pt x="0" y="43"/>
                  </a:cubicBezTo>
                  <a:cubicBezTo>
                    <a:pt x="0" y="44"/>
                    <a:pt x="1"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65" name="Freeform 429">
              <a:extLst>
                <a:ext uri="{FF2B5EF4-FFF2-40B4-BE49-F238E27FC236}">
                  <a16:creationId xmlns:a16="http://schemas.microsoft.com/office/drawing/2014/main" id="{451816AD-284E-BC4A-DFEB-0440AF58B600}"/>
                </a:ext>
              </a:extLst>
            </p:cNvPr>
            <p:cNvSpPr>
              <a:spLocks/>
            </p:cNvSpPr>
            <p:nvPr/>
          </p:nvSpPr>
          <p:spPr bwMode="auto">
            <a:xfrm>
              <a:off x="9059148" y="6382592"/>
              <a:ext cx="26088" cy="144670"/>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0" y="3"/>
                  </a:cubicBezTo>
                  <a:cubicBezTo>
                    <a:pt x="0" y="12"/>
                    <a:pt x="0" y="21"/>
                    <a:pt x="0"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66" name="Freeform 430">
              <a:extLst>
                <a:ext uri="{FF2B5EF4-FFF2-40B4-BE49-F238E27FC236}">
                  <a16:creationId xmlns:a16="http://schemas.microsoft.com/office/drawing/2014/main" id="{CBDB5029-7F94-2C66-7F0A-865BBBAB6998}"/>
                </a:ext>
              </a:extLst>
            </p:cNvPr>
            <p:cNvSpPr>
              <a:spLocks/>
            </p:cNvSpPr>
            <p:nvPr/>
          </p:nvSpPr>
          <p:spPr bwMode="auto">
            <a:xfrm>
              <a:off x="9123182" y="6363619"/>
              <a:ext cx="61662" cy="182616"/>
            </a:xfrm>
            <a:custGeom>
              <a:avLst/>
              <a:gdLst>
                <a:gd name="T0" fmla="*/ 8 w 15"/>
                <a:gd name="T1" fmla="*/ 7 h 41"/>
                <a:gd name="T2" fmla="*/ 7 w 15"/>
                <a:gd name="T3" fmla="*/ 4 h 41"/>
                <a:gd name="T4" fmla="*/ 1 w 15"/>
                <a:gd name="T5" fmla="*/ 6 h 41"/>
                <a:gd name="T6" fmla="*/ 3 w 15"/>
                <a:gd name="T7" fmla="*/ 30 h 41"/>
                <a:gd name="T8" fmla="*/ 5 w 15"/>
                <a:gd name="T9" fmla="*/ 32 h 41"/>
                <a:gd name="T10" fmla="*/ 6 w 15"/>
                <a:gd name="T11" fmla="*/ 38 h 41"/>
                <a:gd name="T12" fmla="*/ 11 w 15"/>
                <a:gd name="T13" fmla="*/ 38 h 41"/>
                <a:gd name="T14" fmla="*/ 14 w 15"/>
                <a:gd name="T15" fmla="*/ 10 h 41"/>
                <a:gd name="T16" fmla="*/ 8 w 15"/>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8" y="7"/>
                  </a:moveTo>
                  <a:cubicBezTo>
                    <a:pt x="8" y="6"/>
                    <a:pt x="7" y="5"/>
                    <a:pt x="7" y="4"/>
                  </a:cubicBezTo>
                  <a:cubicBezTo>
                    <a:pt x="6" y="0"/>
                    <a:pt x="0" y="2"/>
                    <a:pt x="1" y="6"/>
                  </a:cubicBezTo>
                  <a:cubicBezTo>
                    <a:pt x="3" y="14"/>
                    <a:pt x="3" y="22"/>
                    <a:pt x="3" y="30"/>
                  </a:cubicBezTo>
                  <a:cubicBezTo>
                    <a:pt x="3" y="31"/>
                    <a:pt x="4" y="32"/>
                    <a:pt x="5" y="32"/>
                  </a:cubicBezTo>
                  <a:cubicBezTo>
                    <a:pt x="5" y="34"/>
                    <a:pt x="5" y="36"/>
                    <a:pt x="6" y="38"/>
                  </a:cubicBezTo>
                  <a:cubicBezTo>
                    <a:pt x="6" y="41"/>
                    <a:pt x="11" y="41"/>
                    <a:pt x="11" y="38"/>
                  </a:cubicBezTo>
                  <a:cubicBezTo>
                    <a:pt x="12" y="29"/>
                    <a:pt x="12" y="19"/>
                    <a:pt x="14" y="10"/>
                  </a:cubicBezTo>
                  <a:cubicBezTo>
                    <a:pt x="15" y="6"/>
                    <a:pt x="10" y="4"/>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67" name="Freeform 431">
              <a:extLst>
                <a:ext uri="{FF2B5EF4-FFF2-40B4-BE49-F238E27FC236}">
                  <a16:creationId xmlns:a16="http://schemas.microsoft.com/office/drawing/2014/main" id="{9C73E1DF-2211-48DE-CC94-0B2F15BAACC3}"/>
                </a:ext>
              </a:extLst>
            </p:cNvPr>
            <p:cNvSpPr>
              <a:spLocks/>
            </p:cNvSpPr>
            <p:nvPr/>
          </p:nvSpPr>
          <p:spPr bwMode="auto">
            <a:xfrm>
              <a:off x="9199074" y="6363619"/>
              <a:ext cx="61662" cy="23242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4" y="10"/>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2"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68" name="Freeform 432">
              <a:extLst>
                <a:ext uri="{FF2B5EF4-FFF2-40B4-BE49-F238E27FC236}">
                  <a16:creationId xmlns:a16="http://schemas.microsoft.com/office/drawing/2014/main" id="{805E0AE5-1382-570D-601C-369F60372F30}"/>
                </a:ext>
              </a:extLst>
            </p:cNvPr>
            <p:cNvSpPr>
              <a:spLocks/>
            </p:cNvSpPr>
            <p:nvPr/>
          </p:nvSpPr>
          <p:spPr bwMode="auto">
            <a:xfrm>
              <a:off x="9004600" y="6382592"/>
              <a:ext cx="49804" cy="203960"/>
            </a:xfrm>
            <a:custGeom>
              <a:avLst/>
              <a:gdLst>
                <a:gd name="T0" fmla="*/ 9 w 12"/>
                <a:gd name="T1" fmla="*/ 7 h 46"/>
                <a:gd name="T2" fmla="*/ 8 w 12"/>
                <a:gd name="T3" fmla="*/ 3 h 46"/>
                <a:gd name="T4" fmla="*/ 4 w 12"/>
                <a:gd name="T5" fmla="*/ 4 h 46"/>
                <a:gd name="T6" fmla="*/ 5 w 12"/>
                <a:gd name="T7" fmla="*/ 8 h 46"/>
                <a:gd name="T8" fmla="*/ 4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9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9" y="7"/>
                  </a:moveTo>
                  <a:cubicBezTo>
                    <a:pt x="8" y="6"/>
                    <a:pt x="8" y="4"/>
                    <a:pt x="8" y="3"/>
                  </a:cubicBezTo>
                  <a:cubicBezTo>
                    <a:pt x="7" y="0"/>
                    <a:pt x="3" y="1"/>
                    <a:pt x="4" y="4"/>
                  </a:cubicBezTo>
                  <a:cubicBezTo>
                    <a:pt x="4" y="5"/>
                    <a:pt x="5" y="6"/>
                    <a:pt x="5" y="8"/>
                  </a:cubicBezTo>
                  <a:cubicBezTo>
                    <a:pt x="4" y="8"/>
                    <a:pt x="4" y="9"/>
                    <a:pt x="4" y="10"/>
                  </a:cubicBezTo>
                  <a:cubicBezTo>
                    <a:pt x="1" y="21"/>
                    <a:pt x="0" y="32"/>
                    <a:pt x="4" y="43"/>
                  </a:cubicBezTo>
                  <a:cubicBezTo>
                    <a:pt x="6"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69" name="Freeform 433">
              <a:extLst>
                <a:ext uri="{FF2B5EF4-FFF2-40B4-BE49-F238E27FC236}">
                  <a16:creationId xmlns:a16="http://schemas.microsoft.com/office/drawing/2014/main" id="{80A6F7ED-1E44-E245-1096-98984C77016B}"/>
                </a:ext>
              </a:extLst>
            </p:cNvPr>
            <p:cNvSpPr>
              <a:spLocks/>
            </p:cNvSpPr>
            <p:nvPr/>
          </p:nvSpPr>
          <p:spPr bwMode="auto">
            <a:xfrm>
              <a:off x="8606166" y="6389707"/>
              <a:ext cx="54548" cy="125697"/>
            </a:xfrm>
            <a:custGeom>
              <a:avLst/>
              <a:gdLst>
                <a:gd name="T0" fmla="*/ 12 w 13"/>
                <a:gd name="T1" fmla="*/ 25 h 28"/>
                <a:gd name="T2" fmla="*/ 5 w 13"/>
                <a:gd name="T3" fmla="*/ 3 h 28"/>
                <a:gd name="T4" fmla="*/ 1 w 13"/>
                <a:gd name="T5" fmla="*/ 4 h 28"/>
                <a:gd name="T6" fmla="*/ 10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7" y="10"/>
                    <a:pt x="5" y="3"/>
                  </a:cubicBezTo>
                  <a:cubicBezTo>
                    <a:pt x="4" y="0"/>
                    <a:pt x="0" y="1"/>
                    <a:pt x="1" y="4"/>
                  </a:cubicBezTo>
                  <a:cubicBezTo>
                    <a:pt x="3" y="12"/>
                    <a:pt x="6" y="19"/>
                    <a:pt x="10" y="26"/>
                  </a:cubicBezTo>
                  <a:cubicBezTo>
                    <a:pt x="11"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70" name="Freeform 434">
              <a:extLst>
                <a:ext uri="{FF2B5EF4-FFF2-40B4-BE49-F238E27FC236}">
                  <a16:creationId xmlns:a16="http://schemas.microsoft.com/office/drawing/2014/main" id="{E562263B-1E53-F93E-195B-957290C3E3B0}"/>
                </a:ext>
              </a:extLst>
            </p:cNvPr>
            <p:cNvSpPr>
              <a:spLocks/>
            </p:cNvSpPr>
            <p:nvPr/>
          </p:nvSpPr>
          <p:spPr bwMode="auto">
            <a:xfrm>
              <a:off x="8499443" y="6342275"/>
              <a:ext cx="80635" cy="194474"/>
            </a:xfrm>
            <a:custGeom>
              <a:avLst/>
              <a:gdLst>
                <a:gd name="T0" fmla="*/ 16 w 19"/>
                <a:gd name="T1" fmla="*/ 37 h 44"/>
                <a:gd name="T2" fmla="*/ 12 w 19"/>
                <a:gd name="T3" fmla="*/ 8 h 44"/>
                <a:gd name="T4" fmla="*/ 7 w 19"/>
                <a:gd name="T5" fmla="*/ 4 h 44"/>
                <a:gd name="T6" fmla="*/ 11 w 19"/>
                <a:gd name="T7" fmla="*/ 40 h 44"/>
                <a:gd name="T8" fmla="*/ 16 w 19"/>
                <a:gd name="T9" fmla="*/ 37 h 44"/>
              </a:gdLst>
              <a:ahLst/>
              <a:cxnLst>
                <a:cxn ang="0">
                  <a:pos x="T0" y="T1"/>
                </a:cxn>
                <a:cxn ang="0">
                  <a:pos x="T2" y="T3"/>
                </a:cxn>
                <a:cxn ang="0">
                  <a:pos x="T4" y="T5"/>
                </a:cxn>
                <a:cxn ang="0">
                  <a:pos x="T6" y="T7"/>
                </a:cxn>
                <a:cxn ang="0">
                  <a:pos x="T8" y="T9"/>
                </a:cxn>
              </a:cxnLst>
              <a:rect l="0" t="0" r="r" b="b"/>
              <a:pathLst>
                <a:path w="19" h="44">
                  <a:moveTo>
                    <a:pt x="16" y="37"/>
                  </a:moveTo>
                  <a:cubicBezTo>
                    <a:pt x="11" y="27"/>
                    <a:pt x="8" y="18"/>
                    <a:pt x="12" y="8"/>
                  </a:cubicBezTo>
                  <a:cubicBezTo>
                    <a:pt x="14" y="4"/>
                    <a:pt x="8" y="0"/>
                    <a:pt x="7" y="4"/>
                  </a:cubicBezTo>
                  <a:cubicBezTo>
                    <a:pt x="0" y="17"/>
                    <a:pt x="3" y="29"/>
                    <a:pt x="11" y="40"/>
                  </a:cubicBezTo>
                  <a:cubicBezTo>
                    <a:pt x="13" y="44"/>
                    <a:pt x="19"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71" name="Freeform 435">
              <a:extLst>
                <a:ext uri="{FF2B5EF4-FFF2-40B4-BE49-F238E27FC236}">
                  <a16:creationId xmlns:a16="http://schemas.microsoft.com/office/drawing/2014/main" id="{96E7C419-4EEA-67E0-2D38-E94A9EF08C75}"/>
                </a:ext>
              </a:extLst>
            </p:cNvPr>
            <p:cNvSpPr>
              <a:spLocks/>
            </p:cNvSpPr>
            <p:nvPr/>
          </p:nvSpPr>
          <p:spPr bwMode="auto">
            <a:xfrm>
              <a:off x="8774552" y="6399194"/>
              <a:ext cx="40318" cy="147041"/>
            </a:xfrm>
            <a:custGeom>
              <a:avLst/>
              <a:gdLst>
                <a:gd name="T0" fmla="*/ 2 w 10"/>
                <a:gd name="T1" fmla="*/ 4 h 33"/>
                <a:gd name="T2" fmla="*/ 3 w 10"/>
                <a:gd name="T3" fmla="*/ 29 h 33"/>
                <a:gd name="T4" fmla="*/ 9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3" y="29"/>
                  </a:cubicBezTo>
                  <a:cubicBezTo>
                    <a:pt x="4" y="33"/>
                    <a:pt x="9" y="31"/>
                    <a:pt x="9" y="27"/>
                  </a:cubicBezTo>
                  <a:cubicBezTo>
                    <a:pt x="8" y="20"/>
                    <a:pt x="7" y="13"/>
                    <a:pt x="9" y="6"/>
                  </a:cubicBezTo>
                  <a:cubicBezTo>
                    <a:pt x="10" y="2"/>
                    <a:pt x="4"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72" name="Freeform 436">
              <a:extLst>
                <a:ext uri="{FF2B5EF4-FFF2-40B4-BE49-F238E27FC236}">
                  <a16:creationId xmlns:a16="http://schemas.microsoft.com/office/drawing/2014/main" id="{42F35144-D4CA-6D40-2478-D57A487ABD0D}"/>
                </a:ext>
              </a:extLst>
            </p:cNvPr>
            <p:cNvSpPr>
              <a:spLocks/>
            </p:cNvSpPr>
            <p:nvPr/>
          </p:nvSpPr>
          <p:spPr bwMode="auto">
            <a:xfrm>
              <a:off x="9293939" y="6337531"/>
              <a:ext cx="64034" cy="222933"/>
            </a:xfrm>
            <a:custGeom>
              <a:avLst/>
              <a:gdLst>
                <a:gd name="T0" fmla="*/ 11 w 15"/>
                <a:gd name="T1" fmla="*/ 27 h 50"/>
                <a:gd name="T2" fmla="*/ 14 w 15"/>
                <a:gd name="T3" fmla="*/ 6 h 50"/>
                <a:gd name="T4" fmla="*/ 7 w 15"/>
                <a:gd name="T5" fmla="*/ 4 h 50"/>
                <a:gd name="T6" fmla="*/ 5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2" y="20"/>
                    <a:pt x="12" y="13"/>
                    <a:pt x="14" y="6"/>
                  </a:cubicBezTo>
                  <a:cubicBezTo>
                    <a:pt x="15" y="1"/>
                    <a:pt x="8" y="0"/>
                    <a:pt x="7" y="4"/>
                  </a:cubicBezTo>
                  <a:cubicBezTo>
                    <a:pt x="6" y="8"/>
                    <a:pt x="5" y="11"/>
                    <a:pt x="5" y="15"/>
                  </a:cubicBezTo>
                  <a:cubicBezTo>
                    <a:pt x="4" y="15"/>
                    <a:pt x="4" y="16"/>
                    <a:pt x="3" y="16"/>
                  </a:cubicBezTo>
                  <a:cubicBezTo>
                    <a:pt x="0" y="27"/>
                    <a:pt x="0" y="36"/>
                    <a:pt x="5" y="46"/>
                  </a:cubicBezTo>
                  <a:cubicBezTo>
                    <a:pt x="7" y="50"/>
                    <a:pt x="13" y="46"/>
                    <a:pt x="11" y="42"/>
                  </a:cubicBezTo>
                  <a:cubicBezTo>
                    <a:pt x="10" y="38"/>
                    <a:pt x="9" y="34"/>
                    <a:pt x="8"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73" name="Freeform 437">
              <a:extLst>
                <a:ext uri="{FF2B5EF4-FFF2-40B4-BE49-F238E27FC236}">
                  <a16:creationId xmlns:a16="http://schemas.microsoft.com/office/drawing/2014/main" id="{C33CDABD-0CD7-2BF4-E272-BEF9A1414A62}"/>
                </a:ext>
              </a:extLst>
            </p:cNvPr>
            <p:cNvSpPr>
              <a:spLocks/>
            </p:cNvSpPr>
            <p:nvPr/>
          </p:nvSpPr>
          <p:spPr bwMode="auto">
            <a:xfrm>
              <a:off x="9384061" y="6394450"/>
              <a:ext cx="33203" cy="14229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74" name="Freeform 438">
              <a:extLst>
                <a:ext uri="{FF2B5EF4-FFF2-40B4-BE49-F238E27FC236}">
                  <a16:creationId xmlns:a16="http://schemas.microsoft.com/office/drawing/2014/main" id="{0F312C1A-173F-39A7-5D8A-7F2A4E562592}"/>
                </a:ext>
              </a:extLst>
            </p:cNvPr>
            <p:cNvSpPr>
              <a:spLocks/>
            </p:cNvSpPr>
            <p:nvPr/>
          </p:nvSpPr>
          <p:spPr bwMode="auto">
            <a:xfrm>
              <a:off x="9407778" y="6373106"/>
              <a:ext cx="80635" cy="239535"/>
            </a:xfrm>
            <a:custGeom>
              <a:avLst/>
              <a:gdLst>
                <a:gd name="T0" fmla="*/ 18 w 19"/>
                <a:gd name="T1" fmla="*/ 47 h 54"/>
                <a:gd name="T2" fmla="*/ 12 w 19"/>
                <a:gd name="T3" fmla="*/ 15 h 54"/>
                <a:gd name="T4" fmla="*/ 12 w 19"/>
                <a:gd name="T5" fmla="*/ 13 h 54"/>
                <a:gd name="T6" fmla="*/ 12 w 19"/>
                <a:gd name="T7" fmla="*/ 4 h 54"/>
                <a:gd name="T8" fmla="*/ 8 w 19"/>
                <a:gd name="T9" fmla="*/ 4 h 54"/>
                <a:gd name="T10" fmla="*/ 8 w 19"/>
                <a:gd name="T11" fmla="*/ 13 h 54"/>
                <a:gd name="T12" fmla="*/ 7 w 19"/>
                <a:gd name="T13" fmla="*/ 14 h 54"/>
                <a:gd name="T14" fmla="*/ 6 w 19"/>
                <a:gd name="T15" fmla="*/ 23 h 54"/>
                <a:gd name="T16" fmla="*/ 5 w 19"/>
                <a:gd name="T17" fmla="*/ 23 h 54"/>
                <a:gd name="T18" fmla="*/ 1 w 19"/>
                <a:gd name="T19" fmla="*/ 40 h 54"/>
                <a:gd name="T20" fmla="*/ 2 w 19"/>
                <a:gd name="T21" fmla="*/ 40 h 54"/>
                <a:gd name="T22" fmla="*/ 6 w 19"/>
                <a:gd name="T23" fmla="*/ 26 h 54"/>
                <a:gd name="T24" fmla="*/ 10 w 19"/>
                <a:gd name="T25" fmla="*/ 49 h 54"/>
                <a:gd name="T26" fmla="*/ 18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8" y="47"/>
                  </a:moveTo>
                  <a:cubicBezTo>
                    <a:pt x="14" y="36"/>
                    <a:pt x="14" y="25"/>
                    <a:pt x="12" y="15"/>
                  </a:cubicBezTo>
                  <a:cubicBezTo>
                    <a:pt x="12" y="14"/>
                    <a:pt x="12" y="13"/>
                    <a:pt x="12" y="13"/>
                  </a:cubicBezTo>
                  <a:cubicBezTo>
                    <a:pt x="12" y="10"/>
                    <a:pt x="12" y="8"/>
                    <a:pt x="12" y="4"/>
                  </a:cubicBezTo>
                  <a:cubicBezTo>
                    <a:pt x="12" y="0"/>
                    <a:pt x="8" y="0"/>
                    <a:pt x="8" y="4"/>
                  </a:cubicBezTo>
                  <a:cubicBezTo>
                    <a:pt x="8" y="8"/>
                    <a:pt x="8" y="10"/>
                    <a:pt x="8" y="13"/>
                  </a:cubicBezTo>
                  <a:cubicBezTo>
                    <a:pt x="7" y="13"/>
                    <a:pt x="7" y="14"/>
                    <a:pt x="7" y="14"/>
                  </a:cubicBezTo>
                  <a:cubicBezTo>
                    <a:pt x="7" y="17"/>
                    <a:pt x="6" y="20"/>
                    <a:pt x="6" y="23"/>
                  </a:cubicBezTo>
                  <a:cubicBezTo>
                    <a:pt x="6" y="22"/>
                    <a:pt x="5" y="22"/>
                    <a:pt x="5" y="23"/>
                  </a:cubicBezTo>
                  <a:cubicBezTo>
                    <a:pt x="3" y="29"/>
                    <a:pt x="2" y="34"/>
                    <a:pt x="1" y="40"/>
                  </a:cubicBezTo>
                  <a:cubicBezTo>
                    <a:pt x="0" y="41"/>
                    <a:pt x="2" y="41"/>
                    <a:pt x="2" y="40"/>
                  </a:cubicBezTo>
                  <a:cubicBezTo>
                    <a:pt x="4" y="35"/>
                    <a:pt x="5" y="30"/>
                    <a:pt x="6" y="26"/>
                  </a:cubicBezTo>
                  <a:cubicBezTo>
                    <a:pt x="6" y="34"/>
                    <a:pt x="7" y="42"/>
                    <a:pt x="10" y="49"/>
                  </a:cubicBezTo>
                  <a:cubicBezTo>
                    <a:pt x="12" y="54"/>
                    <a:pt x="19"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75" name="Freeform 439">
              <a:extLst>
                <a:ext uri="{FF2B5EF4-FFF2-40B4-BE49-F238E27FC236}">
                  <a16:creationId xmlns:a16="http://schemas.microsoft.com/office/drawing/2014/main" id="{0854E4B4-ED86-90F2-3A1D-0CD28DEB4F82}"/>
                </a:ext>
              </a:extLst>
            </p:cNvPr>
            <p:cNvSpPr>
              <a:spLocks/>
            </p:cNvSpPr>
            <p:nvPr/>
          </p:nvSpPr>
          <p:spPr bwMode="auto">
            <a:xfrm>
              <a:off x="9514501" y="6491687"/>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76" name="Freeform 440">
              <a:extLst>
                <a:ext uri="{FF2B5EF4-FFF2-40B4-BE49-F238E27FC236}">
                  <a16:creationId xmlns:a16="http://schemas.microsoft.com/office/drawing/2014/main" id="{8C5BCE6A-78E9-BA03-D609-F20C0907188F}"/>
                </a:ext>
              </a:extLst>
            </p:cNvPr>
            <p:cNvSpPr>
              <a:spLocks/>
            </p:cNvSpPr>
            <p:nvPr/>
          </p:nvSpPr>
          <p:spPr bwMode="auto">
            <a:xfrm>
              <a:off x="9542961" y="6394450"/>
              <a:ext cx="42689" cy="177872"/>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77" name="Freeform 441">
              <a:extLst>
                <a:ext uri="{FF2B5EF4-FFF2-40B4-BE49-F238E27FC236}">
                  <a16:creationId xmlns:a16="http://schemas.microsoft.com/office/drawing/2014/main" id="{03AC39A0-173D-8708-3F03-D6C8872E7F8D}"/>
                </a:ext>
              </a:extLst>
            </p:cNvPr>
            <p:cNvSpPr>
              <a:spLocks/>
            </p:cNvSpPr>
            <p:nvPr/>
          </p:nvSpPr>
          <p:spPr bwMode="auto">
            <a:xfrm>
              <a:off x="9585650" y="6382592"/>
              <a:ext cx="66406" cy="249021"/>
            </a:xfrm>
            <a:custGeom>
              <a:avLst/>
              <a:gdLst>
                <a:gd name="T0" fmla="*/ 7 w 16"/>
                <a:gd name="T1" fmla="*/ 5 h 56"/>
                <a:gd name="T2" fmla="*/ 4 w 16"/>
                <a:gd name="T3" fmla="*/ 12 h 56"/>
                <a:gd name="T4" fmla="*/ 4 w 16"/>
                <a:gd name="T5" fmla="*/ 11 h 56"/>
                <a:gd name="T6" fmla="*/ 1 w 16"/>
                <a:gd name="T7" fmla="*/ 11 h 56"/>
                <a:gd name="T8" fmla="*/ 2 w 16"/>
                <a:gd name="T9" fmla="*/ 19 h 56"/>
                <a:gd name="T10" fmla="*/ 6 w 16"/>
                <a:gd name="T11" fmla="*/ 54 h 56"/>
                <a:gd name="T12" fmla="*/ 12 w 16"/>
                <a:gd name="T13" fmla="*/ 52 h 56"/>
                <a:gd name="T14" fmla="*/ 14 w 16"/>
                <a:gd name="T15" fmla="*/ 9 h 56"/>
                <a:gd name="T16" fmla="*/ 7 w 16"/>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6">
                  <a:moveTo>
                    <a:pt x="7" y="5"/>
                  </a:moveTo>
                  <a:cubicBezTo>
                    <a:pt x="6" y="7"/>
                    <a:pt x="5" y="9"/>
                    <a:pt x="4" y="12"/>
                  </a:cubicBezTo>
                  <a:cubicBezTo>
                    <a:pt x="4" y="11"/>
                    <a:pt x="4" y="11"/>
                    <a:pt x="4" y="11"/>
                  </a:cubicBezTo>
                  <a:cubicBezTo>
                    <a:pt x="3" y="9"/>
                    <a:pt x="1" y="10"/>
                    <a:pt x="1" y="11"/>
                  </a:cubicBezTo>
                  <a:cubicBezTo>
                    <a:pt x="1" y="14"/>
                    <a:pt x="2" y="17"/>
                    <a:pt x="2" y="19"/>
                  </a:cubicBezTo>
                  <a:cubicBezTo>
                    <a:pt x="0" y="31"/>
                    <a:pt x="1" y="43"/>
                    <a:pt x="6" y="54"/>
                  </a:cubicBezTo>
                  <a:cubicBezTo>
                    <a:pt x="7" y="56"/>
                    <a:pt x="12" y="55"/>
                    <a:pt x="12" y="52"/>
                  </a:cubicBezTo>
                  <a:cubicBezTo>
                    <a:pt x="11" y="38"/>
                    <a:pt x="9" y="23"/>
                    <a:pt x="14" y="9"/>
                  </a:cubicBezTo>
                  <a:cubicBezTo>
                    <a:pt x="16"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78" name="Freeform 442">
              <a:extLst>
                <a:ext uri="{FF2B5EF4-FFF2-40B4-BE49-F238E27FC236}">
                  <a16:creationId xmlns:a16="http://schemas.microsoft.com/office/drawing/2014/main" id="{885FB4ED-CE68-58D2-612A-3226E09EC71F}"/>
                </a:ext>
              </a:extLst>
            </p:cNvPr>
            <p:cNvSpPr>
              <a:spLocks/>
            </p:cNvSpPr>
            <p:nvPr/>
          </p:nvSpPr>
          <p:spPr bwMode="auto">
            <a:xfrm>
              <a:off x="9500271" y="6347018"/>
              <a:ext cx="33203" cy="158899"/>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79" name="Freeform 443">
              <a:extLst>
                <a:ext uri="{FF2B5EF4-FFF2-40B4-BE49-F238E27FC236}">
                  <a16:creationId xmlns:a16="http://schemas.microsoft.com/office/drawing/2014/main" id="{23A50E8C-D4DD-68C3-749E-C42430D38630}"/>
                </a:ext>
              </a:extLst>
            </p:cNvPr>
            <p:cNvSpPr>
              <a:spLocks/>
            </p:cNvSpPr>
            <p:nvPr/>
          </p:nvSpPr>
          <p:spPr bwMode="auto">
            <a:xfrm>
              <a:off x="9644941" y="6382592"/>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80" name="Freeform 444">
              <a:extLst>
                <a:ext uri="{FF2B5EF4-FFF2-40B4-BE49-F238E27FC236}">
                  <a16:creationId xmlns:a16="http://schemas.microsoft.com/office/drawing/2014/main" id="{2093E702-41F9-119C-5AB8-3C8E8119158C}"/>
                </a:ext>
              </a:extLst>
            </p:cNvPr>
            <p:cNvSpPr>
              <a:spLocks/>
            </p:cNvSpPr>
            <p:nvPr/>
          </p:nvSpPr>
          <p:spPr bwMode="auto">
            <a:xfrm>
              <a:off x="9739806" y="6453741"/>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81" name="Freeform 445">
              <a:extLst>
                <a:ext uri="{FF2B5EF4-FFF2-40B4-BE49-F238E27FC236}">
                  <a16:creationId xmlns:a16="http://schemas.microsoft.com/office/drawing/2014/main" id="{D92A1E14-709C-297D-0E0D-6960B4275B90}"/>
                </a:ext>
              </a:extLst>
            </p:cNvPr>
            <p:cNvSpPr>
              <a:spLocks/>
            </p:cNvSpPr>
            <p:nvPr/>
          </p:nvSpPr>
          <p:spPr bwMode="auto">
            <a:xfrm>
              <a:off x="9884476" y="6332788"/>
              <a:ext cx="56919"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3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3" y="48"/>
                  </a:cubicBezTo>
                  <a:cubicBezTo>
                    <a:pt x="11" y="43"/>
                    <a:pt x="9" y="38"/>
                    <a:pt x="8" y="32"/>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82" name="Freeform 446">
              <a:extLst>
                <a:ext uri="{FF2B5EF4-FFF2-40B4-BE49-F238E27FC236}">
                  <a16:creationId xmlns:a16="http://schemas.microsoft.com/office/drawing/2014/main" id="{79B387BC-A693-2FB2-2657-CFAD1D5E73F7}"/>
                </a:ext>
              </a:extLst>
            </p:cNvPr>
            <p:cNvSpPr>
              <a:spLocks/>
            </p:cNvSpPr>
            <p:nvPr/>
          </p:nvSpPr>
          <p:spPr bwMode="auto">
            <a:xfrm>
              <a:off x="9955625"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83" name="Freeform 447">
              <a:extLst>
                <a:ext uri="{FF2B5EF4-FFF2-40B4-BE49-F238E27FC236}">
                  <a16:creationId xmlns:a16="http://schemas.microsoft.com/office/drawing/2014/main" id="{4C01A1C5-1022-D66C-8957-BEC349845C88}"/>
                </a:ext>
              </a:extLst>
            </p:cNvPr>
            <p:cNvSpPr>
              <a:spLocks/>
            </p:cNvSpPr>
            <p:nvPr/>
          </p:nvSpPr>
          <p:spPr bwMode="auto">
            <a:xfrm>
              <a:off x="10033889" y="6363619"/>
              <a:ext cx="35574" cy="201589"/>
            </a:xfrm>
            <a:custGeom>
              <a:avLst/>
              <a:gdLst>
                <a:gd name="T0" fmla="*/ 6 w 8"/>
                <a:gd name="T1" fmla="*/ 3 h 45"/>
                <a:gd name="T2" fmla="*/ 2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6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6" y="3"/>
                  </a:moveTo>
                  <a:cubicBezTo>
                    <a:pt x="6" y="0"/>
                    <a:pt x="3"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7" y="45"/>
                    <a:pt x="7" y="42"/>
                  </a:cubicBezTo>
                  <a:cubicBezTo>
                    <a:pt x="8"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84" name="Freeform 448">
              <a:extLst>
                <a:ext uri="{FF2B5EF4-FFF2-40B4-BE49-F238E27FC236}">
                  <a16:creationId xmlns:a16="http://schemas.microsoft.com/office/drawing/2014/main" id="{94702BDA-01FC-4741-739F-AB1A2FD6FDD1}"/>
                </a:ext>
              </a:extLst>
            </p:cNvPr>
            <p:cNvSpPr>
              <a:spLocks/>
            </p:cNvSpPr>
            <p:nvPr/>
          </p:nvSpPr>
          <p:spPr bwMode="auto">
            <a:xfrm>
              <a:off x="10126382" y="6313815"/>
              <a:ext cx="75892" cy="213447"/>
            </a:xfrm>
            <a:custGeom>
              <a:avLst/>
              <a:gdLst>
                <a:gd name="T0" fmla="*/ 18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29 h 48"/>
                <a:gd name="T16" fmla="*/ 0 w 18"/>
                <a:gd name="T17" fmla="*/ 30 h 48"/>
                <a:gd name="T18" fmla="*/ 0 w 18"/>
                <a:gd name="T19" fmla="*/ 43 h 48"/>
                <a:gd name="T20" fmla="*/ 2 w 18"/>
                <a:gd name="T21" fmla="*/ 43 h 48"/>
                <a:gd name="T22" fmla="*/ 8 w 18"/>
                <a:gd name="T23" fmla="*/ 43 h 48"/>
                <a:gd name="T24" fmla="*/ 8 w 18"/>
                <a:gd name="T25" fmla="*/ 42 h 48"/>
                <a:gd name="T26" fmla="*/ 8 w 18"/>
                <a:gd name="T27" fmla="*/ 45 h 48"/>
                <a:gd name="T28" fmla="*/ 13 w 18"/>
                <a:gd name="T29" fmla="*/ 46 h 48"/>
                <a:gd name="T30" fmla="*/ 18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2" y="21"/>
                    <a:pt x="1" y="29"/>
                  </a:cubicBezTo>
                  <a:cubicBezTo>
                    <a:pt x="1" y="29"/>
                    <a:pt x="0" y="29"/>
                    <a:pt x="0" y="30"/>
                  </a:cubicBezTo>
                  <a:cubicBezTo>
                    <a:pt x="0" y="34"/>
                    <a:pt x="0" y="39"/>
                    <a:pt x="0" y="43"/>
                  </a:cubicBezTo>
                  <a:cubicBezTo>
                    <a:pt x="0" y="44"/>
                    <a:pt x="1" y="44"/>
                    <a:pt x="2"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85" name="Freeform 449">
              <a:extLst>
                <a:ext uri="{FF2B5EF4-FFF2-40B4-BE49-F238E27FC236}">
                  <a16:creationId xmlns:a16="http://schemas.microsoft.com/office/drawing/2014/main" id="{40FE5F35-D450-BB82-B39E-8A7A6CBF84A4}"/>
                </a:ext>
              </a:extLst>
            </p:cNvPr>
            <p:cNvSpPr>
              <a:spLocks/>
            </p:cNvSpPr>
            <p:nvPr/>
          </p:nvSpPr>
          <p:spPr bwMode="auto">
            <a:xfrm>
              <a:off x="10282910" y="6382592"/>
              <a:ext cx="21345" cy="144670"/>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86" name="Freeform 450">
              <a:extLst>
                <a:ext uri="{FF2B5EF4-FFF2-40B4-BE49-F238E27FC236}">
                  <a16:creationId xmlns:a16="http://schemas.microsoft.com/office/drawing/2014/main" id="{6E2745E8-1615-75AC-C210-10FCE46D08BA}"/>
                </a:ext>
              </a:extLst>
            </p:cNvPr>
            <p:cNvSpPr>
              <a:spLocks/>
            </p:cNvSpPr>
            <p:nvPr/>
          </p:nvSpPr>
          <p:spPr bwMode="auto">
            <a:xfrm>
              <a:off x="10346944" y="6363619"/>
              <a:ext cx="56919"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1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3" y="14"/>
                    <a:pt x="3" y="22"/>
                    <a:pt x="3" y="30"/>
                  </a:cubicBezTo>
                  <a:cubicBezTo>
                    <a:pt x="3" y="31"/>
                    <a:pt x="4" y="32"/>
                    <a:pt x="5" y="32"/>
                  </a:cubicBezTo>
                  <a:cubicBezTo>
                    <a:pt x="5" y="34"/>
                    <a:pt x="5" y="36"/>
                    <a:pt x="5" y="38"/>
                  </a:cubicBezTo>
                  <a:cubicBezTo>
                    <a:pt x="6" y="41"/>
                    <a:pt x="10" y="41"/>
                    <a:pt x="11" y="38"/>
                  </a:cubicBezTo>
                  <a:cubicBezTo>
                    <a:pt x="12"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87" name="Freeform 451">
              <a:extLst>
                <a:ext uri="{FF2B5EF4-FFF2-40B4-BE49-F238E27FC236}">
                  <a16:creationId xmlns:a16="http://schemas.microsoft.com/office/drawing/2014/main" id="{BAF02D14-309A-FE73-409B-036FF3D96D41}"/>
                </a:ext>
              </a:extLst>
            </p:cNvPr>
            <p:cNvSpPr>
              <a:spLocks/>
            </p:cNvSpPr>
            <p:nvPr/>
          </p:nvSpPr>
          <p:spPr bwMode="auto">
            <a:xfrm>
              <a:off x="10418093" y="6363619"/>
              <a:ext cx="66406" cy="232420"/>
            </a:xfrm>
            <a:custGeom>
              <a:avLst/>
              <a:gdLst>
                <a:gd name="T0" fmla="*/ 8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8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4"/>
                  </a:moveTo>
                  <a:cubicBezTo>
                    <a:pt x="7" y="6"/>
                    <a:pt x="7" y="9"/>
                    <a:pt x="6" y="11"/>
                  </a:cubicBezTo>
                  <a:cubicBezTo>
                    <a:pt x="5" y="10"/>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4"/>
                    <a:pt x="13" y="20"/>
                    <a:pt x="15" y="5"/>
                  </a:cubicBezTo>
                  <a:cubicBezTo>
                    <a:pt x="16" y="1"/>
                    <a:pt x="8" y="0"/>
                    <a:pt x="8"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88" name="Freeform 452">
              <a:extLst>
                <a:ext uri="{FF2B5EF4-FFF2-40B4-BE49-F238E27FC236}">
                  <a16:creationId xmlns:a16="http://schemas.microsoft.com/office/drawing/2014/main" id="{09DB6B1A-58E4-C0DC-6E7A-EAC4883342CE}"/>
                </a:ext>
              </a:extLst>
            </p:cNvPr>
            <p:cNvSpPr>
              <a:spLocks/>
            </p:cNvSpPr>
            <p:nvPr/>
          </p:nvSpPr>
          <p:spPr bwMode="auto">
            <a:xfrm>
              <a:off x="10228362" y="6382592"/>
              <a:ext cx="49804" cy="203960"/>
            </a:xfrm>
            <a:custGeom>
              <a:avLst/>
              <a:gdLst>
                <a:gd name="T0" fmla="*/ 8 w 12"/>
                <a:gd name="T1" fmla="*/ 7 h 46"/>
                <a:gd name="T2" fmla="*/ 7 w 12"/>
                <a:gd name="T3" fmla="*/ 3 h 46"/>
                <a:gd name="T4" fmla="*/ 4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8" y="4"/>
                    <a:pt x="7" y="3"/>
                  </a:cubicBezTo>
                  <a:cubicBezTo>
                    <a:pt x="7" y="0"/>
                    <a:pt x="3" y="1"/>
                    <a:pt x="4" y="4"/>
                  </a:cubicBezTo>
                  <a:cubicBezTo>
                    <a:pt x="4" y="5"/>
                    <a:pt x="4" y="6"/>
                    <a:pt x="5" y="8"/>
                  </a:cubicBezTo>
                  <a:cubicBezTo>
                    <a:pt x="4" y="8"/>
                    <a:pt x="3"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89" name="Freeform 453">
              <a:extLst>
                <a:ext uri="{FF2B5EF4-FFF2-40B4-BE49-F238E27FC236}">
                  <a16:creationId xmlns:a16="http://schemas.microsoft.com/office/drawing/2014/main" id="{C4BD8133-9637-3D1F-A1FD-90EB689AAA48}"/>
                </a:ext>
              </a:extLst>
            </p:cNvPr>
            <p:cNvSpPr>
              <a:spLocks/>
            </p:cNvSpPr>
            <p:nvPr/>
          </p:nvSpPr>
          <p:spPr bwMode="auto">
            <a:xfrm>
              <a:off x="9829928" y="6389707"/>
              <a:ext cx="54548" cy="125697"/>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90" name="Freeform 454">
              <a:extLst>
                <a:ext uri="{FF2B5EF4-FFF2-40B4-BE49-F238E27FC236}">
                  <a16:creationId xmlns:a16="http://schemas.microsoft.com/office/drawing/2014/main" id="{3B1122D4-53DA-31E1-7C9A-E4D9FAC520FE}"/>
                </a:ext>
              </a:extLst>
            </p:cNvPr>
            <p:cNvSpPr>
              <a:spLocks/>
            </p:cNvSpPr>
            <p:nvPr/>
          </p:nvSpPr>
          <p:spPr bwMode="auto">
            <a:xfrm>
              <a:off x="9723205"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4" y="4"/>
                    <a:pt x="8" y="0"/>
                    <a:pt x="6" y="4"/>
                  </a:cubicBezTo>
                  <a:cubicBezTo>
                    <a:pt x="0" y="17"/>
                    <a:pt x="3" y="29"/>
                    <a:pt x="10" y="40"/>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91" name="Freeform 455">
              <a:extLst>
                <a:ext uri="{FF2B5EF4-FFF2-40B4-BE49-F238E27FC236}">
                  <a16:creationId xmlns:a16="http://schemas.microsoft.com/office/drawing/2014/main" id="{86E80AC5-93FC-6326-66AB-0448C2EC00B9}"/>
                </a:ext>
              </a:extLst>
            </p:cNvPr>
            <p:cNvSpPr>
              <a:spLocks/>
            </p:cNvSpPr>
            <p:nvPr/>
          </p:nvSpPr>
          <p:spPr bwMode="auto">
            <a:xfrm>
              <a:off x="9995942" y="6399194"/>
              <a:ext cx="42689" cy="147041"/>
            </a:xfrm>
            <a:custGeom>
              <a:avLst/>
              <a:gdLst>
                <a:gd name="T0" fmla="*/ 2 w 10"/>
                <a:gd name="T1" fmla="*/ 4 h 33"/>
                <a:gd name="T2" fmla="*/ 2 w 10"/>
                <a:gd name="T3" fmla="*/ 29 h 33"/>
                <a:gd name="T4" fmla="*/ 8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2" y="29"/>
                  </a:cubicBezTo>
                  <a:cubicBezTo>
                    <a:pt x="4" y="33"/>
                    <a:pt x="9" y="31"/>
                    <a:pt x="8" y="27"/>
                  </a:cubicBezTo>
                  <a:cubicBezTo>
                    <a:pt x="7" y="20"/>
                    <a:pt x="7" y="13"/>
                    <a:pt x="9" y="6"/>
                  </a:cubicBezTo>
                  <a:cubicBezTo>
                    <a:pt x="10" y="2"/>
                    <a:pt x="3"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92" name="Freeform 456">
              <a:extLst>
                <a:ext uri="{FF2B5EF4-FFF2-40B4-BE49-F238E27FC236}">
                  <a16:creationId xmlns:a16="http://schemas.microsoft.com/office/drawing/2014/main" id="{4D78B74E-4601-C728-85A6-5E72781516FC}"/>
                </a:ext>
              </a:extLst>
            </p:cNvPr>
            <p:cNvSpPr>
              <a:spLocks/>
            </p:cNvSpPr>
            <p:nvPr/>
          </p:nvSpPr>
          <p:spPr bwMode="auto">
            <a:xfrm>
              <a:off x="10517701" y="6337531"/>
              <a:ext cx="64034" cy="222933"/>
            </a:xfrm>
            <a:custGeom>
              <a:avLst/>
              <a:gdLst>
                <a:gd name="T0" fmla="*/ 11 w 15"/>
                <a:gd name="T1" fmla="*/ 27 h 50"/>
                <a:gd name="T2" fmla="*/ 13 w 15"/>
                <a:gd name="T3" fmla="*/ 6 h 50"/>
                <a:gd name="T4" fmla="*/ 6 w 15"/>
                <a:gd name="T5" fmla="*/ 4 h 50"/>
                <a:gd name="T6" fmla="*/ 4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4" y="15"/>
                  </a:cubicBezTo>
                  <a:cubicBezTo>
                    <a:pt x="4" y="15"/>
                    <a:pt x="3" y="16"/>
                    <a:pt x="3" y="16"/>
                  </a:cubicBezTo>
                  <a:cubicBezTo>
                    <a:pt x="0" y="27"/>
                    <a:pt x="0" y="36"/>
                    <a:pt x="5" y="46"/>
                  </a:cubicBezTo>
                  <a:cubicBezTo>
                    <a:pt x="7" y="50"/>
                    <a:pt x="13" y="46"/>
                    <a:pt x="11" y="42"/>
                  </a:cubicBezTo>
                  <a:cubicBezTo>
                    <a:pt x="9" y="38"/>
                    <a:pt x="8" y="34"/>
                    <a:pt x="8" y="30"/>
                  </a:cubicBezTo>
                  <a:cubicBezTo>
                    <a:pt x="9"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93" name="Freeform 457">
              <a:extLst>
                <a:ext uri="{FF2B5EF4-FFF2-40B4-BE49-F238E27FC236}">
                  <a16:creationId xmlns:a16="http://schemas.microsoft.com/office/drawing/2014/main" id="{04FE432A-7F9A-E1CC-921C-950AFFBFE4D3}"/>
                </a:ext>
              </a:extLst>
            </p:cNvPr>
            <p:cNvSpPr>
              <a:spLocks/>
            </p:cNvSpPr>
            <p:nvPr/>
          </p:nvSpPr>
          <p:spPr bwMode="auto">
            <a:xfrm>
              <a:off x="10607823" y="6394450"/>
              <a:ext cx="33203" cy="14229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2"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94" name="Freeform 458">
              <a:extLst>
                <a:ext uri="{FF2B5EF4-FFF2-40B4-BE49-F238E27FC236}">
                  <a16:creationId xmlns:a16="http://schemas.microsoft.com/office/drawing/2014/main" id="{321F0460-650B-0A95-4FD6-CF3D143E3D1E}"/>
                </a:ext>
              </a:extLst>
            </p:cNvPr>
            <p:cNvSpPr>
              <a:spLocks/>
            </p:cNvSpPr>
            <p:nvPr/>
          </p:nvSpPr>
          <p:spPr bwMode="auto">
            <a:xfrm>
              <a:off x="10631540" y="6373106"/>
              <a:ext cx="80635" cy="239535"/>
            </a:xfrm>
            <a:custGeom>
              <a:avLst/>
              <a:gdLst>
                <a:gd name="T0" fmla="*/ 17 w 19"/>
                <a:gd name="T1" fmla="*/ 47 h 54"/>
                <a:gd name="T2" fmla="*/ 12 w 19"/>
                <a:gd name="T3" fmla="*/ 15 h 54"/>
                <a:gd name="T4" fmla="*/ 12 w 19"/>
                <a:gd name="T5" fmla="*/ 13 h 54"/>
                <a:gd name="T6" fmla="*/ 11 w 19"/>
                <a:gd name="T7" fmla="*/ 4 h 54"/>
                <a:gd name="T8" fmla="*/ 7 w 19"/>
                <a:gd name="T9" fmla="*/ 4 h 54"/>
                <a:gd name="T10" fmla="*/ 7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9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3" y="25"/>
                    <a:pt x="12" y="15"/>
                  </a:cubicBezTo>
                  <a:cubicBezTo>
                    <a:pt x="12" y="14"/>
                    <a:pt x="12" y="13"/>
                    <a:pt x="12" y="13"/>
                  </a:cubicBezTo>
                  <a:cubicBezTo>
                    <a:pt x="11" y="10"/>
                    <a:pt x="11" y="8"/>
                    <a:pt x="11" y="4"/>
                  </a:cubicBezTo>
                  <a:cubicBezTo>
                    <a:pt x="11" y="0"/>
                    <a:pt x="7" y="0"/>
                    <a:pt x="7" y="4"/>
                  </a:cubicBezTo>
                  <a:cubicBezTo>
                    <a:pt x="7" y="8"/>
                    <a:pt x="7" y="10"/>
                    <a:pt x="7" y="13"/>
                  </a:cubicBezTo>
                  <a:cubicBezTo>
                    <a:pt x="7" y="13"/>
                    <a:pt x="7" y="14"/>
                    <a:pt x="7" y="14"/>
                  </a:cubicBezTo>
                  <a:cubicBezTo>
                    <a:pt x="6" y="17"/>
                    <a:pt x="6" y="20"/>
                    <a:pt x="6" y="23"/>
                  </a:cubicBezTo>
                  <a:cubicBezTo>
                    <a:pt x="5" y="22"/>
                    <a:pt x="4" y="22"/>
                    <a:pt x="4" y="23"/>
                  </a:cubicBezTo>
                  <a:cubicBezTo>
                    <a:pt x="3" y="29"/>
                    <a:pt x="2" y="34"/>
                    <a:pt x="0" y="40"/>
                  </a:cubicBezTo>
                  <a:cubicBezTo>
                    <a:pt x="0" y="41"/>
                    <a:pt x="2" y="41"/>
                    <a:pt x="2" y="40"/>
                  </a:cubicBezTo>
                  <a:cubicBezTo>
                    <a:pt x="4" y="35"/>
                    <a:pt x="4" y="30"/>
                    <a:pt x="6" y="26"/>
                  </a:cubicBezTo>
                  <a:cubicBezTo>
                    <a:pt x="5" y="34"/>
                    <a:pt x="6" y="42"/>
                    <a:pt x="9"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95" name="Freeform 459">
              <a:extLst>
                <a:ext uri="{FF2B5EF4-FFF2-40B4-BE49-F238E27FC236}">
                  <a16:creationId xmlns:a16="http://schemas.microsoft.com/office/drawing/2014/main" id="{417C2C56-E92D-AB8B-0D40-46E902DB344E}"/>
                </a:ext>
              </a:extLst>
            </p:cNvPr>
            <p:cNvSpPr>
              <a:spLocks/>
            </p:cNvSpPr>
            <p:nvPr/>
          </p:nvSpPr>
          <p:spPr bwMode="auto">
            <a:xfrm>
              <a:off x="10738263" y="6491687"/>
              <a:ext cx="23716" cy="130440"/>
            </a:xfrm>
            <a:custGeom>
              <a:avLst/>
              <a:gdLst>
                <a:gd name="T0" fmla="*/ 5 w 6"/>
                <a:gd name="T1" fmla="*/ 4 h 29"/>
                <a:gd name="T2" fmla="*/ 0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0" y="3"/>
                  </a:cubicBezTo>
                  <a:cubicBezTo>
                    <a:pt x="0" y="11"/>
                    <a:pt x="0" y="21"/>
                    <a:pt x="0" y="25"/>
                  </a:cubicBezTo>
                  <a:cubicBezTo>
                    <a:pt x="0" y="29"/>
                    <a:pt x="6" y="29"/>
                    <a:pt x="6" y="25"/>
                  </a:cubicBezTo>
                  <a:cubicBezTo>
                    <a:pt x="6" y="21"/>
                    <a:pt x="5"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96" name="Freeform 460">
              <a:extLst>
                <a:ext uri="{FF2B5EF4-FFF2-40B4-BE49-F238E27FC236}">
                  <a16:creationId xmlns:a16="http://schemas.microsoft.com/office/drawing/2014/main" id="{74732EF6-E27F-7D7D-F6F9-DF4FB0F1DB89}"/>
                </a:ext>
              </a:extLst>
            </p:cNvPr>
            <p:cNvSpPr>
              <a:spLocks/>
            </p:cNvSpPr>
            <p:nvPr/>
          </p:nvSpPr>
          <p:spPr bwMode="auto">
            <a:xfrm>
              <a:off x="10766723" y="6394450"/>
              <a:ext cx="42689" cy="177872"/>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4"/>
                    <a:pt x="9"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97" name="Freeform 461">
              <a:extLst>
                <a:ext uri="{FF2B5EF4-FFF2-40B4-BE49-F238E27FC236}">
                  <a16:creationId xmlns:a16="http://schemas.microsoft.com/office/drawing/2014/main" id="{30951578-F60B-BEEF-3A30-AFA26FD00C93}"/>
                </a:ext>
              </a:extLst>
            </p:cNvPr>
            <p:cNvSpPr>
              <a:spLocks/>
            </p:cNvSpPr>
            <p:nvPr/>
          </p:nvSpPr>
          <p:spPr bwMode="auto">
            <a:xfrm>
              <a:off x="10804669" y="6382592"/>
              <a:ext cx="71149" cy="249021"/>
            </a:xfrm>
            <a:custGeom>
              <a:avLst/>
              <a:gdLst>
                <a:gd name="T0" fmla="*/ 7 w 17"/>
                <a:gd name="T1" fmla="*/ 5 h 56"/>
                <a:gd name="T2" fmla="*/ 5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5" y="12"/>
                  </a:cubicBezTo>
                  <a:cubicBezTo>
                    <a:pt x="4" y="11"/>
                    <a:pt x="4" y="11"/>
                    <a:pt x="4" y="11"/>
                  </a:cubicBezTo>
                  <a:cubicBezTo>
                    <a:pt x="4" y="9"/>
                    <a:pt x="1" y="10"/>
                    <a:pt x="1" y="11"/>
                  </a:cubicBezTo>
                  <a:cubicBezTo>
                    <a:pt x="2" y="14"/>
                    <a:pt x="2" y="17"/>
                    <a:pt x="2" y="19"/>
                  </a:cubicBezTo>
                  <a:cubicBezTo>
                    <a:pt x="0" y="31"/>
                    <a:pt x="1" y="43"/>
                    <a:pt x="6"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98" name="Freeform 462">
              <a:extLst>
                <a:ext uri="{FF2B5EF4-FFF2-40B4-BE49-F238E27FC236}">
                  <a16:creationId xmlns:a16="http://schemas.microsoft.com/office/drawing/2014/main" id="{D19142B7-51FC-98F5-A39C-E92A57874881}"/>
                </a:ext>
              </a:extLst>
            </p:cNvPr>
            <p:cNvSpPr>
              <a:spLocks/>
            </p:cNvSpPr>
            <p:nvPr/>
          </p:nvSpPr>
          <p:spPr bwMode="auto">
            <a:xfrm>
              <a:off x="10724033" y="6347018"/>
              <a:ext cx="33203" cy="158899"/>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99" name="Freeform 463">
              <a:extLst>
                <a:ext uri="{FF2B5EF4-FFF2-40B4-BE49-F238E27FC236}">
                  <a16:creationId xmlns:a16="http://schemas.microsoft.com/office/drawing/2014/main" id="{1D8BD0FA-61B1-4A31-A0C3-DC46485F49C4}"/>
                </a:ext>
              </a:extLst>
            </p:cNvPr>
            <p:cNvSpPr>
              <a:spLocks/>
            </p:cNvSpPr>
            <p:nvPr/>
          </p:nvSpPr>
          <p:spPr bwMode="auto">
            <a:xfrm>
              <a:off x="10866331" y="6382592"/>
              <a:ext cx="64034" cy="177872"/>
            </a:xfrm>
            <a:custGeom>
              <a:avLst/>
              <a:gdLst>
                <a:gd name="T0" fmla="*/ 4 w 15"/>
                <a:gd name="T1" fmla="*/ 5 h 40"/>
                <a:gd name="T2" fmla="*/ 3 w 15"/>
                <a:gd name="T3" fmla="*/ 37 h 40"/>
                <a:gd name="T4" fmla="*/ 9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4" y="40"/>
                    <a:pt x="10" y="39"/>
                    <a:pt x="9"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00" name="Freeform 464">
              <a:extLst>
                <a:ext uri="{FF2B5EF4-FFF2-40B4-BE49-F238E27FC236}">
                  <a16:creationId xmlns:a16="http://schemas.microsoft.com/office/drawing/2014/main" id="{D7CF9F07-69D1-E9C5-DC30-B5C163EC7F06}"/>
                </a:ext>
              </a:extLst>
            </p:cNvPr>
            <p:cNvSpPr>
              <a:spLocks/>
            </p:cNvSpPr>
            <p:nvPr/>
          </p:nvSpPr>
          <p:spPr bwMode="auto">
            <a:xfrm>
              <a:off x="10963568" y="6453741"/>
              <a:ext cx="33203"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01" name="Freeform 465">
              <a:extLst>
                <a:ext uri="{FF2B5EF4-FFF2-40B4-BE49-F238E27FC236}">
                  <a16:creationId xmlns:a16="http://schemas.microsoft.com/office/drawing/2014/main" id="{3796766E-A8BB-6700-A56D-A5FBD4D27C68}"/>
                </a:ext>
              </a:extLst>
            </p:cNvPr>
            <p:cNvSpPr>
              <a:spLocks/>
            </p:cNvSpPr>
            <p:nvPr/>
          </p:nvSpPr>
          <p:spPr bwMode="auto">
            <a:xfrm>
              <a:off x="11108238" y="6332788"/>
              <a:ext cx="54548" cy="234792"/>
            </a:xfrm>
            <a:custGeom>
              <a:avLst/>
              <a:gdLst>
                <a:gd name="T0" fmla="*/ 10 w 13"/>
                <a:gd name="T1" fmla="*/ 1 h 53"/>
                <a:gd name="T2" fmla="*/ 5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2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6" y="14"/>
                    <a:pt x="5" y="21"/>
                  </a:cubicBezTo>
                  <a:cubicBezTo>
                    <a:pt x="2" y="20"/>
                    <a:pt x="0" y="21"/>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0" y="43"/>
                    <a:pt x="9" y="38"/>
                    <a:pt x="8" y="32"/>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02" name="Freeform 466">
              <a:extLst>
                <a:ext uri="{FF2B5EF4-FFF2-40B4-BE49-F238E27FC236}">
                  <a16:creationId xmlns:a16="http://schemas.microsoft.com/office/drawing/2014/main" id="{9A9672DD-9B22-EED7-F03A-ABCA7CEE28B1}"/>
                </a:ext>
              </a:extLst>
            </p:cNvPr>
            <p:cNvSpPr>
              <a:spLocks/>
            </p:cNvSpPr>
            <p:nvPr/>
          </p:nvSpPr>
          <p:spPr bwMode="auto">
            <a:xfrm>
              <a:off x="11174643" y="6328045"/>
              <a:ext cx="71149" cy="208704"/>
            </a:xfrm>
            <a:custGeom>
              <a:avLst/>
              <a:gdLst>
                <a:gd name="T0" fmla="*/ 12 w 17"/>
                <a:gd name="T1" fmla="*/ 2 h 47"/>
                <a:gd name="T2" fmla="*/ 1 w 17"/>
                <a:gd name="T3" fmla="*/ 44 h 47"/>
                <a:gd name="T4" fmla="*/ 7 w 17"/>
                <a:gd name="T5" fmla="*/ 44 h 47"/>
                <a:gd name="T6" fmla="*/ 15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6" y="47"/>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03" name="Freeform 467">
              <a:extLst>
                <a:ext uri="{FF2B5EF4-FFF2-40B4-BE49-F238E27FC236}">
                  <a16:creationId xmlns:a16="http://schemas.microsoft.com/office/drawing/2014/main" id="{379B18CE-D41D-C7B9-9E10-93A73AB14572}"/>
                </a:ext>
              </a:extLst>
            </p:cNvPr>
            <p:cNvSpPr>
              <a:spLocks/>
            </p:cNvSpPr>
            <p:nvPr/>
          </p:nvSpPr>
          <p:spPr bwMode="auto">
            <a:xfrm>
              <a:off x="11257650" y="6363619"/>
              <a:ext cx="30831" cy="201589"/>
            </a:xfrm>
            <a:custGeom>
              <a:avLst/>
              <a:gdLst>
                <a:gd name="T0" fmla="*/ 6 w 7"/>
                <a:gd name="T1" fmla="*/ 3 h 45"/>
                <a:gd name="T2" fmla="*/ 2 w 7"/>
                <a:gd name="T3" fmla="*/ 3 h 45"/>
                <a:gd name="T4" fmla="*/ 2 w 7"/>
                <a:gd name="T5" fmla="*/ 15 h 45"/>
                <a:gd name="T6" fmla="*/ 0 w 7"/>
                <a:gd name="T7" fmla="*/ 17 h 45"/>
                <a:gd name="T8" fmla="*/ 0 w 7"/>
                <a:gd name="T9" fmla="*/ 34 h 45"/>
                <a:gd name="T10" fmla="*/ 1 w 7"/>
                <a:gd name="T11" fmla="*/ 36 h 45"/>
                <a:gd name="T12" fmla="*/ 2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1" y="36"/>
                  </a:cubicBezTo>
                  <a:cubicBezTo>
                    <a:pt x="2" y="38"/>
                    <a:pt x="2" y="40"/>
                    <a:pt x="2" y="42"/>
                  </a:cubicBezTo>
                  <a:cubicBezTo>
                    <a:pt x="2" y="45"/>
                    <a:pt x="6" y="45"/>
                    <a:pt x="6" y="42"/>
                  </a:cubicBezTo>
                  <a:cubicBezTo>
                    <a:pt x="7"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04" name="Freeform 468">
              <a:extLst>
                <a:ext uri="{FF2B5EF4-FFF2-40B4-BE49-F238E27FC236}">
                  <a16:creationId xmlns:a16="http://schemas.microsoft.com/office/drawing/2014/main" id="{F37C625B-A7FC-C45A-B08E-45EA78E2F5A6}"/>
                </a:ext>
              </a:extLst>
            </p:cNvPr>
            <p:cNvSpPr>
              <a:spLocks/>
            </p:cNvSpPr>
            <p:nvPr/>
          </p:nvSpPr>
          <p:spPr bwMode="auto">
            <a:xfrm>
              <a:off x="11347772" y="6313815"/>
              <a:ext cx="78264" cy="213447"/>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0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0" y="4"/>
                  </a:cubicBezTo>
                  <a:cubicBezTo>
                    <a:pt x="11" y="1"/>
                    <a:pt x="5" y="0"/>
                    <a:pt x="5" y="3"/>
                  </a:cubicBezTo>
                  <a:cubicBezTo>
                    <a:pt x="3" y="12"/>
                    <a:pt x="2" y="21"/>
                    <a:pt x="2" y="29"/>
                  </a:cubicBezTo>
                  <a:cubicBezTo>
                    <a:pt x="1" y="29"/>
                    <a:pt x="0" y="29"/>
                    <a:pt x="0" y="30"/>
                  </a:cubicBezTo>
                  <a:cubicBezTo>
                    <a:pt x="0" y="34"/>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05" name="Freeform 469">
              <a:extLst>
                <a:ext uri="{FF2B5EF4-FFF2-40B4-BE49-F238E27FC236}">
                  <a16:creationId xmlns:a16="http://schemas.microsoft.com/office/drawing/2014/main" id="{1100A131-BF46-498E-2EEC-719B01B7A242}"/>
                </a:ext>
              </a:extLst>
            </p:cNvPr>
            <p:cNvSpPr>
              <a:spLocks/>
            </p:cNvSpPr>
            <p:nvPr/>
          </p:nvSpPr>
          <p:spPr bwMode="auto">
            <a:xfrm>
              <a:off x="11501929" y="6382592"/>
              <a:ext cx="26088" cy="144670"/>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06" name="Freeform 470">
              <a:extLst>
                <a:ext uri="{FF2B5EF4-FFF2-40B4-BE49-F238E27FC236}">
                  <a16:creationId xmlns:a16="http://schemas.microsoft.com/office/drawing/2014/main" id="{B10483F3-83BD-9DE4-E82B-70D2D05F9169}"/>
                </a:ext>
              </a:extLst>
            </p:cNvPr>
            <p:cNvSpPr>
              <a:spLocks/>
            </p:cNvSpPr>
            <p:nvPr/>
          </p:nvSpPr>
          <p:spPr bwMode="auto">
            <a:xfrm>
              <a:off x="11570706" y="6363619"/>
              <a:ext cx="56919" cy="182616"/>
            </a:xfrm>
            <a:custGeom>
              <a:avLst/>
              <a:gdLst>
                <a:gd name="T0" fmla="*/ 7 w 14"/>
                <a:gd name="T1" fmla="*/ 7 h 41"/>
                <a:gd name="T2" fmla="*/ 7 w 14"/>
                <a:gd name="T3" fmla="*/ 4 h 41"/>
                <a:gd name="T4" fmla="*/ 1 w 14"/>
                <a:gd name="T5" fmla="*/ 6 h 41"/>
                <a:gd name="T6" fmla="*/ 3 w 14"/>
                <a:gd name="T7" fmla="*/ 30 h 41"/>
                <a:gd name="T8" fmla="*/ 4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2" y="14"/>
                    <a:pt x="2" y="22"/>
                    <a:pt x="3" y="30"/>
                  </a:cubicBezTo>
                  <a:cubicBezTo>
                    <a:pt x="3" y="31"/>
                    <a:pt x="3" y="32"/>
                    <a:pt x="4" y="32"/>
                  </a:cubicBezTo>
                  <a:cubicBezTo>
                    <a:pt x="5" y="34"/>
                    <a:pt x="5" y="36"/>
                    <a:pt x="5" y="38"/>
                  </a:cubicBezTo>
                  <a:cubicBezTo>
                    <a:pt x="5" y="41"/>
                    <a:pt x="10" y="41"/>
                    <a:pt x="10" y="38"/>
                  </a:cubicBezTo>
                  <a:cubicBezTo>
                    <a:pt x="11"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07" name="Freeform 471">
              <a:extLst>
                <a:ext uri="{FF2B5EF4-FFF2-40B4-BE49-F238E27FC236}">
                  <a16:creationId xmlns:a16="http://schemas.microsoft.com/office/drawing/2014/main" id="{58871D0D-F3F8-7A5B-79AA-C44FB80F13A5}"/>
                </a:ext>
              </a:extLst>
            </p:cNvPr>
            <p:cNvSpPr>
              <a:spLocks/>
            </p:cNvSpPr>
            <p:nvPr/>
          </p:nvSpPr>
          <p:spPr bwMode="auto">
            <a:xfrm>
              <a:off x="11641855" y="6363619"/>
              <a:ext cx="61662" cy="23242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5" y="10"/>
                    <a:pt x="2" y="11"/>
                    <a:pt x="2" y="13"/>
                  </a:cubicBezTo>
                  <a:cubicBezTo>
                    <a:pt x="2" y="16"/>
                    <a:pt x="3" y="20"/>
                    <a:pt x="1" y="23"/>
                  </a:cubicBezTo>
                  <a:cubicBezTo>
                    <a:pt x="0" y="24"/>
                    <a:pt x="2" y="26"/>
                    <a:pt x="4" y="25"/>
                  </a:cubicBezTo>
                  <a:cubicBezTo>
                    <a:pt x="3" y="33"/>
                    <a:pt x="3" y="41"/>
                    <a:pt x="4" y="49"/>
                  </a:cubicBezTo>
                  <a:cubicBezTo>
                    <a:pt x="4" y="52"/>
                    <a:pt x="9" y="52"/>
                    <a:pt x="10" y="49"/>
                  </a:cubicBezTo>
                  <a:cubicBezTo>
                    <a:pt x="13"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08" name="Freeform 472">
              <a:extLst>
                <a:ext uri="{FF2B5EF4-FFF2-40B4-BE49-F238E27FC236}">
                  <a16:creationId xmlns:a16="http://schemas.microsoft.com/office/drawing/2014/main" id="{4DF6DC79-A039-A97F-4666-FA88C3A2546F}"/>
                </a:ext>
              </a:extLst>
            </p:cNvPr>
            <p:cNvSpPr>
              <a:spLocks/>
            </p:cNvSpPr>
            <p:nvPr/>
          </p:nvSpPr>
          <p:spPr bwMode="auto">
            <a:xfrm>
              <a:off x="11452124" y="6382592"/>
              <a:ext cx="49804" cy="203960"/>
            </a:xfrm>
            <a:custGeom>
              <a:avLst/>
              <a:gdLst>
                <a:gd name="T0" fmla="*/ 8 w 12"/>
                <a:gd name="T1" fmla="*/ 7 h 46"/>
                <a:gd name="T2" fmla="*/ 7 w 12"/>
                <a:gd name="T3" fmla="*/ 3 h 46"/>
                <a:gd name="T4" fmla="*/ 3 w 12"/>
                <a:gd name="T5" fmla="*/ 4 h 46"/>
                <a:gd name="T6" fmla="*/ 4 w 12"/>
                <a:gd name="T7" fmla="*/ 8 h 46"/>
                <a:gd name="T8" fmla="*/ 3 w 12"/>
                <a:gd name="T9" fmla="*/ 10 h 46"/>
                <a:gd name="T10" fmla="*/ 4 w 12"/>
                <a:gd name="T11" fmla="*/ 43 h 46"/>
                <a:gd name="T12" fmla="*/ 11 w 12"/>
                <a:gd name="T13" fmla="*/ 42 h 46"/>
                <a:gd name="T14" fmla="*/ 10 w 12"/>
                <a:gd name="T15" fmla="*/ 29 h 46"/>
                <a:gd name="T16" fmla="*/ 11 w 12"/>
                <a:gd name="T17" fmla="*/ 28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4" y="8"/>
                  </a:cubicBezTo>
                  <a:cubicBezTo>
                    <a:pt x="4" y="8"/>
                    <a:pt x="3" y="9"/>
                    <a:pt x="3" y="10"/>
                  </a:cubicBezTo>
                  <a:cubicBezTo>
                    <a:pt x="1" y="21"/>
                    <a:pt x="0" y="32"/>
                    <a:pt x="4" y="43"/>
                  </a:cubicBezTo>
                  <a:cubicBezTo>
                    <a:pt x="5" y="46"/>
                    <a:pt x="11" y="46"/>
                    <a:pt x="11" y="42"/>
                  </a:cubicBezTo>
                  <a:cubicBezTo>
                    <a:pt x="11" y="37"/>
                    <a:pt x="10" y="33"/>
                    <a:pt x="10" y="29"/>
                  </a:cubicBezTo>
                  <a:cubicBezTo>
                    <a:pt x="10" y="28"/>
                    <a:pt x="11" y="28"/>
                    <a:pt x="11" y="28"/>
                  </a:cubicBezTo>
                  <a:cubicBezTo>
                    <a:pt x="11" y="25"/>
                    <a:pt x="11" y="23"/>
                    <a:pt x="10" y="21"/>
                  </a:cubicBezTo>
                  <a:cubicBezTo>
                    <a:pt x="10"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09" name="Freeform 473">
              <a:extLst>
                <a:ext uri="{FF2B5EF4-FFF2-40B4-BE49-F238E27FC236}">
                  <a16:creationId xmlns:a16="http://schemas.microsoft.com/office/drawing/2014/main" id="{405D16EC-E861-82A3-1DDC-D535F9E6F4E1}"/>
                </a:ext>
              </a:extLst>
            </p:cNvPr>
            <p:cNvSpPr>
              <a:spLocks/>
            </p:cNvSpPr>
            <p:nvPr/>
          </p:nvSpPr>
          <p:spPr bwMode="auto">
            <a:xfrm>
              <a:off x="11051319" y="6389707"/>
              <a:ext cx="52176" cy="125697"/>
            </a:xfrm>
            <a:custGeom>
              <a:avLst/>
              <a:gdLst>
                <a:gd name="T0" fmla="*/ 12 w 12"/>
                <a:gd name="T1" fmla="*/ 25 h 28"/>
                <a:gd name="T2" fmla="*/ 4 w 12"/>
                <a:gd name="T3" fmla="*/ 3 h 28"/>
                <a:gd name="T4" fmla="*/ 0 w 12"/>
                <a:gd name="T5" fmla="*/ 4 h 28"/>
                <a:gd name="T6" fmla="*/ 9 w 12"/>
                <a:gd name="T7" fmla="*/ 26 h 28"/>
                <a:gd name="T8" fmla="*/ 12 w 12"/>
                <a:gd name="T9" fmla="*/ 25 h 28"/>
              </a:gdLst>
              <a:ahLst/>
              <a:cxnLst>
                <a:cxn ang="0">
                  <a:pos x="T0" y="T1"/>
                </a:cxn>
                <a:cxn ang="0">
                  <a:pos x="T2" y="T3"/>
                </a:cxn>
                <a:cxn ang="0">
                  <a:pos x="T4" y="T5"/>
                </a:cxn>
                <a:cxn ang="0">
                  <a:pos x="T6" y="T7"/>
                </a:cxn>
                <a:cxn ang="0">
                  <a:pos x="T8" y="T9"/>
                </a:cxn>
              </a:cxnLst>
              <a:rect l="0" t="0" r="r" b="b"/>
              <a:pathLst>
                <a:path w="12" h="28">
                  <a:moveTo>
                    <a:pt x="12" y="25"/>
                  </a:moveTo>
                  <a:cubicBezTo>
                    <a:pt x="8" y="18"/>
                    <a:pt x="6" y="10"/>
                    <a:pt x="4" y="3"/>
                  </a:cubicBezTo>
                  <a:cubicBezTo>
                    <a:pt x="3" y="0"/>
                    <a:pt x="0" y="1"/>
                    <a:pt x="0" y="4"/>
                  </a:cubicBezTo>
                  <a:cubicBezTo>
                    <a:pt x="2" y="12"/>
                    <a:pt x="5" y="19"/>
                    <a:pt x="9" y="26"/>
                  </a:cubicBezTo>
                  <a:cubicBezTo>
                    <a:pt x="10" y="28"/>
                    <a:pt x="12"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10" name="Freeform 474">
              <a:extLst>
                <a:ext uri="{FF2B5EF4-FFF2-40B4-BE49-F238E27FC236}">
                  <a16:creationId xmlns:a16="http://schemas.microsoft.com/office/drawing/2014/main" id="{177EAEB3-295B-2781-CF86-493E6F8F376B}"/>
                </a:ext>
              </a:extLst>
            </p:cNvPr>
            <p:cNvSpPr>
              <a:spLocks/>
            </p:cNvSpPr>
            <p:nvPr/>
          </p:nvSpPr>
          <p:spPr bwMode="auto">
            <a:xfrm>
              <a:off x="10946967"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3" y="4"/>
                    <a:pt x="8" y="0"/>
                    <a:pt x="6" y="4"/>
                  </a:cubicBezTo>
                  <a:cubicBezTo>
                    <a:pt x="0" y="17"/>
                    <a:pt x="2"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11" name="Freeform 475">
              <a:extLst>
                <a:ext uri="{FF2B5EF4-FFF2-40B4-BE49-F238E27FC236}">
                  <a16:creationId xmlns:a16="http://schemas.microsoft.com/office/drawing/2014/main" id="{DD1936A4-EB88-0009-2FD8-26ADAA5CFE78}"/>
                </a:ext>
              </a:extLst>
            </p:cNvPr>
            <p:cNvSpPr>
              <a:spLocks/>
            </p:cNvSpPr>
            <p:nvPr/>
          </p:nvSpPr>
          <p:spPr bwMode="auto">
            <a:xfrm>
              <a:off x="11217333" y="6399194"/>
              <a:ext cx="40318" cy="147041"/>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10"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12" name="Freeform 476">
              <a:extLst>
                <a:ext uri="{FF2B5EF4-FFF2-40B4-BE49-F238E27FC236}">
                  <a16:creationId xmlns:a16="http://schemas.microsoft.com/office/drawing/2014/main" id="{977A2901-142B-E5B7-0629-DD5C5D8BB24F}"/>
                </a:ext>
              </a:extLst>
            </p:cNvPr>
            <p:cNvSpPr>
              <a:spLocks/>
            </p:cNvSpPr>
            <p:nvPr/>
          </p:nvSpPr>
          <p:spPr bwMode="auto">
            <a:xfrm>
              <a:off x="11741463" y="6337531"/>
              <a:ext cx="59291" cy="222933"/>
            </a:xfrm>
            <a:custGeom>
              <a:avLst/>
              <a:gdLst>
                <a:gd name="T0" fmla="*/ 10 w 14"/>
                <a:gd name="T1" fmla="*/ 27 h 50"/>
                <a:gd name="T2" fmla="*/ 13 w 14"/>
                <a:gd name="T3" fmla="*/ 6 h 50"/>
                <a:gd name="T4" fmla="*/ 6 w 14"/>
                <a:gd name="T5" fmla="*/ 4 h 50"/>
                <a:gd name="T6" fmla="*/ 4 w 14"/>
                <a:gd name="T7" fmla="*/ 15 h 50"/>
                <a:gd name="T8" fmla="*/ 3 w 14"/>
                <a:gd name="T9" fmla="*/ 16 h 50"/>
                <a:gd name="T10" fmla="*/ 4 w 14"/>
                <a:gd name="T11" fmla="*/ 46 h 50"/>
                <a:gd name="T12" fmla="*/ 11 w 14"/>
                <a:gd name="T13" fmla="*/ 42 h 50"/>
                <a:gd name="T14" fmla="*/ 8 w 14"/>
                <a:gd name="T15" fmla="*/ 30 h 50"/>
                <a:gd name="T16" fmla="*/ 10 w 14"/>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7"/>
                  </a:moveTo>
                  <a:cubicBezTo>
                    <a:pt x="11" y="20"/>
                    <a:pt x="11" y="13"/>
                    <a:pt x="13" y="6"/>
                  </a:cubicBezTo>
                  <a:cubicBezTo>
                    <a:pt x="14" y="1"/>
                    <a:pt x="7" y="0"/>
                    <a:pt x="6" y="4"/>
                  </a:cubicBezTo>
                  <a:cubicBezTo>
                    <a:pt x="5" y="8"/>
                    <a:pt x="4" y="11"/>
                    <a:pt x="4" y="15"/>
                  </a:cubicBezTo>
                  <a:cubicBezTo>
                    <a:pt x="3" y="15"/>
                    <a:pt x="3" y="16"/>
                    <a:pt x="3" y="16"/>
                  </a:cubicBezTo>
                  <a:cubicBezTo>
                    <a:pt x="0" y="27"/>
                    <a:pt x="0" y="36"/>
                    <a:pt x="4" y="46"/>
                  </a:cubicBezTo>
                  <a:cubicBezTo>
                    <a:pt x="6" y="50"/>
                    <a:pt x="13" y="46"/>
                    <a:pt x="11" y="42"/>
                  </a:cubicBezTo>
                  <a:cubicBezTo>
                    <a:pt x="9" y="38"/>
                    <a:pt x="8" y="34"/>
                    <a:pt x="8" y="30"/>
                  </a:cubicBezTo>
                  <a:cubicBezTo>
                    <a:pt x="9" y="30"/>
                    <a:pt x="10" y="29"/>
                    <a:pt x="10"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13" name="Freeform 477">
              <a:extLst>
                <a:ext uri="{FF2B5EF4-FFF2-40B4-BE49-F238E27FC236}">
                  <a16:creationId xmlns:a16="http://schemas.microsoft.com/office/drawing/2014/main" id="{916726B1-0BCC-2DE1-A6B0-E46B4CA8F9E0}"/>
                </a:ext>
              </a:extLst>
            </p:cNvPr>
            <p:cNvSpPr>
              <a:spLocks/>
            </p:cNvSpPr>
            <p:nvPr/>
          </p:nvSpPr>
          <p:spPr bwMode="auto">
            <a:xfrm>
              <a:off x="11826842" y="6394450"/>
              <a:ext cx="33203" cy="142298"/>
            </a:xfrm>
            <a:custGeom>
              <a:avLst/>
              <a:gdLst>
                <a:gd name="T0" fmla="*/ 6 w 8"/>
                <a:gd name="T1" fmla="*/ 4 h 32"/>
                <a:gd name="T2" fmla="*/ 1 w 8"/>
                <a:gd name="T3" fmla="*/ 5 h 32"/>
                <a:gd name="T4" fmla="*/ 4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4"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14" name="Freeform 478">
              <a:extLst>
                <a:ext uri="{FF2B5EF4-FFF2-40B4-BE49-F238E27FC236}">
                  <a16:creationId xmlns:a16="http://schemas.microsoft.com/office/drawing/2014/main" id="{8788FD55-AC0C-0BFA-A5CF-4D738D4D55A2}"/>
                </a:ext>
              </a:extLst>
            </p:cNvPr>
            <p:cNvSpPr>
              <a:spLocks/>
            </p:cNvSpPr>
            <p:nvPr/>
          </p:nvSpPr>
          <p:spPr bwMode="auto">
            <a:xfrm>
              <a:off x="11850558" y="6373106"/>
              <a:ext cx="85379" cy="239535"/>
            </a:xfrm>
            <a:custGeom>
              <a:avLst/>
              <a:gdLst>
                <a:gd name="T0" fmla="*/ 18 w 20"/>
                <a:gd name="T1" fmla="*/ 47 h 54"/>
                <a:gd name="T2" fmla="*/ 13 w 20"/>
                <a:gd name="T3" fmla="*/ 15 h 54"/>
                <a:gd name="T4" fmla="*/ 12 w 20"/>
                <a:gd name="T5" fmla="*/ 13 h 54"/>
                <a:gd name="T6" fmla="*/ 12 w 20"/>
                <a:gd name="T7" fmla="*/ 4 h 54"/>
                <a:gd name="T8" fmla="*/ 8 w 20"/>
                <a:gd name="T9" fmla="*/ 4 h 54"/>
                <a:gd name="T10" fmla="*/ 8 w 20"/>
                <a:gd name="T11" fmla="*/ 13 h 54"/>
                <a:gd name="T12" fmla="*/ 7 w 20"/>
                <a:gd name="T13" fmla="*/ 14 h 54"/>
                <a:gd name="T14" fmla="*/ 6 w 20"/>
                <a:gd name="T15" fmla="*/ 23 h 54"/>
                <a:gd name="T16" fmla="*/ 5 w 20"/>
                <a:gd name="T17" fmla="*/ 23 h 54"/>
                <a:gd name="T18" fmla="*/ 1 w 20"/>
                <a:gd name="T19" fmla="*/ 40 h 54"/>
                <a:gd name="T20" fmla="*/ 3 w 20"/>
                <a:gd name="T21" fmla="*/ 40 h 54"/>
                <a:gd name="T22" fmla="*/ 6 w 20"/>
                <a:gd name="T23" fmla="*/ 26 h 54"/>
                <a:gd name="T24" fmla="*/ 10 w 20"/>
                <a:gd name="T25" fmla="*/ 49 h 54"/>
                <a:gd name="T26" fmla="*/ 18 w 20"/>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4">
                  <a:moveTo>
                    <a:pt x="18" y="47"/>
                  </a:moveTo>
                  <a:cubicBezTo>
                    <a:pt x="15" y="36"/>
                    <a:pt x="14" y="25"/>
                    <a:pt x="13" y="15"/>
                  </a:cubicBezTo>
                  <a:cubicBezTo>
                    <a:pt x="13" y="14"/>
                    <a:pt x="12" y="13"/>
                    <a:pt x="12" y="13"/>
                  </a:cubicBezTo>
                  <a:cubicBezTo>
                    <a:pt x="12" y="10"/>
                    <a:pt x="12" y="8"/>
                    <a:pt x="12" y="4"/>
                  </a:cubicBezTo>
                  <a:cubicBezTo>
                    <a:pt x="12" y="0"/>
                    <a:pt x="8" y="0"/>
                    <a:pt x="8" y="4"/>
                  </a:cubicBezTo>
                  <a:cubicBezTo>
                    <a:pt x="8" y="8"/>
                    <a:pt x="8" y="10"/>
                    <a:pt x="8" y="13"/>
                  </a:cubicBezTo>
                  <a:cubicBezTo>
                    <a:pt x="8" y="13"/>
                    <a:pt x="7" y="14"/>
                    <a:pt x="7" y="14"/>
                  </a:cubicBezTo>
                  <a:cubicBezTo>
                    <a:pt x="7" y="17"/>
                    <a:pt x="7" y="20"/>
                    <a:pt x="6" y="23"/>
                  </a:cubicBezTo>
                  <a:cubicBezTo>
                    <a:pt x="6" y="22"/>
                    <a:pt x="5" y="22"/>
                    <a:pt x="5" y="23"/>
                  </a:cubicBezTo>
                  <a:cubicBezTo>
                    <a:pt x="3" y="29"/>
                    <a:pt x="3" y="34"/>
                    <a:pt x="1" y="40"/>
                  </a:cubicBezTo>
                  <a:cubicBezTo>
                    <a:pt x="0" y="41"/>
                    <a:pt x="2" y="41"/>
                    <a:pt x="3" y="40"/>
                  </a:cubicBezTo>
                  <a:cubicBezTo>
                    <a:pt x="4" y="35"/>
                    <a:pt x="5" y="30"/>
                    <a:pt x="6" y="26"/>
                  </a:cubicBezTo>
                  <a:cubicBezTo>
                    <a:pt x="6" y="34"/>
                    <a:pt x="7" y="42"/>
                    <a:pt x="10" y="49"/>
                  </a:cubicBezTo>
                  <a:cubicBezTo>
                    <a:pt x="12" y="54"/>
                    <a:pt x="20"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15" name="Freeform 479">
              <a:extLst>
                <a:ext uri="{FF2B5EF4-FFF2-40B4-BE49-F238E27FC236}">
                  <a16:creationId xmlns:a16="http://schemas.microsoft.com/office/drawing/2014/main" id="{0C8AA314-C066-0BF7-21FA-28F51C52E1AD}"/>
                </a:ext>
              </a:extLst>
            </p:cNvPr>
            <p:cNvSpPr>
              <a:spLocks/>
            </p:cNvSpPr>
            <p:nvPr/>
          </p:nvSpPr>
          <p:spPr bwMode="auto">
            <a:xfrm>
              <a:off x="11957282" y="6491687"/>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1"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16" name="Freeform 480">
              <a:extLst>
                <a:ext uri="{FF2B5EF4-FFF2-40B4-BE49-F238E27FC236}">
                  <a16:creationId xmlns:a16="http://schemas.microsoft.com/office/drawing/2014/main" id="{B6AE0AAF-A2D2-734C-C0E1-14E1C9E73F4B}"/>
                </a:ext>
              </a:extLst>
            </p:cNvPr>
            <p:cNvSpPr>
              <a:spLocks/>
            </p:cNvSpPr>
            <p:nvPr/>
          </p:nvSpPr>
          <p:spPr bwMode="auto">
            <a:xfrm>
              <a:off x="11985741" y="6394450"/>
              <a:ext cx="42689" cy="177872"/>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9"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17" name="Freeform 481">
              <a:extLst>
                <a:ext uri="{FF2B5EF4-FFF2-40B4-BE49-F238E27FC236}">
                  <a16:creationId xmlns:a16="http://schemas.microsoft.com/office/drawing/2014/main" id="{E1503393-1A07-5E0C-6918-6D4C4108FC96}"/>
                </a:ext>
              </a:extLst>
            </p:cNvPr>
            <p:cNvSpPr>
              <a:spLocks/>
            </p:cNvSpPr>
            <p:nvPr/>
          </p:nvSpPr>
          <p:spPr bwMode="auto">
            <a:xfrm>
              <a:off x="12028431" y="6382592"/>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1" y="14"/>
                    <a:pt x="2" y="17"/>
                    <a:pt x="2" y="19"/>
                  </a:cubicBezTo>
                  <a:cubicBezTo>
                    <a:pt x="0" y="31"/>
                    <a:pt x="1" y="43"/>
                    <a:pt x="6" y="54"/>
                  </a:cubicBezTo>
                  <a:cubicBezTo>
                    <a:pt x="7" y="56"/>
                    <a:pt x="12" y="55"/>
                    <a:pt x="12" y="52"/>
                  </a:cubicBezTo>
                  <a:cubicBezTo>
                    <a:pt x="11" y="38"/>
                    <a:pt x="9" y="23"/>
                    <a:pt x="15" y="9"/>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18" name="Freeform 482">
              <a:extLst>
                <a:ext uri="{FF2B5EF4-FFF2-40B4-BE49-F238E27FC236}">
                  <a16:creationId xmlns:a16="http://schemas.microsoft.com/office/drawing/2014/main" id="{64A6CA38-7932-E904-6FFB-D5BDAD3E9FA5}"/>
                </a:ext>
              </a:extLst>
            </p:cNvPr>
            <p:cNvSpPr>
              <a:spLocks/>
            </p:cNvSpPr>
            <p:nvPr/>
          </p:nvSpPr>
          <p:spPr bwMode="auto">
            <a:xfrm>
              <a:off x="11943052" y="6347018"/>
              <a:ext cx="33203" cy="158899"/>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19" name="Freeform 483">
              <a:extLst>
                <a:ext uri="{FF2B5EF4-FFF2-40B4-BE49-F238E27FC236}">
                  <a16:creationId xmlns:a16="http://schemas.microsoft.com/office/drawing/2014/main" id="{AEFA6BD5-E67F-273D-67A8-98132B2BD4E9}"/>
                </a:ext>
              </a:extLst>
            </p:cNvPr>
            <p:cNvSpPr>
              <a:spLocks/>
            </p:cNvSpPr>
            <p:nvPr/>
          </p:nvSpPr>
          <p:spPr bwMode="auto">
            <a:xfrm>
              <a:off x="12087722" y="6382592"/>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20" name="Freeform 484">
              <a:extLst>
                <a:ext uri="{FF2B5EF4-FFF2-40B4-BE49-F238E27FC236}">
                  <a16:creationId xmlns:a16="http://schemas.microsoft.com/office/drawing/2014/main" id="{E150A205-E7D1-EA11-1345-9AEA5A6C6200}"/>
                </a:ext>
              </a:extLst>
            </p:cNvPr>
            <p:cNvSpPr>
              <a:spLocks/>
            </p:cNvSpPr>
            <p:nvPr/>
          </p:nvSpPr>
          <p:spPr bwMode="auto">
            <a:xfrm>
              <a:off x="12182587" y="6453741"/>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21" name="Freeform 485">
              <a:extLst>
                <a:ext uri="{FF2B5EF4-FFF2-40B4-BE49-F238E27FC236}">
                  <a16:creationId xmlns:a16="http://schemas.microsoft.com/office/drawing/2014/main" id="{3B2B1750-9AE1-9BDC-2A0B-8C77EBE2EA22}"/>
                </a:ext>
              </a:extLst>
            </p:cNvPr>
            <p:cNvSpPr>
              <a:spLocks/>
            </p:cNvSpPr>
            <p:nvPr/>
          </p:nvSpPr>
          <p:spPr bwMode="auto">
            <a:xfrm>
              <a:off x="-123810" y="6683790"/>
              <a:ext cx="12408377" cy="267994"/>
            </a:xfrm>
            <a:custGeom>
              <a:avLst/>
              <a:gdLst>
                <a:gd name="T0" fmla="*/ 2945 w 2951"/>
                <a:gd name="T1" fmla="*/ 22 h 60"/>
                <a:gd name="T2" fmla="*/ 2927 w 2951"/>
                <a:gd name="T3" fmla="*/ 60 h 60"/>
                <a:gd name="T4" fmla="*/ 25 w 2951"/>
                <a:gd name="T5" fmla="*/ 60 h 60"/>
                <a:gd name="T6" fmla="*/ 6 w 2951"/>
                <a:gd name="T7" fmla="*/ 18 h 60"/>
                <a:gd name="T8" fmla="*/ 5 w 2951"/>
                <a:gd name="T9" fmla="*/ 38 h 60"/>
                <a:gd name="T10" fmla="*/ 25 w 2951"/>
                <a:gd name="T11" fmla="*/ 0 h 60"/>
                <a:gd name="T12" fmla="*/ 2927 w 2951"/>
                <a:gd name="T13" fmla="*/ 0 h 60"/>
                <a:gd name="T14" fmla="*/ 2945 w 2951"/>
                <a:gd name="T15" fmla="*/ 39 h 60"/>
                <a:gd name="T16" fmla="*/ 2945 w 2951"/>
                <a:gd name="T1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1" h="60">
                  <a:moveTo>
                    <a:pt x="2945" y="22"/>
                  </a:moveTo>
                  <a:cubicBezTo>
                    <a:pt x="2945" y="32"/>
                    <a:pt x="2951" y="60"/>
                    <a:pt x="2927" y="60"/>
                  </a:cubicBezTo>
                  <a:cubicBezTo>
                    <a:pt x="25" y="60"/>
                    <a:pt x="25" y="60"/>
                    <a:pt x="25" y="60"/>
                  </a:cubicBezTo>
                  <a:cubicBezTo>
                    <a:pt x="0" y="60"/>
                    <a:pt x="6" y="28"/>
                    <a:pt x="6" y="18"/>
                  </a:cubicBezTo>
                  <a:cubicBezTo>
                    <a:pt x="5" y="38"/>
                    <a:pt x="5" y="38"/>
                    <a:pt x="5" y="38"/>
                  </a:cubicBezTo>
                  <a:cubicBezTo>
                    <a:pt x="5" y="27"/>
                    <a:pt x="14" y="0"/>
                    <a:pt x="25" y="0"/>
                  </a:cubicBezTo>
                  <a:cubicBezTo>
                    <a:pt x="2927" y="0"/>
                    <a:pt x="2927" y="0"/>
                    <a:pt x="2927" y="0"/>
                  </a:cubicBezTo>
                  <a:cubicBezTo>
                    <a:pt x="2938" y="0"/>
                    <a:pt x="2945" y="28"/>
                    <a:pt x="2945" y="39"/>
                  </a:cubicBezTo>
                  <a:lnTo>
                    <a:pt x="2945" y="22"/>
                  </a:lnTo>
                  <a:close/>
                </a:path>
              </a:pathLst>
            </a:custGeom>
            <a:solidFill>
              <a:srgbClr val="4463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22" name="Freeform 486">
              <a:extLst>
                <a:ext uri="{FF2B5EF4-FFF2-40B4-BE49-F238E27FC236}">
                  <a16:creationId xmlns:a16="http://schemas.microsoft.com/office/drawing/2014/main" id="{793C82AF-6743-6AF8-06FA-B8D7CBB3F5EC}"/>
                </a:ext>
              </a:extLst>
            </p:cNvPr>
            <p:cNvSpPr>
              <a:spLocks/>
            </p:cNvSpPr>
            <p:nvPr/>
          </p:nvSpPr>
          <p:spPr bwMode="auto">
            <a:xfrm>
              <a:off x="-119067" y="6425282"/>
              <a:ext cx="12360944" cy="315427"/>
            </a:xfrm>
            <a:custGeom>
              <a:avLst/>
              <a:gdLst>
                <a:gd name="T0" fmla="*/ 2940 w 2940"/>
                <a:gd name="T1" fmla="*/ 18 h 36"/>
                <a:gd name="T2" fmla="*/ 2922 w 2940"/>
                <a:gd name="T3" fmla="*/ 36 h 36"/>
                <a:gd name="T4" fmla="*/ 18 w 2940"/>
                <a:gd name="T5" fmla="*/ 36 h 36"/>
                <a:gd name="T6" fmla="*/ 0 w 2940"/>
                <a:gd name="T7" fmla="*/ 18 h 36"/>
                <a:gd name="T8" fmla="*/ 18 w 2940"/>
                <a:gd name="T9" fmla="*/ 0 h 36"/>
                <a:gd name="T10" fmla="*/ 2922 w 2940"/>
                <a:gd name="T11" fmla="*/ 0 h 36"/>
                <a:gd name="T12" fmla="*/ 2940 w 2940"/>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2940" h="36">
                  <a:moveTo>
                    <a:pt x="2940" y="18"/>
                  </a:moveTo>
                  <a:cubicBezTo>
                    <a:pt x="2940" y="28"/>
                    <a:pt x="2932" y="36"/>
                    <a:pt x="2922" y="36"/>
                  </a:cubicBezTo>
                  <a:cubicBezTo>
                    <a:pt x="18" y="36"/>
                    <a:pt x="18" y="36"/>
                    <a:pt x="18" y="36"/>
                  </a:cubicBezTo>
                  <a:cubicBezTo>
                    <a:pt x="8" y="36"/>
                    <a:pt x="0" y="28"/>
                    <a:pt x="0" y="18"/>
                  </a:cubicBezTo>
                  <a:cubicBezTo>
                    <a:pt x="0" y="8"/>
                    <a:pt x="8" y="0"/>
                    <a:pt x="18" y="0"/>
                  </a:cubicBezTo>
                  <a:cubicBezTo>
                    <a:pt x="2922" y="0"/>
                    <a:pt x="2922" y="0"/>
                    <a:pt x="2922" y="0"/>
                  </a:cubicBezTo>
                  <a:cubicBezTo>
                    <a:pt x="2932" y="0"/>
                    <a:pt x="2940" y="8"/>
                    <a:pt x="2940" y="1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grpSp>
    </p:spTree>
    <p:extLst>
      <p:ext uri="{BB962C8B-B14F-4D97-AF65-F5344CB8AC3E}">
        <p14:creationId xmlns:p14="http://schemas.microsoft.com/office/powerpoint/2010/main" val="4250144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2"/>
          <a:stretch>
            <a:fillRect/>
          </a:stretch>
        </p:blipFill>
        <p:spPr>
          <a:xfrm>
            <a:off x="-1749499" y="-1777793"/>
            <a:ext cx="14717020" cy="9388654"/>
          </a:xfrm>
          <a:prstGeom prst="rect">
            <a:avLst/>
          </a:prstGeom>
        </p:spPr>
      </p:pic>
      <p:pic>
        <p:nvPicPr>
          <p:cNvPr id="480" name="图片 479"/>
          <p:cNvPicPr>
            <a:picLocks noChangeAspect="1"/>
          </p:cNvPicPr>
          <p:nvPr/>
        </p:nvPicPr>
        <p:blipFill>
          <a:blip r:embed="rId3"/>
          <a:stretch>
            <a:fillRect/>
          </a:stretch>
        </p:blipFill>
        <p:spPr>
          <a:xfrm>
            <a:off x="2565678" y="2501282"/>
            <a:ext cx="6550978" cy="1402102"/>
          </a:xfrm>
          <a:prstGeom prst="rect">
            <a:avLst/>
          </a:prstGeom>
        </p:spPr>
      </p:pic>
      <p:sp>
        <p:nvSpPr>
          <p:cNvPr id="2" name="标题 1"/>
          <p:cNvSpPr>
            <a:spLocks noGrp="1"/>
          </p:cNvSpPr>
          <p:nvPr>
            <p:ph type="ctrTitle"/>
          </p:nvPr>
        </p:nvSpPr>
        <p:spPr>
          <a:xfrm>
            <a:off x="1269167" y="2367126"/>
            <a:ext cx="9144000" cy="1071563"/>
          </a:xfrm>
        </p:spPr>
        <p:txBody>
          <a:bodyPr/>
          <a:lstStyle/>
          <a:p>
            <a:r>
              <a:rPr lang="en-US" altLang="zh-CN" b="1" dirty="0">
                <a:solidFill>
                  <a:srgbClr val="FFC000"/>
                </a:solidFill>
                <a:latin typeface="Arial" panose="020B0604020202020204" pitchFamily="34" charset="0"/>
                <a:cs typeface="Arial" panose="020B0604020202020204" pitchFamily="34" charset="0"/>
              </a:rPr>
              <a:t>T</a:t>
            </a:r>
            <a:r>
              <a:rPr lang="en-US" altLang="zh-CN" b="1" dirty="0">
                <a:solidFill>
                  <a:srgbClr val="72BE00"/>
                </a:solidFill>
                <a:latin typeface="Arial" panose="020B0604020202020204" pitchFamily="34" charset="0"/>
                <a:cs typeface="Arial" panose="020B0604020202020204" pitchFamily="34" charset="0"/>
              </a:rPr>
              <a:t>h</a:t>
            </a:r>
            <a:r>
              <a:rPr lang="en-US" altLang="zh-CN" b="1" dirty="0">
                <a:solidFill>
                  <a:srgbClr val="285B76"/>
                </a:solidFill>
                <a:latin typeface="Arial" panose="020B0604020202020204" pitchFamily="34" charset="0"/>
                <a:cs typeface="Arial" panose="020B0604020202020204" pitchFamily="34" charset="0"/>
              </a:rPr>
              <a:t>a</a:t>
            </a:r>
            <a:r>
              <a:rPr lang="en-US" altLang="zh-CN" b="1" dirty="0">
                <a:solidFill>
                  <a:srgbClr val="CD5897"/>
                </a:solidFill>
                <a:latin typeface="Arial" panose="020B0604020202020204" pitchFamily="34" charset="0"/>
                <a:cs typeface="Arial" panose="020B0604020202020204" pitchFamily="34" charset="0"/>
              </a:rPr>
              <a:t>n</a:t>
            </a:r>
            <a:r>
              <a:rPr lang="en-US" altLang="zh-CN" b="1" dirty="0">
                <a:solidFill>
                  <a:srgbClr val="C56D27"/>
                </a:solidFill>
                <a:latin typeface="Arial" panose="020B0604020202020204" pitchFamily="34" charset="0"/>
                <a:cs typeface="Arial" panose="020B0604020202020204" pitchFamily="34" charset="0"/>
              </a:rPr>
              <a:t>k</a:t>
            </a:r>
            <a:r>
              <a:rPr lang="en-US" altLang="zh-CN" b="1" dirty="0">
                <a:solidFill>
                  <a:srgbClr val="FFC000"/>
                </a:solidFill>
                <a:latin typeface="Arial" panose="020B0604020202020204" pitchFamily="34" charset="0"/>
                <a:cs typeface="Arial" panose="020B0604020202020204" pitchFamily="34" charset="0"/>
              </a:rPr>
              <a:t> </a:t>
            </a:r>
            <a:r>
              <a:rPr lang="en-US" altLang="zh-CN" b="1" dirty="0">
                <a:solidFill>
                  <a:srgbClr val="45BCBC"/>
                </a:solidFill>
                <a:latin typeface="Arial" panose="020B0604020202020204" pitchFamily="34" charset="0"/>
                <a:cs typeface="Arial" panose="020B0604020202020204" pitchFamily="34" charset="0"/>
              </a:rPr>
              <a:t>Y</a:t>
            </a:r>
            <a:r>
              <a:rPr lang="en-US" altLang="zh-CN" b="1" dirty="0">
                <a:solidFill>
                  <a:srgbClr val="C56D27"/>
                </a:solidFill>
                <a:latin typeface="Arial" panose="020B0604020202020204" pitchFamily="34" charset="0"/>
                <a:cs typeface="Arial" panose="020B0604020202020204" pitchFamily="34" charset="0"/>
              </a:rPr>
              <a:t>o</a:t>
            </a:r>
            <a:r>
              <a:rPr lang="en-US" altLang="zh-CN" b="1" dirty="0">
                <a:solidFill>
                  <a:srgbClr val="FFC000"/>
                </a:solidFill>
                <a:latin typeface="Arial" panose="020B0604020202020204" pitchFamily="34" charset="0"/>
                <a:cs typeface="Arial" panose="020B0604020202020204" pitchFamily="34" charset="0"/>
              </a:rPr>
              <a:t>u</a:t>
            </a:r>
            <a:endParaRPr lang="zh-CN" altLang="en-US" b="1"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26534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79217" y="3433785"/>
            <a:ext cx="12331386" cy="3451511"/>
          </a:xfrm>
          <a:prstGeom prst="rect">
            <a:avLst/>
          </a:prstGeom>
        </p:spPr>
      </p:pic>
      <p:sp>
        <p:nvSpPr>
          <p:cNvPr id="32" name="TextBox 13"/>
          <p:cNvSpPr txBox="1">
            <a:spLocks noChangeArrowheads="1"/>
          </p:cNvSpPr>
          <p:nvPr/>
        </p:nvSpPr>
        <p:spPr bwMode="auto">
          <a:xfrm>
            <a:off x="1575544" y="3008716"/>
            <a:ext cx="18389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20000"/>
              </a:spcBef>
            </a:pPr>
            <a:r>
              <a:rPr lang="en-US" altLang="zh-CN" b="1"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Tìm</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b="1"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hiểu</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b="1"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thành</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b="1"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phần</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b="1"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và</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b="1"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vai</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b="1"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trò</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b="1"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của</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b="1"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đất</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b="1"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trồng</a:t>
            </a:r>
            <a:endPar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6" name="TextBox 13"/>
          <p:cNvSpPr txBox="1">
            <a:spLocks noChangeArrowheads="1"/>
          </p:cNvSpPr>
          <p:nvPr/>
        </p:nvSpPr>
        <p:spPr bwMode="auto">
          <a:xfrm>
            <a:off x="5025455" y="3008716"/>
            <a:ext cx="222878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20000"/>
              </a:spcBef>
            </a:pPr>
            <a:r>
              <a:rPr lang="en-US" altLang="zh-CN" b="1"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Tìm</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b="1"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hiểu</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b="1"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về</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b="1"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làm</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b="1"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đất</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b="1"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trồng</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b="1"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cây</a:t>
            </a:r>
            <a:endPar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0" name="Rectangle 3"/>
          <p:cNvSpPr/>
          <p:nvPr/>
        </p:nvSpPr>
        <p:spPr>
          <a:xfrm>
            <a:off x="1753421" y="117875"/>
            <a:ext cx="1308100" cy="1397000"/>
          </a:xfrm>
          <a:prstGeom prst="rect">
            <a:avLst/>
          </a:prstGeom>
          <a:noFill/>
          <a:ln>
            <a:noFill/>
          </a:ln>
          <a:effectLst/>
        </p:spPr>
        <p:txBody>
          <a:bodyPr lIns="68580" tIns="34290" rIns="68580" bIns="34290">
            <a:spAutoFit/>
          </a:bodyPr>
          <a:lstStyle/>
          <a:p>
            <a:pPr algn="ctr" defTabSz="685800" eaLnBrk="1" fontAlgn="auto" hangingPunct="1">
              <a:spcBef>
                <a:spcPts val="0"/>
              </a:spcBef>
              <a:spcAft>
                <a:spcPts val="0"/>
              </a:spcAft>
              <a:defRPr/>
            </a:pPr>
            <a:r>
              <a:rPr lang="vi-VN" sz="8625" b="1" kern="0" dirty="0">
                <a:ln w="12700" cmpd="sng">
                  <a:noFill/>
                  <a:prstDash val="solid"/>
                </a:ln>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endParaRPr lang="en-US" sz="8625" b="1" kern="0" dirty="0">
              <a:ln w="12700" cmpd="sng">
                <a:noFill/>
                <a:prstDash val="solid"/>
              </a:ln>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1" name="Rectangle 5"/>
          <p:cNvSpPr/>
          <p:nvPr/>
        </p:nvSpPr>
        <p:spPr>
          <a:xfrm>
            <a:off x="5432426" y="117875"/>
            <a:ext cx="1308100" cy="1397000"/>
          </a:xfrm>
          <a:prstGeom prst="rect">
            <a:avLst/>
          </a:prstGeom>
          <a:noFill/>
          <a:ln>
            <a:noFill/>
          </a:ln>
          <a:effectLst/>
        </p:spPr>
        <p:txBody>
          <a:bodyPr lIns="68580" tIns="34290" rIns="68580" bIns="34290">
            <a:spAutoFit/>
          </a:bodyPr>
          <a:lstStyle/>
          <a:p>
            <a:pPr algn="ctr" defTabSz="685800" eaLnBrk="1" fontAlgn="auto" hangingPunct="1">
              <a:spcBef>
                <a:spcPts val="0"/>
              </a:spcBef>
              <a:spcAft>
                <a:spcPts val="0"/>
              </a:spcAft>
              <a:defRPr/>
            </a:pPr>
            <a:r>
              <a:rPr lang="vi-VN" sz="8625" b="1" kern="0" dirty="0">
                <a:ln w="12700" cmpd="sng">
                  <a:noFill/>
                  <a:prstDash val="solid"/>
                </a:ln>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a:t>
            </a:r>
            <a:endParaRPr lang="en-US" sz="8625" b="1" kern="0" dirty="0">
              <a:ln w="12700" cmpd="sng">
                <a:noFill/>
                <a:prstDash val="solid"/>
              </a:ln>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2050" name="Picture 2" descr="Hình dán Vườn cây của PRO-MIX Làm vườn">
            <a:extLst>
              <a:ext uri="{FF2B5EF4-FFF2-40B4-BE49-F238E27FC236}">
                <a16:creationId xmlns:a16="http://schemas.microsoft.com/office/drawing/2014/main" id="{1894DDB0-1072-188B-D7F4-A99A47F22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527" y="1514875"/>
            <a:ext cx="1132994" cy="11329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dán Fiskars_Americas trồng cây làm vườn làm vườn">
            <a:extLst>
              <a:ext uri="{FF2B5EF4-FFF2-40B4-BE49-F238E27FC236}">
                <a16:creationId xmlns:a16="http://schemas.microsoft.com/office/drawing/2014/main" id="{890BD92A-D786-8207-B76A-F5964D70CC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2426" y="1478078"/>
            <a:ext cx="1132994" cy="113299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a:extLst>
              <a:ext uri="{FF2B5EF4-FFF2-40B4-BE49-F238E27FC236}">
                <a16:creationId xmlns:a16="http://schemas.microsoft.com/office/drawing/2014/main" id="{0CCBE56D-159B-6430-0556-8A9E470F3775}"/>
              </a:ext>
            </a:extLst>
          </p:cNvPr>
          <p:cNvSpPr/>
          <p:nvPr/>
        </p:nvSpPr>
        <p:spPr>
          <a:xfrm>
            <a:off x="9349475" y="127575"/>
            <a:ext cx="913998" cy="1396536"/>
          </a:xfrm>
          <a:prstGeom prst="rect">
            <a:avLst/>
          </a:prstGeom>
          <a:noFill/>
          <a:ln>
            <a:noFill/>
          </a:ln>
          <a:effectLst/>
        </p:spPr>
        <p:txBody>
          <a:bodyPr wrap="square" lIns="68580" tIns="34290" rIns="68580" bIns="34290">
            <a:spAutoFit/>
          </a:bodyPr>
          <a:lstStyle/>
          <a:p>
            <a:pPr algn="ctr" defTabSz="685800" eaLnBrk="1" fontAlgn="auto" hangingPunct="1">
              <a:spcBef>
                <a:spcPts val="0"/>
              </a:spcBef>
              <a:spcAft>
                <a:spcPts val="0"/>
              </a:spcAft>
              <a:defRPr/>
            </a:pPr>
            <a:r>
              <a:rPr lang="en-US" sz="8625" b="1" kern="0" dirty="0">
                <a:ln w="12700" cmpd="sng">
                  <a:noFill/>
                  <a:prstDash val="solid"/>
                </a:ln>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3</a:t>
            </a:r>
          </a:p>
        </p:txBody>
      </p:sp>
      <p:sp>
        <p:nvSpPr>
          <p:cNvPr id="10" name="TextBox 13">
            <a:extLst>
              <a:ext uri="{FF2B5EF4-FFF2-40B4-BE49-F238E27FC236}">
                <a16:creationId xmlns:a16="http://schemas.microsoft.com/office/drawing/2014/main" id="{AE4D11E8-6182-B884-B072-9F485EC46B74}"/>
              </a:ext>
            </a:extLst>
          </p:cNvPr>
          <p:cNvSpPr txBox="1">
            <a:spLocks noChangeArrowheads="1"/>
          </p:cNvSpPr>
          <p:nvPr/>
        </p:nvSpPr>
        <p:spPr bwMode="auto">
          <a:xfrm>
            <a:off x="8861921" y="2944252"/>
            <a:ext cx="222878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11225">
              <a:defRPr>
                <a:solidFill>
                  <a:schemeClr val="tx1"/>
                </a:solidFill>
                <a:latin typeface="Calibri" panose="020F0502020204030204" pitchFamily="34" charset="0"/>
                <a:ea typeface="宋体" panose="02010600030101010101" pitchFamily="2" charset="-122"/>
              </a:defRPr>
            </a:lvl1pPr>
            <a:lvl2pPr marL="742950" indent="-285750" defTabSz="911225">
              <a:defRPr>
                <a:solidFill>
                  <a:schemeClr val="tx1"/>
                </a:solidFill>
                <a:latin typeface="Calibri" panose="020F0502020204030204" pitchFamily="34" charset="0"/>
                <a:ea typeface="宋体" panose="02010600030101010101" pitchFamily="2" charset="-122"/>
              </a:defRPr>
            </a:lvl2pPr>
            <a:lvl3pPr marL="1143000" indent="-228600" defTabSz="911225">
              <a:defRPr>
                <a:solidFill>
                  <a:schemeClr val="tx1"/>
                </a:solidFill>
                <a:latin typeface="Calibri" panose="020F0502020204030204" pitchFamily="34" charset="0"/>
                <a:ea typeface="宋体" panose="02010600030101010101" pitchFamily="2" charset="-122"/>
              </a:defRPr>
            </a:lvl3pPr>
            <a:lvl4pPr marL="1600200" indent="-228600" defTabSz="911225">
              <a:defRPr>
                <a:solidFill>
                  <a:schemeClr val="tx1"/>
                </a:solidFill>
                <a:latin typeface="Calibri" panose="020F0502020204030204" pitchFamily="34" charset="0"/>
                <a:ea typeface="宋体" panose="02010600030101010101" pitchFamily="2" charset="-122"/>
              </a:defRPr>
            </a:lvl4pPr>
            <a:lvl5pPr marL="2057400" indent="-228600" defTabSz="911225">
              <a:defRPr>
                <a:solidFill>
                  <a:schemeClr val="tx1"/>
                </a:solidFill>
                <a:latin typeface="Calibri" panose="020F0502020204030204" pitchFamily="34" charset="0"/>
                <a:ea typeface="宋体" panose="02010600030101010101" pitchFamily="2" charset="-122"/>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Bef>
                <a:spcPct val="20000"/>
              </a:spcBef>
            </a:pPr>
            <a:r>
              <a:rPr lang="en-US" altLang="zh-CN" b="1"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Tìm</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b="1"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hiểu</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b="1"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về</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b="1"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bón</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b="1"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phân</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b="1"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lót</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b="1"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trồng</a:t>
            </a:r>
            <a:r>
              <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t>
            </a:r>
            <a:r>
              <a:rPr lang="en-US" altLang="zh-CN" b="1" dirty="0" err="1">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cây</a:t>
            </a:r>
            <a:endParaRPr lang="en-US" altLang="zh-CN" b="1"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pic>
        <p:nvPicPr>
          <p:cNvPr id="1026" name="Picture 2" descr="Nhãn dán thực vật của IvyMay &amp; Co.">
            <a:extLst>
              <a:ext uri="{FF2B5EF4-FFF2-40B4-BE49-F238E27FC236}">
                <a16:creationId xmlns:a16="http://schemas.microsoft.com/office/drawing/2014/main" id="{E9417A5A-72D1-F7A8-5EE7-5AF5F67264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1420" y="1575054"/>
            <a:ext cx="810108" cy="101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7261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E2E2E"/>
        </a:solidFill>
        <a:effectLst/>
      </p:bgPr>
    </p:bg>
    <p:spTree>
      <p:nvGrpSpPr>
        <p:cNvPr id="1" name=""/>
        <p:cNvGrpSpPr/>
        <p:nvPr/>
      </p:nvGrpSpPr>
      <p:grpSpPr>
        <a:xfrm>
          <a:off x="0" y="0"/>
          <a:ext cx="0" cy="0"/>
          <a:chOff x="0" y="0"/>
          <a:chExt cx="0" cy="0"/>
        </a:xfrm>
      </p:grpSpPr>
      <p:sp>
        <p:nvSpPr>
          <p:cNvPr id="508" name="标题 1"/>
          <p:cNvSpPr txBox="1">
            <a:spLocks/>
          </p:cNvSpPr>
          <p:nvPr/>
        </p:nvSpPr>
        <p:spPr>
          <a:xfrm>
            <a:off x="1058290" y="1456775"/>
            <a:ext cx="10251537" cy="6669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5400" b="1" dirty="0">
                <a:solidFill>
                  <a:schemeClr val="bg1"/>
                </a:solidFill>
                <a:latin typeface="Arial" panose="020B0604020202020204" pitchFamily="34" charset="0"/>
                <a:cs typeface="Arial" panose="020B0604020202020204" pitchFamily="34" charset="0"/>
                <a:sym typeface="Arial" panose="020B0604020202020204" pitchFamily="34" charset="0"/>
              </a:rPr>
              <a:t>3. </a:t>
            </a:r>
            <a:r>
              <a:rPr lang="en-US" altLang="zh-CN" sz="5400" b="1" dirty="0" err="1">
                <a:solidFill>
                  <a:schemeClr val="bg1"/>
                </a:solidFill>
                <a:latin typeface="Arial" panose="020B0604020202020204" pitchFamily="34" charset="0"/>
                <a:cs typeface="Arial" panose="020B0604020202020204" pitchFamily="34" charset="0"/>
                <a:sym typeface="Arial" panose="020B0604020202020204" pitchFamily="34" charset="0"/>
              </a:rPr>
              <a:t>Tìm</a:t>
            </a:r>
            <a:r>
              <a:rPr lang="en-US" altLang="zh-CN" sz="5400" b="1" dirty="0">
                <a:solidFill>
                  <a:schemeClr val="bg1"/>
                </a:solidFill>
                <a:latin typeface="Arial" panose="020B0604020202020204" pitchFamily="34" charset="0"/>
                <a:cs typeface="Arial" panose="020B0604020202020204" pitchFamily="34" charset="0"/>
                <a:sym typeface="Arial" panose="020B0604020202020204" pitchFamily="34" charset="0"/>
              </a:rPr>
              <a:t> </a:t>
            </a:r>
            <a:r>
              <a:rPr lang="en-US" altLang="zh-CN" sz="5400" b="1" dirty="0" err="1">
                <a:solidFill>
                  <a:schemeClr val="bg1"/>
                </a:solidFill>
                <a:latin typeface="Arial" panose="020B0604020202020204" pitchFamily="34" charset="0"/>
                <a:cs typeface="Arial" panose="020B0604020202020204" pitchFamily="34" charset="0"/>
                <a:sym typeface="Arial" panose="020B0604020202020204" pitchFamily="34" charset="0"/>
              </a:rPr>
              <a:t>hiểu</a:t>
            </a:r>
            <a:r>
              <a:rPr lang="en-US" altLang="zh-CN" sz="5400" b="1" dirty="0">
                <a:solidFill>
                  <a:schemeClr val="bg1"/>
                </a:solidFill>
                <a:latin typeface="Arial" panose="020B0604020202020204" pitchFamily="34" charset="0"/>
                <a:cs typeface="Arial" panose="020B0604020202020204" pitchFamily="34" charset="0"/>
                <a:sym typeface="Arial" panose="020B0604020202020204" pitchFamily="34" charset="0"/>
              </a:rPr>
              <a:t> </a:t>
            </a:r>
            <a:r>
              <a:rPr lang="en-US" altLang="zh-CN" sz="5400" b="1" dirty="0" err="1">
                <a:solidFill>
                  <a:schemeClr val="bg1"/>
                </a:solidFill>
                <a:latin typeface="Arial" panose="020B0604020202020204" pitchFamily="34" charset="0"/>
                <a:cs typeface="Arial" panose="020B0604020202020204" pitchFamily="34" charset="0"/>
                <a:sym typeface="Arial" panose="020B0604020202020204" pitchFamily="34" charset="0"/>
              </a:rPr>
              <a:t>về</a:t>
            </a:r>
            <a:r>
              <a:rPr lang="en-US" altLang="zh-CN" sz="5400" b="1" dirty="0">
                <a:solidFill>
                  <a:schemeClr val="bg1"/>
                </a:solidFill>
                <a:latin typeface="Arial" panose="020B0604020202020204" pitchFamily="34" charset="0"/>
                <a:cs typeface="Arial" panose="020B0604020202020204" pitchFamily="34" charset="0"/>
                <a:sym typeface="Arial" panose="020B0604020202020204" pitchFamily="34" charset="0"/>
              </a:rPr>
              <a:t> </a:t>
            </a:r>
            <a:r>
              <a:rPr lang="en-US" altLang="zh-CN" sz="5400" b="1" dirty="0" err="1">
                <a:solidFill>
                  <a:schemeClr val="bg1"/>
                </a:solidFill>
                <a:latin typeface="Arial" panose="020B0604020202020204" pitchFamily="34" charset="0"/>
                <a:cs typeface="Arial" panose="020B0604020202020204" pitchFamily="34" charset="0"/>
                <a:sym typeface="Arial" panose="020B0604020202020204" pitchFamily="34" charset="0"/>
              </a:rPr>
              <a:t>bón</a:t>
            </a:r>
            <a:r>
              <a:rPr lang="en-US" altLang="zh-CN" sz="5400" b="1" dirty="0">
                <a:solidFill>
                  <a:schemeClr val="bg1"/>
                </a:solidFill>
                <a:latin typeface="Arial" panose="020B0604020202020204" pitchFamily="34" charset="0"/>
                <a:cs typeface="Arial" panose="020B0604020202020204" pitchFamily="34" charset="0"/>
                <a:sym typeface="Arial" panose="020B0604020202020204" pitchFamily="34" charset="0"/>
              </a:rPr>
              <a:t> </a:t>
            </a:r>
            <a:r>
              <a:rPr lang="en-US" altLang="zh-CN" sz="5400" b="1" dirty="0" err="1">
                <a:solidFill>
                  <a:schemeClr val="bg1"/>
                </a:solidFill>
                <a:latin typeface="Arial" panose="020B0604020202020204" pitchFamily="34" charset="0"/>
                <a:cs typeface="Arial" panose="020B0604020202020204" pitchFamily="34" charset="0"/>
                <a:sym typeface="Arial" panose="020B0604020202020204" pitchFamily="34" charset="0"/>
              </a:rPr>
              <a:t>phân</a:t>
            </a:r>
            <a:r>
              <a:rPr lang="en-US" altLang="zh-CN" sz="5400" b="1" dirty="0">
                <a:solidFill>
                  <a:schemeClr val="bg1"/>
                </a:solidFill>
                <a:latin typeface="Arial" panose="020B0604020202020204" pitchFamily="34" charset="0"/>
                <a:cs typeface="Arial" panose="020B0604020202020204" pitchFamily="34" charset="0"/>
                <a:sym typeface="Arial" panose="020B0604020202020204" pitchFamily="34" charset="0"/>
              </a:rPr>
              <a:t> </a:t>
            </a:r>
            <a:r>
              <a:rPr lang="en-US" altLang="zh-CN" sz="5400" b="1" dirty="0" err="1">
                <a:solidFill>
                  <a:schemeClr val="bg1"/>
                </a:solidFill>
                <a:latin typeface="Arial" panose="020B0604020202020204" pitchFamily="34" charset="0"/>
                <a:cs typeface="Arial" panose="020B0604020202020204" pitchFamily="34" charset="0"/>
                <a:sym typeface="Arial" panose="020B0604020202020204" pitchFamily="34" charset="0"/>
              </a:rPr>
              <a:t>lót</a:t>
            </a:r>
            <a:endParaRPr lang="zh-CN" altLang="en-US" sz="5400" b="1" dirty="0">
              <a:solidFill>
                <a:schemeClr val="bg1"/>
              </a:solidFill>
              <a:latin typeface="Arial" panose="020B0604020202020204" pitchFamily="34" charset="0"/>
              <a:cs typeface="Arial" panose="020B0604020202020204" pitchFamily="34" charset="0"/>
              <a:sym typeface="Arial" panose="020B0604020202020204" pitchFamily="34" charset="0"/>
            </a:endParaRPr>
          </a:p>
        </p:txBody>
      </p:sp>
      <p:grpSp>
        <p:nvGrpSpPr>
          <p:cNvPr id="502" name="Group 4"/>
          <p:cNvGrpSpPr>
            <a:grpSpLocks/>
          </p:cNvGrpSpPr>
          <p:nvPr/>
        </p:nvGrpSpPr>
        <p:grpSpPr bwMode="auto">
          <a:xfrm>
            <a:off x="1357084" y="4457309"/>
            <a:ext cx="455613" cy="889000"/>
            <a:chOff x="0" y="0"/>
            <a:chExt cx="455984" cy="889318"/>
          </a:xfrm>
        </p:grpSpPr>
        <p:sp>
          <p:nvSpPr>
            <p:cNvPr id="503" name="TextBox 5"/>
            <p:cNvSpPr txBox="1">
              <a:spLocks noChangeArrowheads="1"/>
            </p:cNvSpPr>
            <p:nvPr/>
          </p:nvSpPr>
          <p:spPr bwMode="auto">
            <a:xfrm>
              <a:off x="0" y="0"/>
              <a:ext cx="455984" cy="83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eaLnBrk="1" hangingPunct="1"/>
              <a:r>
                <a:rPr lang="id-ID" altLang="zh-CN" sz="4800">
                  <a:solidFill>
                    <a:schemeClr val="tx2"/>
                  </a:solidFill>
                  <a:latin typeface="Arial" panose="020B0604020202020204" pitchFamily="34" charset="0"/>
                  <a:cs typeface="Arial" panose="020B0604020202020204" pitchFamily="34" charset="0"/>
                  <a:sym typeface="Arial" panose="020B0604020202020204" pitchFamily="34" charset="0"/>
                </a:rPr>
                <a:t>o</a:t>
              </a:r>
            </a:p>
          </p:txBody>
        </p:sp>
        <p:sp>
          <p:nvSpPr>
            <p:cNvPr id="504" name="Oval 6"/>
            <p:cNvSpPr>
              <a:spLocks noChangeArrowheads="1"/>
            </p:cNvSpPr>
            <p:nvPr/>
          </p:nvSpPr>
          <p:spPr bwMode="auto">
            <a:xfrm>
              <a:off x="157978" y="757644"/>
              <a:ext cx="133200" cy="13167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eaLnBrk="1" hangingPunct="1"/>
              <a:endParaRPr lang="zh-CN"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grpSp>
        <p:nvGrpSpPr>
          <p:cNvPr id="6" name="Group 4"/>
          <p:cNvGrpSpPr>
            <a:grpSpLocks noChangeAspect="1"/>
          </p:cNvGrpSpPr>
          <p:nvPr/>
        </p:nvGrpSpPr>
        <p:grpSpPr bwMode="auto">
          <a:xfrm>
            <a:off x="-123810" y="3292355"/>
            <a:ext cx="12408377" cy="3659428"/>
            <a:chOff x="1108" y="2225"/>
            <a:chExt cx="5232" cy="1543"/>
          </a:xfrm>
        </p:grpSpPr>
        <p:grpSp>
          <p:nvGrpSpPr>
            <p:cNvPr id="8" name="Group 205"/>
            <p:cNvGrpSpPr>
              <a:grpSpLocks/>
            </p:cNvGrpSpPr>
            <p:nvPr/>
          </p:nvGrpSpPr>
          <p:grpSpPr bwMode="auto">
            <a:xfrm>
              <a:off x="1131" y="2569"/>
              <a:ext cx="5145" cy="1041"/>
              <a:chOff x="1131" y="2569"/>
              <a:chExt cx="5145" cy="1041"/>
            </a:xfrm>
          </p:grpSpPr>
          <p:sp>
            <p:nvSpPr>
              <p:cNvPr id="303" name="Freeform 18"/>
              <p:cNvSpPr>
                <a:spLocks/>
              </p:cNvSpPr>
              <p:nvPr/>
            </p:nvSpPr>
            <p:spPr bwMode="auto">
              <a:xfrm>
                <a:off x="2064" y="2771"/>
                <a:ext cx="363" cy="835"/>
              </a:xfrm>
              <a:custGeom>
                <a:avLst/>
                <a:gdLst>
                  <a:gd name="T0" fmla="*/ 77 w 205"/>
                  <a:gd name="T1" fmla="*/ 0 h 445"/>
                  <a:gd name="T2" fmla="*/ 74 w 205"/>
                  <a:gd name="T3" fmla="*/ 4 h 445"/>
                  <a:gd name="T4" fmla="*/ 5 w 205"/>
                  <a:gd name="T5" fmla="*/ 89 h 445"/>
                  <a:gd name="T6" fmla="*/ 42 w 205"/>
                  <a:gd name="T7" fmla="*/ 89 h 445"/>
                  <a:gd name="T8" fmla="*/ 5 w 205"/>
                  <a:gd name="T9" fmla="*/ 146 h 445"/>
                  <a:gd name="T10" fmla="*/ 19 w 205"/>
                  <a:gd name="T11" fmla="*/ 169 h 445"/>
                  <a:gd name="T12" fmla="*/ 17 w 205"/>
                  <a:gd name="T13" fmla="*/ 169 h 445"/>
                  <a:gd name="T14" fmla="*/ 19 w 205"/>
                  <a:gd name="T15" fmla="*/ 173 h 445"/>
                  <a:gd name="T16" fmla="*/ 0 w 205"/>
                  <a:gd name="T17" fmla="*/ 173 h 445"/>
                  <a:gd name="T18" fmla="*/ 12 w 205"/>
                  <a:gd name="T19" fmla="*/ 197 h 445"/>
                  <a:gd name="T20" fmla="*/ 15 w 205"/>
                  <a:gd name="T21" fmla="*/ 197 h 445"/>
                  <a:gd name="T22" fmla="*/ 14 w 205"/>
                  <a:gd name="T23" fmla="*/ 200 h 445"/>
                  <a:gd name="T24" fmla="*/ 36 w 205"/>
                  <a:gd name="T25" fmla="*/ 245 h 445"/>
                  <a:gd name="T26" fmla="*/ 36 w 205"/>
                  <a:gd name="T27" fmla="*/ 245 h 445"/>
                  <a:gd name="T28" fmla="*/ 36 w 205"/>
                  <a:gd name="T29" fmla="*/ 245 h 445"/>
                  <a:gd name="T30" fmla="*/ 23 w 205"/>
                  <a:gd name="T31" fmla="*/ 245 h 445"/>
                  <a:gd name="T32" fmla="*/ 50 w 205"/>
                  <a:gd name="T33" fmla="*/ 305 h 445"/>
                  <a:gd name="T34" fmla="*/ 50 w 205"/>
                  <a:gd name="T35" fmla="*/ 305 h 445"/>
                  <a:gd name="T36" fmla="*/ 50 w 205"/>
                  <a:gd name="T37" fmla="*/ 306 h 445"/>
                  <a:gd name="T38" fmla="*/ 35 w 205"/>
                  <a:gd name="T39" fmla="*/ 306 h 445"/>
                  <a:gd name="T40" fmla="*/ 40 w 205"/>
                  <a:gd name="T41" fmla="*/ 321 h 445"/>
                  <a:gd name="T42" fmla="*/ 59 w 205"/>
                  <a:gd name="T43" fmla="*/ 321 h 445"/>
                  <a:gd name="T44" fmla="*/ 56 w 205"/>
                  <a:gd name="T45" fmla="*/ 362 h 445"/>
                  <a:gd name="T46" fmla="*/ 57 w 205"/>
                  <a:gd name="T47" fmla="*/ 364 h 445"/>
                  <a:gd name="T48" fmla="*/ 57 w 205"/>
                  <a:gd name="T49" fmla="*/ 364 h 445"/>
                  <a:gd name="T50" fmla="*/ 57 w 205"/>
                  <a:gd name="T51" fmla="*/ 365 h 445"/>
                  <a:gd name="T52" fmla="*/ 56 w 205"/>
                  <a:gd name="T53" fmla="*/ 365 h 445"/>
                  <a:gd name="T54" fmla="*/ 50 w 205"/>
                  <a:gd name="T55" fmla="*/ 445 h 445"/>
                  <a:gd name="T56" fmla="*/ 78 w 205"/>
                  <a:gd name="T57" fmla="*/ 445 h 445"/>
                  <a:gd name="T58" fmla="*/ 103 w 205"/>
                  <a:gd name="T59" fmla="*/ 445 h 445"/>
                  <a:gd name="T60" fmla="*/ 104 w 205"/>
                  <a:gd name="T61" fmla="*/ 445 h 445"/>
                  <a:gd name="T62" fmla="*/ 96 w 205"/>
                  <a:gd name="T63" fmla="*/ 321 h 445"/>
                  <a:gd name="T64" fmla="*/ 205 w 205"/>
                  <a:gd name="T65" fmla="*/ 321 h 445"/>
                  <a:gd name="T66" fmla="*/ 202 w 205"/>
                  <a:gd name="T67" fmla="*/ 317 h 445"/>
                  <a:gd name="T68" fmla="*/ 98 w 205"/>
                  <a:gd name="T69" fmla="*/ 317 h 445"/>
                  <a:gd name="T70" fmla="*/ 151 w 205"/>
                  <a:gd name="T71" fmla="*/ 217 h 445"/>
                  <a:gd name="T72" fmla="*/ 140 w 205"/>
                  <a:gd name="T73" fmla="*/ 197 h 445"/>
                  <a:gd name="T74" fmla="*/ 161 w 205"/>
                  <a:gd name="T75" fmla="*/ 197 h 445"/>
                  <a:gd name="T76" fmla="*/ 163 w 205"/>
                  <a:gd name="T77" fmla="*/ 192 h 445"/>
                  <a:gd name="T78" fmla="*/ 148 w 205"/>
                  <a:gd name="T79" fmla="*/ 192 h 445"/>
                  <a:gd name="T80" fmla="*/ 147 w 205"/>
                  <a:gd name="T81" fmla="*/ 189 h 445"/>
                  <a:gd name="T82" fmla="*/ 122 w 205"/>
                  <a:gd name="T83" fmla="*/ 189 h 445"/>
                  <a:gd name="T84" fmla="*/ 149 w 205"/>
                  <a:gd name="T85" fmla="*/ 145 h 445"/>
                  <a:gd name="T86" fmla="*/ 114 w 205"/>
                  <a:gd name="T87" fmla="*/ 89 h 445"/>
                  <a:gd name="T88" fmla="*/ 134 w 205"/>
                  <a:gd name="T89" fmla="*/ 89 h 445"/>
                  <a:gd name="T90" fmla="*/ 150 w 205"/>
                  <a:gd name="T91" fmla="*/ 89 h 445"/>
                  <a:gd name="T92" fmla="*/ 81 w 205"/>
                  <a:gd name="T93" fmla="*/ 4 h 445"/>
                  <a:gd name="T94" fmla="*/ 78 w 205"/>
                  <a:gd name="T95" fmla="*/ 1 h 445"/>
                  <a:gd name="T96" fmla="*/ 78 w 205"/>
                  <a:gd name="T97" fmla="*/ 2 h 445"/>
                  <a:gd name="T98" fmla="*/ 77 w 205"/>
                  <a:gd name="T99"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5" h="445">
                    <a:moveTo>
                      <a:pt x="77" y="0"/>
                    </a:moveTo>
                    <a:cubicBezTo>
                      <a:pt x="74" y="4"/>
                      <a:pt x="74" y="4"/>
                      <a:pt x="74" y="4"/>
                    </a:cubicBezTo>
                    <a:cubicBezTo>
                      <a:pt x="5" y="89"/>
                      <a:pt x="5" y="89"/>
                      <a:pt x="5" y="89"/>
                    </a:cubicBezTo>
                    <a:cubicBezTo>
                      <a:pt x="42" y="89"/>
                      <a:pt x="42" y="89"/>
                      <a:pt x="42" y="89"/>
                    </a:cubicBezTo>
                    <a:cubicBezTo>
                      <a:pt x="5" y="146"/>
                      <a:pt x="5" y="146"/>
                      <a:pt x="5" y="146"/>
                    </a:cubicBezTo>
                    <a:cubicBezTo>
                      <a:pt x="19" y="169"/>
                      <a:pt x="19" y="169"/>
                      <a:pt x="19" y="169"/>
                    </a:cubicBezTo>
                    <a:cubicBezTo>
                      <a:pt x="17" y="169"/>
                      <a:pt x="17" y="169"/>
                      <a:pt x="17" y="169"/>
                    </a:cubicBezTo>
                    <a:cubicBezTo>
                      <a:pt x="19" y="173"/>
                      <a:pt x="19" y="173"/>
                      <a:pt x="19" y="173"/>
                    </a:cubicBezTo>
                    <a:cubicBezTo>
                      <a:pt x="0" y="173"/>
                      <a:pt x="0" y="173"/>
                      <a:pt x="0" y="173"/>
                    </a:cubicBezTo>
                    <a:cubicBezTo>
                      <a:pt x="12" y="197"/>
                      <a:pt x="12" y="197"/>
                      <a:pt x="12" y="197"/>
                    </a:cubicBezTo>
                    <a:cubicBezTo>
                      <a:pt x="15" y="197"/>
                      <a:pt x="15" y="197"/>
                      <a:pt x="15" y="197"/>
                    </a:cubicBezTo>
                    <a:cubicBezTo>
                      <a:pt x="14" y="200"/>
                      <a:pt x="14" y="200"/>
                      <a:pt x="14" y="200"/>
                    </a:cubicBezTo>
                    <a:cubicBezTo>
                      <a:pt x="36" y="245"/>
                      <a:pt x="36" y="245"/>
                      <a:pt x="36" y="245"/>
                    </a:cubicBezTo>
                    <a:cubicBezTo>
                      <a:pt x="36" y="245"/>
                      <a:pt x="36" y="245"/>
                      <a:pt x="36" y="245"/>
                    </a:cubicBezTo>
                    <a:cubicBezTo>
                      <a:pt x="36" y="245"/>
                      <a:pt x="36" y="245"/>
                      <a:pt x="36" y="245"/>
                    </a:cubicBezTo>
                    <a:cubicBezTo>
                      <a:pt x="23" y="245"/>
                      <a:pt x="23" y="245"/>
                      <a:pt x="23" y="245"/>
                    </a:cubicBezTo>
                    <a:cubicBezTo>
                      <a:pt x="50" y="305"/>
                      <a:pt x="50" y="305"/>
                      <a:pt x="50" y="305"/>
                    </a:cubicBezTo>
                    <a:cubicBezTo>
                      <a:pt x="50" y="305"/>
                      <a:pt x="50" y="305"/>
                      <a:pt x="50" y="305"/>
                    </a:cubicBezTo>
                    <a:cubicBezTo>
                      <a:pt x="50" y="306"/>
                      <a:pt x="50" y="306"/>
                      <a:pt x="50" y="306"/>
                    </a:cubicBezTo>
                    <a:cubicBezTo>
                      <a:pt x="35" y="306"/>
                      <a:pt x="35" y="306"/>
                      <a:pt x="35" y="306"/>
                    </a:cubicBezTo>
                    <a:cubicBezTo>
                      <a:pt x="40" y="321"/>
                      <a:pt x="40" y="321"/>
                      <a:pt x="40" y="321"/>
                    </a:cubicBezTo>
                    <a:cubicBezTo>
                      <a:pt x="59" y="321"/>
                      <a:pt x="59" y="321"/>
                      <a:pt x="59" y="321"/>
                    </a:cubicBezTo>
                    <a:cubicBezTo>
                      <a:pt x="56" y="362"/>
                      <a:pt x="56" y="362"/>
                      <a:pt x="56" y="362"/>
                    </a:cubicBezTo>
                    <a:cubicBezTo>
                      <a:pt x="57" y="364"/>
                      <a:pt x="57" y="364"/>
                      <a:pt x="57" y="364"/>
                    </a:cubicBezTo>
                    <a:cubicBezTo>
                      <a:pt x="57" y="364"/>
                      <a:pt x="57" y="364"/>
                      <a:pt x="57" y="364"/>
                    </a:cubicBezTo>
                    <a:cubicBezTo>
                      <a:pt x="57" y="365"/>
                      <a:pt x="57" y="365"/>
                      <a:pt x="57" y="365"/>
                    </a:cubicBezTo>
                    <a:cubicBezTo>
                      <a:pt x="56" y="365"/>
                      <a:pt x="56" y="365"/>
                      <a:pt x="56" y="365"/>
                    </a:cubicBezTo>
                    <a:cubicBezTo>
                      <a:pt x="50" y="445"/>
                      <a:pt x="50" y="445"/>
                      <a:pt x="50" y="445"/>
                    </a:cubicBezTo>
                    <a:cubicBezTo>
                      <a:pt x="78" y="445"/>
                      <a:pt x="78" y="445"/>
                      <a:pt x="78" y="445"/>
                    </a:cubicBezTo>
                    <a:cubicBezTo>
                      <a:pt x="103" y="445"/>
                      <a:pt x="103" y="445"/>
                      <a:pt x="103" y="445"/>
                    </a:cubicBezTo>
                    <a:cubicBezTo>
                      <a:pt x="104" y="445"/>
                      <a:pt x="104" y="445"/>
                      <a:pt x="104" y="445"/>
                    </a:cubicBezTo>
                    <a:cubicBezTo>
                      <a:pt x="96" y="321"/>
                      <a:pt x="96" y="321"/>
                      <a:pt x="96" y="321"/>
                    </a:cubicBezTo>
                    <a:cubicBezTo>
                      <a:pt x="205" y="321"/>
                      <a:pt x="205" y="321"/>
                      <a:pt x="205" y="321"/>
                    </a:cubicBezTo>
                    <a:cubicBezTo>
                      <a:pt x="202" y="317"/>
                      <a:pt x="202" y="317"/>
                      <a:pt x="202" y="317"/>
                    </a:cubicBezTo>
                    <a:cubicBezTo>
                      <a:pt x="98" y="317"/>
                      <a:pt x="98" y="317"/>
                      <a:pt x="98" y="317"/>
                    </a:cubicBezTo>
                    <a:cubicBezTo>
                      <a:pt x="151" y="217"/>
                      <a:pt x="151" y="217"/>
                      <a:pt x="151" y="217"/>
                    </a:cubicBezTo>
                    <a:cubicBezTo>
                      <a:pt x="140" y="197"/>
                      <a:pt x="140" y="197"/>
                      <a:pt x="140" y="197"/>
                    </a:cubicBezTo>
                    <a:cubicBezTo>
                      <a:pt x="161" y="197"/>
                      <a:pt x="161" y="197"/>
                      <a:pt x="161" y="197"/>
                    </a:cubicBezTo>
                    <a:cubicBezTo>
                      <a:pt x="163" y="192"/>
                      <a:pt x="163" y="192"/>
                      <a:pt x="163" y="192"/>
                    </a:cubicBezTo>
                    <a:cubicBezTo>
                      <a:pt x="148" y="192"/>
                      <a:pt x="148" y="192"/>
                      <a:pt x="148" y="192"/>
                    </a:cubicBezTo>
                    <a:cubicBezTo>
                      <a:pt x="148" y="191"/>
                      <a:pt x="148" y="190"/>
                      <a:pt x="147" y="189"/>
                    </a:cubicBezTo>
                    <a:cubicBezTo>
                      <a:pt x="122" y="189"/>
                      <a:pt x="122" y="189"/>
                      <a:pt x="122" y="189"/>
                    </a:cubicBezTo>
                    <a:cubicBezTo>
                      <a:pt x="149" y="145"/>
                      <a:pt x="149" y="145"/>
                      <a:pt x="149" y="145"/>
                    </a:cubicBezTo>
                    <a:cubicBezTo>
                      <a:pt x="114" y="89"/>
                      <a:pt x="114" y="89"/>
                      <a:pt x="114" y="89"/>
                    </a:cubicBezTo>
                    <a:cubicBezTo>
                      <a:pt x="134" y="89"/>
                      <a:pt x="134" y="89"/>
                      <a:pt x="134" y="89"/>
                    </a:cubicBezTo>
                    <a:cubicBezTo>
                      <a:pt x="150" y="89"/>
                      <a:pt x="150" y="89"/>
                      <a:pt x="150" y="89"/>
                    </a:cubicBezTo>
                    <a:cubicBezTo>
                      <a:pt x="81" y="4"/>
                      <a:pt x="81" y="4"/>
                      <a:pt x="81" y="4"/>
                    </a:cubicBezTo>
                    <a:cubicBezTo>
                      <a:pt x="78" y="1"/>
                      <a:pt x="78" y="1"/>
                      <a:pt x="78" y="1"/>
                    </a:cubicBezTo>
                    <a:cubicBezTo>
                      <a:pt x="78" y="2"/>
                      <a:pt x="78" y="2"/>
                      <a:pt x="78" y="2"/>
                    </a:cubicBezTo>
                    <a:cubicBezTo>
                      <a:pt x="77" y="0"/>
                      <a:pt x="77" y="0"/>
                      <a:pt x="7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4" name="Freeform 19"/>
              <p:cNvSpPr>
                <a:spLocks/>
              </p:cNvSpPr>
              <p:nvPr/>
            </p:nvSpPr>
            <p:spPr bwMode="auto">
              <a:xfrm>
                <a:off x="2325" y="3126"/>
                <a:ext cx="31" cy="6"/>
              </a:xfrm>
              <a:custGeom>
                <a:avLst/>
                <a:gdLst>
                  <a:gd name="T0" fmla="*/ 18 w 18"/>
                  <a:gd name="T1" fmla="*/ 0 h 3"/>
                  <a:gd name="T2" fmla="*/ 0 w 18"/>
                  <a:gd name="T3" fmla="*/ 0 h 3"/>
                  <a:gd name="T4" fmla="*/ 1 w 18"/>
                  <a:gd name="T5" fmla="*/ 3 h 3"/>
                  <a:gd name="T6" fmla="*/ 16 w 18"/>
                  <a:gd name="T7" fmla="*/ 3 h 3"/>
                  <a:gd name="T8" fmla="*/ 18 w 18"/>
                  <a:gd name="T9" fmla="*/ 0 h 3"/>
                </a:gdLst>
                <a:ahLst/>
                <a:cxnLst>
                  <a:cxn ang="0">
                    <a:pos x="T0" y="T1"/>
                  </a:cxn>
                  <a:cxn ang="0">
                    <a:pos x="T2" y="T3"/>
                  </a:cxn>
                  <a:cxn ang="0">
                    <a:pos x="T4" y="T5"/>
                  </a:cxn>
                  <a:cxn ang="0">
                    <a:pos x="T6" y="T7"/>
                  </a:cxn>
                  <a:cxn ang="0">
                    <a:pos x="T8" y="T9"/>
                  </a:cxn>
                </a:cxnLst>
                <a:rect l="0" t="0" r="r" b="b"/>
                <a:pathLst>
                  <a:path w="18" h="3">
                    <a:moveTo>
                      <a:pt x="18" y="0"/>
                    </a:moveTo>
                    <a:cubicBezTo>
                      <a:pt x="0" y="0"/>
                      <a:pt x="0" y="0"/>
                      <a:pt x="0" y="0"/>
                    </a:cubicBezTo>
                    <a:cubicBezTo>
                      <a:pt x="1" y="1"/>
                      <a:pt x="1" y="2"/>
                      <a:pt x="1" y="3"/>
                    </a:cubicBezTo>
                    <a:cubicBezTo>
                      <a:pt x="16" y="3"/>
                      <a:pt x="16" y="3"/>
                      <a:pt x="16" y="3"/>
                    </a:cubicBezTo>
                    <a:cubicBezTo>
                      <a:pt x="18" y="0"/>
                      <a:pt x="18" y="0"/>
                      <a:pt x="18" y="0"/>
                    </a:cubicBezTo>
                  </a:path>
                </a:pathLst>
              </a:custGeom>
              <a:solidFill>
                <a:srgbClr val="347A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5" name="Freeform 20"/>
              <p:cNvSpPr>
                <a:spLocks/>
              </p:cNvSpPr>
              <p:nvPr/>
            </p:nvSpPr>
            <p:spPr bwMode="auto">
              <a:xfrm>
                <a:off x="2426" y="3374"/>
                <a:ext cx="1"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solidFill>
                <a:srgbClr val="285B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6" name="Freeform 21"/>
              <p:cNvSpPr>
                <a:spLocks/>
              </p:cNvSpPr>
              <p:nvPr/>
            </p:nvSpPr>
            <p:spPr bwMode="auto">
              <a:xfrm>
                <a:off x="2426" y="3374"/>
                <a:ext cx="1"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7" name="Freeform 22"/>
              <p:cNvSpPr>
                <a:spLocks noEditPoints="1"/>
              </p:cNvSpPr>
              <p:nvPr/>
            </p:nvSpPr>
            <p:spPr bwMode="auto">
              <a:xfrm>
                <a:off x="5301" y="2771"/>
                <a:ext cx="227" cy="835"/>
              </a:xfrm>
              <a:custGeom>
                <a:avLst/>
                <a:gdLst>
                  <a:gd name="T0" fmla="*/ 137 w 227"/>
                  <a:gd name="T1" fmla="*/ 713 h 835"/>
                  <a:gd name="T2" fmla="*/ 59 w 227"/>
                  <a:gd name="T3" fmla="*/ 713 h 835"/>
                  <a:gd name="T4" fmla="*/ 50 w 227"/>
                  <a:gd name="T5" fmla="*/ 835 h 835"/>
                  <a:gd name="T6" fmla="*/ 99 w 227"/>
                  <a:gd name="T7" fmla="*/ 835 h 835"/>
                  <a:gd name="T8" fmla="*/ 144 w 227"/>
                  <a:gd name="T9" fmla="*/ 835 h 835"/>
                  <a:gd name="T10" fmla="*/ 145 w 227"/>
                  <a:gd name="T11" fmla="*/ 835 h 835"/>
                  <a:gd name="T12" fmla="*/ 137 w 227"/>
                  <a:gd name="T13" fmla="*/ 713 h 835"/>
                  <a:gd name="T14" fmla="*/ 98 w 227"/>
                  <a:gd name="T15" fmla="*/ 0 h 835"/>
                  <a:gd name="T16" fmla="*/ 92 w 227"/>
                  <a:gd name="T17" fmla="*/ 8 h 835"/>
                  <a:gd name="T18" fmla="*/ 0 w 227"/>
                  <a:gd name="T19" fmla="*/ 128 h 835"/>
                  <a:gd name="T20" fmla="*/ 12 w 227"/>
                  <a:gd name="T21" fmla="*/ 167 h 835"/>
                  <a:gd name="T22" fmla="*/ 35 w 227"/>
                  <a:gd name="T23" fmla="*/ 167 h 835"/>
                  <a:gd name="T24" fmla="*/ 21 w 227"/>
                  <a:gd name="T25" fmla="*/ 190 h 835"/>
                  <a:gd name="T26" fmla="*/ 129 w 227"/>
                  <a:gd name="T27" fmla="*/ 509 h 835"/>
                  <a:gd name="T28" fmla="*/ 204 w 227"/>
                  <a:gd name="T29" fmla="*/ 362 h 835"/>
                  <a:gd name="T30" fmla="*/ 112 w 227"/>
                  <a:gd name="T31" fmla="*/ 362 h 835"/>
                  <a:gd name="T32" fmla="*/ 195 w 227"/>
                  <a:gd name="T33" fmla="*/ 224 h 835"/>
                  <a:gd name="T34" fmla="*/ 163 w 227"/>
                  <a:gd name="T35" fmla="*/ 167 h 835"/>
                  <a:gd name="T36" fmla="*/ 199 w 227"/>
                  <a:gd name="T37" fmla="*/ 167 h 835"/>
                  <a:gd name="T38" fmla="*/ 227 w 227"/>
                  <a:gd name="T39" fmla="*/ 167 h 835"/>
                  <a:gd name="T40" fmla="*/ 186 w 227"/>
                  <a:gd name="T41" fmla="*/ 115 h 835"/>
                  <a:gd name="T42" fmla="*/ 183 w 227"/>
                  <a:gd name="T43" fmla="*/ 115 h 835"/>
                  <a:gd name="T44" fmla="*/ 184 w 227"/>
                  <a:gd name="T45" fmla="*/ 111 h 835"/>
                  <a:gd name="T46" fmla="*/ 105 w 227"/>
                  <a:gd name="T47" fmla="*/ 8 h 835"/>
                  <a:gd name="T48" fmla="*/ 99 w 227"/>
                  <a:gd name="T49" fmla="*/ 2 h 835"/>
                  <a:gd name="T50" fmla="*/ 99 w 227"/>
                  <a:gd name="T51" fmla="*/ 4 h 835"/>
                  <a:gd name="T52" fmla="*/ 98 w 227"/>
                  <a:gd name="T5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7" h="835">
                    <a:moveTo>
                      <a:pt x="137" y="713"/>
                    </a:moveTo>
                    <a:lnTo>
                      <a:pt x="59" y="713"/>
                    </a:lnTo>
                    <a:lnTo>
                      <a:pt x="50" y="835"/>
                    </a:lnTo>
                    <a:lnTo>
                      <a:pt x="99" y="835"/>
                    </a:lnTo>
                    <a:lnTo>
                      <a:pt x="144" y="835"/>
                    </a:lnTo>
                    <a:lnTo>
                      <a:pt x="145" y="835"/>
                    </a:lnTo>
                    <a:lnTo>
                      <a:pt x="137" y="713"/>
                    </a:lnTo>
                    <a:close/>
                    <a:moveTo>
                      <a:pt x="98" y="0"/>
                    </a:moveTo>
                    <a:lnTo>
                      <a:pt x="92" y="8"/>
                    </a:lnTo>
                    <a:lnTo>
                      <a:pt x="0" y="128"/>
                    </a:lnTo>
                    <a:lnTo>
                      <a:pt x="12" y="167"/>
                    </a:lnTo>
                    <a:lnTo>
                      <a:pt x="35" y="167"/>
                    </a:lnTo>
                    <a:lnTo>
                      <a:pt x="21" y="190"/>
                    </a:lnTo>
                    <a:lnTo>
                      <a:pt x="129" y="509"/>
                    </a:lnTo>
                    <a:lnTo>
                      <a:pt x="204" y="362"/>
                    </a:lnTo>
                    <a:lnTo>
                      <a:pt x="112" y="362"/>
                    </a:lnTo>
                    <a:lnTo>
                      <a:pt x="195" y="224"/>
                    </a:lnTo>
                    <a:lnTo>
                      <a:pt x="163" y="167"/>
                    </a:lnTo>
                    <a:lnTo>
                      <a:pt x="199" y="167"/>
                    </a:lnTo>
                    <a:lnTo>
                      <a:pt x="227" y="167"/>
                    </a:lnTo>
                    <a:lnTo>
                      <a:pt x="186" y="115"/>
                    </a:lnTo>
                    <a:lnTo>
                      <a:pt x="183" y="115"/>
                    </a:lnTo>
                    <a:lnTo>
                      <a:pt x="184" y="111"/>
                    </a:lnTo>
                    <a:lnTo>
                      <a:pt x="105" y="8"/>
                    </a:lnTo>
                    <a:lnTo>
                      <a:pt x="99" y="2"/>
                    </a:lnTo>
                    <a:lnTo>
                      <a:pt x="99" y="4"/>
                    </a:lnTo>
                    <a:lnTo>
                      <a:pt x="98"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8" name="Freeform 23"/>
              <p:cNvSpPr>
                <a:spLocks noEditPoints="1"/>
              </p:cNvSpPr>
              <p:nvPr/>
            </p:nvSpPr>
            <p:spPr bwMode="auto">
              <a:xfrm>
                <a:off x="5301" y="2771"/>
                <a:ext cx="227" cy="835"/>
              </a:xfrm>
              <a:custGeom>
                <a:avLst/>
                <a:gdLst>
                  <a:gd name="T0" fmla="*/ 137 w 227"/>
                  <a:gd name="T1" fmla="*/ 713 h 835"/>
                  <a:gd name="T2" fmla="*/ 59 w 227"/>
                  <a:gd name="T3" fmla="*/ 713 h 835"/>
                  <a:gd name="T4" fmla="*/ 50 w 227"/>
                  <a:gd name="T5" fmla="*/ 835 h 835"/>
                  <a:gd name="T6" fmla="*/ 99 w 227"/>
                  <a:gd name="T7" fmla="*/ 835 h 835"/>
                  <a:gd name="T8" fmla="*/ 144 w 227"/>
                  <a:gd name="T9" fmla="*/ 835 h 835"/>
                  <a:gd name="T10" fmla="*/ 145 w 227"/>
                  <a:gd name="T11" fmla="*/ 835 h 835"/>
                  <a:gd name="T12" fmla="*/ 137 w 227"/>
                  <a:gd name="T13" fmla="*/ 713 h 835"/>
                  <a:gd name="T14" fmla="*/ 98 w 227"/>
                  <a:gd name="T15" fmla="*/ 0 h 835"/>
                  <a:gd name="T16" fmla="*/ 92 w 227"/>
                  <a:gd name="T17" fmla="*/ 8 h 835"/>
                  <a:gd name="T18" fmla="*/ 0 w 227"/>
                  <a:gd name="T19" fmla="*/ 128 h 835"/>
                  <a:gd name="T20" fmla="*/ 12 w 227"/>
                  <a:gd name="T21" fmla="*/ 167 h 835"/>
                  <a:gd name="T22" fmla="*/ 35 w 227"/>
                  <a:gd name="T23" fmla="*/ 167 h 835"/>
                  <a:gd name="T24" fmla="*/ 21 w 227"/>
                  <a:gd name="T25" fmla="*/ 190 h 835"/>
                  <a:gd name="T26" fmla="*/ 129 w 227"/>
                  <a:gd name="T27" fmla="*/ 509 h 835"/>
                  <a:gd name="T28" fmla="*/ 204 w 227"/>
                  <a:gd name="T29" fmla="*/ 362 h 835"/>
                  <a:gd name="T30" fmla="*/ 112 w 227"/>
                  <a:gd name="T31" fmla="*/ 362 h 835"/>
                  <a:gd name="T32" fmla="*/ 195 w 227"/>
                  <a:gd name="T33" fmla="*/ 224 h 835"/>
                  <a:gd name="T34" fmla="*/ 163 w 227"/>
                  <a:gd name="T35" fmla="*/ 167 h 835"/>
                  <a:gd name="T36" fmla="*/ 199 w 227"/>
                  <a:gd name="T37" fmla="*/ 167 h 835"/>
                  <a:gd name="T38" fmla="*/ 227 w 227"/>
                  <a:gd name="T39" fmla="*/ 167 h 835"/>
                  <a:gd name="T40" fmla="*/ 186 w 227"/>
                  <a:gd name="T41" fmla="*/ 115 h 835"/>
                  <a:gd name="T42" fmla="*/ 183 w 227"/>
                  <a:gd name="T43" fmla="*/ 115 h 835"/>
                  <a:gd name="T44" fmla="*/ 184 w 227"/>
                  <a:gd name="T45" fmla="*/ 111 h 835"/>
                  <a:gd name="T46" fmla="*/ 105 w 227"/>
                  <a:gd name="T47" fmla="*/ 8 h 835"/>
                  <a:gd name="T48" fmla="*/ 99 w 227"/>
                  <a:gd name="T49" fmla="*/ 2 h 835"/>
                  <a:gd name="T50" fmla="*/ 99 w 227"/>
                  <a:gd name="T51" fmla="*/ 4 h 835"/>
                  <a:gd name="T52" fmla="*/ 98 w 227"/>
                  <a:gd name="T5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7" h="835">
                    <a:moveTo>
                      <a:pt x="137" y="713"/>
                    </a:moveTo>
                    <a:lnTo>
                      <a:pt x="59" y="713"/>
                    </a:lnTo>
                    <a:lnTo>
                      <a:pt x="50" y="835"/>
                    </a:lnTo>
                    <a:lnTo>
                      <a:pt x="99" y="835"/>
                    </a:lnTo>
                    <a:lnTo>
                      <a:pt x="144" y="835"/>
                    </a:lnTo>
                    <a:lnTo>
                      <a:pt x="145" y="835"/>
                    </a:lnTo>
                    <a:lnTo>
                      <a:pt x="137" y="713"/>
                    </a:lnTo>
                    <a:moveTo>
                      <a:pt x="98" y="0"/>
                    </a:moveTo>
                    <a:lnTo>
                      <a:pt x="92" y="8"/>
                    </a:lnTo>
                    <a:lnTo>
                      <a:pt x="0" y="128"/>
                    </a:lnTo>
                    <a:lnTo>
                      <a:pt x="12" y="167"/>
                    </a:lnTo>
                    <a:lnTo>
                      <a:pt x="35" y="167"/>
                    </a:lnTo>
                    <a:lnTo>
                      <a:pt x="21" y="190"/>
                    </a:lnTo>
                    <a:lnTo>
                      <a:pt x="129" y="509"/>
                    </a:lnTo>
                    <a:lnTo>
                      <a:pt x="204" y="362"/>
                    </a:lnTo>
                    <a:lnTo>
                      <a:pt x="112" y="362"/>
                    </a:lnTo>
                    <a:lnTo>
                      <a:pt x="195" y="224"/>
                    </a:lnTo>
                    <a:lnTo>
                      <a:pt x="163" y="167"/>
                    </a:lnTo>
                    <a:lnTo>
                      <a:pt x="199" y="167"/>
                    </a:lnTo>
                    <a:lnTo>
                      <a:pt x="227" y="167"/>
                    </a:lnTo>
                    <a:lnTo>
                      <a:pt x="186" y="115"/>
                    </a:lnTo>
                    <a:lnTo>
                      <a:pt x="183" y="115"/>
                    </a:lnTo>
                    <a:lnTo>
                      <a:pt x="184" y="111"/>
                    </a:lnTo>
                    <a:lnTo>
                      <a:pt x="105" y="8"/>
                    </a:lnTo>
                    <a:lnTo>
                      <a:pt x="99" y="2"/>
                    </a:lnTo>
                    <a:lnTo>
                      <a:pt x="99" y="4"/>
                    </a:lnTo>
                    <a:lnTo>
                      <a:pt x="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1" name="Freeform 26"/>
              <p:cNvSpPr>
                <a:spLocks/>
              </p:cNvSpPr>
              <p:nvPr/>
            </p:nvSpPr>
            <p:spPr bwMode="auto">
              <a:xfrm>
                <a:off x="4127" y="3374"/>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285B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2" name="Freeform 27"/>
              <p:cNvSpPr>
                <a:spLocks/>
              </p:cNvSpPr>
              <p:nvPr/>
            </p:nvSpPr>
            <p:spPr bwMode="auto">
              <a:xfrm>
                <a:off x="4127" y="3374"/>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3" name="Freeform 28"/>
              <p:cNvSpPr>
                <a:spLocks noEditPoints="1"/>
              </p:cNvSpPr>
              <p:nvPr/>
            </p:nvSpPr>
            <p:spPr bwMode="auto">
              <a:xfrm>
                <a:off x="4321" y="2739"/>
                <a:ext cx="469" cy="867"/>
              </a:xfrm>
              <a:custGeom>
                <a:avLst/>
                <a:gdLst>
                  <a:gd name="T0" fmla="*/ 159 w 265"/>
                  <a:gd name="T1" fmla="*/ 449 h 462"/>
                  <a:gd name="T2" fmla="*/ 115 w 265"/>
                  <a:gd name="T3" fmla="*/ 449 h 462"/>
                  <a:gd name="T4" fmla="*/ 114 w 265"/>
                  <a:gd name="T5" fmla="*/ 458 h 462"/>
                  <a:gd name="T6" fmla="*/ 137 w 265"/>
                  <a:gd name="T7" fmla="*/ 458 h 462"/>
                  <a:gd name="T8" fmla="*/ 137 w 265"/>
                  <a:gd name="T9" fmla="*/ 462 h 462"/>
                  <a:gd name="T10" fmla="*/ 159 w 265"/>
                  <a:gd name="T11" fmla="*/ 462 h 462"/>
                  <a:gd name="T12" fmla="*/ 159 w 265"/>
                  <a:gd name="T13" fmla="*/ 458 h 462"/>
                  <a:gd name="T14" fmla="*/ 159 w 265"/>
                  <a:gd name="T15" fmla="*/ 458 h 462"/>
                  <a:gd name="T16" fmla="*/ 159 w 265"/>
                  <a:gd name="T17" fmla="*/ 449 h 462"/>
                  <a:gd name="T18" fmla="*/ 139 w 265"/>
                  <a:gd name="T19" fmla="*/ 0 h 462"/>
                  <a:gd name="T20" fmla="*/ 0 w 265"/>
                  <a:gd name="T21" fmla="*/ 386 h 462"/>
                  <a:gd name="T22" fmla="*/ 119 w 265"/>
                  <a:gd name="T23" fmla="*/ 386 h 462"/>
                  <a:gd name="T24" fmla="*/ 117 w 265"/>
                  <a:gd name="T25" fmla="*/ 410 h 462"/>
                  <a:gd name="T26" fmla="*/ 128 w 265"/>
                  <a:gd name="T27" fmla="*/ 409 h 462"/>
                  <a:gd name="T28" fmla="*/ 129 w 265"/>
                  <a:gd name="T29" fmla="*/ 409 h 462"/>
                  <a:gd name="T30" fmla="*/ 128 w 265"/>
                  <a:gd name="T31" fmla="*/ 400 h 462"/>
                  <a:gd name="T32" fmla="*/ 162 w 265"/>
                  <a:gd name="T33" fmla="*/ 365 h 462"/>
                  <a:gd name="T34" fmla="*/ 175 w 265"/>
                  <a:gd name="T35" fmla="*/ 368 h 462"/>
                  <a:gd name="T36" fmla="*/ 210 w 265"/>
                  <a:gd name="T37" fmla="*/ 338 h 462"/>
                  <a:gd name="T38" fmla="*/ 240 w 265"/>
                  <a:gd name="T39" fmla="*/ 355 h 462"/>
                  <a:gd name="T40" fmla="*/ 241 w 265"/>
                  <a:gd name="T41" fmla="*/ 356 h 462"/>
                  <a:gd name="T42" fmla="*/ 265 w 265"/>
                  <a:gd name="T43" fmla="*/ 348 h 462"/>
                  <a:gd name="T44" fmla="*/ 261 w 265"/>
                  <a:gd name="T45" fmla="*/ 338 h 462"/>
                  <a:gd name="T46" fmla="*/ 260 w 265"/>
                  <a:gd name="T47" fmla="*/ 337 h 462"/>
                  <a:gd name="T48" fmla="*/ 261 w 265"/>
                  <a:gd name="T49" fmla="*/ 337 h 462"/>
                  <a:gd name="T50" fmla="*/ 139 w 265"/>
                  <a:gd name="T5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462">
                    <a:moveTo>
                      <a:pt x="159" y="449"/>
                    </a:moveTo>
                    <a:cubicBezTo>
                      <a:pt x="115" y="449"/>
                      <a:pt x="115" y="449"/>
                      <a:pt x="115" y="449"/>
                    </a:cubicBezTo>
                    <a:cubicBezTo>
                      <a:pt x="114" y="458"/>
                      <a:pt x="114" y="458"/>
                      <a:pt x="114" y="458"/>
                    </a:cubicBezTo>
                    <a:cubicBezTo>
                      <a:pt x="137" y="458"/>
                      <a:pt x="137" y="458"/>
                      <a:pt x="137" y="458"/>
                    </a:cubicBezTo>
                    <a:cubicBezTo>
                      <a:pt x="137" y="462"/>
                      <a:pt x="137" y="462"/>
                      <a:pt x="137" y="462"/>
                    </a:cubicBezTo>
                    <a:cubicBezTo>
                      <a:pt x="159" y="462"/>
                      <a:pt x="159" y="462"/>
                      <a:pt x="159" y="462"/>
                    </a:cubicBezTo>
                    <a:cubicBezTo>
                      <a:pt x="159" y="458"/>
                      <a:pt x="159" y="458"/>
                      <a:pt x="159" y="458"/>
                    </a:cubicBezTo>
                    <a:cubicBezTo>
                      <a:pt x="159" y="458"/>
                      <a:pt x="159" y="458"/>
                      <a:pt x="159" y="458"/>
                    </a:cubicBezTo>
                    <a:cubicBezTo>
                      <a:pt x="159" y="449"/>
                      <a:pt x="159" y="449"/>
                      <a:pt x="159" y="449"/>
                    </a:cubicBezTo>
                    <a:moveTo>
                      <a:pt x="139" y="0"/>
                    </a:moveTo>
                    <a:cubicBezTo>
                      <a:pt x="0" y="386"/>
                      <a:pt x="0" y="386"/>
                      <a:pt x="0" y="386"/>
                    </a:cubicBezTo>
                    <a:cubicBezTo>
                      <a:pt x="119" y="386"/>
                      <a:pt x="119" y="386"/>
                      <a:pt x="119" y="386"/>
                    </a:cubicBezTo>
                    <a:cubicBezTo>
                      <a:pt x="117" y="410"/>
                      <a:pt x="117" y="410"/>
                      <a:pt x="117" y="410"/>
                    </a:cubicBezTo>
                    <a:cubicBezTo>
                      <a:pt x="121" y="409"/>
                      <a:pt x="124" y="409"/>
                      <a:pt x="128" y="409"/>
                    </a:cubicBezTo>
                    <a:cubicBezTo>
                      <a:pt x="129" y="409"/>
                      <a:pt x="129" y="409"/>
                      <a:pt x="129" y="409"/>
                    </a:cubicBezTo>
                    <a:cubicBezTo>
                      <a:pt x="128" y="406"/>
                      <a:pt x="128" y="403"/>
                      <a:pt x="128" y="400"/>
                    </a:cubicBezTo>
                    <a:cubicBezTo>
                      <a:pt x="128" y="381"/>
                      <a:pt x="143" y="365"/>
                      <a:pt x="162" y="365"/>
                    </a:cubicBezTo>
                    <a:cubicBezTo>
                      <a:pt x="167" y="365"/>
                      <a:pt x="171" y="366"/>
                      <a:pt x="175" y="368"/>
                    </a:cubicBezTo>
                    <a:cubicBezTo>
                      <a:pt x="177" y="352"/>
                      <a:pt x="189" y="338"/>
                      <a:pt x="210" y="338"/>
                    </a:cubicBezTo>
                    <a:cubicBezTo>
                      <a:pt x="224" y="338"/>
                      <a:pt x="234" y="345"/>
                      <a:pt x="240" y="355"/>
                    </a:cubicBezTo>
                    <a:cubicBezTo>
                      <a:pt x="240" y="355"/>
                      <a:pt x="240" y="356"/>
                      <a:pt x="241" y="356"/>
                    </a:cubicBezTo>
                    <a:cubicBezTo>
                      <a:pt x="248" y="351"/>
                      <a:pt x="256" y="348"/>
                      <a:pt x="265" y="348"/>
                    </a:cubicBezTo>
                    <a:cubicBezTo>
                      <a:pt x="261" y="338"/>
                      <a:pt x="261" y="338"/>
                      <a:pt x="261" y="338"/>
                    </a:cubicBezTo>
                    <a:cubicBezTo>
                      <a:pt x="260" y="337"/>
                      <a:pt x="260" y="337"/>
                      <a:pt x="260" y="337"/>
                    </a:cubicBezTo>
                    <a:cubicBezTo>
                      <a:pt x="260" y="337"/>
                      <a:pt x="260" y="337"/>
                      <a:pt x="261" y="337"/>
                    </a:cubicBezTo>
                    <a:cubicBezTo>
                      <a:pt x="139" y="0"/>
                      <a:pt x="139" y="0"/>
                      <a:pt x="139"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4" name="Freeform 29"/>
              <p:cNvSpPr>
                <a:spLocks noEditPoints="1"/>
              </p:cNvSpPr>
              <p:nvPr/>
            </p:nvSpPr>
            <p:spPr bwMode="auto">
              <a:xfrm>
                <a:off x="1527" y="2739"/>
                <a:ext cx="494" cy="867"/>
              </a:xfrm>
              <a:custGeom>
                <a:avLst/>
                <a:gdLst>
                  <a:gd name="T0" fmla="*/ 491 w 494"/>
                  <a:gd name="T1" fmla="*/ 717 h 867"/>
                  <a:gd name="T2" fmla="*/ 429 w 494"/>
                  <a:gd name="T3" fmla="*/ 717 h 867"/>
                  <a:gd name="T4" fmla="*/ 431 w 494"/>
                  <a:gd name="T5" fmla="*/ 732 h 867"/>
                  <a:gd name="T6" fmla="*/ 494 w 494"/>
                  <a:gd name="T7" fmla="*/ 732 h 867"/>
                  <a:gd name="T8" fmla="*/ 491 w 494"/>
                  <a:gd name="T9" fmla="*/ 725 h 867"/>
                  <a:gd name="T10" fmla="*/ 494 w 494"/>
                  <a:gd name="T11" fmla="*/ 725 h 867"/>
                  <a:gd name="T12" fmla="*/ 491 w 494"/>
                  <a:gd name="T13" fmla="*/ 717 h 867"/>
                  <a:gd name="T14" fmla="*/ 179 w 494"/>
                  <a:gd name="T15" fmla="*/ 678 h 867"/>
                  <a:gd name="T16" fmla="*/ 16 w 494"/>
                  <a:gd name="T17" fmla="*/ 678 h 867"/>
                  <a:gd name="T18" fmla="*/ 0 w 494"/>
                  <a:gd name="T19" fmla="*/ 725 h 867"/>
                  <a:gd name="T20" fmla="*/ 211 w 494"/>
                  <a:gd name="T21" fmla="*/ 725 h 867"/>
                  <a:gd name="T22" fmla="*/ 202 w 494"/>
                  <a:gd name="T23" fmla="*/ 860 h 867"/>
                  <a:gd name="T24" fmla="*/ 243 w 494"/>
                  <a:gd name="T25" fmla="*/ 860 h 867"/>
                  <a:gd name="T26" fmla="*/ 243 w 494"/>
                  <a:gd name="T27" fmla="*/ 867 h 867"/>
                  <a:gd name="T28" fmla="*/ 282 w 494"/>
                  <a:gd name="T29" fmla="*/ 867 h 867"/>
                  <a:gd name="T30" fmla="*/ 282 w 494"/>
                  <a:gd name="T31" fmla="*/ 860 h 867"/>
                  <a:gd name="T32" fmla="*/ 282 w 494"/>
                  <a:gd name="T33" fmla="*/ 860 h 867"/>
                  <a:gd name="T34" fmla="*/ 275 w 494"/>
                  <a:gd name="T35" fmla="*/ 732 h 867"/>
                  <a:gd name="T36" fmla="*/ 372 w 494"/>
                  <a:gd name="T37" fmla="*/ 732 h 867"/>
                  <a:gd name="T38" fmla="*/ 374 w 494"/>
                  <a:gd name="T39" fmla="*/ 717 h 867"/>
                  <a:gd name="T40" fmla="*/ 165 w 494"/>
                  <a:gd name="T41" fmla="*/ 717 h 867"/>
                  <a:gd name="T42" fmla="*/ 179 w 494"/>
                  <a:gd name="T43" fmla="*/ 678 h 867"/>
                  <a:gd name="T44" fmla="*/ 223 w 494"/>
                  <a:gd name="T45" fmla="*/ 492 h 867"/>
                  <a:gd name="T46" fmla="*/ 223 w 494"/>
                  <a:gd name="T47" fmla="*/ 492 h 867"/>
                  <a:gd name="T48" fmla="*/ 223 w 494"/>
                  <a:gd name="T49" fmla="*/ 492 h 867"/>
                  <a:gd name="T50" fmla="*/ 223 w 494"/>
                  <a:gd name="T51" fmla="*/ 492 h 867"/>
                  <a:gd name="T52" fmla="*/ 246 w 494"/>
                  <a:gd name="T53" fmla="*/ 0 h 867"/>
                  <a:gd name="T54" fmla="*/ 152 w 494"/>
                  <a:gd name="T55" fmla="*/ 274 h 867"/>
                  <a:gd name="T56" fmla="*/ 207 w 494"/>
                  <a:gd name="T57" fmla="*/ 391 h 867"/>
                  <a:gd name="T58" fmla="*/ 205 w 494"/>
                  <a:gd name="T59" fmla="*/ 391 h 867"/>
                  <a:gd name="T60" fmla="*/ 207 w 494"/>
                  <a:gd name="T61" fmla="*/ 394 h 867"/>
                  <a:gd name="T62" fmla="*/ 182 w 494"/>
                  <a:gd name="T63" fmla="*/ 394 h 867"/>
                  <a:gd name="T64" fmla="*/ 213 w 494"/>
                  <a:gd name="T65" fmla="*/ 468 h 867"/>
                  <a:gd name="T66" fmla="*/ 267 w 494"/>
                  <a:gd name="T67" fmla="*/ 349 h 867"/>
                  <a:gd name="T68" fmla="*/ 230 w 494"/>
                  <a:gd name="T69" fmla="*/ 349 h 867"/>
                  <a:gd name="T70" fmla="*/ 315 w 494"/>
                  <a:gd name="T71" fmla="*/ 205 h 867"/>
                  <a:gd name="T72" fmla="*/ 246 w 494"/>
                  <a:gd name="T73" fmla="*/ 0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4" h="867">
                    <a:moveTo>
                      <a:pt x="491" y="717"/>
                    </a:moveTo>
                    <a:lnTo>
                      <a:pt x="429" y="717"/>
                    </a:lnTo>
                    <a:lnTo>
                      <a:pt x="431" y="732"/>
                    </a:lnTo>
                    <a:lnTo>
                      <a:pt x="494" y="732"/>
                    </a:lnTo>
                    <a:lnTo>
                      <a:pt x="491" y="725"/>
                    </a:lnTo>
                    <a:lnTo>
                      <a:pt x="494" y="725"/>
                    </a:lnTo>
                    <a:lnTo>
                      <a:pt x="491" y="717"/>
                    </a:lnTo>
                    <a:close/>
                    <a:moveTo>
                      <a:pt x="179" y="678"/>
                    </a:moveTo>
                    <a:lnTo>
                      <a:pt x="16" y="678"/>
                    </a:lnTo>
                    <a:lnTo>
                      <a:pt x="0" y="725"/>
                    </a:lnTo>
                    <a:lnTo>
                      <a:pt x="211" y="725"/>
                    </a:lnTo>
                    <a:lnTo>
                      <a:pt x="202" y="860"/>
                    </a:lnTo>
                    <a:lnTo>
                      <a:pt x="243" y="860"/>
                    </a:lnTo>
                    <a:lnTo>
                      <a:pt x="243" y="867"/>
                    </a:lnTo>
                    <a:lnTo>
                      <a:pt x="282" y="867"/>
                    </a:lnTo>
                    <a:lnTo>
                      <a:pt x="282" y="860"/>
                    </a:lnTo>
                    <a:lnTo>
                      <a:pt x="282" y="860"/>
                    </a:lnTo>
                    <a:lnTo>
                      <a:pt x="275" y="732"/>
                    </a:lnTo>
                    <a:lnTo>
                      <a:pt x="372" y="732"/>
                    </a:lnTo>
                    <a:lnTo>
                      <a:pt x="374" y="717"/>
                    </a:lnTo>
                    <a:lnTo>
                      <a:pt x="165" y="717"/>
                    </a:lnTo>
                    <a:lnTo>
                      <a:pt x="179" y="678"/>
                    </a:lnTo>
                    <a:close/>
                    <a:moveTo>
                      <a:pt x="223" y="492"/>
                    </a:moveTo>
                    <a:lnTo>
                      <a:pt x="223" y="492"/>
                    </a:lnTo>
                    <a:lnTo>
                      <a:pt x="223" y="492"/>
                    </a:lnTo>
                    <a:lnTo>
                      <a:pt x="223" y="492"/>
                    </a:lnTo>
                    <a:close/>
                    <a:moveTo>
                      <a:pt x="246" y="0"/>
                    </a:moveTo>
                    <a:lnTo>
                      <a:pt x="152" y="274"/>
                    </a:lnTo>
                    <a:lnTo>
                      <a:pt x="207" y="391"/>
                    </a:lnTo>
                    <a:lnTo>
                      <a:pt x="205" y="391"/>
                    </a:lnTo>
                    <a:lnTo>
                      <a:pt x="207" y="394"/>
                    </a:lnTo>
                    <a:lnTo>
                      <a:pt x="182" y="394"/>
                    </a:lnTo>
                    <a:lnTo>
                      <a:pt x="213" y="468"/>
                    </a:lnTo>
                    <a:lnTo>
                      <a:pt x="267" y="349"/>
                    </a:lnTo>
                    <a:lnTo>
                      <a:pt x="230" y="349"/>
                    </a:lnTo>
                    <a:lnTo>
                      <a:pt x="315" y="205"/>
                    </a:lnTo>
                    <a:lnTo>
                      <a:pt x="246"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5" name="Freeform 30"/>
              <p:cNvSpPr>
                <a:spLocks noEditPoints="1"/>
              </p:cNvSpPr>
              <p:nvPr/>
            </p:nvSpPr>
            <p:spPr bwMode="auto">
              <a:xfrm>
                <a:off x="1527" y="2739"/>
                <a:ext cx="494" cy="867"/>
              </a:xfrm>
              <a:custGeom>
                <a:avLst/>
                <a:gdLst>
                  <a:gd name="T0" fmla="*/ 491 w 494"/>
                  <a:gd name="T1" fmla="*/ 717 h 867"/>
                  <a:gd name="T2" fmla="*/ 429 w 494"/>
                  <a:gd name="T3" fmla="*/ 717 h 867"/>
                  <a:gd name="T4" fmla="*/ 431 w 494"/>
                  <a:gd name="T5" fmla="*/ 732 h 867"/>
                  <a:gd name="T6" fmla="*/ 494 w 494"/>
                  <a:gd name="T7" fmla="*/ 732 h 867"/>
                  <a:gd name="T8" fmla="*/ 491 w 494"/>
                  <a:gd name="T9" fmla="*/ 725 h 867"/>
                  <a:gd name="T10" fmla="*/ 494 w 494"/>
                  <a:gd name="T11" fmla="*/ 725 h 867"/>
                  <a:gd name="T12" fmla="*/ 491 w 494"/>
                  <a:gd name="T13" fmla="*/ 717 h 867"/>
                  <a:gd name="T14" fmla="*/ 179 w 494"/>
                  <a:gd name="T15" fmla="*/ 678 h 867"/>
                  <a:gd name="T16" fmla="*/ 16 w 494"/>
                  <a:gd name="T17" fmla="*/ 678 h 867"/>
                  <a:gd name="T18" fmla="*/ 0 w 494"/>
                  <a:gd name="T19" fmla="*/ 725 h 867"/>
                  <a:gd name="T20" fmla="*/ 211 w 494"/>
                  <a:gd name="T21" fmla="*/ 725 h 867"/>
                  <a:gd name="T22" fmla="*/ 202 w 494"/>
                  <a:gd name="T23" fmla="*/ 860 h 867"/>
                  <a:gd name="T24" fmla="*/ 243 w 494"/>
                  <a:gd name="T25" fmla="*/ 860 h 867"/>
                  <a:gd name="T26" fmla="*/ 243 w 494"/>
                  <a:gd name="T27" fmla="*/ 867 h 867"/>
                  <a:gd name="T28" fmla="*/ 282 w 494"/>
                  <a:gd name="T29" fmla="*/ 867 h 867"/>
                  <a:gd name="T30" fmla="*/ 282 w 494"/>
                  <a:gd name="T31" fmla="*/ 860 h 867"/>
                  <a:gd name="T32" fmla="*/ 282 w 494"/>
                  <a:gd name="T33" fmla="*/ 860 h 867"/>
                  <a:gd name="T34" fmla="*/ 275 w 494"/>
                  <a:gd name="T35" fmla="*/ 732 h 867"/>
                  <a:gd name="T36" fmla="*/ 372 w 494"/>
                  <a:gd name="T37" fmla="*/ 732 h 867"/>
                  <a:gd name="T38" fmla="*/ 374 w 494"/>
                  <a:gd name="T39" fmla="*/ 717 h 867"/>
                  <a:gd name="T40" fmla="*/ 165 w 494"/>
                  <a:gd name="T41" fmla="*/ 717 h 867"/>
                  <a:gd name="T42" fmla="*/ 179 w 494"/>
                  <a:gd name="T43" fmla="*/ 678 h 867"/>
                  <a:gd name="T44" fmla="*/ 223 w 494"/>
                  <a:gd name="T45" fmla="*/ 492 h 867"/>
                  <a:gd name="T46" fmla="*/ 223 w 494"/>
                  <a:gd name="T47" fmla="*/ 492 h 867"/>
                  <a:gd name="T48" fmla="*/ 223 w 494"/>
                  <a:gd name="T49" fmla="*/ 492 h 867"/>
                  <a:gd name="T50" fmla="*/ 223 w 494"/>
                  <a:gd name="T51" fmla="*/ 492 h 867"/>
                  <a:gd name="T52" fmla="*/ 246 w 494"/>
                  <a:gd name="T53" fmla="*/ 0 h 867"/>
                  <a:gd name="T54" fmla="*/ 152 w 494"/>
                  <a:gd name="T55" fmla="*/ 274 h 867"/>
                  <a:gd name="T56" fmla="*/ 207 w 494"/>
                  <a:gd name="T57" fmla="*/ 391 h 867"/>
                  <a:gd name="T58" fmla="*/ 205 w 494"/>
                  <a:gd name="T59" fmla="*/ 391 h 867"/>
                  <a:gd name="T60" fmla="*/ 207 w 494"/>
                  <a:gd name="T61" fmla="*/ 394 h 867"/>
                  <a:gd name="T62" fmla="*/ 182 w 494"/>
                  <a:gd name="T63" fmla="*/ 394 h 867"/>
                  <a:gd name="T64" fmla="*/ 213 w 494"/>
                  <a:gd name="T65" fmla="*/ 468 h 867"/>
                  <a:gd name="T66" fmla="*/ 267 w 494"/>
                  <a:gd name="T67" fmla="*/ 349 h 867"/>
                  <a:gd name="T68" fmla="*/ 230 w 494"/>
                  <a:gd name="T69" fmla="*/ 349 h 867"/>
                  <a:gd name="T70" fmla="*/ 315 w 494"/>
                  <a:gd name="T71" fmla="*/ 205 h 867"/>
                  <a:gd name="T72" fmla="*/ 246 w 494"/>
                  <a:gd name="T73" fmla="*/ 0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4" h="867">
                    <a:moveTo>
                      <a:pt x="491" y="717"/>
                    </a:moveTo>
                    <a:lnTo>
                      <a:pt x="429" y="717"/>
                    </a:lnTo>
                    <a:lnTo>
                      <a:pt x="431" y="732"/>
                    </a:lnTo>
                    <a:lnTo>
                      <a:pt x="494" y="732"/>
                    </a:lnTo>
                    <a:lnTo>
                      <a:pt x="491" y="725"/>
                    </a:lnTo>
                    <a:lnTo>
                      <a:pt x="494" y="725"/>
                    </a:lnTo>
                    <a:lnTo>
                      <a:pt x="491" y="717"/>
                    </a:lnTo>
                    <a:moveTo>
                      <a:pt x="179" y="678"/>
                    </a:moveTo>
                    <a:lnTo>
                      <a:pt x="16" y="678"/>
                    </a:lnTo>
                    <a:lnTo>
                      <a:pt x="0" y="725"/>
                    </a:lnTo>
                    <a:lnTo>
                      <a:pt x="211" y="725"/>
                    </a:lnTo>
                    <a:lnTo>
                      <a:pt x="202" y="860"/>
                    </a:lnTo>
                    <a:lnTo>
                      <a:pt x="243" y="860"/>
                    </a:lnTo>
                    <a:lnTo>
                      <a:pt x="243" y="867"/>
                    </a:lnTo>
                    <a:lnTo>
                      <a:pt x="282" y="867"/>
                    </a:lnTo>
                    <a:lnTo>
                      <a:pt x="282" y="860"/>
                    </a:lnTo>
                    <a:lnTo>
                      <a:pt x="282" y="860"/>
                    </a:lnTo>
                    <a:lnTo>
                      <a:pt x="275" y="732"/>
                    </a:lnTo>
                    <a:lnTo>
                      <a:pt x="372" y="732"/>
                    </a:lnTo>
                    <a:lnTo>
                      <a:pt x="374" y="717"/>
                    </a:lnTo>
                    <a:lnTo>
                      <a:pt x="165" y="717"/>
                    </a:lnTo>
                    <a:lnTo>
                      <a:pt x="179" y="678"/>
                    </a:lnTo>
                    <a:moveTo>
                      <a:pt x="223" y="492"/>
                    </a:moveTo>
                    <a:lnTo>
                      <a:pt x="223" y="492"/>
                    </a:lnTo>
                    <a:lnTo>
                      <a:pt x="223" y="492"/>
                    </a:lnTo>
                    <a:lnTo>
                      <a:pt x="223" y="492"/>
                    </a:lnTo>
                    <a:moveTo>
                      <a:pt x="246" y="0"/>
                    </a:moveTo>
                    <a:lnTo>
                      <a:pt x="152" y="274"/>
                    </a:lnTo>
                    <a:lnTo>
                      <a:pt x="207" y="391"/>
                    </a:lnTo>
                    <a:lnTo>
                      <a:pt x="205" y="391"/>
                    </a:lnTo>
                    <a:lnTo>
                      <a:pt x="207" y="394"/>
                    </a:lnTo>
                    <a:lnTo>
                      <a:pt x="182" y="394"/>
                    </a:lnTo>
                    <a:lnTo>
                      <a:pt x="213" y="468"/>
                    </a:lnTo>
                    <a:lnTo>
                      <a:pt x="267" y="349"/>
                    </a:lnTo>
                    <a:lnTo>
                      <a:pt x="230" y="349"/>
                    </a:lnTo>
                    <a:lnTo>
                      <a:pt x="315" y="205"/>
                    </a:lnTo>
                    <a:lnTo>
                      <a:pt x="2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6" name="Freeform 31"/>
              <p:cNvSpPr>
                <a:spLocks noEditPoints="1"/>
              </p:cNvSpPr>
              <p:nvPr/>
            </p:nvSpPr>
            <p:spPr bwMode="auto">
              <a:xfrm>
                <a:off x="2927" y="2886"/>
                <a:ext cx="311" cy="668"/>
              </a:xfrm>
              <a:custGeom>
                <a:avLst/>
                <a:gdLst>
                  <a:gd name="T0" fmla="*/ 119 w 175"/>
                  <a:gd name="T1" fmla="*/ 0 h 356"/>
                  <a:gd name="T2" fmla="*/ 64 w 175"/>
                  <a:gd name="T3" fmla="*/ 79 h 356"/>
                  <a:gd name="T4" fmla="*/ 107 w 175"/>
                  <a:gd name="T5" fmla="*/ 244 h 356"/>
                  <a:gd name="T6" fmla="*/ 102 w 175"/>
                  <a:gd name="T7" fmla="*/ 323 h 356"/>
                  <a:gd name="T8" fmla="*/ 113 w 175"/>
                  <a:gd name="T9" fmla="*/ 336 h 356"/>
                  <a:gd name="T10" fmla="*/ 118 w 175"/>
                  <a:gd name="T11" fmla="*/ 349 h 356"/>
                  <a:gd name="T12" fmla="*/ 119 w 175"/>
                  <a:gd name="T13" fmla="*/ 356 h 356"/>
                  <a:gd name="T14" fmla="*/ 139 w 175"/>
                  <a:gd name="T15" fmla="*/ 356 h 356"/>
                  <a:gd name="T16" fmla="*/ 138 w 175"/>
                  <a:gd name="T17" fmla="*/ 356 h 356"/>
                  <a:gd name="T18" fmla="*/ 139 w 175"/>
                  <a:gd name="T19" fmla="*/ 356 h 356"/>
                  <a:gd name="T20" fmla="*/ 129 w 175"/>
                  <a:gd name="T21" fmla="*/ 245 h 356"/>
                  <a:gd name="T22" fmla="*/ 145 w 175"/>
                  <a:gd name="T23" fmla="*/ 240 h 356"/>
                  <a:gd name="T24" fmla="*/ 148 w 175"/>
                  <a:gd name="T25" fmla="*/ 239 h 356"/>
                  <a:gd name="T26" fmla="*/ 156 w 175"/>
                  <a:gd name="T27" fmla="*/ 107 h 356"/>
                  <a:gd name="T28" fmla="*/ 175 w 175"/>
                  <a:gd name="T29" fmla="*/ 79 h 356"/>
                  <a:gd name="T30" fmla="*/ 119 w 175"/>
                  <a:gd name="T31" fmla="*/ 0 h 356"/>
                  <a:gd name="T32" fmla="*/ 118 w 175"/>
                  <a:gd name="T33" fmla="*/ 0 h 356"/>
                  <a:gd name="T34" fmla="*/ 118 w 175"/>
                  <a:gd name="T35" fmla="*/ 0 h 356"/>
                  <a:gd name="T36" fmla="*/ 118 w 175"/>
                  <a:gd name="T37" fmla="*/ 0 h 356"/>
                  <a:gd name="T38" fmla="*/ 118 w 175"/>
                  <a:gd name="T39" fmla="*/ 0 h 356"/>
                  <a:gd name="T40" fmla="*/ 119 w 175"/>
                  <a:gd name="T41" fmla="*/ 0 h 356"/>
                  <a:gd name="T42" fmla="*/ 118 w 175"/>
                  <a:gd name="T43" fmla="*/ 0 h 356"/>
                  <a:gd name="T44" fmla="*/ 119 w 175"/>
                  <a:gd name="T45" fmla="*/ 0 h 356"/>
                  <a:gd name="T46" fmla="*/ 119 w 175"/>
                  <a:gd name="T47" fmla="*/ 0 h 356"/>
                  <a:gd name="T48" fmla="*/ 119 w 175"/>
                  <a:gd name="T49" fmla="*/ 0 h 356"/>
                  <a:gd name="T50" fmla="*/ 119 w 175"/>
                  <a:gd name="T51"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5" h="356">
                    <a:moveTo>
                      <a:pt x="119" y="0"/>
                    </a:moveTo>
                    <a:cubicBezTo>
                      <a:pt x="114" y="4"/>
                      <a:pt x="91" y="38"/>
                      <a:pt x="64" y="79"/>
                    </a:cubicBezTo>
                    <a:cubicBezTo>
                      <a:pt x="0" y="174"/>
                      <a:pt x="58" y="232"/>
                      <a:pt x="107" y="244"/>
                    </a:cubicBezTo>
                    <a:cubicBezTo>
                      <a:pt x="102" y="323"/>
                      <a:pt x="102" y="323"/>
                      <a:pt x="102" y="323"/>
                    </a:cubicBezTo>
                    <a:cubicBezTo>
                      <a:pt x="106" y="327"/>
                      <a:pt x="110" y="331"/>
                      <a:pt x="113" y="336"/>
                    </a:cubicBezTo>
                    <a:cubicBezTo>
                      <a:pt x="114" y="341"/>
                      <a:pt x="116" y="345"/>
                      <a:pt x="118" y="349"/>
                    </a:cubicBezTo>
                    <a:cubicBezTo>
                      <a:pt x="119" y="351"/>
                      <a:pt x="119" y="354"/>
                      <a:pt x="119" y="356"/>
                    </a:cubicBezTo>
                    <a:cubicBezTo>
                      <a:pt x="139" y="356"/>
                      <a:pt x="139" y="356"/>
                      <a:pt x="139" y="356"/>
                    </a:cubicBezTo>
                    <a:cubicBezTo>
                      <a:pt x="138" y="356"/>
                      <a:pt x="138" y="356"/>
                      <a:pt x="138" y="356"/>
                    </a:cubicBezTo>
                    <a:cubicBezTo>
                      <a:pt x="139" y="356"/>
                      <a:pt x="139" y="356"/>
                      <a:pt x="139" y="356"/>
                    </a:cubicBezTo>
                    <a:cubicBezTo>
                      <a:pt x="129" y="245"/>
                      <a:pt x="129" y="245"/>
                      <a:pt x="129" y="245"/>
                    </a:cubicBezTo>
                    <a:cubicBezTo>
                      <a:pt x="134" y="244"/>
                      <a:pt x="140" y="242"/>
                      <a:pt x="145" y="240"/>
                    </a:cubicBezTo>
                    <a:cubicBezTo>
                      <a:pt x="146" y="240"/>
                      <a:pt x="147" y="240"/>
                      <a:pt x="148" y="239"/>
                    </a:cubicBezTo>
                    <a:cubicBezTo>
                      <a:pt x="125" y="211"/>
                      <a:pt x="117" y="166"/>
                      <a:pt x="156" y="107"/>
                    </a:cubicBezTo>
                    <a:cubicBezTo>
                      <a:pt x="163" y="97"/>
                      <a:pt x="169" y="88"/>
                      <a:pt x="175" y="79"/>
                    </a:cubicBezTo>
                    <a:cubicBezTo>
                      <a:pt x="149" y="37"/>
                      <a:pt x="123" y="4"/>
                      <a:pt x="119" y="0"/>
                    </a:cubicBezTo>
                    <a:moveTo>
                      <a:pt x="118" y="0"/>
                    </a:moveTo>
                    <a:cubicBezTo>
                      <a:pt x="118" y="0"/>
                      <a:pt x="118" y="0"/>
                      <a:pt x="118" y="0"/>
                    </a:cubicBezTo>
                    <a:cubicBezTo>
                      <a:pt x="118" y="0"/>
                      <a:pt x="118" y="0"/>
                      <a:pt x="118" y="0"/>
                    </a:cubicBezTo>
                    <a:cubicBezTo>
                      <a:pt x="118" y="0"/>
                      <a:pt x="118" y="0"/>
                      <a:pt x="118" y="0"/>
                    </a:cubicBezTo>
                    <a:moveTo>
                      <a:pt x="119" y="0"/>
                    </a:moveTo>
                    <a:cubicBezTo>
                      <a:pt x="118" y="0"/>
                      <a:pt x="118" y="0"/>
                      <a:pt x="118" y="0"/>
                    </a:cubicBezTo>
                    <a:cubicBezTo>
                      <a:pt x="119" y="0"/>
                      <a:pt x="119" y="0"/>
                      <a:pt x="119" y="0"/>
                    </a:cubicBezTo>
                    <a:cubicBezTo>
                      <a:pt x="119" y="0"/>
                      <a:pt x="119" y="0"/>
                      <a:pt x="119" y="0"/>
                    </a:cubicBezTo>
                    <a:cubicBezTo>
                      <a:pt x="119" y="0"/>
                      <a:pt x="119" y="0"/>
                      <a:pt x="119" y="0"/>
                    </a:cubicBezTo>
                    <a:cubicBezTo>
                      <a:pt x="119" y="0"/>
                      <a:pt x="119" y="0"/>
                      <a:pt x="119"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7" name="Freeform 32"/>
              <p:cNvSpPr>
                <a:spLocks noEditPoints="1"/>
              </p:cNvSpPr>
              <p:nvPr/>
            </p:nvSpPr>
            <p:spPr bwMode="auto">
              <a:xfrm>
                <a:off x="4938" y="2886"/>
                <a:ext cx="1" cy="0"/>
              </a:xfrm>
              <a:custGeom>
                <a:avLst/>
                <a:gdLst>
                  <a:gd name="T0" fmla="*/ 0 w 1"/>
                  <a:gd name="T1" fmla="*/ 0 w 1"/>
                  <a:gd name="T2" fmla="*/ 0 w 1"/>
                  <a:gd name="T3" fmla="*/ 0 w 1"/>
                  <a:gd name="T4" fmla="*/ 1 w 1"/>
                  <a:gd name="T5" fmla="*/ 0 w 1"/>
                  <a:gd name="T6" fmla="*/ 1 w 1"/>
                  <a:gd name="T7" fmla="*/ 1 w 1"/>
                  <a:gd name="T8" fmla="*/ 1 w 1"/>
                  <a:gd name="T9"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
                    <a:moveTo>
                      <a:pt x="0" y="0"/>
                    </a:moveTo>
                    <a:cubicBezTo>
                      <a:pt x="0" y="0"/>
                      <a:pt x="0" y="0"/>
                      <a:pt x="0" y="0"/>
                    </a:cubicBezTo>
                    <a:cubicBezTo>
                      <a:pt x="0" y="0"/>
                      <a:pt x="0" y="0"/>
                      <a:pt x="0" y="0"/>
                    </a:cubicBezTo>
                    <a:cubicBezTo>
                      <a:pt x="0" y="0"/>
                      <a:pt x="0" y="0"/>
                      <a:pt x="0" y="0"/>
                    </a:cubicBezTo>
                    <a:moveTo>
                      <a:pt x="1" y="0"/>
                    </a:moveTo>
                    <a:cubicBezTo>
                      <a:pt x="0" y="0"/>
                      <a:pt x="0" y="0"/>
                      <a:pt x="0" y="0"/>
                    </a:cubicBezTo>
                    <a:cubicBezTo>
                      <a:pt x="1" y="0"/>
                      <a:pt x="1" y="0"/>
                      <a:pt x="1" y="0"/>
                    </a:cubicBezTo>
                    <a:cubicBezTo>
                      <a:pt x="1" y="0"/>
                      <a:pt x="1" y="0"/>
                      <a:pt x="1" y="0"/>
                    </a:cubicBezTo>
                    <a:cubicBezTo>
                      <a:pt x="1" y="0"/>
                      <a:pt x="1" y="0"/>
                      <a:pt x="1" y="0"/>
                    </a:cubicBezTo>
                    <a:cubicBezTo>
                      <a:pt x="1" y="0"/>
                      <a:pt x="1" y="0"/>
                      <a:pt x="1" y="0"/>
                    </a:cubicBezTo>
                  </a:path>
                </a:pathLst>
              </a:custGeom>
              <a:solidFill>
                <a:srgbClr val="347A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8" name="Freeform 33"/>
              <p:cNvSpPr>
                <a:spLocks/>
              </p:cNvSpPr>
              <p:nvPr/>
            </p:nvSpPr>
            <p:spPr bwMode="auto">
              <a:xfrm>
                <a:off x="4728" y="2903"/>
                <a:ext cx="362" cy="551"/>
              </a:xfrm>
              <a:custGeom>
                <a:avLst/>
                <a:gdLst>
                  <a:gd name="T0" fmla="*/ 126 w 204"/>
                  <a:gd name="T1" fmla="*/ 0 h 294"/>
                  <a:gd name="T2" fmla="*/ 112 w 204"/>
                  <a:gd name="T3" fmla="*/ 0 h 294"/>
                  <a:gd name="T4" fmla="*/ 64 w 204"/>
                  <a:gd name="T5" fmla="*/ 70 h 294"/>
                  <a:gd name="T6" fmla="*/ 107 w 204"/>
                  <a:gd name="T7" fmla="*/ 235 h 294"/>
                  <a:gd name="T8" fmla="*/ 104 w 204"/>
                  <a:gd name="T9" fmla="*/ 280 h 294"/>
                  <a:gd name="T10" fmla="*/ 108 w 204"/>
                  <a:gd name="T11" fmla="*/ 269 h 294"/>
                  <a:gd name="T12" fmla="*/ 116 w 204"/>
                  <a:gd name="T13" fmla="*/ 252 h 294"/>
                  <a:gd name="T14" fmla="*/ 121 w 204"/>
                  <a:gd name="T15" fmla="*/ 245 h 294"/>
                  <a:gd name="T16" fmla="*/ 125 w 204"/>
                  <a:gd name="T17" fmla="*/ 241 h 294"/>
                  <a:gd name="T18" fmla="*/ 128 w 204"/>
                  <a:gd name="T19" fmla="*/ 239 h 294"/>
                  <a:gd name="T20" fmla="*/ 129 w 204"/>
                  <a:gd name="T21" fmla="*/ 238 h 294"/>
                  <a:gd name="T22" fmla="*/ 128 w 204"/>
                  <a:gd name="T23" fmla="*/ 239 h 294"/>
                  <a:gd name="T24" fmla="*/ 126 w 204"/>
                  <a:gd name="T25" fmla="*/ 242 h 294"/>
                  <a:gd name="T26" fmla="*/ 124 w 204"/>
                  <a:gd name="T27" fmla="*/ 247 h 294"/>
                  <a:gd name="T28" fmla="*/ 122 w 204"/>
                  <a:gd name="T29" fmla="*/ 254 h 294"/>
                  <a:gd name="T30" fmla="*/ 120 w 204"/>
                  <a:gd name="T31" fmla="*/ 272 h 294"/>
                  <a:gd name="T32" fmla="*/ 121 w 204"/>
                  <a:gd name="T33" fmla="*/ 292 h 294"/>
                  <a:gd name="T34" fmla="*/ 122 w 204"/>
                  <a:gd name="T35" fmla="*/ 294 h 294"/>
                  <a:gd name="T36" fmla="*/ 126 w 204"/>
                  <a:gd name="T37" fmla="*/ 288 h 294"/>
                  <a:gd name="T38" fmla="*/ 133 w 204"/>
                  <a:gd name="T39" fmla="*/ 281 h 294"/>
                  <a:gd name="T40" fmla="*/ 129 w 204"/>
                  <a:gd name="T41" fmla="*/ 236 h 294"/>
                  <a:gd name="T42" fmla="*/ 145 w 204"/>
                  <a:gd name="T43" fmla="*/ 231 h 294"/>
                  <a:gd name="T44" fmla="*/ 202 w 204"/>
                  <a:gd name="T45" fmla="*/ 160 h 294"/>
                  <a:gd name="T46" fmla="*/ 176 w 204"/>
                  <a:gd name="T47" fmla="*/ 70 h 294"/>
                  <a:gd name="T48" fmla="*/ 126 w 204"/>
                  <a:gd name="T49"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94">
                    <a:moveTo>
                      <a:pt x="126" y="0"/>
                    </a:moveTo>
                    <a:cubicBezTo>
                      <a:pt x="112" y="0"/>
                      <a:pt x="112" y="0"/>
                      <a:pt x="112" y="0"/>
                    </a:cubicBezTo>
                    <a:cubicBezTo>
                      <a:pt x="102" y="14"/>
                      <a:pt x="84" y="40"/>
                      <a:pt x="64" y="70"/>
                    </a:cubicBezTo>
                    <a:cubicBezTo>
                      <a:pt x="0" y="165"/>
                      <a:pt x="58" y="223"/>
                      <a:pt x="107" y="235"/>
                    </a:cubicBezTo>
                    <a:cubicBezTo>
                      <a:pt x="104" y="280"/>
                      <a:pt x="104" y="280"/>
                      <a:pt x="104" y="280"/>
                    </a:cubicBezTo>
                    <a:cubicBezTo>
                      <a:pt x="105" y="276"/>
                      <a:pt x="107" y="273"/>
                      <a:pt x="108" y="269"/>
                    </a:cubicBezTo>
                    <a:cubicBezTo>
                      <a:pt x="110" y="263"/>
                      <a:pt x="113" y="257"/>
                      <a:pt x="116" y="252"/>
                    </a:cubicBezTo>
                    <a:cubicBezTo>
                      <a:pt x="118" y="249"/>
                      <a:pt x="119" y="247"/>
                      <a:pt x="121" y="245"/>
                    </a:cubicBezTo>
                    <a:cubicBezTo>
                      <a:pt x="122" y="244"/>
                      <a:pt x="124" y="242"/>
                      <a:pt x="125" y="241"/>
                    </a:cubicBezTo>
                    <a:cubicBezTo>
                      <a:pt x="126" y="240"/>
                      <a:pt x="127" y="239"/>
                      <a:pt x="128" y="239"/>
                    </a:cubicBezTo>
                    <a:cubicBezTo>
                      <a:pt x="128" y="238"/>
                      <a:pt x="129" y="238"/>
                      <a:pt x="129" y="238"/>
                    </a:cubicBezTo>
                    <a:cubicBezTo>
                      <a:pt x="129" y="238"/>
                      <a:pt x="128" y="238"/>
                      <a:pt x="128" y="239"/>
                    </a:cubicBezTo>
                    <a:cubicBezTo>
                      <a:pt x="128" y="240"/>
                      <a:pt x="127" y="241"/>
                      <a:pt x="126" y="242"/>
                    </a:cubicBezTo>
                    <a:cubicBezTo>
                      <a:pt x="125" y="243"/>
                      <a:pt x="125" y="245"/>
                      <a:pt x="124" y="247"/>
                    </a:cubicBezTo>
                    <a:cubicBezTo>
                      <a:pt x="123" y="249"/>
                      <a:pt x="123" y="251"/>
                      <a:pt x="122" y="254"/>
                    </a:cubicBezTo>
                    <a:cubicBezTo>
                      <a:pt x="121" y="259"/>
                      <a:pt x="120" y="265"/>
                      <a:pt x="120" y="272"/>
                    </a:cubicBezTo>
                    <a:cubicBezTo>
                      <a:pt x="120" y="278"/>
                      <a:pt x="121" y="285"/>
                      <a:pt x="121" y="292"/>
                    </a:cubicBezTo>
                    <a:cubicBezTo>
                      <a:pt x="121" y="293"/>
                      <a:pt x="121" y="294"/>
                      <a:pt x="122" y="294"/>
                    </a:cubicBezTo>
                    <a:cubicBezTo>
                      <a:pt x="123" y="292"/>
                      <a:pt x="125" y="290"/>
                      <a:pt x="126" y="288"/>
                    </a:cubicBezTo>
                    <a:cubicBezTo>
                      <a:pt x="129" y="286"/>
                      <a:pt x="131" y="283"/>
                      <a:pt x="133" y="281"/>
                    </a:cubicBezTo>
                    <a:cubicBezTo>
                      <a:pt x="129" y="236"/>
                      <a:pt x="129" y="236"/>
                      <a:pt x="129" y="236"/>
                    </a:cubicBezTo>
                    <a:cubicBezTo>
                      <a:pt x="134" y="235"/>
                      <a:pt x="140" y="233"/>
                      <a:pt x="145" y="231"/>
                    </a:cubicBezTo>
                    <a:cubicBezTo>
                      <a:pt x="171" y="221"/>
                      <a:pt x="198" y="198"/>
                      <a:pt x="202" y="160"/>
                    </a:cubicBezTo>
                    <a:cubicBezTo>
                      <a:pt x="204" y="136"/>
                      <a:pt x="198" y="106"/>
                      <a:pt x="176" y="70"/>
                    </a:cubicBezTo>
                    <a:cubicBezTo>
                      <a:pt x="156" y="39"/>
                      <a:pt x="137" y="14"/>
                      <a:pt x="126"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9" name="Freeform 34"/>
              <p:cNvSpPr>
                <a:spLocks/>
              </p:cNvSpPr>
              <p:nvPr/>
            </p:nvSpPr>
            <p:spPr bwMode="auto">
              <a:xfrm>
                <a:off x="4927" y="2886"/>
                <a:ext cx="25" cy="17"/>
              </a:xfrm>
              <a:custGeom>
                <a:avLst/>
                <a:gdLst>
                  <a:gd name="T0" fmla="*/ 7 w 14"/>
                  <a:gd name="T1" fmla="*/ 0 h 9"/>
                  <a:gd name="T2" fmla="*/ 0 w 14"/>
                  <a:gd name="T3" fmla="*/ 9 h 9"/>
                  <a:gd name="T4" fmla="*/ 14 w 14"/>
                  <a:gd name="T5" fmla="*/ 9 h 9"/>
                  <a:gd name="T6" fmla="*/ 7 w 14"/>
                  <a:gd name="T7" fmla="*/ 0 h 9"/>
                </a:gdLst>
                <a:ahLst/>
                <a:cxnLst>
                  <a:cxn ang="0">
                    <a:pos x="T0" y="T1"/>
                  </a:cxn>
                  <a:cxn ang="0">
                    <a:pos x="T2" y="T3"/>
                  </a:cxn>
                  <a:cxn ang="0">
                    <a:pos x="T4" y="T5"/>
                  </a:cxn>
                  <a:cxn ang="0">
                    <a:pos x="T6" y="T7"/>
                  </a:cxn>
                </a:cxnLst>
                <a:rect l="0" t="0" r="r" b="b"/>
                <a:pathLst>
                  <a:path w="14" h="9">
                    <a:moveTo>
                      <a:pt x="7" y="0"/>
                    </a:moveTo>
                    <a:cubicBezTo>
                      <a:pt x="6" y="1"/>
                      <a:pt x="3" y="4"/>
                      <a:pt x="0" y="9"/>
                    </a:cubicBezTo>
                    <a:cubicBezTo>
                      <a:pt x="14" y="9"/>
                      <a:pt x="14" y="9"/>
                      <a:pt x="14" y="9"/>
                    </a:cubicBezTo>
                    <a:cubicBezTo>
                      <a:pt x="11" y="4"/>
                      <a:pt x="8" y="1"/>
                      <a:pt x="7" y="0"/>
                    </a:cubicBezTo>
                  </a:path>
                </a:pathLst>
              </a:custGeom>
              <a:solidFill>
                <a:srgbClr val="347A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0" name="Freeform 35"/>
              <p:cNvSpPr>
                <a:spLocks/>
              </p:cNvSpPr>
              <p:nvPr/>
            </p:nvSpPr>
            <p:spPr bwMode="auto">
              <a:xfrm>
                <a:off x="3440" y="3372"/>
                <a:ext cx="193" cy="223"/>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7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7"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cubicBezTo>
                      <a:pt x="0" y="116"/>
                      <a:pt x="0" y="116"/>
                      <a:pt x="0" y="116"/>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1" name="Freeform 36"/>
              <p:cNvSpPr>
                <a:spLocks/>
              </p:cNvSpPr>
              <p:nvPr/>
            </p:nvSpPr>
            <p:spPr bwMode="auto">
              <a:xfrm>
                <a:off x="3335" y="3372"/>
                <a:ext cx="193" cy="223"/>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cubicBezTo>
                      <a:pt x="69" y="119"/>
                      <a:pt x="69" y="119"/>
                      <a:pt x="69" y="119"/>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2" name="Freeform 37"/>
              <p:cNvSpPr>
                <a:spLocks/>
              </p:cNvSpPr>
              <p:nvPr/>
            </p:nvSpPr>
            <p:spPr bwMode="auto">
              <a:xfrm>
                <a:off x="3448" y="3468"/>
                <a:ext cx="197" cy="127"/>
              </a:xfrm>
              <a:custGeom>
                <a:avLst/>
                <a:gdLst>
                  <a:gd name="T0" fmla="*/ 0 w 111"/>
                  <a:gd name="T1" fmla="*/ 62 h 68"/>
                  <a:gd name="T2" fmla="*/ 0 w 111"/>
                  <a:gd name="T3" fmla="*/ 61 h 68"/>
                  <a:gd name="T4" fmla="*/ 1 w 111"/>
                  <a:gd name="T5" fmla="*/ 60 h 68"/>
                  <a:gd name="T6" fmla="*/ 1 w 111"/>
                  <a:gd name="T7" fmla="*/ 57 h 68"/>
                  <a:gd name="T8" fmla="*/ 3 w 111"/>
                  <a:gd name="T9" fmla="*/ 55 h 68"/>
                  <a:gd name="T10" fmla="*/ 6 w 111"/>
                  <a:gd name="T11" fmla="*/ 48 h 68"/>
                  <a:gd name="T12" fmla="*/ 11 w 111"/>
                  <a:gd name="T13" fmla="*/ 40 h 68"/>
                  <a:gd name="T14" fmla="*/ 18 w 111"/>
                  <a:gd name="T15" fmla="*/ 31 h 68"/>
                  <a:gd name="T16" fmla="*/ 27 w 111"/>
                  <a:gd name="T17" fmla="*/ 22 h 68"/>
                  <a:gd name="T18" fmla="*/ 31 w 111"/>
                  <a:gd name="T19" fmla="*/ 18 h 68"/>
                  <a:gd name="T20" fmla="*/ 37 w 111"/>
                  <a:gd name="T21" fmla="*/ 15 h 68"/>
                  <a:gd name="T22" fmla="*/ 42 w 111"/>
                  <a:gd name="T23" fmla="*/ 11 h 68"/>
                  <a:gd name="T24" fmla="*/ 48 w 111"/>
                  <a:gd name="T25" fmla="*/ 8 h 68"/>
                  <a:gd name="T26" fmla="*/ 60 w 111"/>
                  <a:gd name="T27" fmla="*/ 4 h 68"/>
                  <a:gd name="T28" fmla="*/ 72 w 111"/>
                  <a:gd name="T29" fmla="*/ 2 h 68"/>
                  <a:gd name="T30" fmla="*/ 82 w 111"/>
                  <a:gd name="T31" fmla="*/ 1 h 68"/>
                  <a:gd name="T32" fmla="*/ 92 w 111"/>
                  <a:gd name="T33" fmla="*/ 1 h 68"/>
                  <a:gd name="T34" fmla="*/ 96 w 111"/>
                  <a:gd name="T35" fmla="*/ 1 h 68"/>
                  <a:gd name="T36" fmla="*/ 100 w 111"/>
                  <a:gd name="T37" fmla="*/ 1 h 68"/>
                  <a:gd name="T38" fmla="*/ 106 w 111"/>
                  <a:gd name="T39" fmla="*/ 2 h 68"/>
                  <a:gd name="T40" fmla="*/ 111 w 111"/>
                  <a:gd name="T41" fmla="*/ 2 h 68"/>
                  <a:gd name="T42" fmla="*/ 106 w 111"/>
                  <a:gd name="T43" fmla="*/ 3 h 68"/>
                  <a:gd name="T44" fmla="*/ 100 w 111"/>
                  <a:gd name="T45" fmla="*/ 5 h 68"/>
                  <a:gd name="T46" fmla="*/ 97 w 111"/>
                  <a:gd name="T47" fmla="*/ 5 h 68"/>
                  <a:gd name="T48" fmla="*/ 93 w 111"/>
                  <a:gd name="T49" fmla="*/ 7 h 68"/>
                  <a:gd name="T50" fmla="*/ 84 w 111"/>
                  <a:gd name="T51" fmla="*/ 10 h 68"/>
                  <a:gd name="T52" fmla="*/ 75 w 111"/>
                  <a:gd name="T53" fmla="*/ 14 h 68"/>
                  <a:gd name="T54" fmla="*/ 67 w 111"/>
                  <a:gd name="T55" fmla="*/ 19 h 68"/>
                  <a:gd name="T56" fmla="*/ 59 w 111"/>
                  <a:gd name="T57" fmla="*/ 25 h 68"/>
                  <a:gd name="T58" fmla="*/ 55 w 111"/>
                  <a:gd name="T59" fmla="*/ 29 h 68"/>
                  <a:gd name="T60" fmla="*/ 52 w 111"/>
                  <a:gd name="T61" fmla="*/ 33 h 68"/>
                  <a:gd name="T62" fmla="*/ 49 w 111"/>
                  <a:gd name="T63" fmla="*/ 36 h 68"/>
                  <a:gd name="T64" fmla="*/ 47 w 111"/>
                  <a:gd name="T65" fmla="*/ 40 h 68"/>
                  <a:gd name="T66" fmla="*/ 43 w 111"/>
                  <a:gd name="T67" fmla="*/ 48 h 68"/>
                  <a:gd name="T68" fmla="*/ 41 w 111"/>
                  <a:gd name="T69" fmla="*/ 55 h 68"/>
                  <a:gd name="T70" fmla="*/ 40 w 111"/>
                  <a:gd name="T71" fmla="*/ 61 h 68"/>
                  <a:gd name="T72" fmla="*/ 39 w 111"/>
                  <a:gd name="T73" fmla="*/ 65 h 68"/>
                  <a:gd name="T74" fmla="*/ 39 w 111"/>
                  <a:gd name="T75" fmla="*/ 67 h 68"/>
                  <a:gd name="T76" fmla="*/ 39 w 111"/>
                  <a:gd name="T77" fmla="*/ 67 h 68"/>
                  <a:gd name="T78" fmla="*/ 39 w 111"/>
                  <a:gd name="T79" fmla="*/ 68 h 68"/>
                  <a:gd name="T80" fmla="*/ 39 w 111"/>
                  <a:gd name="T81" fmla="*/ 68 h 68"/>
                  <a:gd name="T82" fmla="*/ 0 w 111"/>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0" y="62"/>
                    </a:moveTo>
                    <a:cubicBezTo>
                      <a:pt x="0" y="61"/>
                      <a:pt x="0" y="61"/>
                      <a:pt x="0" y="61"/>
                    </a:cubicBezTo>
                    <a:cubicBezTo>
                      <a:pt x="0" y="61"/>
                      <a:pt x="0" y="60"/>
                      <a:pt x="1" y="60"/>
                    </a:cubicBezTo>
                    <a:cubicBezTo>
                      <a:pt x="1" y="59"/>
                      <a:pt x="1" y="58"/>
                      <a:pt x="1" y="57"/>
                    </a:cubicBezTo>
                    <a:cubicBezTo>
                      <a:pt x="2" y="57"/>
                      <a:pt x="2" y="56"/>
                      <a:pt x="3" y="55"/>
                    </a:cubicBezTo>
                    <a:cubicBezTo>
                      <a:pt x="3" y="53"/>
                      <a:pt x="5" y="50"/>
                      <a:pt x="6" y="48"/>
                    </a:cubicBezTo>
                    <a:cubicBezTo>
                      <a:pt x="7" y="45"/>
                      <a:pt x="9" y="43"/>
                      <a:pt x="11" y="40"/>
                    </a:cubicBezTo>
                    <a:cubicBezTo>
                      <a:pt x="13" y="37"/>
                      <a:pt x="15" y="34"/>
                      <a:pt x="18" y="31"/>
                    </a:cubicBezTo>
                    <a:cubicBezTo>
                      <a:pt x="21" y="28"/>
                      <a:pt x="23" y="25"/>
                      <a:pt x="27" y="22"/>
                    </a:cubicBezTo>
                    <a:cubicBezTo>
                      <a:pt x="28" y="21"/>
                      <a:pt x="30" y="20"/>
                      <a:pt x="31" y="18"/>
                    </a:cubicBezTo>
                    <a:cubicBezTo>
                      <a:pt x="33" y="17"/>
                      <a:pt x="35" y="16"/>
                      <a:pt x="37" y="15"/>
                    </a:cubicBezTo>
                    <a:cubicBezTo>
                      <a:pt x="39" y="13"/>
                      <a:pt x="40" y="12"/>
                      <a:pt x="42" y="11"/>
                    </a:cubicBezTo>
                    <a:cubicBezTo>
                      <a:pt x="48" y="8"/>
                      <a:pt x="48" y="8"/>
                      <a:pt x="48" y="8"/>
                    </a:cubicBezTo>
                    <a:cubicBezTo>
                      <a:pt x="52" y="7"/>
                      <a:pt x="56" y="5"/>
                      <a:pt x="60" y="4"/>
                    </a:cubicBezTo>
                    <a:cubicBezTo>
                      <a:pt x="64" y="3"/>
                      <a:pt x="68" y="2"/>
                      <a:pt x="72" y="2"/>
                    </a:cubicBezTo>
                    <a:cubicBezTo>
                      <a:pt x="75" y="1"/>
                      <a:pt x="79" y="1"/>
                      <a:pt x="82" y="1"/>
                    </a:cubicBezTo>
                    <a:cubicBezTo>
                      <a:pt x="86" y="0"/>
                      <a:pt x="89" y="1"/>
                      <a:pt x="92" y="1"/>
                    </a:cubicBezTo>
                    <a:cubicBezTo>
                      <a:pt x="93" y="1"/>
                      <a:pt x="95" y="1"/>
                      <a:pt x="96" y="1"/>
                    </a:cubicBezTo>
                    <a:cubicBezTo>
                      <a:pt x="97" y="1"/>
                      <a:pt x="99" y="1"/>
                      <a:pt x="100" y="1"/>
                    </a:cubicBezTo>
                    <a:cubicBezTo>
                      <a:pt x="102" y="1"/>
                      <a:pt x="104" y="2"/>
                      <a:pt x="106" y="2"/>
                    </a:cubicBezTo>
                    <a:cubicBezTo>
                      <a:pt x="109" y="2"/>
                      <a:pt x="111" y="2"/>
                      <a:pt x="111" y="2"/>
                    </a:cubicBezTo>
                    <a:cubicBezTo>
                      <a:pt x="111" y="2"/>
                      <a:pt x="109" y="3"/>
                      <a:pt x="106" y="3"/>
                    </a:cubicBezTo>
                    <a:cubicBezTo>
                      <a:pt x="104" y="4"/>
                      <a:pt x="102" y="4"/>
                      <a:pt x="100" y="5"/>
                    </a:cubicBezTo>
                    <a:cubicBezTo>
                      <a:pt x="99" y="5"/>
                      <a:pt x="98" y="5"/>
                      <a:pt x="97" y="5"/>
                    </a:cubicBezTo>
                    <a:cubicBezTo>
                      <a:pt x="95" y="6"/>
                      <a:pt x="94" y="6"/>
                      <a:pt x="93" y="7"/>
                    </a:cubicBezTo>
                    <a:cubicBezTo>
                      <a:pt x="90" y="8"/>
                      <a:pt x="87" y="9"/>
                      <a:pt x="84" y="10"/>
                    </a:cubicBezTo>
                    <a:cubicBezTo>
                      <a:pt x="81" y="11"/>
                      <a:pt x="79" y="12"/>
                      <a:pt x="75" y="14"/>
                    </a:cubicBezTo>
                    <a:cubicBezTo>
                      <a:pt x="72" y="15"/>
                      <a:pt x="70" y="17"/>
                      <a:pt x="67" y="19"/>
                    </a:cubicBezTo>
                    <a:cubicBezTo>
                      <a:pt x="64" y="21"/>
                      <a:pt x="61" y="23"/>
                      <a:pt x="59" y="25"/>
                    </a:cubicBezTo>
                    <a:cubicBezTo>
                      <a:pt x="55" y="29"/>
                      <a:pt x="55" y="29"/>
                      <a:pt x="55" y="29"/>
                    </a:cubicBezTo>
                    <a:cubicBezTo>
                      <a:pt x="54" y="30"/>
                      <a:pt x="53" y="31"/>
                      <a:pt x="52" y="33"/>
                    </a:cubicBezTo>
                    <a:cubicBezTo>
                      <a:pt x="51" y="34"/>
                      <a:pt x="50" y="35"/>
                      <a:pt x="49" y="36"/>
                    </a:cubicBezTo>
                    <a:cubicBezTo>
                      <a:pt x="48" y="38"/>
                      <a:pt x="48" y="39"/>
                      <a:pt x="47" y="40"/>
                    </a:cubicBezTo>
                    <a:cubicBezTo>
                      <a:pt x="45" y="43"/>
                      <a:pt x="44" y="45"/>
                      <a:pt x="43" y="48"/>
                    </a:cubicBezTo>
                    <a:cubicBezTo>
                      <a:pt x="42" y="50"/>
                      <a:pt x="41" y="53"/>
                      <a:pt x="41" y="55"/>
                    </a:cubicBezTo>
                    <a:cubicBezTo>
                      <a:pt x="40" y="57"/>
                      <a:pt x="40" y="59"/>
                      <a:pt x="40" y="61"/>
                    </a:cubicBezTo>
                    <a:cubicBezTo>
                      <a:pt x="39" y="63"/>
                      <a:pt x="39" y="64"/>
                      <a:pt x="39" y="65"/>
                    </a:cubicBezTo>
                    <a:cubicBezTo>
                      <a:pt x="39" y="66"/>
                      <a:pt x="39" y="66"/>
                      <a:pt x="39" y="67"/>
                    </a:cubicBezTo>
                    <a:cubicBezTo>
                      <a:pt x="39" y="67"/>
                      <a:pt x="39" y="67"/>
                      <a:pt x="39" y="67"/>
                    </a:cubicBezTo>
                    <a:cubicBezTo>
                      <a:pt x="39" y="68"/>
                      <a:pt x="39" y="68"/>
                      <a:pt x="39" y="68"/>
                    </a:cubicBezTo>
                    <a:cubicBezTo>
                      <a:pt x="39" y="68"/>
                      <a:pt x="39" y="68"/>
                      <a:pt x="39" y="68"/>
                    </a:cubicBezTo>
                    <a:cubicBezTo>
                      <a:pt x="0" y="62"/>
                      <a:pt x="0" y="62"/>
                      <a:pt x="0" y="62"/>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3" name="Freeform 38"/>
              <p:cNvSpPr>
                <a:spLocks/>
              </p:cNvSpPr>
              <p:nvPr/>
            </p:nvSpPr>
            <p:spPr bwMode="auto">
              <a:xfrm>
                <a:off x="3316" y="3468"/>
                <a:ext cx="196" cy="12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4" name="Freeform 39"/>
              <p:cNvSpPr>
                <a:spLocks/>
              </p:cNvSpPr>
              <p:nvPr/>
            </p:nvSpPr>
            <p:spPr bwMode="auto">
              <a:xfrm>
                <a:off x="3447" y="3349"/>
                <a:ext cx="69" cy="212"/>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lnTo>
                      <a:pt x="0" y="113"/>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5" name="Freeform 40"/>
              <p:cNvSpPr>
                <a:spLocks/>
              </p:cNvSpPr>
              <p:nvPr/>
            </p:nvSpPr>
            <p:spPr bwMode="auto">
              <a:xfrm>
                <a:off x="1256" y="3372"/>
                <a:ext cx="193" cy="223"/>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7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7"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lnTo>
                      <a:pt x="0" y="116"/>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6" name="Freeform 41"/>
              <p:cNvSpPr>
                <a:spLocks/>
              </p:cNvSpPr>
              <p:nvPr/>
            </p:nvSpPr>
            <p:spPr bwMode="auto">
              <a:xfrm>
                <a:off x="1151" y="3372"/>
                <a:ext cx="193" cy="223"/>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5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5"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lnTo>
                      <a:pt x="69" y="119"/>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7" name="Freeform 42"/>
              <p:cNvSpPr>
                <a:spLocks/>
              </p:cNvSpPr>
              <p:nvPr/>
            </p:nvSpPr>
            <p:spPr bwMode="auto">
              <a:xfrm>
                <a:off x="1264" y="3468"/>
                <a:ext cx="197" cy="127"/>
              </a:xfrm>
              <a:custGeom>
                <a:avLst/>
                <a:gdLst>
                  <a:gd name="T0" fmla="*/ 0 w 111"/>
                  <a:gd name="T1" fmla="*/ 62 h 68"/>
                  <a:gd name="T2" fmla="*/ 0 w 111"/>
                  <a:gd name="T3" fmla="*/ 61 h 68"/>
                  <a:gd name="T4" fmla="*/ 1 w 111"/>
                  <a:gd name="T5" fmla="*/ 60 h 68"/>
                  <a:gd name="T6" fmla="*/ 1 w 111"/>
                  <a:gd name="T7" fmla="*/ 57 h 68"/>
                  <a:gd name="T8" fmla="*/ 3 w 111"/>
                  <a:gd name="T9" fmla="*/ 55 h 68"/>
                  <a:gd name="T10" fmla="*/ 6 w 111"/>
                  <a:gd name="T11" fmla="*/ 48 h 68"/>
                  <a:gd name="T12" fmla="*/ 11 w 111"/>
                  <a:gd name="T13" fmla="*/ 40 h 68"/>
                  <a:gd name="T14" fmla="*/ 18 w 111"/>
                  <a:gd name="T15" fmla="*/ 31 h 68"/>
                  <a:gd name="T16" fmla="*/ 27 w 111"/>
                  <a:gd name="T17" fmla="*/ 22 h 68"/>
                  <a:gd name="T18" fmla="*/ 31 w 111"/>
                  <a:gd name="T19" fmla="*/ 18 h 68"/>
                  <a:gd name="T20" fmla="*/ 37 w 111"/>
                  <a:gd name="T21" fmla="*/ 15 h 68"/>
                  <a:gd name="T22" fmla="*/ 42 w 111"/>
                  <a:gd name="T23" fmla="*/ 11 h 68"/>
                  <a:gd name="T24" fmla="*/ 48 w 111"/>
                  <a:gd name="T25" fmla="*/ 8 h 68"/>
                  <a:gd name="T26" fmla="*/ 60 w 111"/>
                  <a:gd name="T27" fmla="*/ 4 h 68"/>
                  <a:gd name="T28" fmla="*/ 72 w 111"/>
                  <a:gd name="T29" fmla="*/ 2 h 68"/>
                  <a:gd name="T30" fmla="*/ 82 w 111"/>
                  <a:gd name="T31" fmla="*/ 1 h 68"/>
                  <a:gd name="T32" fmla="*/ 92 w 111"/>
                  <a:gd name="T33" fmla="*/ 1 h 68"/>
                  <a:gd name="T34" fmla="*/ 96 w 111"/>
                  <a:gd name="T35" fmla="*/ 1 h 68"/>
                  <a:gd name="T36" fmla="*/ 100 w 111"/>
                  <a:gd name="T37" fmla="*/ 1 h 68"/>
                  <a:gd name="T38" fmla="*/ 106 w 111"/>
                  <a:gd name="T39" fmla="*/ 2 h 68"/>
                  <a:gd name="T40" fmla="*/ 111 w 111"/>
                  <a:gd name="T41" fmla="*/ 2 h 68"/>
                  <a:gd name="T42" fmla="*/ 106 w 111"/>
                  <a:gd name="T43" fmla="*/ 3 h 68"/>
                  <a:gd name="T44" fmla="*/ 100 w 111"/>
                  <a:gd name="T45" fmla="*/ 5 h 68"/>
                  <a:gd name="T46" fmla="*/ 97 w 111"/>
                  <a:gd name="T47" fmla="*/ 5 h 68"/>
                  <a:gd name="T48" fmla="*/ 93 w 111"/>
                  <a:gd name="T49" fmla="*/ 7 h 68"/>
                  <a:gd name="T50" fmla="*/ 84 w 111"/>
                  <a:gd name="T51" fmla="*/ 10 h 68"/>
                  <a:gd name="T52" fmla="*/ 75 w 111"/>
                  <a:gd name="T53" fmla="*/ 14 h 68"/>
                  <a:gd name="T54" fmla="*/ 67 w 111"/>
                  <a:gd name="T55" fmla="*/ 19 h 68"/>
                  <a:gd name="T56" fmla="*/ 59 w 111"/>
                  <a:gd name="T57" fmla="*/ 25 h 68"/>
                  <a:gd name="T58" fmla="*/ 55 w 111"/>
                  <a:gd name="T59" fmla="*/ 29 h 68"/>
                  <a:gd name="T60" fmla="*/ 52 w 111"/>
                  <a:gd name="T61" fmla="*/ 33 h 68"/>
                  <a:gd name="T62" fmla="*/ 49 w 111"/>
                  <a:gd name="T63" fmla="*/ 36 h 68"/>
                  <a:gd name="T64" fmla="*/ 47 w 111"/>
                  <a:gd name="T65" fmla="*/ 40 h 68"/>
                  <a:gd name="T66" fmla="*/ 43 w 111"/>
                  <a:gd name="T67" fmla="*/ 48 h 68"/>
                  <a:gd name="T68" fmla="*/ 41 w 111"/>
                  <a:gd name="T69" fmla="*/ 55 h 68"/>
                  <a:gd name="T70" fmla="*/ 40 w 111"/>
                  <a:gd name="T71" fmla="*/ 61 h 68"/>
                  <a:gd name="T72" fmla="*/ 39 w 111"/>
                  <a:gd name="T73" fmla="*/ 65 h 68"/>
                  <a:gd name="T74" fmla="*/ 39 w 111"/>
                  <a:gd name="T75" fmla="*/ 67 h 68"/>
                  <a:gd name="T76" fmla="*/ 39 w 111"/>
                  <a:gd name="T77" fmla="*/ 67 h 68"/>
                  <a:gd name="T78" fmla="*/ 39 w 111"/>
                  <a:gd name="T79" fmla="*/ 68 h 68"/>
                  <a:gd name="T80" fmla="*/ 39 w 111"/>
                  <a:gd name="T81" fmla="*/ 68 h 68"/>
                  <a:gd name="T82" fmla="*/ 0 w 111"/>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0" y="62"/>
                    </a:moveTo>
                    <a:cubicBezTo>
                      <a:pt x="0" y="61"/>
                      <a:pt x="0" y="61"/>
                      <a:pt x="0" y="61"/>
                    </a:cubicBezTo>
                    <a:cubicBezTo>
                      <a:pt x="0" y="61"/>
                      <a:pt x="0" y="60"/>
                      <a:pt x="1" y="60"/>
                    </a:cubicBezTo>
                    <a:cubicBezTo>
                      <a:pt x="1" y="59"/>
                      <a:pt x="1" y="58"/>
                      <a:pt x="1" y="57"/>
                    </a:cubicBezTo>
                    <a:cubicBezTo>
                      <a:pt x="2" y="57"/>
                      <a:pt x="2" y="56"/>
                      <a:pt x="3" y="55"/>
                    </a:cubicBezTo>
                    <a:cubicBezTo>
                      <a:pt x="3" y="53"/>
                      <a:pt x="5" y="50"/>
                      <a:pt x="6" y="48"/>
                    </a:cubicBezTo>
                    <a:cubicBezTo>
                      <a:pt x="7" y="45"/>
                      <a:pt x="9" y="43"/>
                      <a:pt x="11" y="40"/>
                    </a:cubicBezTo>
                    <a:cubicBezTo>
                      <a:pt x="13" y="37"/>
                      <a:pt x="15" y="34"/>
                      <a:pt x="18" y="31"/>
                    </a:cubicBezTo>
                    <a:cubicBezTo>
                      <a:pt x="21" y="28"/>
                      <a:pt x="23" y="25"/>
                      <a:pt x="27" y="22"/>
                    </a:cubicBezTo>
                    <a:cubicBezTo>
                      <a:pt x="28" y="21"/>
                      <a:pt x="30" y="20"/>
                      <a:pt x="31" y="18"/>
                    </a:cubicBezTo>
                    <a:cubicBezTo>
                      <a:pt x="33" y="17"/>
                      <a:pt x="35" y="16"/>
                      <a:pt x="37" y="15"/>
                    </a:cubicBezTo>
                    <a:cubicBezTo>
                      <a:pt x="39" y="13"/>
                      <a:pt x="40" y="12"/>
                      <a:pt x="42" y="11"/>
                    </a:cubicBezTo>
                    <a:cubicBezTo>
                      <a:pt x="48" y="8"/>
                      <a:pt x="48" y="8"/>
                      <a:pt x="48" y="8"/>
                    </a:cubicBezTo>
                    <a:cubicBezTo>
                      <a:pt x="52" y="7"/>
                      <a:pt x="56" y="5"/>
                      <a:pt x="60" y="4"/>
                    </a:cubicBezTo>
                    <a:cubicBezTo>
                      <a:pt x="64" y="3"/>
                      <a:pt x="68" y="2"/>
                      <a:pt x="72" y="2"/>
                    </a:cubicBezTo>
                    <a:cubicBezTo>
                      <a:pt x="75" y="1"/>
                      <a:pt x="79" y="1"/>
                      <a:pt x="82" y="1"/>
                    </a:cubicBezTo>
                    <a:cubicBezTo>
                      <a:pt x="86" y="0"/>
                      <a:pt x="89" y="1"/>
                      <a:pt x="92" y="1"/>
                    </a:cubicBezTo>
                    <a:cubicBezTo>
                      <a:pt x="93" y="1"/>
                      <a:pt x="95" y="1"/>
                      <a:pt x="96" y="1"/>
                    </a:cubicBezTo>
                    <a:cubicBezTo>
                      <a:pt x="97" y="1"/>
                      <a:pt x="99" y="1"/>
                      <a:pt x="100" y="1"/>
                    </a:cubicBezTo>
                    <a:cubicBezTo>
                      <a:pt x="102" y="1"/>
                      <a:pt x="104" y="2"/>
                      <a:pt x="106" y="2"/>
                    </a:cubicBezTo>
                    <a:cubicBezTo>
                      <a:pt x="109" y="2"/>
                      <a:pt x="111" y="2"/>
                      <a:pt x="111" y="2"/>
                    </a:cubicBezTo>
                    <a:cubicBezTo>
                      <a:pt x="111" y="2"/>
                      <a:pt x="109" y="3"/>
                      <a:pt x="106" y="3"/>
                    </a:cubicBezTo>
                    <a:cubicBezTo>
                      <a:pt x="104" y="4"/>
                      <a:pt x="102" y="4"/>
                      <a:pt x="100" y="5"/>
                    </a:cubicBezTo>
                    <a:cubicBezTo>
                      <a:pt x="99" y="5"/>
                      <a:pt x="98" y="5"/>
                      <a:pt x="97" y="5"/>
                    </a:cubicBezTo>
                    <a:cubicBezTo>
                      <a:pt x="95" y="6"/>
                      <a:pt x="94" y="6"/>
                      <a:pt x="93" y="7"/>
                    </a:cubicBezTo>
                    <a:cubicBezTo>
                      <a:pt x="90" y="8"/>
                      <a:pt x="87" y="9"/>
                      <a:pt x="84" y="10"/>
                    </a:cubicBezTo>
                    <a:cubicBezTo>
                      <a:pt x="81" y="11"/>
                      <a:pt x="79" y="12"/>
                      <a:pt x="75" y="14"/>
                    </a:cubicBezTo>
                    <a:cubicBezTo>
                      <a:pt x="72" y="15"/>
                      <a:pt x="70" y="17"/>
                      <a:pt x="67" y="19"/>
                    </a:cubicBezTo>
                    <a:cubicBezTo>
                      <a:pt x="64" y="21"/>
                      <a:pt x="61" y="23"/>
                      <a:pt x="59" y="25"/>
                    </a:cubicBezTo>
                    <a:cubicBezTo>
                      <a:pt x="55" y="29"/>
                      <a:pt x="55" y="29"/>
                      <a:pt x="55" y="29"/>
                    </a:cubicBezTo>
                    <a:cubicBezTo>
                      <a:pt x="54" y="30"/>
                      <a:pt x="53" y="31"/>
                      <a:pt x="52" y="33"/>
                    </a:cubicBezTo>
                    <a:cubicBezTo>
                      <a:pt x="51" y="34"/>
                      <a:pt x="50" y="35"/>
                      <a:pt x="49" y="36"/>
                    </a:cubicBezTo>
                    <a:cubicBezTo>
                      <a:pt x="48" y="38"/>
                      <a:pt x="48" y="39"/>
                      <a:pt x="47" y="40"/>
                    </a:cubicBezTo>
                    <a:cubicBezTo>
                      <a:pt x="45" y="43"/>
                      <a:pt x="44" y="45"/>
                      <a:pt x="43" y="48"/>
                    </a:cubicBezTo>
                    <a:cubicBezTo>
                      <a:pt x="42" y="50"/>
                      <a:pt x="41" y="53"/>
                      <a:pt x="41" y="55"/>
                    </a:cubicBezTo>
                    <a:cubicBezTo>
                      <a:pt x="40" y="57"/>
                      <a:pt x="40" y="59"/>
                      <a:pt x="40" y="61"/>
                    </a:cubicBezTo>
                    <a:cubicBezTo>
                      <a:pt x="39" y="63"/>
                      <a:pt x="39" y="64"/>
                      <a:pt x="39" y="65"/>
                    </a:cubicBezTo>
                    <a:cubicBezTo>
                      <a:pt x="39" y="66"/>
                      <a:pt x="39" y="66"/>
                      <a:pt x="39" y="67"/>
                    </a:cubicBezTo>
                    <a:cubicBezTo>
                      <a:pt x="39" y="67"/>
                      <a:pt x="39" y="67"/>
                      <a:pt x="39" y="67"/>
                    </a:cubicBezTo>
                    <a:cubicBezTo>
                      <a:pt x="39" y="68"/>
                      <a:pt x="39" y="68"/>
                      <a:pt x="39" y="68"/>
                    </a:cubicBezTo>
                    <a:cubicBezTo>
                      <a:pt x="39" y="68"/>
                      <a:pt x="39" y="68"/>
                      <a:pt x="39" y="68"/>
                    </a:cubicBezTo>
                    <a:lnTo>
                      <a:pt x="0" y="62"/>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8" name="Freeform 43"/>
              <p:cNvSpPr>
                <a:spLocks/>
              </p:cNvSpPr>
              <p:nvPr/>
            </p:nvSpPr>
            <p:spPr bwMode="auto">
              <a:xfrm>
                <a:off x="1131" y="3468"/>
                <a:ext cx="197" cy="12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lnTo>
                      <a:pt x="72" y="68"/>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9" name="Freeform 44"/>
              <p:cNvSpPr>
                <a:spLocks/>
              </p:cNvSpPr>
              <p:nvPr/>
            </p:nvSpPr>
            <p:spPr bwMode="auto">
              <a:xfrm>
                <a:off x="1263" y="3349"/>
                <a:ext cx="69" cy="212"/>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lnTo>
                      <a:pt x="0" y="113"/>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0" name="Freeform 45"/>
              <p:cNvSpPr>
                <a:spLocks/>
              </p:cNvSpPr>
              <p:nvPr/>
            </p:nvSpPr>
            <p:spPr bwMode="auto">
              <a:xfrm>
                <a:off x="4886" y="3372"/>
                <a:ext cx="193" cy="223"/>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7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7"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cubicBezTo>
                      <a:pt x="0" y="116"/>
                      <a:pt x="0" y="116"/>
                      <a:pt x="0" y="116"/>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1" name="Freeform 46"/>
              <p:cNvSpPr>
                <a:spLocks/>
              </p:cNvSpPr>
              <p:nvPr/>
            </p:nvSpPr>
            <p:spPr bwMode="auto">
              <a:xfrm>
                <a:off x="4782" y="3372"/>
                <a:ext cx="193" cy="223"/>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cubicBezTo>
                      <a:pt x="69" y="119"/>
                      <a:pt x="69" y="119"/>
                      <a:pt x="69" y="119"/>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2" name="Freeform 47"/>
              <p:cNvSpPr>
                <a:spLocks/>
              </p:cNvSpPr>
              <p:nvPr/>
            </p:nvSpPr>
            <p:spPr bwMode="auto">
              <a:xfrm>
                <a:off x="4897" y="3468"/>
                <a:ext cx="195" cy="127"/>
              </a:xfrm>
              <a:custGeom>
                <a:avLst/>
                <a:gdLst>
                  <a:gd name="T0" fmla="*/ 0 w 110"/>
                  <a:gd name="T1" fmla="*/ 62 h 68"/>
                  <a:gd name="T2" fmla="*/ 0 w 110"/>
                  <a:gd name="T3" fmla="*/ 61 h 68"/>
                  <a:gd name="T4" fmla="*/ 0 w 110"/>
                  <a:gd name="T5" fmla="*/ 60 h 68"/>
                  <a:gd name="T6" fmla="*/ 1 w 110"/>
                  <a:gd name="T7" fmla="*/ 57 h 68"/>
                  <a:gd name="T8" fmla="*/ 2 w 110"/>
                  <a:gd name="T9" fmla="*/ 55 h 68"/>
                  <a:gd name="T10" fmla="*/ 5 w 110"/>
                  <a:gd name="T11" fmla="*/ 48 h 68"/>
                  <a:gd name="T12" fmla="*/ 10 w 110"/>
                  <a:gd name="T13" fmla="*/ 40 h 68"/>
                  <a:gd name="T14" fmla="*/ 17 w 110"/>
                  <a:gd name="T15" fmla="*/ 31 h 68"/>
                  <a:gd name="T16" fmla="*/ 26 w 110"/>
                  <a:gd name="T17" fmla="*/ 22 h 68"/>
                  <a:gd name="T18" fmla="*/ 30 w 110"/>
                  <a:gd name="T19" fmla="*/ 18 h 68"/>
                  <a:gd name="T20" fmla="*/ 36 w 110"/>
                  <a:gd name="T21" fmla="*/ 15 h 68"/>
                  <a:gd name="T22" fmla="*/ 41 w 110"/>
                  <a:gd name="T23" fmla="*/ 11 h 68"/>
                  <a:gd name="T24" fmla="*/ 47 w 110"/>
                  <a:gd name="T25" fmla="*/ 8 h 68"/>
                  <a:gd name="T26" fmla="*/ 59 w 110"/>
                  <a:gd name="T27" fmla="*/ 4 h 68"/>
                  <a:gd name="T28" fmla="*/ 71 w 110"/>
                  <a:gd name="T29" fmla="*/ 2 h 68"/>
                  <a:gd name="T30" fmla="*/ 81 w 110"/>
                  <a:gd name="T31" fmla="*/ 1 h 68"/>
                  <a:gd name="T32" fmla="*/ 91 w 110"/>
                  <a:gd name="T33" fmla="*/ 1 h 68"/>
                  <a:gd name="T34" fmla="*/ 95 w 110"/>
                  <a:gd name="T35" fmla="*/ 1 h 68"/>
                  <a:gd name="T36" fmla="*/ 99 w 110"/>
                  <a:gd name="T37" fmla="*/ 1 h 68"/>
                  <a:gd name="T38" fmla="*/ 105 w 110"/>
                  <a:gd name="T39" fmla="*/ 2 h 68"/>
                  <a:gd name="T40" fmla="*/ 110 w 110"/>
                  <a:gd name="T41" fmla="*/ 2 h 68"/>
                  <a:gd name="T42" fmla="*/ 105 w 110"/>
                  <a:gd name="T43" fmla="*/ 3 h 68"/>
                  <a:gd name="T44" fmla="*/ 99 w 110"/>
                  <a:gd name="T45" fmla="*/ 5 h 68"/>
                  <a:gd name="T46" fmla="*/ 96 w 110"/>
                  <a:gd name="T47" fmla="*/ 5 h 68"/>
                  <a:gd name="T48" fmla="*/ 92 w 110"/>
                  <a:gd name="T49" fmla="*/ 7 h 68"/>
                  <a:gd name="T50" fmla="*/ 83 w 110"/>
                  <a:gd name="T51" fmla="*/ 10 h 68"/>
                  <a:gd name="T52" fmla="*/ 74 w 110"/>
                  <a:gd name="T53" fmla="*/ 14 h 68"/>
                  <a:gd name="T54" fmla="*/ 66 w 110"/>
                  <a:gd name="T55" fmla="*/ 19 h 68"/>
                  <a:gd name="T56" fmla="*/ 58 w 110"/>
                  <a:gd name="T57" fmla="*/ 25 h 68"/>
                  <a:gd name="T58" fmla="*/ 54 w 110"/>
                  <a:gd name="T59" fmla="*/ 29 h 68"/>
                  <a:gd name="T60" fmla="*/ 51 w 110"/>
                  <a:gd name="T61" fmla="*/ 33 h 68"/>
                  <a:gd name="T62" fmla="*/ 48 w 110"/>
                  <a:gd name="T63" fmla="*/ 36 h 68"/>
                  <a:gd name="T64" fmla="*/ 46 w 110"/>
                  <a:gd name="T65" fmla="*/ 40 h 68"/>
                  <a:gd name="T66" fmla="*/ 42 w 110"/>
                  <a:gd name="T67" fmla="*/ 48 h 68"/>
                  <a:gd name="T68" fmla="*/ 40 w 110"/>
                  <a:gd name="T69" fmla="*/ 55 h 68"/>
                  <a:gd name="T70" fmla="*/ 39 w 110"/>
                  <a:gd name="T71" fmla="*/ 61 h 68"/>
                  <a:gd name="T72" fmla="*/ 38 w 110"/>
                  <a:gd name="T73" fmla="*/ 65 h 68"/>
                  <a:gd name="T74" fmla="*/ 38 w 110"/>
                  <a:gd name="T75" fmla="*/ 67 h 68"/>
                  <a:gd name="T76" fmla="*/ 39 w 110"/>
                  <a:gd name="T77" fmla="*/ 67 h 68"/>
                  <a:gd name="T78" fmla="*/ 40 w 110"/>
                  <a:gd name="T79" fmla="*/ 68 h 68"/>
                  <a:gd name="T80" fmla="*/ 40 w 110"/>
                  <a:gd name="T81" fmla="*/ 68 h 68"/>
                  <a:gd name="T82" fmla="*/ 0 w 110"/>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68">
                    <a:moveTo>
                      <a:pt x="0" y="62"/>
                    </a:moveTo>
                    <a:cubicBezTo>
                      <a:pt x="0" y="61"/>
                      <a:pt x="0" y="61"/>
                      <a:pt x="0" y="61"/>
                    </a:cubicBezTo>
                    <a:cubicBezTo>
                      <a:pt x="0" y="61"/>
                      <a:pt x="0" y="60"/>
                      <a:pt x="0" y="60"/>
                    </a:cubicBezTo>
                    <a:cubicBezTo>
                      <a:pt x="0" y="59"/>
                      <a:pt x="0" y="58"/>
                      <a:pt x="1" y="57"/>
                    </a:cubicBezTo>
                    <a:cubicBezTo>
                      <a:pt x="1" y="57"/>
                      <a:pt x="1" y="56"/>
                      <a:pt x="2" y="55"/>
                    </a:cubicBezTo>
                    <a:cubicBezTo>
                      <a:pt x="3" y="53"/>
                      <a:pt x="4" y="50"/>
                      <a:pt x="5" y="48"/>
                    </a:cubicBezTo>
                    <a:cubicBezTo>
                      <a:pt x="6" y="45"/>
                      <a:pt x="8" y="43"/>
                      <a:pt x="10" y="40"/>
                    </a:cubicBezTo>
                    <a:cubicBezTo>
                      <a:pt x="12" y="37"/>
                      <a:pt x="14" y="34"/>
                      <a:pt x="17" y="31"/>
                    </a:cubicBezTo>
                    <a:cubicBezTo>
                      <a:pt x="20" y="28"/>
                      <a:pt x="22" y="25"/>
                      <a:pt x="26" y="22"/>
                    </a:cubicBezTo>
                    <a:cubicBezTo>
                      <a:pt x="27" y="21"/>
                      <a:pt x="29" y="20"/>
                      <a:pt x="30" y="18"/>
                    </a:cubicBezTo>
                    <a:cubicBezTo>
                      <a:pt x="32" y="17"/>
                      <a:pt x="34" y="16"/>
                      <a:pt x="36" y="15"/>
                    </a:cubicBezTo>
                    <a:cubicBezTo>
                      <a:pt x="38" y="13"/>
                      <a:pt x="39" y="12"/>
                      <a:pt x="41" y="11"/>
                    </a:cubicBezTo>
                    <a:cubicBezTo>
                      <a:pt x="47" y="8"/>
                      <a:pt x="47" y="8"/>
                      <a:pt x="47" y="8"/>
                    </a:cubicBezTo>
                    <a:cubicBezTo>
                      <a:pt x="51" y="7"/>
                      <a:pt x="55" y="5"/>
                      <a:pt x="59" y="4"/>
                    </a:cubicBezTo>
                    <a:cubicBezTo>
                      <a:pt x="63" y="3"/>
                      <a:pt x="67" y="2"/>
                      <a:pt x="71" y="2"/>
                    </a:cubicBezTo>
                    <a:cubicBezTo>
                      <a:pt x="74" y="1"/>
                      <a:pt x="78" y="1"/>
                      <a:pt x="81" y="1"/>
                    </a:cubicBezTo>
                    <a:cubicBezTo>
                      <a:pt x="85" y="0"/>
                      <a:pt x="88" y="1"/>
                      <a:pt x="91" y="1"/>
                    </a:cubicBezTo>
                    <a:cubicBezTo>
                      <a:pt x="92" y="1"/>
                      <a:pt x="94" y="1"/>
                      <a:pt x="95" y="1"/>
                    </a:cubicBezTo>
                    <a:cubicBezTo>
                      <a:pt x="96" y="1"/>
                      <a:pt x="98" y="1"/>
                      <a:pt x="99" y="1"/>
                    </a:cubicBezTo>
                    <a:cubicBezTo>
                      <a:pt x="101" y="1"/>
                      <a:pt x="103" y="2"/>
                      <a:pt x="105" y="2"/>
                    </a:cubicBezTo>
                    <a:cubicBezTo>
                      <a:pt x="108" y="2"/>
                      <a:pt x="110" y="2"/>
                      <a:pt x="110" y="2"/>
                    </a:cubicBezTo>
                    <a:cubicBezTo>
                      <a:pt x="110" y="2"/>
                      <a:pt x="108" y="3"/>
                      <a:pt x="105" y="3"/>
                    </a:cubicBezTo>
                    <a:cubicBezTo>
                      <a:pt x="103" y="4"/>
                      <a:pt x="101" y="4"/>
                      <a:pt x="99" y="5"/>
                    </a:cubicBezTo>
                    <a:cubicBezTo>
                      <a:pt x="98" y="5"/>
                      <a:pt x="97" y="5"/>
                      <a:pt x="96" y="5"/>
                    </a:cubicBezTo>
                    <a:cubicBezTo>
                      <a:pt x="94" y="6"/>
                      <a:pt x="93" y="6"/>
                      <a:pt x="92" y="7"/>
                    </a:cubicBezTo>
                    <a:cubicBezTo>
                      <a:pt x="89" y="8"/>
                      <a:pt x="86" y="9"/>
                      <a:pt x="83" y="10"/>
                    </a:cubicBezTo>
                    <a:cubicBezTo>
                      <a:pt x="80" y="11"/>
                      <a:pt x="78" y="12"/>
                      <a:pt x="74" y="14"/>
                    </a:cubicBezTo>
                    <a:cubicBezTo>
                      <a:pt x="71" y="15"/>
                      <a:pt x="69" y="17"/>
                      <a:pt x="66" y="19"/>
                    </a:cubicBezTo>
                    <a:cubicBezTo>
                      <a:pt x="63" y="21"/>
                      <a:pt x="60" y="23"/>
                      <a:pt x="58" y="25"/>
                    </a:cubicBezTo>
                    <a:cubicBezTo>
                      <a:pt x="54" y="29"/>
                      <a:pt x="54" y="29"/>
                      <a:pt x="54" y="29"/>
                    </a:cubicBezTo>
                    <a:cubicBezTo>
                      <a:pt x="53" y="30"/>
                      <a:pt x="52" y="31"/>
                      <a:pt x="51" y="33"/>
                    </a:cubicBezTo>
                    <a:cubicBezTo>
                      <a:pt x="50" y="34"/>
                      <a:pt x="49" y="35"/>
                      <a:pt x="48" y="36"/>
                    </a:cubicBezTo>
                    <a:cubicBezTo>
                      <a:pt x="47" y="38"/>
                      <a:pt x="47" y="39"/>
                      <a:pt x="46" y="40"/>
                    </a:cubicBezTo>
                    <a:cubicBezTo>
                      <a:pt x="44" y="43"/>
                      <a:pt x="43" y="45"/>
                      <a:pt x="42" y="48"/>
                    </a:cubicBezTo>
                    <a:cubicBezTo>
                      <a:pt x="41" y="50"/>
                      <a:pt x="40" y="53"/>
                      <a:pt x="40" y="55"/>
                    </a:cubicBezTo>
                    <a:cubicBezTo>
                      <a:pt x="39" y="57"/>
                      <a:pt x="39" y="59"/>
                      <a:pt x="39" y="61"/>
                    </a:cubicBezTo>
                    <a:cubicBezTo>
                      <a:pt x="38" y="63"/>
                      <a:pt x="38" y="64"/>
                      <a:pt x="38" y="65"/>
                    </a:cubicBezTo>
                    <a:cubicBezTo>
                      <a:pt x="38" y="66"/>
                      <a:pt x="38" y="66"/>
                      <a:pt x="38" y="67"/>
                    </a:cubicBezTo>
                    <a:cubicBezTo>
                      <a:pt x="38" y="67"/>
                      <a:pt x="39" y="67"/>
                      <a:pt x="39" y="67"/>
                    </a:cubicBezTo>
                    <a:cubicBezTo>
                      <a:pt x="40" y="68"/>
                      <a:pt x="40" y="68"/>
                      <a:pt x="40" y="68"/>
                    </a:cubicBezTo>
                    <a:cubicBezTo>
                      <a:pt x="40" y="68"/>
                      <a:pt x="40" y="68"/>
                      <a:pt x="40" y="68"/>
                    </a:cubicBezTo>
                    <a:cubicBezTo>
                      <a:pt x="0" y="62"/>
                      <a:pt x="0" y="62"/>
                      <a:pt x="0" y="62"/>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3" name="Freeform 48"/>
              <p:cNvSpPr>
                <a:spLocks/>
              </p:cNvSpPr>
              <p:nvPr/>
            </p:nvSpPr>
            <p:spPr bwMode="auto">
              <a:xfrm>
                <a:off x="4762" y="3468"/>
                <a:ext cx="197" cy="12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4" name="Freeform 49"/>
              <p:cNvSpPr>
                <a:spLocks/>
              </p:cNvSpPr>
              <p:nvPr/>
            </p:nvSpPr>
            <p:spPr bwMode="auto">
              <a:xfrm>
                <a:off x="4893" y="3349"/>
                <a:ext cx="69" cy="212"/>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cubicBezTo>
                      <a:pt x="0" y="113"/>
                      <a:pt x="0" y="113"/>
                      <a:pt x="0" y="113"/>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5" name="Freeform 50"/>
              <p:cNvSpPr>
                <a:spLocks/>
              </p:cNvSpPr>
              <p:nvPr/>
            </p:nvSpPr>
            <p:spPr bwMode="auto">
              <a:xfrm>
                <a:off x="4312" y="3349"/>
                <a:ext cx="193" cy="224"/>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8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8"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lnTo>
                      <a:pt x="0" y="116"/>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6" name="Freeform 51"/>
              <p:cNvSpPr>
                <a:spLocks/>
              </p:cNvSpPr>
              <p:nvPr/>
            </p:nvSpPr>
            <p:spPr bwMode="auto">
              <a:xfrm>
                <a:off x="4207" y="3349"/>
                <a:ext cx="193" cy="224"/>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lnTo>
                      <a:pt x="69" y="119"/>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7" name="Freeform 52"/>
              <p:cNvSpPr>
                <a:spLocks/>
              </p:cNvSpPr>
              <p:nvPr/>
            </p:nvSpPr>
            <p:spPr bwMode="auto">
              <a:xfrm>
                <a:off x="4322" y="3445"/>
                <a:ext cx="195" cy="128"/>
              </a:xfrm>
              <a:custGeom>
                <a:avLst/>
                <a:gdLst>
                  <a:gd name="T0" fmla="*/ 0 w 110"/>
                  <a:gd name="T1" fmla="*/ 62 h 68"/>
                  <a:gd name="T2" fmla="*/ 0 w 110"/>
                  <a:gd name="T3" fmla="*/ 61 h 68"/>
                  <a:gd name="T4" fmla="*/ 0 w 110"/>
                  <a:gd name="T5" fmla="*/ 60 h 68"/>
                  <a:gd name="T6" fmla="*/ 1 w 110"/>
                  <a:gd name="T7" fmla="*/ 57 h 68"/>
                  <a:gd name="T8" fmla="*/ 2 w 110"/>
                  <a:gd name="T9" fmla="*/ 55 h 68"/>
                  <a:gd name="T10" fmla="*/ 5 w 110"/>
                  <a:gd name="T11" fmla="*/ 48 h 68"/>
                  <a:gd name="T12" fmla="*/ 10 w 110"/>
                  <a:gd name="T13" fmla="*/ 40 h 68"/>
                  <a:gd name="T14" fmla="*/ 17 w 110"/>
                  <a:gd name="T15" fmla="*/ 31 h 68"/>
                  <a:gd name="T16" fmla="*/ 26 w 110"/>
                  <a:gd name="T17" fmla="*/ 22 h 68"/>
                  <a:gd name="T18" fmla="*/ 30 w 110"/>
                  <a:gd name="T19" fmla="*/ 18 h 68"/>
                  <a:gd name="T20" fmla="*/ 36 w 110"/>
                  <a:gd name="T21" fmla="*/ 15 h 68"/>
                  <a:gd name="T22" fmla="*/ 41 w 110"/>
                  <a:gd name="T23" fmla="*/ 11 h 68"/>
                  <a:gd name="T24" fmla="*/ 47 w 110"/>
                  <a:gd name="T25" fmla="*/ 8 h 68"/>
                  <a:gd name="T26" fmla="*/ 59 w 110"/>
                  <a:gd name="T27" fmla="*/ 4 h 68"/>
                  <a:gd name="T28" fmla="*/ 71 w 110"/>
                  <a:gd name="T29" fmla="*/ 2 h 68"/>
                  <a:gd name="T30" fmla="*/ 81 w 110"/>
                  <a:gd name="T31" fmla="*/ 1 h 68"/>
                  <a:gd name="T32" fmla="*/ 91 w 110"/>
                  <a:gd name="T33" fmla="*/ 1 h 68"/>
                  <a:gd name="T34" fmla="*/ 95 w 110"/>
                  <a:gd name="T35" fmla="*/ 1 h 68"/>
                  <a:gd name="T36" fmla="*/ 99 w 110"/>
                  <a:gd name="T37" fmla="*/ 1 h 68"/>
                  <a:gd name="T38" fmla="*/ 105 w 110"/>
                  <a:gd name="T39" fmla="*/ 2 h 68"/>
                  <a:gd name="T40" fmla="*/ 110 w 110"/>
                  <a:gd name="T41" fmla="*/ 2 h 68"/>
                  <a:gd name="T42" fmla="*/ 105 w 110"/>
                  <a:gd name="T43" fmla="*/ 3 h 68"/>
                  <a:gd name="T44" fmla="*/ 99 w 110"/>
                  <a:gd name="T45" fmla="*/ 5 h 68"/>
                  <a:gd name="T46" fmla="*/ 96 w 110"/>
                  <a:gd name="T47" fmla="*/ 5 h 68"/>
                  <a:gd name="T48" fmla="*/ 92 w 110"/>
                  <a:gd name="T49" fmla="*/ 7 h 68"/>
                  <a:gd name="T50" fmla="*/ 83 w 110"/>
                  <a:gd name="T51" fmla="*/ 10 h 68"/>
                  <a:gd name="T52" fmla="*/ 74 w 110"/>
                  <a:gd name="T53" fmla="*/ 14 h 68"/>
                  <a:gd name="T54" fmla="*/ 66 w 110"/>
                  <a:gd name="T55" fmla="*/ 19 h 68"/>
                  <a:gd name="T56" fmla="*/ 58 w 110"/>
                  <a:gd name="T57" fmla="*/ 25 h 68"/>
                  <a:gd name="T58" fmla="*/ 54 w 110"/>
                  <a:gd name="T59" fmla="*/ 29 h 68"/>
                  <a:gd name="T60" fmla="*/ 51 w 110"/>
                  <a:gd name="T61" fmla="*/ 33 h 68"/>
                  <a:gd name="T62" fmla="*/ 48 w 110"/>
                  <a:gd name="T63" fmla="*/ 36 h 68"/>
                  <a:gd name="T64" fmla="*/ 46 w 110"/>
                  <a:gd name="T65" fmla="*/ 40 h 68"/>
                  <a:gd name="T66" fmla="*/ 42 w 110"/>
                  <a:gd name="T67" fmla="*/ 48 h 68"/>
                  <a:gd name="T68" fmla="*/ 40 w 110"/>
                  <a:gd name="T69" fmla="*/ 55 h 68"/>
                  <a:gd name="T70" fmla="*/ 39 w 110"/>
                  <a:gd name="T71" fmla="*/ 61 h 68"/>
                  <a:gd name="T72" fmla="*/ 38 w 110"/>
                  <a:gd name="T73" fmla="*/ 65 h 68"/>
                  <a:gd name="T74" fmla="*/ 38 w 110"/>
                  <a:gd name="T75" fmla="*/ 67 h 68"/>
                  <a:gd name="T76" fmla="*/ 39 w 110"/>
                  <a:gd name="T77" fmla="*/ 67 h 68"/>
                  <a:gd name="T78" fmla="*/ 40 w 110"/>
                  <a:gd name="T79" fmla="*/ 68 h 68"/>
                  <a:gd name="T80" fmla="*/ 40 w 110"/>
                  <a:gd name="T81" fmla="*/ 68 h 68"/>
                  <a:gd name="T82" fmla="*/ 0 w 110"/>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68">
                    <a:moveTo>
                      <a:pt x="0" y="62"/>
                    </a:moveTo>
                    <a:cubicBezTo>
                      <a:pt x="0" y="61"/>
                      <a:pt x="0" y="61"/>
                      <a:pt x="0" y="61"/>
                    </a:cubicBezTo>
                    <a:cubicBezTo>
                      <a:pt x="0" y="61"/>
                      <a:pt x="0" y="60"/>
                      <a:pt x="0" y="60"/>
                    </a:cubicBezTo>
                    <a:cubicBezTo>
                      <a:pt x="0" y="59"/>
                      <a:pt x="0" y="58"/>
                      <a:pt x="1" y="57"/>
                    </a:cubicBezTo>
                    <a:cubicBezTo>
                      <a:pt x="1" y="57"/>
                      <a:pt x="1" y="56"/>
                      <a:pt x="2" y="55"/>
                    </a:cubicBezTo>
                    <a:cubicBezTo>
                      <a:pt x="3" y="53"/>
                      <a:pt x="4" y="50"/>
                      <a:pt x="5" y="48"/>
                    </a:cubicBezTo>
                    <a:cubicBezTo>
                      <a:pt x="6" y="45"/>
                      <a:pt x="8" y="43"/>
                      <a:pt x="10" y="40"/>
                    </a:cubicBezTo>
                    <a:cubicBezTo>
                      <a:pt x="12" y="37"/>
                      <a:pt x="14" y="34"/>
                      <a:pt x="17" y="31"/>
                    </a:cubicBezTo>
                    <a:cubicBezTo>
                      <a:pt x="20" y="28"/>
                      <a:pt x="22" y="25"/>
                      <a:pt x="26" y="22"/>
                    </a:cubicBezTo>
                    <a:cubicBezTo>
                      <a:pt x="27" y="21"/>
                      <a:pt x="29" y="20"/>
                      <a:pt x="30" y="18"/>
                    </a:cubicBezTo>
                    <a:cubicBezTo>
                      <a:pt x="32" y="17"/>
                      <a:pt x="34" y="16"/>
                      <a:pt x="36" y="15"/>
                    </a:cubicBezTo>
                    <a:cubicBezTo>
                      <a:pt x="38" y="13"/>
                      <a:pt x="39" y="12"/>
                      <a:pt x="41" y="11"/>
                    </a:cubicBezTo>
                    <a:cubicBezTo>
                      <a:pt x="47" y="8"/>
                      <a:pt x="47" y="8"/>
                      <a:pt x="47" y="8"/>
                    </a:cubicBezTo>
                    <a:cubicBezTo>
                      <a:pt x="51" y="7"/>
                      <a:pt x="55" y="5"/>
                      <a:pt x="59" y="4"/>
                    </a:cubicBezTo>
                    <a:cubicBezTo>
                      <a:pt x="63" y="3"/>
                      <a:pt x="67" y="2"/>
                      <a:pt x="71" y="2"/>
                    </a:cubicBezTo>
                    <a:cubicBezTo>
                      <a:pt x="74" y="1"/>
                      <a:pt x="78" y="1"/>
                      <a:pt x="81" y="1"/>
                    </a:cubicBezTo>
                    <a:cubicBezTo>
                      <a:pt x="85" y="0"/>
                      <a:pt x="88" y="1"/>
                      <a:pt x="91" y="1"/>
                    </a:cubicBezTo>
                    <a:cubicBezTo>
                      <a:pt x="92" y="1"/>
                      <a:pt x="94" y="1"/>
                      <a:pt x="95" y="1"/>
                    </a:cubicBezTo>
                    <a:cubicBezTo>
                      <a:pt x="96" y="1"/>
                      <a:pt x="98" y="1"/>
                      <a:pt x="99" y="1"/>
                    </a:cubicBezTo>
                    <a:cubicBezTo>
                      <a:pt x="101" y="1"/>
                      <a:pt x="103" y="2"/>
                      <a:pt x="105" y="2"/>
                    </a:cubicBezTo>
                    <a:cubicBezTo>
                      <a:pt x="108" y="2"/>
                      <a:pt x="110" y="2"/>
                      <a:pt x="110" y="2"/>
                    </a:cubicBezTo>
                    <a:cubicBezTo>
                      <a:pt x="110" y="2"/>
                      <a:pt x="108" y="3"/>
                      <a:pt x="105" y="3"/>
                    </a:cubicBezTo>
                    <a:cubicBezTo>
                      <a:pt x="103" y="4"/>
                      <a:pt x="101" y="4"/>
                      <a:pt x="99" y="5"/>
                    </a:cubicBezTo>
                    <a:cubicBezTo>
                      <a:pt x="98" y="5"/>
                      <a:pt x="97" y="5"/>
                      <a:pt x="96" y="5"/>
                    </a:cubicBezTo>
                    <a:cubicBezTo>
                      <a:pt x="94" y="6"/>
                      <a:pt x="93" y="6"/>
                      <a:pt x="92" y="7"/>
                    </a:cubicBezTo>
                    <a:cubicBezTo>
                      <a:pt x="89" y="8"/>
                      <a:pt x="86" y="9"/>
                      <a:pt x="83" y="10"/>
                    </a:cubicBezTo>
                    <a:cubicBezTo>
                      <a:pt x="80" y="11"/>
                      <a:pt x="78" y="12"/>
                      <a:pt x="74" y="14"/>
                    </a:cubicBezTo>
                    <a:cubicBezTo>
                      <a:pt x="71" y="15"/>
                      <a:pt x="69" y="17"/>
                      <a:pt x="66" y="19"/>
                    </a:cubicBezTo>
                    <a:cubicBezTo>
                      <a:pt x="63" y="21"/>
                      <a:pt x="60" y="23"/>
                      <a:pt x="58" y="25"/>
                    </a:cubicBezTo>
                    <a:cubicBezTo>
                      <a:pt x="54" y="29"/>
                      <a:pt x="54" y="29"/>
                      <a:pt x="54" y="29"/>
                    </a:cubicBezTo>
                    <a:cubicBezTo>
                      <a:pt x="53" y="30"/>
                      <a:pt x="52" y="31"/>
                      <a:pt x="51" y="33"/>
                    </a:cubicBezTo>
                    <a:cubicBezTo>
                      <a:pt x="50" y="34"/>
                      <a:pt x="49" y="35"/>
                      <a:pt x="48" y="36"/>
                    </a:cubicBezTo>
                    <a:cubicBezTo>
                      <a:pt x="47" y="38"/>
                      <a:pt x="47" y="39"/>
                      <a:pt x="46" y="40"/>
                    </a:cubicBezTo>
                    <a:cubicBezTo>
                      <a:pt x="44" y="43"/>
                      <a:pt x="43" y="45"/>
                      <a:pt x="42" y="48"/>
                    </a:cubicBezTo>
                    <a:cubicBezTo>
                      <a:pt x="41" y="50"/>
                      <a:pt x="40" y="53"/>
                      <a:pt x="40" y="55"/>
                    </a:cubicBezTo>
                    <a:cubicBezTo>
                      <a:pt x="39" y="57"/>
                      <a:pt x="39" y="59"/>
                      <a:pt x="39" y="61"/>
                    </a:cubicBezTo>
                    <a:cubicBezTo>
                      <a:pt x="38" y="63"/>
                      <a:pt x="38" y="64"/>
                      <a:pt x="38" y="65"/>
                    </a:cubicBezTo>
                    <a:cubicBezTo>
                      <a:pt x="38" y="66"/>
                      <a:pt x="38" y="66"/>
                      <a:pt x="38" y="67"/>
                    </a:cubicBezTo>
                    <a:cubicBezTo>
                      <a:pt x="38" y="67"/>
                      <a:pt x="39" y="67"/>
                      <a:pt x="39" y="67"/>
                    </a:cubicBezTo>
                    <a:cubicBezTo>
                      <a:pt x="40" y="68"/>
                      <a:pt x="40" y="68"/>
                      <a:pt x="40" y="68"/>
                    </a:cubicBezTo>
                    <a:cubicBezTo>
                      <a:pt x="40" y="68"/>
                      <a:pt x="40" y="68"/>
                      <a:pt x="40" y="68"/>
                    </a:cubicBezTo>
                    <a:lnTo>
                      <a:pt x="0" y="62"/>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8" name="Freeform 53"/>
              <p:cNvSpPr>
                <a:spLocks/>
              </p:cNvSpPr>
              <p:nvPr/>
            </p:nvSpPr>
            <p:spPr bwMode="auto">
              <a:xfrm>
                <a:off x="4188" y="3445"/>
                <a:ext cx="197" cy="128"/>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9" name="Freeform 54"/>
              <p:cNvSpPr>
                <a:spLocks/>
              </p:cNvSpPr>
              <p:nvPr/>
            </p:nvSpPr>
            <p:spPr bwMode="auto">
              <a:xfrm>
                <a:off x="4319" y="3327"/>
                <a:ext cx="69" cy="212"/>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lnTo>
                      <a:pt x="0" y="113"/>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0" name="Freeform 55"/>
              <p:cNvSpPr>
                <a:spLocks/>
              </p:cNvSpPr>
              <p:nvPr/>
            </p:nvSpPr>
            <p:spPr bwMode="auto">
              <a:xfrm>
                <a:off x="6070" y="3372"/>
                <a:ext cx="194" cy="223"/>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8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8"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lnTo>
                      <a:pt x="0" y="116"/>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1" name="Freeform 56"/>
              <p:cNvSpPr>
                <a:spLocks/>
              </p:cNvSpPr>
              <p:nvPr/>
            </p:nvSpPr>
            <p:spPr bwMode="auto">
              <a:xfrm>
                <a:off x="5966" y="3372"/>
                <a:ext cx="193" cy="223"/>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cubicBezTo>
                      <a:pt x="69" y="119"/>
                      <a:pt x="69" y="119"/>
                      <a:pt x="69" y="119"/>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2" name="Freeform 57"/>
              <p:cNvSpPr>
                <a:spLocks/>
              </p:cNvSpPr>
              <p:nvPr/>
            </p:nvSpPr>
            <p:spPr bwMode="auto">
              <a:xfrm>
                <a:off x="6081" y="3468"/>
                <a:ext cx="195" cy="127"/>
              </a:xfrm>
              <a:custGeom>
                <a:avLst/>
                <a:gdLst>
                  <a:gd name="T0" fmla="*/ 0 w 110"/>
                  <a:gd name="T1" fmla="*/ 62 h 68"/>
                  <a:gd name="T2" fmla="*/ 0 w 110"/>
                  <a:gd name="T3" fmla="*/ 61 h 68"/>
                  <a:gd name="T4" fmla="*/ 0 w 110"/>
                  <a:gd name="T5" fmla="*/ 60 h 68"/>
                  <a:gd name="T6" fmla="*/ 1 w 110"/>
                  <a:gd name="T7" fmla="*/ 57 h 68"/>
                  <a:gd name="T8" fmla="*/ 2 w 110"/>
                  <a:gd name="T9" fmla="*/ 55 h 68"/>
                  <a:gd name="T10" fmla="*/ 5 w 110"/>
                  <a:gd name="T11" fmla="*/ 48 h 68"/>
                  <a:gd name="T12" fmla="*/ 10 w 110"/>
                  <a:gd name="T13" fmla="*/ 40 h 68"/>
                  <a:gd name="T14" fmla="*/ 17 w 110"/>
                  <a:gd name="T15" fmla="*/ 31 h 68"/>
                  <a:gd name="T16" fmla="*/ 26 w 110"/>
                  <a:gd name="T17" fmla="*/ 22 h 68"/>
                  <a:gd name="T18" fmla="*/ 30 w 110"/>
                  <a:gd name="T19" fmla="*/ 18 h 68"/>
                  <a:gd name="T20" fmla="*/ 36 w 110"/>
                  <a:gd name="T21" fmla="*/ 15 h 68"/>
                  <a:gd name="T22" fmla="*/ 41 w 110"/>
                  <a:gd name="T23" fmla="*/ 11 h 68"/>
                  <a:gd name="T24" fmla="*/ 47 w 110"/>
                  <a:gd name="T25" fmla="*/ 8 h 68"/>
                  <a:gd name="T26" fmla="*/ 59 w 110"/>
                  <a:gd name="T27" fmla="*/ 4 h 68"/>
                  <a:gd name="T28" fmla="*/ 71 w 110"/>
                  <a:gd name="T29" fmla="*/ 2 h 68"/>
                  <a:gd name="T30" fmla="*/ 81 w 110"/>
                  <a:gd name="T31" fmla="*/ 1 h 68"/>
                  <a:gd name="T32" fmla="*/ 91 w 110"/>
                  <a:gd name="T33" fmla="*/ 1 h 68"/>
                  <a:gd name="T34" fmla="*/ 95 w 110"/>
                  <a:gd name="T35" fmla="*/ 1 h 68"/>
                  <a:gd name="T36" fmla="*/ 99 w 110"/>
                  <a:gd name="T37" fmla="*/ 1 h 68"/>
                  <a:gd name="T38" fmla="*/ 105 w 110"/>
                  <a:gd name="T39" fmla="*/ 2 h 68"/>
                  <a:gd name="T40" fmla="*/ 110 w 110"/>
                  <a:gd name="T41" fmla="*/ 2 h 68"/>
                  <a:gd name="T42" fmla="*/ 105 w 110"/>
                  <a:gd name="T43" fmla="*/ 3 h 68"/>
                  <a:gd name="T44" fmla="*/ 99 w 110"/>
                  <a:gd name="T45" fmla="*/ 5 h 68"/>
                  <a:gd name="T46" fmla="*/ 96 w 110"/>
                  <a:gd name="T47" fmla="*/ 5 h 68"/>
                  <a:gd name="T48" fmla="*/ 92 w 110"/>
                  <a:gd name="T49" fmla="*/ 7 h 68"/>
                  <a:gd name="T50" fmla="*/ 83 w 110"/>
                  <a:gd name="T51" fmla="*/ 10 h 68"/>
                  <a:gd name="T52" fmla="*/ 74 w 110"/>
                  <a:gd name="T53" fmla="*/ 14 h 68"/>
                  <a:gd name="T54" fmla="*/ 66 w 110"/>
                  <a:gd name="T55" fmla="*/ 19 h 68"/>
                  <a:gd name="T56" fmla="*/ 58 w 110"/>
                  <a:gd name="T57" fmla="*/ 25 h 68"/>
                  <a:gd name="T58" fmla="*/ 54 w 110"/>
                  <a:gd name="T59" fmla="*/ 29 h 68"/>
                  <a:gd name="T60" fmla="*/ 51 w 110"/>
                  <a:gd name="T61" fmla="*/ 33 h 68"/>
                  <a:gd name="T62" fmla="*/ 48 w 110"/>
                  <a:gd name="T63" fmla="*/ 36 h 68"/>
                  <a:gd name="T64" fmla="*/ 46 w 110"/>
                  <a:gd name="T65" fmla="*/ 40 h 68"/>
                  <a:gd name="T66" fmla="*/ 42 w 110"/>
                  <a:gd name="T67" fmla="*/ 48 h 68"/>
                  <a:gd name="T68" fmla="*/ 40 w 110"/>
                  <a:gd name="T69" fmla="*/ 55 h 68"/>
                  <a:gd name="T70" fmla="*/ 39 w 110"/>
                  <a:gd name="T71" fmla="*/ 61 h 68"/>
                  <a:gd name="T72" fmla="*/ 38 w 110"/>
                  <a:gd name="T73" fmla="*/ 65 h 68"/>
                  <a:gd name="T74" fmla="*/ 38 w 110"/>
                  <a:gd name="T75" fmla="*/ 67 h 68"/>
                  <a:gd name="T76" fmla="*/ 39 w 110"/>
                  <a:gd name="T77" fmla="*/ 67 h 68"/>
                  <a:gd name="T78" fmla="*/ 40 w 110"/>
                  <a:gd name="T79" fmla="*/ 68 h 68"/>
                  <a:gd name="T80" fmla="*/ 40 w 110"/>
                  <a:gd name="T81" fmla="*/ 68 h 68"/>
                  <a:gd name="T82" fmla="*/ 0 w 110"/>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68">
                    <a:moveTo>
                      <a:pt x="0" y="62"/>
                    </a:moveTo>
                    <a:cubicBezTo>
                      <a:pt x="0" y="61"/>
                      <a:pt x="0" y="61"/>
                      <a:pt x="0" y="61"/>
                    </a:cubicBezTo>
                    <a:cubicBezTo>
                      <a:pt x="0" y="61"/>
                      <a:pt x="0" y="60"/>
                      <a:pt x="0" y="60"/>
                    </a:cubicBezTo>
                    <a:cubicBezTo>
                      <a:pt x="0" y="59"/>
                      <a:pt x="0" y="58"/>
                      <a:pt x="1" y="57"/>
                    </a:cubicBezTo>
                    <a:cubicBezTo>
                      <a:pt x="1" y="57"/>
                      <a:pt x="1" y="56"/>
                      <a:pt x="2" y="55"/>
                    </a:cubicBezTo>
                    <a:cubicBezTo>
                      <a:pt x="3" y="53"/>
                      <a:pt x="4" y="50"/>
                      <a:pt x="5" y="48"/>
                    </a:cubicBezTo>
                    <a:cubicBezTo>
                      <a:pt x="6" y="45"/>
                      <a:pt x="8" y="43"/>
                      <a:pt x="10" y="40"/>
                    </a:cubicBezTo>
                    <a:cubicBezTo>
                      <a:pt x="12" y="37"/>
                      <a:pt x="14" y="34"/>
                      <a:pt x="17" y="31"/>
                    </a:cubicBezTo>
                    <a:cubicBezTo>
                      <a:pt x="20" y="28"/>
                      <a:pt x="22" y="25"/>
                      <a:pt x="26" y="22"/>
                    </a:cubicBezTo>
                    <a:cubicBezTo>
                      <a:pt x="27" y="21"/>
                      <a:pt x="29" y="20"/>
                      <a:pt x="30" y="18"/>
                    </a:cubicBezTo>
                    <a:cubicBezTo>
                      <a:pt x="32" y="17"/>
                      <a:pt x="34" y="16"/>
                      <a:pt x="36" y="15"/>
                    </a:cubicBezTo>
                    <a:cubicBezTo>
                      <a:pt x="38" y="13"/>
                      <a:pt x="39" y="12"/>
                      <a:pt x="41" y="11"/>
                    </a:cubicBezTo>
                    <a:cubicBezTo>
                      <a:pt x="47" y="8"/>
                      <a:pt x="47" y="8"/>
                      <a:pt x="47" y="8"/>
                    </a:cubicBezTo>
                    <a:cubicBezTo>
                      <a:pt x="51" y="7"/>
                      <a:pt x="55" y="5"/>
                      <a:pt x="59" y="4"/>
                    </a:cubicBezTo>
                    <a:cubicBezTo>
                      <a:pt x="63" y="3"/>
                      <a:pt x="67" y="2"/>
                      <a:pt x="71" y="2"/>
                    </a:cubicBezTo>
                    <a:cubicBezTo>
                      <a:pt x="74" y="1"/>
                      <a:pt x="78" y="1"/>
                      <a:pt x="81" y="1"/>
                    </a:cubicBezTo>
                    <a:cubicBezTo>
                      <a:pt x="85" y="0"/>
                      <a:pt x="88" y="1"/>
                      <a:pt x="91" y="1"/>
                    </a:cubicBezTo>
                    <a:cubicBezTo>
                      <a:pt x="92" y="1"/>
                      <a:pt x="94" y="1"/>
                      <a:pt x="95" y="1"/>
                    </a:cubicBezTo>
                    <a:cubicBezTo>
                      <a:pt x="96" y="1"/>
                      <a:pt x="98" y="1"/>
                      <a:pt x="99" y="1"/>
                    </a:cubicBezTo>
                    <a:cubicBezTo>
                      <a:pt x="101" y="1"/>
                      <a:pt x="103" y="2"/>
                      <a:pt x="105" y="2"/>
                    </a:cubicBezTo>
                    <a:cubicBezTo>
                      <a:pt x="108" y="2"/>
                      <a:pt x="110" y="2"/>
                      <a:pt x="110" y="2"/>
                    </a:cubicBezTo>
                    <a:cubicBezTo>
                      <a:pt x="110" y="2"/>
                      <a:pt x="108" y="3"/>
                      <a:pt x="105" y="3"/>
                    </a:cubicBezTo>
                    <a:cubicBezTo>
                      <a:pt x="103" y="4"/>
                      <a:pt x="101" y="4"/>
                      <a:pt x="99" y="5"/>
                    </a:cubicBezTo>
                    <a:cubicBezTo>
                      <a:pt x="98" y="5"/>
                      <a:pt x="97" y="5"/>
                      <a:pt x="96" y="5"/>
                    </a:cubicBezTo>
                    <a:cubicBezTo>
                      <a:pt x="94" y="6"/>
                      <a:pt x="93" y="6"/>
                      <a:pt x="92" y="7"/>
                    </a:cubicBezTo>
                    <a:cubicBezTo>
                      <a:pt x="89" y="8"/>
                      <a:pt x="86" y="9"/>
                      <a:pt x="83" y="10"/>
                    </a:cubicBezTo>
                    <a:cubicBezTo>
                      <a:pt x="80" y="11"/>
                      <a:pt x="78" y="12"/>
                      <a:pt x="74" y="14"/>
                    </a:cubicBezTo>
                    <a:cubicBezTo>
                      <a:pt x="71" y="15"/>
                      <a:pt x="69" y="17"/>
                      <a:pt x="66" y="19"/>
                    </a:cubicBezTo>
                    <a:cubicBezTo>
                      <a:pt x="63" y="21"/>
                      <a:pt x="60" y="23"/>
                      <a:pt x="58" y="25"/>
                    </a:cubicBezTo>
                    <a:cubicBezTo>
                      <a:pt x="54" y="29"/>
                      <a:pt x="54" y="29"/>
                      <a:pt x="54" y="29"/>
                    </a:cubicBezTo>
                    <a:cubicBezTo>
                      <a:pt x="53" y="30"/>
                      <a:pt x="52" y="31"/>
                      <a:pt x="51" y="33"/>
                    </a:cubicBezTo>
                    <a:cubicBezTo>
                      <a:pt x="50" y="34"/>
                      <a:pt x="49" y="35"/>
                      <a:pt x="48" y="36"/>
                    </a:cubicBezTo>
                    <a:cubicBezTo>
                      <a:pt x="47" y="38"/>
                      <a:pt x="47" y="39"/>
                      <a:pt x="46" y="40"/>
                    </a:cubicBezTo>
                    <a:cubicBezTo>
                      <a:pt x="44" y="43"/>
                      <a:pt x="43" y="45"/>
                      <a:pt x="42" y="48"/>
                    </a:cubicBezTo>
                    <a:cubicBezTo>
                      <a:pt x="41" y="50"/>
                      <a:pt x="40" y="53"/>
                      <a:pt x="40" y="55"/>
                    </a:cubicBezTo>
                    <a:cubicBezTo>
                      <a:pt x="39" y="57"/>
                      <a:pt x="39" y="59"/>
                      <a:pt x="39" y="61"/>
                    </a:cubicBezTo>
                    <a:cubicBezTo>
                      <a:pt x="38" y="63"/>
                      <a:pt x="38" y="64"/>
                      <a:pt x="38" y="65"/>
                    </a:cubicBezTo>
                    <a:cubicBezTo>
                      <a:pt x="38" y="66"/>
                      <a:pt x="38" y="66"/>
                      <a:pt x="38" y="67"/>
                    </a:cubicBezTo>
                    <a:cubicBezTo>
                      <a:pt x="38" y="67"/>
                      <a:pt x="39" y="67"/>
                      <a:pt x="39" y="67"/>
                    </a:cubicBezTo>
                    <a:cubicBezTo>
                      <a:pt x="40" y="68"/>
                      <a:pt x="40" y="68"/>
                      <a:pt x="40" y="68"/>
                    </a:cubicBezTo>
                    <a:cubicBezTo>
                      <a:pt x="40" y="68"/>
                      <a:pt x="40" y="68"/>
                      <a:pt x="40" y="68"/>
                    </a:cubicBezTo>
                    <a:lnTo>
                      <a:pt x="0" y="62"/>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3" name="Freeform 58"/>
              <p:cNvSpPr>
                <a:spLocks/>
              </p:cNvSpPr>
              <p:nvPr/>
            </p:nvSpPr>
            <p:spPr bwMode="auto">
              <a:xfrm>
                <a:off x="5946" y="3468"/>
                <a:ext cx="197" cy="12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4" name="Freeform 59"/>
              <p:cNvSpPr>
                <a:spLocks/>
              </p:cNvSpPr>
              <p:nvPr/>
            </p:nvSpPr>
            <p:spPr bwMode="auto">
              <a:xfrm>
                <a:off x="6078" y="3349"/>
                <a:ext cx="69" cy="212"/>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cubicBezTo>
                      <a:pt x="0" y="113"/>
                      <a:pt x="0" y="113"/>
                      <a:pt x="0" y="113"/>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5" name="Freeform 60"/>
              <p:cNvSpPr>
                <a:spLocks/>
              </p:cNvSpPr>
              <p:nvPr/>
            </p:nvSpPr>
            <p:spPr bwMode="auto">
              <a:xfrm>
                <a:off x="5058" y="2833"/>
                <a:ext cx="442" cy="646"/>
              </a:xfrm>
              <a:custGeom>
                <a:avLst/>
                <a:gdLst>
                  <a:gd name="T0" fmla="*/ 220 w 442"/>
                  <a:gd name="T1" fmla="*/ 0 h 646"/>
                  <a:gd name="T2" fmla="*/ 0 w 442"/>
                  <a:gd name="T3" fmla="*/ 646 h 646"/>
                  <a:gd name="T4" fmla="*/ 216 w 442"/>
                  <a:gd name="T5" fmla="*/ 646 h 646"/>
                  <a:gd name="T6" fmla="*/ 225 w 442"/>
                  <a:gd name="T7" fmla="*/ 646 h 646"/>
                  <a:gd name="T8" fmla="*/ 442 w 442"/>
                  <a:gd name="T9" fmla="*/ 646 h 646"/>
                  <a:gd name="T10" fmla="*/ 220 w 442"/>
                  <a:gd name="T11" fmla="*/ 0 h 646"/>
                </a:gdLst>
                <a:ahLst/>
                <a:cxnLst>
                  <a:cxn ang="0">
                    <a:pos x="T0" y="T1"/>
                  </a:cxn>
                  <a:cxn ang="0">
                    <a:pos x="T2" y="T3"/>
                  </a:cxn>
                  <a:cxn ang="0">
                    <a:pos x="T4" y="T5"/>
                  </a:cxn>
                  <a:cxn ang="0">
                    <a:pos x="T6" y="T7"/>
                  </a:cxn>
                  <a:cxn ang="0">
                    <a:pos x="T8" y="T9"/>
                  </a:cxn>
                  <a:cxn ang="0">
                    <a:pos x="T10" y="T11"/>
                  </a:cxn>
                </a:cxnLst>
                <a:rect l="0" t="0" r="r" b="b"/>
                <a:pathLst>
                  <a:path w="442" h="646">
                    <a:moveTo>
                      <a:pt x="220" y="0"/>
                    </a:moveTo>
                    <a:lnTo>
                      <a:pt x="0" y="646"/>
                    </a:lnTo>
                    <a:lnTo>
                      <a:pt x="216" y="646"/>
                    </a:lnTo>
                    <a:lnTo>
                      <a:pt x="225" y="646"/>
                    </a:lnTo>
                    <a:lnTo>
                      <a:pt x="442" y="646"/>
                    </a:lnTo>
                    <a:lnTo>
                      <a:pt x="220"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6" name="Freeform 61"/>
              <p:cNvSpPr>
                <a:spLocks/>
              </p:cNvSpPr>
              <p:nvPr/>
            </p:nvSpPr>
            <p:spPr bwMode="auto">
              <a:xfrm>
                <a:off x="5058" y="2833"/>
                <a:ext cx="442" cy="646"/>
              </a:xfrm>
              <a:custGeom>
                <a:avLst/>
                <a:gdLst>
                  <a:gd name="T0" fmla="*/ 220 w 442"/>
                  <a:gd name="T1" fmla="*/ 0 h 646"/>
                  <a:gd name="T2" fmla="*/ 0 w 442"/>
                  <a:gd name="T3" fmla="*/ 646 h 646"/>
                  <a:gd name="T4" fmla="*/ 216 w 442"/>
                  <a:gd name="T5" fmla="*/ 646 h 646"/>
                  <a:gd name="T6" fmla="*/ 225 w 442"/>
                  <a:gd name="T7" fmla="*/ 646 h 646"/>
                  <a:gd name="T8" fmla="*/ 442 w 442"/>
                  <a:gd name="T9" fmla="*/ 646 h 646"/>
                  <a:gd name="T10" fmla="*/ 220 w 442"/>
                  <a:gd name="T11" fmla="*/ 0 h 646"/>
                </a:gdLst>
                <a:ahLst/>
                <a:cxnLst>
                  <a:cxn ang="0">
                    <a:pos x="T0" y="T1"/>
                  </a:cxn>
                  <a:cxn ang="0">
                    <a:pos x="T2" y="T3"/>
                  </a:cxn>
                  <a:cxn ang="0">
                    <a:pos x="T4" y="T5"/>
                  </a:cxn>
                  <a:cxn ang="0">
                    <a:pos x="T6" y="T7"/>
                  </a:cxn>
                  <a:cxn ang="0">
                    <a:pos x="T8" y="T9"/>
                  </a:cxn>
                  <a:cxn ang="0">
                    <a:pos x="T10" y="T11"/>
                  </a:cxn>
                </a:cxnLst>
                <a:rect l="0" t="0" r="r" b="b"/>
                <a:pathLst>
                  <a:path w="442" h="646">
                    <a:moveTo>
                      <a:pt x="220" y="0"/>
                    </a:moveTo>
                    <a:lnTo>
                      <a:pt x="0" y="646"/>
                    </a:lnTo>
                    <a:lnTo>
                      <a:pt x="216" y="646"/>
                    </a:lnTo>
                    <a:lnTo>
                      <a:pt x="225" y="646"/>
                    </a:lnTo>
                    <a:lnTo>
                      <a:pt x="442" y="646"/>
                    </a:lnTo>
                    <a:lnTo>
                      <a:pt x="2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7" name="Freeform 62"/>
              <p:cNvSpPr>
                <a:spLocks/>
              </p:cNvSpPr>
              <p:nvPr/>
            </p:nvSpPr>
            <p:spPr bwMode="auto">
              <a:xfrm>
                <a:off x="5165" y="3145"/>
                <a:ext cx="228" cy="454"/>
              </a:xfrm>
              <a:custGeom>
                <a:avLst/>
                <a:gdLst>
                  <a:gd name="T0" fmla="*/ 228 w 228"/>
                  <a:gd name="T1" fmla="*/ 176 h 454"/>
                  <a:gd name="T2" fmla="*/ 129 w 228"/>
                  <a:gd name="T3" fmla="*/ 206 h 454"/>
                  <a:gd name="T4" fmla="*/ 109 w 228"/>
                  <a:gd name="T5" fmla="*/ 0 h 454"/>
                  <a:gd name="T6" fmla="*/ 90 w 228"/>
                  <a:gd name="T7" fmla="*/ 270 h 454"/>
                  <a:gd name="T8" fmla="*/ 0 w 228"/>
                  <a:gd name="T9" fmla="*/ 246 h 454"/>
                  <a:gd name="T10" fmla="*/ 83 w 228"/>
                  <a:gd name="T11" fmla="*/ 315 h 454"/>
                  <a:gd name="T12" fmla="*/ 74 w 228"/>
                  <a:gd name="T13" fmla="*/ 454 h 454"/>
                  <a:gd name="T14" fmla="*/ 145 w 228"/>
                  <a:gd name="T15" fmla="*/ 454 h 454"/>
                  <a:gd name="T16" fmla="*/ 132 w 228"/>
                  <a:gd name="T17" fmla="*/ 251 h 454"/>
                  <a:gd name="T18" fmla="*/ 228 w 228"/>
                  <a:gd name="T19" fmla="*/ 17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454">
                    <a:moveTo>
                      <a:pt x="228" y="176"/>
                    </a:moveTo>
                    <a:lnTo>
                      <a:pt x="129" y="206"/>
                    </a:lnTo>
                    <a:lnTo>
                      <a:pt x="109" y="0"/>
                    </a:lnTo>
                    <a:lnTo>
                      <a:pt x="90" y="270"/>
                    </a:lnTo>
                    <a:lnTo>
                      <a:pt x="0" y="246"/>
                    </a:lnTo>
                    <a:lnTo>
                      <a:pt x="83" y="315"/>
                    </a:lnTo>
                    <a:lnTo>
                      <a:pt x="74" y="454"/>
                    </a:lnTo>
                    <a:lnTo>
                      <a:pt x="145" y="454"/>
                    </a:lnTo>
                    <a:lnTo>
                      <a:pt x="132" y="251"/>
                    </a:lnTo>
                    <a:lnTo>
                      <a:pt x="228" y="176"/>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8" name="Freeform 63"/>
              <p:cNvSpPr>
                <a:spLocks/>
              </p:cNvSpPr>
              <p:nvPr/>
            </p:nvSpPr>
            <p:spPr bwMode="auto">
              <a:xfrm>
                <a:off x="5165" y="3145"/>
                <a:ext cx="228" cy="454"/>
              </a:xfrm>
              <a:custGeom>
                <a:avLst/>
                <a:gdLst>
                  <a:gd name="T0" fmla="*/ 228 w 228"/>
                  <a:gd name="T1" fmla="*/ 176 h 454"/>
                  <a:gd name="T2" fmla="*/ 129 w 228"/>
                  <a:gd name="T3" fmla="*/ 206 h 454"/>
                  <a:gd name="T4" fmla="*/ 109 w 228"/>
                  <a:gd name="T5" fmla="*/ 0 h 454"/>
                  <a:gd name="T6" fmla="*/ 90 w 228"/>
                  <a:gd name="T7" fmla="*/ 270 h 454"/>
                  <a:gd name="T8" fmla="*/ 0 w 228"/>
                  <a:gd name="T9" fmla="*/ 246 h 454"/>
                  <a:gd name="T10" fmla="*/ 83 w 228"/>
                  <a:gd name="T11" fmla="*/ 315 h 454"/>
                  <a:gd name="T12" fmla="*/ 74 w 228"/>
                  <a:gd name="T13" fmla="*/ 454 h 454"/>
                  <a:gd name="T14" fmla="*/ 145 w 228"/>
                  <a:gd name="T15" fmla="*/ 454 h 454"/>
                  <a:gd name="T16" fmla="*/ 132 w 228"/>
                  <a:gd name="T17" fmla="*/ 251 h 454"/>
                  <a:gd name="T18" fmla="*/ 228 w 228"/>
                  <a:gd name="T19" fmla="*/ 17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454">
                    <a:moveTo>
                      <a:pt x="228" y="176"/>
                    </a:moveTo>
                    <a:lnTo>
                      <a:pt x="129" y="206"/>
                    </a:lnTo>
                    <a:lnTo>
                      <a:pt x="109" y="0"/>
                    </a:lnTo>
                    <a:lnTo>
                      <a:pt x="90" y="270"/>
                    </a:lnTo>
                    <a:lnTo>
                      <a:pt x="0" y="246"/>
                    </a:lnTo>
                    <a:lnTo>
                      <a:pt x="83" y="315"/>
                    </a:lnTo>
                    <a:lnTo>
                      <a:pt x="74" y="454"/>
                    </a:lnTo>
                    <a:lnTo>
                      <a:pt x="145" y="454"/>
                    </a:lnTo>
                    <a:lnTo>
                      <a:pt x="132" y="251"/>
                    </a:lnTo>
                    <a:lnTo>
                      <a:pt x="228" y="1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9" name="Freeform 64"/>
              <p:cNvSpPr>
                <a:spLocks noEditPoints="1"/>
              </p:cNvSpPr>
              <p:nvPr/>
            </p:nvSpPr>
            <p:spPr bwMode="auto">
              <a:xfrm>
                <a:off x="5303" y="3479"/>
                <a:ext cx="197" cy="5"/>
              </a:xfrm>
              <a:custGeom>
                <a:avLst/>
                <a:gdLst>
                  <a:gd name="T0" fmla="*/ 57 w 197"/>
                  <a:gd name="T1" fmla="*/ 0 h 5"/>
                  <a:gd name="T2" fmla="*/ 0 w 197"/>
                  <a:gd name="T3" fmla="*/ 0 h 5"/>
                  <a:gd name="T4" fmla="*/ 0 w 197"/>
                  <a:gd name="T5" fmla="*/ 5 h 5"/>
                  <a:gd name="T6" fmla="*/ 57 w 197"/>
                  <a:gd name="T7" fmla="*/ 5 h 5"/>
                  <a:gd name="T8" fmla="*/ 57 w 197"/>
                  <a:gd name="T9" fmla="*/ 0 h 5"/>
                  <a:gd name="T10" fmla="*/ 195 w 197"/>
                  <a:gd name="T11" fmla="*/ 0 h 5"/>
                  <a:gd name="T12" fmla="*/ 135 w 197"/>
                  <a:gd name="T13" fmla="*/ 0 h 5"/>
                  <a:gd name="T14" fmla="*/ 135 w 197"/>
                  <a:gd name="T15" fmla="*/ 5 h 5"/>
                  <a:gd name="T16" fmla="*/ 197 w 197"/>
                  <a:gd name="T17" fmla="*/ 5 h 5"/>
                  <a:gd name="T18" fmla="*/ 195 w 19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5">
                    <a:moveTo>
                      <a:pt x="57" y="0"/>
                    </a:moveTo>
                    <a:lnTo>
                      <a:pt x="0" y="0"/>
                    </a:lnTo>
                    <a:lnTo>
                      <a:pt x="0" y="5"/>
                    </a:lnTo>
                    <a:lnTo>
                      <a:pt x="57" y="5"/>
                    </a:lnTo>
                    <a:lnTo>
                      <a:pt x="57" y="0"/>
                    </a:lnTo>
                    <a:close/>
                    <a:moveTo>
                      <a:pt x="195" y="0"/>
                    </a:moveTo>
                    <a:lnTo>
                      <a:pt x="135" y="0"/>
                    </a:lnTo>
                    <a:lnTo>
                      <a:pt x="135" y="5"/>
                    </a:lnTo>
                    <a:lnTo>
                      <a:pt x="197" y="5"/>
                    </a:lnTo>
                    <a:lnTo>
                      <a:pt x="195"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0" name="Freeform 65"/>
              <p:cNvSpPr>
                <a:spLocks noEditPoints="1"/>
              </p:cNvSpPr>
              <p:nvPr/>
            </p:nvSpPr>
            <p:spPr bwMode="auto">
              <a:xfrm>
                <a:off x="5303" y="3479"/>
                <a:ext cx="197" cy="5"/>
              </a:xfrm>
              <a:custGeom>
                <a:avLst/>
                <a:gdLst>
                  <a:gd name="T0" fmla="*/ 57 w 197"/>
                  <a:gd name="T1" fmla="*/ 0 h 5"/>
                  <a:gd name="T2" fmla="*/ 0 w 197"/>
                  <a:gd name="T3" fmla="*/ 0 h 5"/>
                  <a:gd name="T4" fmla="*/ 0 w 197"/>
                  <a:gd name="T5" fmla="*/ 5 h 5"/>
                  <a:gd name="T6" fmla="*/ 57 w 197"/>
                  <a:gd name="T7" fmla="*/ 5 h 5"/>
                  <a:gd name="T8" fmla="*/ 57 w 197"/>
                  <a:gd name="T9" fmla="*/ 0 h 5"/>
                  <a:gd name="T10" fmla="*/ 195 w 197"/>
                  <a:gd name="T11" fmla="*/ 0 h 5"/>
                  <a:gd name="T12" fmla="*/ 135 w 197"/>
                  <a:gd name="T13" fmla="*/ 0 h 5"/>
                  <a:gd name="T14" fmla="*/ 135 w 197"/>
                  <a:gd name="T15" fmla="*/ 5 h 5"/>
                  <a:gd name="T16" fmla="*/ 197 w 197"/>
                  <a:gd name="T17" fmla="*/ 5 h 5"/>
                  <a:gd name="T18" fmla="*/ 195 w 19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5">
                    <a:moveTo>
                      <a:pt x="57" y="0"/>
                    </a:moveTo>
                    <a:lnTo>
                      <a:pt x="0" y="0"/>
                    </a:lnTo>
                    <a:lnTo>
                      <a:pt x="0" y="5"/>
                    </a:lnTo>
                    <a:lnTo>
                      <a:pt x="57" y="5"/>
                    </a:lnTo>
                    <a:lnTo>
                      <a:pt x="57" y="0"/>
                    </a:lnTo>
                    <a:moveTo>
                      <a:pt x="195" y="0"/>
                    </a:moveTo>
                    <a:lnTo>
                      <a:pt x="135" y="0"/>
                    </a:lnTo>
                    <a:lnTo>
                      <a:pt x="135" y="5"/>
                    </a:lnTo>
                    <a:lnTo>
                      <a:pt x="197" y="5"/>
                    </a:lnTo>
                    <a:lnTo>
                      <a:pt x="19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1" name="Rectangle 66"/>
              <p:cNvSpPr>
                <a:spLocks noChangeArrowheads="1"/>
              </p:cNvSpPr>
              <p:nvPr/>
            </p:nvSpPr>
            <p:spPr bwMode="auto">
              <a:xfrm>
                <a:off x="5360" y="3479"/>
                <a:ext cx="78" cy="5"/>
              </a:xfrm>
              <a:prstGeom prst="rect">
                <a:avLst/>
              </a:prstGeom>
              <a:solidFill>
                <a:srgbClr val="537C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2" name="Rectangle 67"/>
              <p:cNvSpPr>
                <a:spLocks noChangeArrowheads="1"/>
              </p:cNvSpPr>
              <p:nvPr/>
            </p:nvSpPr>
            <p:spPr bwMode="auto">
              <a:xfrm>
                <a:off x="5360" y="3479"/>
                <a:ext cx="78"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3" name="Rectangle 68"/>
              <p:cNvSpPr>
                <a:spLocks noChangeArrowheads="1"/>
              </p:cNvSpPr>
              <p:nvPr/>
            </p:nvSpPr>
            <p:spPr bwMode="auto">
              <a:xfrm>
                <a:off x="5273" y="3599"/>
                <a:ext cx="37" cy="4"/>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4" name="Rectangle 69"/>
              <p:cNvSpPr>
                <a:spLocks noChangeArrowheads="1"/>
              </p:cNvSpPr>
              <p:nvPr/>
            </p:nvSpPr>
            <p:spPr bwMode="auto">
              <a:xfrm>
                <a:off x="5273" y="3599"/>
                <a:ext cx="37"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5" name="Freeform 70"/>
              <p:cNvSpPr>
                <a:spLocks/>
              </p:cNvSpPr>
              <p:nvPr/>
            </p:nvSpPr>
            <p:spPr bwMode="auto">
              <a:xfrm>
                <a:off x="5273" y="2839"/>
                <a:ext cx="225" cy="640"/>
              </a:xfrm>
              <a:custGeom>
                <a:avLst/>
                <a:gdLst>
                  <a:gd name="T0" fmla="*/ 5 w 225"/>
                  <a:gd name="T1" fmla="*/ 0 h 640"/>
                  <a:gd name="T2" fmla="*/ 0 w 225"/>
                  <a:gd name="T3" fmla="*/ 15 h 640"/>
                  <a:gd name="T4" fmla="*/ 0 w 225"/>
                  <a:gd name="T5" fmla="*/ 338 h 640"/>
                  <a:gd name="T6" fmla="*/ 1 w 225"/>
                  <a:gd name="T7" fmla="*/ 306 h 640"/>
                  <a:gd name="T8" fmla="*/ 21 w 225"/>
                  <a:gd name="T9" fmla="*/ 512 h 640"/>
                  <a:gd name="T10" fmla="*/ 120 w 225"/>
                  <a:gd name="T11" fmla="*/ 482 h 640"/>
                  <a:gd name="T12" fmla="*/ 24 w 225"/>
                  <a:gd name="T13" fmla="*/ 557 h 640"/>
                  <a:gd name="T14" fmla="*/ 30 w 225"/>
                  <a:gd name="T15" fmla="*/ 640 h 640"/>
                  <a:gd name="T16" fmla="*/ 87 w 225"/>
                  <a:gd name="T17" fmla="*/ 640 h 640"/>
                  <a:gd name="T18" fmla="*/ 165 w 225"/>
                  <a:gd name="T19" fmla="*/ 640 h 640"/>
                  <a:gd name="T20" fmla="*/ 225 w 225"/>
                  <a:gd name="T21" fmla="*/ 640 h 640"/>
                  <a:gd name="T22" fmla="*/ 204 w 225"/>
                  <a:gd name="T23" fmla="*/ 580 h 640"/>
                  <a:gd name="T24" fmla="*/ 90 w 225"/>
                  <a:gd name="T25" fmla="*/ 580 h 640"/>
                  <a:gd name="T26" fmla="*/ 157 w 225"/>
                  <a:gd name="T27" fmla="*/ 445 h 640"/>
                  <a:gd name="T28" fmla="*/ 5 w 225"/>
                  <a:gd name="T29"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640">
                    <a:moveTo>
                      <a:pt x="5" y="0"/>
                    </a:moveTo>
                    <a:lnTo>
                      <a:pt x="0" y="15"/>
                    </a:lnTo>
                    <a:lnTo>
                      <a:pt x="0" y="338"/>
                    </a:lnTo>
                    <a:lnTo>
                      <a:pt x="1" y="306"/>
                    </a:lnTo>
                    <a:lnTo>
                      <a:pt x="21" y="512"/>
                    </a:lnTo>
                    <a:lnTo>
                      <a:pt x="120" y="482"/>
                    </a:lnTo>
                    <a:lnTo>
                      <a:pt x="24" y="557"/>
                    </a:lnTo>
                    <a:lnTo>
                      <a:pt x="30" y="640"/>
                    </a:lnTo>
                    <a:lnTo>
                      <a:pt x="87" y="640"/>
                    </a:lnTo>
                    <a:lnTo>
                      <a:pt x="165" y="640"/>
                    </a:lnTo>
                    <a:lnTo>
                      <a:pt x="225" y="640"/>
                    </a:lnTo>
                    <a:lnTo>
                      <a:pt x="204" y="580"/>
                    </a:lnTo>
                    <a:lnTo>
                      <a:pt x="90" y="580"/>
                    </a:lnTo>
                    <a:lnTo>
                      <a:pt x="157" y="445"/>
                    </a:lnTo>
                    <a:lnTo>
                      <a:pt x="5"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6" name="Freeform 71"/>
              <p:cNvSpPr>
                <a:spLocks/>
              </p:cNvSpPr>
              <p:nvPr/>
            </p:nvSpPr>
            <p:spPr bwMode="auto">
              <a:xfrm>
                <a:off x="5273" y="2839"/>
                <a:ext cx="225" cy="640"/>
              </a:xfrm>
              <a:custGeom>
                <a:avLst/>
                <a:gdLst>
                  <a:gd name="T0" fmla="*/ 5 w 225"/>
                  <a:gd name="T1" fmla="*/ 0 h 640"/>
                  <a:gd name="T2" fmla="*/ 0 w 225"/>
                  <a:gd name="T3" fmla="*/ 15 h 640"/>
                  <a:gd name="T4" fmla="*/ 0 w 225"/>
                  <a:gd name="T5" fmla="*/ 338 h 640"/>
                  <a:gd name="T6" fmla="*/ 1 w 225"/>
                  <a:gd name="T7" fmla="*/ 306 h 640"/>
                  <a:gd name="T8" fmla="*/ 21 w 225"/>
                  <a:gd name="T9" fmla="*/ 512 h 640"/>
                  <a:gd name="T10" fmla="*/ 120 w 225"/>
                  <a:gd name="T11" fmla="*/ 482 h 640"/>
                  <a:gd name="T12" fmla="*/ 24 w 225"/>
                  <a:gd name="T13" fmla="*/ 557 h 640"/>
                  <a:gd name="T14" fmla="*/ 30 w 225"/>
                  <a:gd name="T15" fmla="*/ 640 h 640"/>
                  <a:gd name="T16" fmla="*/ 87 w 225"/>
                  <a:gd name="T17" fmla="*/ 640 h 640"/>
                  <a:gd name="T18" fmla="*/ 165 w 225"/>
                  <a:gd name="T19" fmla="*/ 640 h 640"/>
                  <a:gd name="T20" fmla="*/ 225 w 225"/>
                  <a:gd name="T21" fmla="*/ 640 h 640"/>
                  <a:gd name="T22" fmla="*/ 204 w 225"/>
                  <a:gd name="T23" fmla="*/ 580 h 640"/>
                  <a:gd name="T24" fmla="*/ 90 w 225"/>
                  <a:gd name="T25" fmla="*/ 580 h 640"/>
                  <a:gd name="T26" fmla="*/ 157 w 225"/>
                  <a:gd name="T27" fmla="*/ 445 h 640"/>
                  <a:gd name="T28" fmla="*/ 5 w 225"/>
                  <a:gd name="T29"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640">
                    <a:moveTo>
                      <a:pt x="5" y="0"/>
                    </a:moveTo>
                    <a:lnTo>
                      <a:pt x="0" y="15"/>
                    </a:lnTo>
                    <a:lnTo>
                      <a:pt x="0" y="338"/>
                    </a:lnTo>
                    <a:lnTo>
                      <a:pt x="1" y="306"/>
                    </a:lnTo>
                    <a:lnTo>
                      <a:pt x="21" y="512"/>
                    </a:lnTo>
                    <a:lnTo>
                      <a:pt x="120" y="482"/>
                    </a:lnTo>
                    <a:lnTo>
                      <a:pt x="24" y="557"/>
                    </a:lnTo>
                    <a:lnTo>
                      <a:pt x="30" y="640"/>
                    </a:lnTo>
                    <a:lnTo>
                      <a:pt x="87" y="640"/>
                    </a:lnTo>
                    <a:lnTo>
                      <a:pt x="165" y="640"/>
                    </a:lnTo>
                    <a:lnTo>
                      <a:pt x="225" y="640"/>
                    </a:lnTo>
                    <a:lnTo>
                      <a:pt x="204" y="580"/>
                    </a:lnTo>
                    <a:lnTo>
                      <a:pt x="90" y="580"/>
                    </a:lnTo>
                    <a:lnTo>
                      <a:pt x="157" y="445"/>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7" name="Freeform 72"/>
              <p:cNvSpPr>
                <a:spLocks/>
              </p:cNvSpPr>
              <p:nvPr/>
            </p:nvSpPr>
            <p:spPr bwMode="auto">
              <a:xfrm>
                <a:off x="5273" y="3145"/>
                <a:ext cx="120" cy="454"/>
              </a:xfrm>
              <a:custGeom>
                <a:avLst/>
                <a:gdLst>
                  <a:gd name="T0" fmla="*/ 1 w 120"/>
                  <a:gd name="T1" fmla="*/ 0 h 454"/>
                  <a:gd name="T2" fmla="*/ 0 w 120"/>
                  <a:gd name="T3" fmla="*/ 32 h 454"/>
                  <a:gd name="T4" fmla="*/ 0 w 120"/>
                  <a:gd name="T5" fmla="*/ 454 h 454"/>
                  <a:gd name="T6" fmla="*/ 37 w 120"/>
                  <a:gd name="T7" fmla="*/ 454 h 454"/>
                  <a:gd name="T8" fmla="*/ 30 w 120"/>
                  <a:gd name="T9" fmla="*/ 339 h 454"/>
                  <a:gd name="T10" fmla="*/ 30 w 120"/>
                  <a:gd name="T11" fmla="*/ 339 h 454"/>
                  <a:gd name="T12" fmla="*/ 30 w 120"/>
                  <a:gd name="T13" fmla="*/ 334 h 454"/>
                  <a:gd name="T14" fmla="*/ 24 w 120"/>
                  <a:gd name="T15" fmla="*/ 251 h 454"/>
                  <a:gd name="T16" fmla="*/ 120 w 120"/>
                  <a:gd name="T17" fmla="*/ 176 h 454"/>
                  <a:gd name="T18" fmla="*/ 21 w 120"/>
                  <a:gd name="T19" fmla="*/ 206 h 454"/>
                  <a:gd name="T20" fmla="*/ 1 w 120"/>
                  <a:gd name="T21"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54">
                    <a:moveTo>
                      <a:pt x="1" y="0"/>
                    </a:moveTo>
                    <a:lnTo>
                      <a:pt x="0" y="32"/>
                    </a:lnTo>
                    <a:lnTo>
                      <a:pt x="0" y="454"/>
                    </a:lnTo>
                    <a:lnTo>
                      <a:pt x="37" y="454"/>
                    </a:lnTo>
                    <a:lnTo>
                      <a:pt x="30" y="339"/>
                    </a:lnTo>
                    <a:lnTo>
                      <a:pt x="30" y="339"/>
                    </a:lnTo>
                    <a:lnTo>
                      <a:pt x="30" y="334"/>
                    </a:lnTo>
                    <a:lnTo>
                      <a:pt x="24" y="251"/>
                    </a:lnTo>
                    <a:lnTo>
                      <a:pt x="120" y="176"/>
                    </a:lnTo>
                    <a:lnTo>
                      <a:pt x="21" y="206"/>
                    </a:lnTo>
                    <a:lnTo>
                      <a:pt x="1"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8" name="Freeform 73"/>
              <p:cNvSpPr>
                <a:spLocks/>
              </p:cNvSpPr>
              <p:nvPr/>
            </p:nvSpPr>
            <p:spPr bwMode="auto">
              <a:xfrm>
                <a:off x="5273" y="3145"/>
                <a:ext cx="120" cy="454"/>
              </a:xfrm>
              <a:custGeom>
                <a:avLst/>
                <a:gdLst>
                  <a:gd name="T0" fmla="*/ 1 w 120"/>
                  <a:gd name="T1" fmla="*/ 0 h 454"/>
                  <a:gd name="T2" fmla="*/ 0 w 120"/>
                  <a:gd name="T3" fmla="*/ 32 h 454"/>
                  <a:gd name="T4" fmla="*/ 0 w 120"/>
                  <a:gd name="T5" fmla="*/ 454 h 454"/>
                  <a:gd name="T6" fmla="*/ 37 w 120"/>
                  <a:gd name="T7" fmla="*/ 454 h 454"/>
                  <a:gd name="T8" fmla="*/ 30 w 120"/>
                  <a:gd name="T9" fmla="*/ 339 h 454"/>
                  <a:gd name="T10" fmla="*/ 30 w 120"/>
                  <a:gd name="T11" fmla="*/ 339 h 454"/>
                  <a:gd name="T12" fmla="*/ 30 w 120"/>
                  <a:gd name="T13" fmla="*/ 334 h 454"/>
                  <a:gd name="T14" fmla="*/ 24 w 120"/>
                  <a:gd name="T15" fmla="*/ 251 h 454"/>
                  <a:gd name="T16" fmla="*/ 120 w 120"/>
                  <a:gd name="T17" fmla="*/ 176 h 454"/>
                  <a:gd name="T18" fmla="*/ 21 w 120"/>
                  <a:gd name="T19" fmla="*/ 206 h 454"/>
                  <a:gd name="T20" fmla="*/ 1 w 120"/>
                  <a:gd name="T21"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54">
                    <a:moveTo>
                      <a:pt x="1" y="0"/>
                    </a:moveTo>
                    <a:lnTo>
                      <a:pt x="0" y="32"/>
                    </a:lnTo>
                    <a:lnTo>
                      <a:pt x="0" y="454"/>
                    </a:lnTo>
                    <a:lnTo>
                      <a:pt x="37" y="454"/>
                    </a:lnTo>
                    <a:lnTo>
                      <a:pt x="30" y="339"/>
                    </a:lnTo>
                    <a:lnTo>
                      <a:pt x="30" y="339"/>
                    </a:lnTo>
                    <a:lnTo>
                      <a:pt x="30" y="334"/>
                    </a:lnTo>
                    <a:lnTo>
                      <a:pt x="24" y="251"/>
                    </a:lnTo>
                    <a:lnTo>
                      <a:pt x="120" y="176"/>
                    </a:lnTo>
                    <a:lnTo>
                      <a:pt x="21" y="206"/>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9" name="Freeform 74"/>
              <p:cNvSpPr>
                <a:spLocks/>
              </p:cNvSpPr>
              <p:nvPr/>
            </p:nvSpPr>
            <p:spPr bwMode="auto">
              <a:xfrm>
                <a:off x="2621" y="3349"/>
                <a:ext cx="519" cy="209"/>
              </a:xfrm>
              <a:custGeom>
                <a:avLst/>
                <a:gdLst>
                  <a:gd name="T0" fmla="*/ 0 w 293"/>
                  <a:gd name="T1" fmla="*/ 111 h 111"/>
                  <a:gd name="T2" fmla="*/ 293 w 293"/>
                  <a:gd name="T3" fmla="*/ 111 h 111"/>
                  <a:gd name="T4" fmla="*/ 291 w 293"/>
                  <a:gd name="T5" fmla="*/ 102 h 111"/>
                  <a:gd name="T6" fmla="*/ 286 w 293"/>
                  <a:gd name="T7" fmla="*/ 89 h 111"/>
                  <a:gd name="T8" fmla="*/ 267 w 293"/>
                  <a:gd name="T9" fmla="*/ 70 h 111"/>
                  <a:gd name="T10" fmla="*/ 266 w 293"/>
                  <a:gd name="T11" fmla="*/ 70 h 111"/>
                  <a:gd name="T12" fmla="*/ 239 w 293"/>
                  <a:gd name="T13" fmla="*/ 63 h 111"/>
                  <a:gd name="T14" fmla="*/ 232 w 293"/>
                  <a:gd name="T15" fmla="*/ 64 h 111"/>
                  <a:gd name="T16" fmla="*/ 232 w 293"/>
                  <a:gd name="T17" fmla="*/ 60 h 111"/>
                  <a:gd name="T18" fmla="*/ 182 w 293"/>
                  <a:gd name="T19" fmla="*/ 10 h 111"/>
                  <a:gd name="T20" fmla="*/ 155 w 293"/>
                  <a:gd name="T21" fmla="*/ 19 h 111"/>
                  <a:gd name="T22" fmla="*/ 124 w 293"/>
                  <a:gd name="T23" fmla="*/ 0 h 111"/>
                  <a:gd name="T24" fmla="*/ 89 w 293"/>
                  <a:gd name="T25" fmla="*/ 30 h 111"/>
                  <a:gd name="T26" fmla="*/ 76 w 293"/>
                  <a:gd name="T27" fmla="*/ 28 h 111"/>
                  <a:gd name="T28" fmla="*/ 42 w 293"/>
                  <a:gd name="T29" fmla="*/ 63 h 111"/>
                  <a:gd name="T30" fmla="*/ 43 w 293"/>
                  <a:gd name="T31" fmla="*/ 72 h 111"/>
                  <a:gd name="T32" fmla="*/ 42 w 293"/>
                  <a:gd name="T33" fmla="*/ 72 h 111"/>
                  <a:gd name="T34" fmla="*/ 0 w 293"/>
                  <a:gd name="T3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111">
                    <a:moveTo>
                      <a:pt x="0" y="111"/>
                    </a:moveTo>
                    <a:cubicBezTo>
                      <a:pt x="293" y="111"/>
                      <a:pt x="293" y="111"/>
                      <a:pt x="293" y="111"/>
                    </a:cubicBezTo>
                    <a:cubicBezTo>
                      <a:pt x="292" y="108"/>
                      <a:pt x="292" y="105"/>
                      <a:pt x="291" y="102"/>
                    </a:cubicBezTo>
                    <a:cubicBezTo>
                      <a:pt x="289" y="98"/>
                      <a:pt x="287" y="94"/>
                      <a:pt x="286" y="89"/>
                    </a:cubicBezTo>
                    <a:cubicBezTo>
                      <a:pt x="281" y="81"/>
                      <a:pt x="275" y="75"/>
                      <a:pt x="267" y="70"/>
                    </a:cubicBezTo>
                    <a:cubicBezTo>
                      <a:pt x="266" y="70"/>
                      <a:pt x="266" y="70"/>
                      <a:pt x="266" y="70"/>
                    </a:cubicBezTo>
                    <a:cubicBezTo>
                      <a:pt x="258" y="65"/>
                      <a:pt x="249" y="63"/>
                      <a:pt x="239" y="63"/>
                    </a:cubicBezTo>
                    <a:cubicBezTo>
                      <a:pt x="237" y="63"/>
                      <a:pt x="234" y="63"/>
                      <a:pt x="232" y="64"/>
                    </a:cubicBezTo>
                    <a:cubicBezTo>
                      <a:pt x="232" y="62"/>
                      <a:pt x="232" y="61"/>
                      <a:pt x="232" y="60"/>
                    </a:cubicBezTo>
                    <a:cubicBezTo>
                      <a:pt x="232" y="33"/>
                      <a:pt x="209" y="10"/>
                      <a:pt x="182" y="10"/>
                    </a:cubicBezTo>
                    <a:cubicBezTo>
                      <a:pt x="172" y="10"/>
                      <a:pt x="163" y="13"/>
                      <a:pt x="155" y="19"/>
                    </a:cubicBezTo>
                    <a:cubicBezTo>
                      <a:pt x="149" y="8"/>
                      <a:pt x="139" y="0"/>
                      <a:pt x="124" y="0"/>
                    </a:cubicBezTo>
                    <a:cubicBezTo>
                      <a:pt x="103" y="0"/>
                      <a:pt x="91" y="14"/>
                      <a:pt x="89" y="30"/>
                    </a:cubicBezTo>
                    <a:cubicBezTo>
                      <a:pt x="85" y="29"/>
                      <a:pt x="81" y="28"/>
                      <a:pt x="76" y="28"/>
                    </a:cubicBezTo>
                    <a:cubicBezTo>
                      <a:pt x="57" y="28"/>
                      <a:pt x="42" y="44"/>
                      <a:pt x="42" y="63"/>
                    </a:cubicBezTo>
                    <a:cubicBezTo>
                      <a:pt x="42" y="66"/>
                      <a:pt x="42" y="69"/>
                      <a:pt x="43" y="72"/>
                    </a:cubicBezTo>
                    <a:cubicBezTo>
                      <a:pt x="42" y="72"/>
                      <a:pt x="42" y="72"/>
                      <a:pt x="42" y="72"/>
                    </a:cubicBezTo>
                    <a:cubicBezTo>
                      <a:pt x="20" y="72"/>
                      <a:pt x="1" y="89"/>
                      <a:pt x="0" y="111"/>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0" name="Freeform 75"/>
              <p:cNvSpPr>
                <a:spLocks/>
              </p:cNvSpPr>
              <p:nvPr/>
            </p:nvSpPr>
            <p:spPr bwMode="auto">
              <a:xfrm>
                <a:off x="2894" y="3368"/>
                <a:ext cx="138" cy="94"/>
              </a:xfrm>
              <a:custGeom>
                <a:avLst/>
                <a:gdLst>
                  <a:gd name="T0" fmla="*/ 28 w 78"/>
                  <a:gd name="T1" fmla="*/ 0 h 50"/>
                  <a:gd name="T2" fmla="*/ 1 w 78"/>
                  <a:gd name="T3" fmla="*/ 9 h 50"/>
                  <a:gd name="T4" fmla="*/ 0 w 78"/>
                  <a:gd name="T5" fmla="*/ 8 h 50"/>
                  <a:gd name="T6" fmla="*/ 1 w 78"/>
                  <a:gd name="T7" fmla="*/ 9 h 50"/>
                  <a:gd name="T8" fmla="*/ 28 w 78"/>
                  <a:gd name="T9" fmla="*/ 0 h 50"/>
                  <a:gd name="T10" fmla="*/ 78 w 78"/>
                  <a:gd name="T11" fmla="*/ 50 h 50"/>
                  <a:gd name="T12" fmla="*/ 78 w 78"/>
                  <a:gd name="T13" fmla="*/ 50 h 50"/>
                  <a:gd name="T14" fmla="*/ 28 w 78"/>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0">
                    <a:moveTo>
                      <a:pt x="28" y="0"/>
                    </a:moveTo>
                    <a:cubicBezTo>
                      <a:pt x="18" y="0"/>
                      <a:pt x="9" y="3"/>
                      <a:pt x="1" y="9"/>
                    </a:cubicBezTo>
                    <a:cubicBezTo>
                      <a:pt x="0" y="9"/>
                      <a:pt x="0" y="8"/>
                      <a:pt x="0" y="8"/>
                    </a:cubicBezTo>
                    <a:cubicBezTo>
                      <a:pt x="0" y="8"/>
                      <a:pt x="0" y="9"/>
                      <a:pt x="1" y="9"/>
                    </a:cubicBezTo>
                    <a:cubicBezTo>
                      <a:pt x="9" y="3"/>
                      <a:pt x="18" y="0"/>
                      <a:pt x="28" y="0"/>
                    </a:cubicBezTo>
                    <a:cubicBezTo>
                      <a:pt x="55" y="0"/>
                      <a:pt x="78" y="23"/>
                      <a:pt x="78" y="50"/>
                    </a:cubicBezTo>
                    <a:cubicBezTo>
                      <a:pt x="78" y="50"/>
                      <a:pt x="78" y="50"/>
                      <a:pt x="78" y="50"/>
                    </a:cubicBezTo>
                    <a:cubicBezTo>
                      <a:pt x="78" y="23"/>
                      <a:pt x="55" y="0"/>
                      <a:pt x="28"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1" name="Freeform 76"/>
              <p:cNvSpPr>
                <a:spLocks/>
              </p:cNvSpPr>
              <p:nvPr/>
            </p:nvSpPr>
            <p:spPr bwMode="auto">
              <a:xfrm>
                <a:off x="2881" y="3366"/>
                <a:ext cx="259" cy="192"/>
              </a:xfrm>
              <a:custGeom>
                <a:avLst/>
                <a:gdLst>
                  <a:gd name="T0" fmla="*/ 0 w 146"/>
                  <a:gd name="T1" fmla="*/ 0 h 102"/>
                  <a:gd name="T2" fmla="*/ 0 w 146"/>
                  <a:gd name="T3" fmla="*/ 102 h 102"/>
                  <a:gd name="T4" fmla="*/ 146 w 146"/>
                  <a:gd name="T5" fmla="*/ 102 h 102"/>
                  <a:gd name="T6" fmla="*/ 145 w 146"/>
                  <a:gd name="T7" fmla="*/ 100 h 102"/>
                  <a:gd name="T8" fmla="*/ 144 w 146"/>
                  <a:gd name="T9" fmla="*/ 93 h 102"/>
                  <a:gd name="T10" fmla="*/ 139 w 146"/>
                  <a:gd name="T11" fmla="*/ 80 h 102"/>
                  <a:gd name="T12" fmla="*/ 128 w 146"/>
                  <a:gd name="T13" fmla="*/ 67 h 102"/>
                  <a:gd name="T14" fmla="*/ 120 w 146"/>
                  <a:gd name="T15" fmla="*/ 61 h 102"/>
                  <a:gd name="T16" fmla="*/ 119 w 146"/>
                  <a:gd name="T17" fmla="*/ 61 h 102"/>
                  <a:gd name="T18" fmla="*/ 92 w 146"/>
                  <a:gd name="T19" fmla="*/ 54 h 102"/>
                  <a:gd name="T20" fmla="*/ 85 w 146"/>
                  <a:gd name="T21" fmla="*/ 55 h 102"/>
                  <a:gd name="T22" fmla="*/ 85 w 146"/>
                  <a:gd name="T23" fmla="*/ 55 h 102"/>
                  <a:gd name="T24" fmla="*/ 85 w 146"/>
                  <a:gd name="T25" fmla="*/ 55 h 102"/>
                  <a:gd name="T26" fmla="*/ 85 w 146"/>
                  <a:gd name="T27" fmla="*/ 51 h 102"/>
                  <a:gd name="T28" fmla="*/ 35 w 146"/>
                  <a:gd name="T29" fmla="*/ 1 h 102"/>
                  <a:gd name="T30" fmla="*/ 8 w 146"/>
                  <a:gd name="T31" fmla="*/ 10 h 102"/>
                  <a:gd name="T32" fmla="*/ 7 w 146"/>
                  <a:gd name="T33" fmla="*/ 9 h 102"/>
                  <a:gd name="T34" fmla="*/ 0 w 146"/>
                  <a:gd name="T3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6" h="102">
                    <a:moveTo>
                      <a:pt x="0" y="0"/>
                    </a:moveTo>
                    <a:cubicBezTo>
                      <a:pt x="0" y="102"/>
                      <a:pt x="0" y="102"/>
                      <a:pt x="0" y="102"/>
                    </a:cubicBezTo>
                    <a:cubicBezTo>
                      <a:pt x="146" y="102"/>
                      <a:pt x="146" y="102"/>
                      <a:pt x="146" y="102"/>
                    </a:cubicBezTo>
                    <a:cubicBezTo>
                      <a:pt x="146" y="102"/>
                      <a:pt x="145" y="101"/>
                      <a:pt x="145" y="100"/>
                    </a:cubicBezTo>
                    <a:cubicBezTo>
                      <a:pt x="145" y="98"/>
                      <a:pt x="145" y="95"/>
                      <a:pt x="144" y="93"/>
                    </a:cubicBezTo>
                    <a:cubicBezTo>
                      <a:pt x="142" y="89"/>
                      <a:pt x="140" y="85"/>
                      <a:pt x="139" y="80"/>
                    </a:cubicBezTo>
                    <a:cubicBezTo>
                      <a:pt x="136" y="75"/>
                      <a:pt x="132" y="71"/>
                      <a:pt x="128" y="67"/>
                    </a:cubicBezTo>
                    <a:cubicBezTo>
                      <a:pt x="126" y="65"/>
                      <a:pt x="123" y="63"/>
                      <a:pt x="120" y="61"/>
                    </a:cubicBezTo>
                    <a:cubicBezTo>
                      <a:pt x="119" y="61"/>
                      <a:pt x="119" y="61"/>
                      <a:pt x="119" y="61"/>
                    </a:cubicBezTo>
                    <a:cubicBezTo>
                      <a:pt x="111" y="56"/>
                      <a:pt x="102" y="54"/>
                      <a:pt x="92" y="54"/>
                    </a:cubicBezTo>
                    <a:cubicBezTo>
                      <a:pt x="90" y="54"/>
                      <a:pt x="87" y="54"/>
                      <a:pt x="85" y="55"/>
                    </a:cubicBezTo>
                    <a:cubicBezTo>
                      <a:pt x="85" y="55"/>
                      <a:pt x="85" y="55"/>
                      <a:pt x="85" y="55"/>
                    </a:cubicBezTo>
                    <a:cubicBezTo>
                      <a:pt x="85" y="55"/>
                      <a:pt x="85" y="55"/>
                      <a:pt x="85" y="55"/>
                    </a:cubicBezTo>
                    <a:cubicBezTo>
                      <a:pt x="85" y="53"/>
                      <a:pt x="85" y="52"/>
                      <a:pt x="85" y="51"/>
                    </a:cubicBezTo>
                    <a:cubicBezTo>
                      <a:pt x="85" y="24"/>
                      <a:pt x="62" y="1"/>
                      <a:pt x="35" y="1"/>
                    </a:cubicBezTo>
                    <a:cubicBezTo>
                      <a:pt x="25" y="1"/>
                      <a:pt x="16" y="4"/>
                      <a:pt x="8" y="10"/>
                    </a:cubicBezTo>
                    <a:cubicBezTo>
                      <a:pt x="7" y="10"/>
                      <a:pt x="7" y="9"/>
                      <a:pt x="7" y="9"/>
                    </a:cubicBezTo>
                    <a:cubicBezTo>
                      <a:pt x="5" y="6"/>
                      <a:pt x="3" y="3"/>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2" name="Freeform 77"/>
              <p:cNvSpPr>
                <a:spLocks/>
              </p:cNvSpPr>
              <p:nvPr/>
            </p:nvSpPr>
            <p:spPr bwMode="auto">
              <a:xfrm>
                <a:off x="4473" y="3374"/>
                <a:ext cx="520" cy="208"/>
              </a:xfrm>
              <a:custGeom>
                <a:avLst/>
                <a:gdLst>
                  <a:gd name="T0" fmla="*/ 0 w 293"/>
                  <a:gd name="T1" fmla="*/ 111 h 111"/>
                  <a:gd name="T2" fmla="*/ 293 w 293"/>
                  <a:gd name="T3" fmla="*/ 111 h 111"/>
                  <a:gd name="T4" fmla="*/ 291 w 293"/>
                  <a:gd name="T5" fmla="*/ 101 h 111"/>
                  <a:gd name="T6" fmla="*/ 286 w 293"/>
                  <a:gd name="T7" fmla="*/ 89 h 111"/>
                  <a:gd name="T8" fmla="*/ 267 w 293"/>
                  <a:gd name="T9" fmla="*/ 70 h 111"/>
                  <a:gd name="T10" fmla="*/ 266 w 293"/>
                  <a:gd name="T11" fmla="*/ 69 h 111"/>
                  <a:gd name="T12" fmla="*/ 239 w 293"/>
                  <a:gd name="T13" fmla="*/ 62 h 111"/>
                  <a:gd name="T14" fmla="*/ 232 w 293"/>
                  <a:gd name="T15" fmla="*/ 63 h 111"/>
                  <a:gd name="T16" fmla="*/ 232 w 293"/>
                  <a:gd name="T17" fmla="*/ 59 h 111"/>
                  <a:gd name="T18" fmla="*/ 182 w 293"/>
                  <a:gd name="T19" fmla="*/ 10 h 111"/>
                  <a:gd name="T20" fmla="*/ 155 w 293"/>
                  <a:gd name="T21" fmla="*/ 18 h 111"/>
                  <a:gd name="T22" fmla="*/ 124 w 293"/>
                  <a:gd name="T23" fmla="*/ 0 h 111"/>
                  <a:gd name="T24" fmla="*/ 89 w 293"/>
                  <a:gd name="T25" fmla="*/ 30 h 111"/>
                  <a:gd name="T26" fmla="*/ 76 w 293"/>
                  <a:gd name="T27" fmla="*/ 27 h 111"/>
                  <a:gd name="T28" fmla="*/ 42 w 293"/>
                  <a:gd name="T29" fmla="*/ 62 h 111"/>
                  <a:gd name="T30" fmla="*/ 43 w 293"/>
                  <a:gd name="T31" fmla="*/ 71 h 111"/>
                  <a:gd name="T32" fmla="*/ 42 w 293"/>
                  <a:gd name="T33" fmla="*/ 71 h 111"/>
                  <a:gd name="T34" fmla="*/ 0 w 293"/>
                  <a:gd name="T3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111">
                    <a:moveTo>
                      <a:pt x="0" y="111"/>
                    </a:moveTo>
                    <a:cubicBezTo>
                      <a:pt x="293" y="111"/>
                      <a:pt x="293" y="111"/>
                      <a:pt x="293" y="111"/>
                    </a:cubicBezTo>
                    <a:cubicBezTo>
                      <a:pt x="292" y="108"/>
                      <a:pt x="292" y="105"/>
                      <a:pt x="291" y="101"/>
                    </a:cubicBezTo>
                    <a:cubicBezTo>
                      <a:pt x="289" y="97"/>
                      <a:pt x="287" y="93"/>
                      <a:pt x="286" y="89"/>
                    </a:cubicBezTo>
                    <a:cubicBezTo>
                      <a:pt x="281" y="81"/>
                      <a:pt x="275" y="74"/>
                      <a:pt x="267" y="70"/>
                    </a:cubicBezTo>
                    <a:cubicBezTo>
                      <a:pt x="266" y="69"/>
                      <a:pt x="266" y="69"/>
                      <a:pt x="266" y="69"/>
                    </a:cubicBezTo>
                    <a:cubicBezTo>
                      <a:pt x="258" y="64"/>
                      <a:pt x="249" y="62"/>
                      <a:pt x="239" y="62"/>
                    </a:cubicBezTo>
                    <a:cubicBezTo>
                      <a:pt x="237" y="62"/>
                      <a:pt x="234" y="63"/>
                      <a:pt x="232" y="63"/>
                    </a:cubicBezTo>
                    <a:cubicBezTo>
                      <a:pt x="232" y="62"/>
                      <a:pt x="232" y="61"/>
                      <a:pt x="232" y="59"/>
                    </a:cubicBezTo>
                    <a:cubicBezTo>
                      <a:pt x="232" y="32"/>
                      <a:pt x="209" y="10"/>
                      <a:pt x="182" y="10"/>
                    </a:cubicBezTo>
                    <a:cubicBezTo>
                      <a:pt x="172" y="10"/>
                      <a:pt x="163" y="13"/>
                      <a:pt x="155" y="18"/>
                    </a:cubicBezTo>
                    <a:cubicBezTo>
                      <a:pt x="149" y="8"/>
                      <a:pt x="139" y="0"/>
                      <a:pt x="124" y="0"/>
                    </a:cubicBezTo>
                    <a:cubicBezTo>
                      <a:pt x="103" y="0"/>
                      <a:pt x="91" y="14"/>
                      <a:pt x="89" y="30"/>
                    </a:cubicBezTo>
                    <a:cubicBezTo>
                      <a:pt x="85" y="28"/>
                      <a:pt x="81" y="27"/>
                      <a:pt x="76" y="27"/>
                    </a:cubicBezTo>
                    <a:cubicBezTo>
                      <a:pt x="57" y="27"/>
                      <a:pt x="42" y="43"/>
                      <a:pt x="42" y="62"/>
                    </a:cubicBezTo>
                    <a:cubicBezTo>
                      <a:pt x="42" y="65"/>
                      <a:pt x="42" y="68"/>
                      <a:pt x="43" y="71"/>
                    </a:cubicBezTo>
                    <a:cubicBezTo>
                      <a:pt x="42" y="71"/>
                      <a:pt x="42" y="71"/>
                      <a:pt x="42" y="71"/>
                    </a:cubicBezTo>
                    <a:cubicBezTo>
                      <a:pt x="20" y="71"/>
                      <a:pt x="1" y="89"/>
                      <a:pt x="0" y="111"/>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3" name="Freeform 78"/>
              <p:cNvSpPr>
                <a:spLocks/>
              </p:cNvSpPr>
              <p:nvPr/>
            </p:nvSpPr>
            <p:spPr bwMode="auto">
              <a:xfrm>
                <a:off x="4746" y="3392"/>
                <a:ext cx="44" cy="15"/>
              </a:xfrm>
              <a:custGeom>
                <a:avLst/>
                <a:gdLst>
                  <a:gd name="T0" fmla="*/ 25 w 25"/>
                  <a:gd name="T1" fmla="*/ 0 h 8"/>
                  <a:gd name="T2" fmla="*/ 1 w 25"/>
                  <a:gd name="T3" fmla="*/ 8 h 8"/>
                  <a:gd name="T4" fmla="*/ 0 w 25"/>
                  <a:gd name="T5" fmla="*/ 7 h 8"/>
                  <a:gd name="T6" fmla="*/ 1 w 25"/>
                  <a:gd name="T7" fmla="*/ 8 h 8"/>
                  <a:gd name="T8" fmla="*/ 25 w 25"/>
                  <a:gd name="T9" fmla="*/ 0 h 8"/>
                  <a:gd name="T10" fmla="*/ 25 w 25"/>
                  <a:gd name="T11" fmla="*/ 0 h 8"/>
                </a:gdLst>
                <a:ahLst/>
                <a:cxnLst>
                  <a:cxn ang="0">
                    <a:pos x="T0" y="T1"/>
                  </a:cxn>
                  <a:cxn ang="0">
                    <a:pos x="T2" y="T3"/>
                  </a:cxn>
                  <a:cxn ang="0">
                    <a:pos x="T4" y="T5"/>
                  </a:cxn>
                  <a:cxn ang="0">
                    <a:pos x="T6" y="T7"/>
                  </a:cxn>
                  <a:cxn ang="0">
                    <a:pos x="T8" y="T9"/>
                  </a:cxn>
                  <a:cxn ang="0">
                    <a:pos x="T10" y="T11"/>
                  </a:cxn>
                </a:cxnLst>
                <a:rect l="0" t="0" r="r" b="b"/>
                <a:pathLst>
                  <a:path w="25" h="8">
                    <a:moveTo>
                      <a:pt x="25" y="0"/>
                    </a:moveTo>
                    <a:cubicBezTo>
                      <a:pt x="16" y="0"/>
                      <a:pt x="8" y="3"/>
                      <a:pt x="1" y="8"/>
                    </a:cubicBezTo>
                    <a:cubicBezTo>
                      <a:pt x="0" y="8"/>
                      <a:pt x="0" y="7"/>
                      <a:pt x="0" y="7"/>
                    </a:cubicBezTo>
                    <a:cubicBezTo>
                      <a:pt x="0" y="7"/>
                      <a:pt x="0" y="8"/>
                      <a:pt x="1" y="8"/>
                    </a:cubicBezTo>
                    <a:cubicBezTo>
                      <a:pt x="8" y="3"/>
                      <a:pt x="16" y="0"/>
                      <a:pt x="25" y="0"/>
                    </a:cubicBezTo>
                    <a:cubicBezTo>
                      <a:pt x="25" y="0"/>
                      <a:pt x="25" y="0"/>
                      <a:pt x="25" y="0"/>
                    </a:cubicBezTo>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4" name="Freeform 79"/>
              <p:cNvSpPr>
                <a:spLocks/>
              </p:cNvSpPr>
              <p:nvPr/>
            </p:nvSpPr>
            <p:spPr bwMode="auto">
              <a:xfrm>
                <a:off x="4734" y="3389"/>
                <a:ext cx="259" cy="193"/>
              </a:xfrm>
              <a:custGeom>
                <a:avLst/>
                <a:gdLst>
                  <a:gd name="T0" fmla="*/ 0 w 146"/>
                  <a:gd name="T1" fmla="*/ 0 h 103"/>
                  <a:gd name="T2" fmla="*/ 0 w 146"/>
                  <a:gd name="T3" fmla="*/ 103 h 103"/>
                  <a:gd name="T4" fmla="*/ 146 w 146"/>
                  <a:gd name="T5" fmla="*/ 103 h 103"/>
                  <a:gd name="T6" fmla="*/ 144 w 146"/>
                  <a:gd name="T7" fmla="*/ 93 h 103"/>
                  <a:gd name="T8" fmla="*/ 139 w 146"/>
                  <a:gd name="T9" fmla="*/ 81 h 103"/>
                  <a:gd name="T10" fmla="*/ 123 w 146"/>
                  <a:gd name="T11" fmla="*/ 64 h 103"/>
                  <a:gd name="T12" fmla="*/ 120 w 146"/>
                  <a:gd name="T13" fmla="*/ 62 h 103"/>
                  <a:gd name="T14" fmla="*/ 119 w 146"/>
                  <a:gd name="T15" fmla="*/ 61 h 103"/>
                  <a:gd name="T16" fmla="*/ 94 w 146"/>
                  <a:gd name="T17" fmla="*/ 54 h 103"/>
                  <a:gd name="T18" fmla="*/ 92 w 146"/>
                  <a:gd name="T19" fmla="*/ 54 h 103"/>
                  <a:gd name="T20" fmla="*/ 85 w 146"/>
                  <a:gd name="T21" fmla="*/ 55 h 103"/>
                  <a:gd name="T22" fmla="*/ 85 w 146"/>
                  <a:gd name="T23" fmla="*/ 55 h 103"/>
                  <a:gd name="T24" fmla="*/ 85 w 146"/>
                  <a:gd name="T25" fmla="*/ 55 h 103"/>
                  <a:gd name="T26" fmla="*/ 85 w 146"/>
                  <a:gd name="T27" fmla="*/ 51 h 103"/>
                  <a:gd name="T28" fmla="*/ 84 w 146"/>
                  <a:gd name="T29" fmla="*/ 46 h 103"/>
                  <a:gd name="T30" fmla="*/ 53 w 146"/>
                  <a:gd name="T31" fmla="*/ 5 h 103"/>
                  <a:gd name="T32" fmla="*/ 35 w 146"/>
                  <a:gd name="T33" fmla="*/ 2 h 103"/>
                  <a:gd name="T34" fmla="*/ 32 w 146"/>
                  <a:gd name="T35" fmla="*/ 2 h 103"/>
                  <a:gd name="T36" fmla="*/ 8 w 146"/>
                  <a:gd name="T37" fmla="*/ 10 h 103"/>
                  <a:gd name="T38" fmla="*/ 7 w 146"/>
                  <a:gd name="T39" fmla="*/ 9 h 103"/>
                  <a:gd name="T40" fmla="*/ 0 w 146"/>
                  <a:gd name="T4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 h="103">
                    <a:moveTo>
                      <a:pt x="0" y="0"/>
                    </a:moveTo>
                    <a:cubicBezTo>
                      <a:pt x="0" y="103"/>
                      <a:pt x="0" y="103"/>
                      <a:pt x="0" y="103"/>
                    </a:cubicBezTo>
                    <a:cubicBezTo>
                      <a:pt x="146" y="103"/>
                      <a:pt x="146" y="103"/>
                      <a:pt x="146" y="103"/>
                    </a:cubicBezTo>
                    <a:cubicBezTo>
                      <a:pt x="145" y="100"/>
                      <a:pt x="145" y="97"/>
                      <a:pt x="144" y="93"/>
                    </a:cubicBezTo>
                    <a:cubicBezTo>
                      <a:pt x="142" y="89"/>
                      <a:pt x="140" y="85"/>
                      <a:pt x="139" y="81"/>
                    </a:cubicBezTo>
                    <a:cubicBezTo>
                      <a:pt x="135" y="74"/>
                      <a:pt x="130" y="69"/>
                      <a:pt x="123" y="64"/>
                    </a:cubicBezTo>
                    <a:cubicBezTo>
                      <a:pt x="122" y="63"/>
                      <a:pt x="121" y="62"/>
                      <a:pt x="120" y="62"/>
                    </a:cubicBezTo>
                    <a:cubicBezTo>
                      <a:pt x="119" y="61"/>
                      <a:pt x="119" y="61"/>
                      <a:pt x="119" y="61"/>
                    </a:cubicBezTo>
                    <a:cubicBezTo>
                      <a:pt x="111" y="57"/>
                      <a:pt x="103" y="54"/>
                      <a:pt x="94" y="54"/>
                    </a:cubicBezTo>
                    <a:cubicBezTo>
                      <a:pt x="93" y="54"/>
                      <a:pt x="93" y="54"/>
                      <a:pt x="92" y="54"/>
                    </a:cubicBezTo>
                    <a:cubicBezTo>
                      <a:pt x="90" y="54"/>
                      <a:pt x="87" y="55"/>
                      <a:pt x="85" y="55"/>
                    </a:cubicBezTo>
                    <a:cubicBezTo>
                      <a:pt x="85" y="55"/>
                      <a:pt x="85" y="55"/>
                      <a:pt x="85" y="55"/>
                    </a:cubicBezTo>
                    <a:cubicBezTo>
                      <a:pt x="85" y="55"/>
                      <a:pt x="85" y="55"/>
                      <a:pt x="85" y="55"/>
                    </a:cubicBezTo>
                    <a:cubicBezTo>
                      <a:pt x="85" y="54"/>
                      <a:pt x="85" y="53"/>
                      <a:pt x="85" y="51"/>
                    </a:cubicBezTo>
                    <a:cubicBezTo>
                      <a:pt x="85" y="49"/>
                      <a:pt x="85" y="47"/>
                      <a:pt x="84" y="46"/>
                    </a:cubicBezTo>
                    <a:cubicBezTo>
                      <a:pt x="82" y="27"/>
                      <a:pt x="70" y="12"/>
                      <a:pt x="53" y="5"/>
                    </a:cubicBezTo>
                    <a:cubicBezTo>
                      <a:pt x="48" y="3"/>
                      <a:pt x="42" y="2"/>
                      <a:pt x="35" y="2"/>
                    </a:cubicBezTo>
                    <a:cubicBezTo>
                      <a:pt x="34" y="2"/>
                      <a:pt x="33" y="2"/>
                      <a:pt x="32" y="2"/>
                    </a:cubicBezTo>
                    <a:cubicBezTo>
                      <a:pt x="23" y="2"/>
                      <a:pt x="15" y="5"/>
                      <a:pt x="8" y="10"/>
                    </a:cubicBezTo>
                    <a:cubicBezTo>
                      <a:pt x="7" y="10"/>
                      <a:pt x="7" y="9"/>
                      <a:pt x="7" y="9"/>
                    </a:cubicBezTo>
                    <a:cubicBezTo>
                      <a:pt x="5" y="6"/>
                      <a:pt x="3" y="3"/>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5" name="Freeform 80"/>
              <p:cNvSpPr>
                <a:spLocks/>
              </p:cNvSpPr>
              <p:nvPr/>
            </p:nvSpPr>
            <p:spPr bwMode="auto">
              <a:xfrm>
                <a:off x="3083" y="2936"/>
                <a:ext cx="440" cy="464"/>
              </a:xfrm>
              <a:custGeom>
                <a:avLst/>
                <a:gdLst>
                  <a:gd name="T0" fmla="*/ 181 w 248"/>
                  <a:gd name="T1" fmla="*/ 80 h 247"/>
                  <a:gd name="T2" fmla="*/ 124 w 248"/>
                  <a:gd name="T3" fmla="*/ 0 h 247"/>
                  <a:gd name="T4" fmla="*/ 68 w 248"/>
                  <a:gd name="T5" fmla="*/ 80 h 247"/>
                  <a:gd name="T6" fmla="*/ 123 w 248"/>
                  <a:gd name="T7" fmla="*/ 247 h 247"/>
                  <a:gd name="T8" fmla="*/ 123 w 248"/>
                  <a:gd name="T9" fmla="*/ 247 h 247"/>
                  <a:gd name="T10" fmla="*/ 125 w 248"/>
                  <a:gd name="T11" fmla="*/ 247 h 247"/>
                  <a:gd name="T12" fmla="*/ 127 w 248"/>
                  <a:gd name="T13" fmla="*/ 247 h 247"/>
                  <a:gd name="T14" fmla="*/ 127 w 248"/>
                  <a:gd name="T15" fmla="*/ 247 h 247"/>
                  <a:gd name="T16" fmla="*/ 181 w 248"/>
                  <a:gd name="T17" fmla="*/ 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47">
                    <a:moveTo>
                      <a:pt x="181" y="80"/>
                    </a:moveTo>
                    <a:cubicBezTo>
                      <a:pt x="153" y="35"/>
                      <a:pt x="124" y="0"/>
                      <a:pt x="124" y="0"/>
                    </a:cubicBezTo>
                    <a:cubicBezTo>
                      <a:pt x="124" y="0"/>
                      <a:pt x="98" y="36"/>
                      <a:pt x="68" y="80"/>
                    </a:cubicBezTo>
                    <a:cubicBezTo>
                      <a:pt x="0" y="182"/>
                      <a:pt x="75" y="243"/>
                      <a:pt x="123" y="247"/>
                    </a:cubicBezTo>
                    <a:cubicBezTo>
                      <a:pt x="123" y="247"/>
                      <a:pt x="123" y="247"/>
                      <a:pt x="123" y="247"/>
                    </a:cubicBezTo>
                    <a:cubicBezTo>
                      <a:pt x="123" y="247"/>
                      <a:pt x="124" y="247"/>
                      <a:pt x="125" y="247"/>
                    </a:cubicBezTo>
                    <a:cubicBezTo>
                      <a:pt x="126" y="247"/>
                      <a:pt x="123" y="247"/>
                      <a:pt x="127" y="247"/>
                    </a:cubicBezTo>
                    <a:cubicBezTo>
                      <a:pt x="127" y="247"/>
                      <a:pt x="127" y="247"/>
                      <a:pt x="127" y="247"/>
                    </a:cubicBezTo>
                    <a:cubicBezTo>
                      <a:pt x="171" y="243"/>
                      <a:pt x="248" y="189"/>
                      <a:pt x="181" y="80"/>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6" name="Freeform 81"/>
              <p:cNvSpPr>
                <a:spLocks/>
              </p:cNvSpPr>
              <p:nvPr/>
            </p:nvSpPr>
            <p:spPr bwMode="auto">
              <a:xfrm>
                <a:off x="3227" y="3192"/>
                <a:ext cx="152" cy="414"/>
              </a:xfrm>
              <a:custGeom>
                <a:avLst/>
                <a:gdLst>
                  <a:gd name="T0" fmla="*/ 152 w 152"/>
                  <a:gd name="T1" fmla="*/ 65 h 414"/>
                  <a:gd name="T2" fmla="*/ 87 w 152"/>
                  <a:gd name="T3" fmla="*/ 105 h 414"/>
                  <a:gd name="T4" fmla="*/ 76 w 152"/>
                  <a:gd name="T5" fmla="*/ 0 h 414"/>
                  <a:gd name="T6" fmla="*/ 65 w 152"/>
                  <a:gd name="T7" fmla="*/ 105 h 414"/>
                  <a:gd name="T8" fmla="*/ 0 w 152"/>
                  <a:gd name="T9" fmla="*/ 65 h 414"/>
                  <a:gd name="T10" fmla="*/ 60 w 152"/>
                  <a:gd name="T11" fmla="*/ 139 h 414"/>
                  <a:gd name="T12" fmla="*/ 44 w 152"/>
                  <a:gd name="T13" fmla="*/ 414 h 414"/>
                  <a:gd name="T14" fmla="*/ 112 w 152"/>
                  <a:gd name="T15" fmla="*/ 414 h 414"/>
                  <a:gd name="T16" fmla="*/ 92 w 152"/>
                  <a:gd name="T17" fmla="*/ 139 h 414"/>
                  <a:gd name="T18" fmla="*/ 152 w 152"/>
                  <a:gd name="T19" fmla="*/ 6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414">
                    <a:moveTo>
                      <a:pt x="152" y="65"/>
                    </a:moveTo>
                    <a:lnTo>
                      <a:pt x="87" y="105"/>
                    </a:lnTo>
                    <a:lnTo>
                      <a:pt x="76" y="0"/>
                    </a:lnTo>
                    <a:lnTo>
                      <a:pt x="65" y="105"/>
                    </a:lnTo>
                    <a:lnTo>
                      <a:pt x="0" y="65"/>
                    </a:lnTo>
                    <a:lnTo>
                      <a:pt x="60" y="139"/>
                    </a:lnTo>
                    <a:lnTo>
                      <a:pt x="44" y="414"/>
                    </a:lnTo>
                    <a:lnTo>
                      <a:pt x="112" y="414"/>
                    </a:lnTo>
                    <a:lnTo>
                      <a:pt x="92" y="139"/>
                    </a:lnTo>
                    <a:lnTo>
                      <a:pt x="152" y="65"/>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7" name="Freeform 82"/>
              <p:cNvSpPr>
                <a:spLocks/>
              </p:cNvSpPr>
              <p:nvPr/>
            </p:nvSpPr>
            <p:spPr bwMode="auto">
              <a:xfrm>
                <a:off x="3227" y="3192"/>
                <a:ext cx="152" cy="414"/>
              </a:xfrm>
              <a:custGeom>
                <a:avLst/>
                <a:gdLst>
                  <a:gd name="T0" fmla="*/ 152 w 152"/>
                  <a:gd name="T1" fmla="*/ 65 h 414"/>
                  <a:gd name="T2" fmla="*/ 87 w 152"/>
                  <a:gd name="T3" fmla="*/ 105 h 414"/>
                  <a:gd name="T4" fmla="*/ 76 w 152"/>
                  <a:gd name="T5" fmla="*/ 0 h 414"/>
                  <a:gd name="T6" fmla="*/ 65 w 152"/>
                  <a:gd name="T7" fmla="*/ 105 h 414"/>
                  <a:gd name="T8" fmla="*/ 0 w 152"/>
                  <a:gd name="T9" fmla="*/ 65 h 414"/>
                  <a:gd name="T10" fmla="*/ 60 w 152"/>
                  <a:gd name="T11" fmla="*/ 139 h 414"/>
                  <a:gd name="T12" fmla="*/ 44 w 152"/>
                  <a:gd name="T13" fmla="*/ 414 h 414"/>
                  <a:gd name="T14" fmla="*/ 112 w 152"/>
                  <a:gd name="T15" fmla="*/ 414 h 414"/>
                  <a:gd name="T16" fmla="*/ 92 w 152"/>
                  <a:gd name="T17" fmla="*/ 139 h 414"/>
                  <a:gd name="T18" fmla="*/ 152 w 152"/>
                  <a:gd name="T19" fmla="*/ 6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414">
                    <a:moveTo>
                      <a:pt x="152" y="65"/>
                    </a:moveTo>
                    <a:lnTo>
                      <a:pt x="87" y="105"/>
                    </a:lnTo>
                    <a:lnTo>
                      <a:pt x="76" y="0"/>
                    </a:lnTo>
                    <a:lnTo>
                      <a:pt x="65" y="105"/>
                    </a:lnTo>
                    <a:lnTo>
                      <a:pt x="0" y="65"/>
                    </a:lnTo>
                    <a:lnTo>
                      <a:pt x="60" y="139"/>
                    </a:lnTo>
                    <a:lnTo>
                      <a:pt x="44" y="414"/>
                    </a:lnTo>
                    <a:lnTo>
                      <a:pt x="112" y="414"/>
                    </a:lnTo>
                    <a:lnTo>
                      <a:pt x="92" y="139"/>
                    </a:lnTo>
                    <a:lnTo>
                      <a:pt x="152"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8" name="Freeform 83"/>
              <p:cNvSpPr>
                <a:spLocks noEditPoints="1"/>
              </p:cNvSpPr>
              <p:nvPr/>
            </p:nvSpPr>
            <p:spPr bwMode="auto">
              <a:xfrm>
                <a:off x="3303" y="2936"/>
                <a:ext cx="193" cy="462"/>
              </a:xfrm>
              <a:custGeom>
                <a:avLst/>
                <a:gdLst>
                  <a:gd name="T0" fmla="*/ 32 w 109"/>
                  <a:gd name="T1" fmla="*/ 238 h 246"/>
                  <a:gd name="T2" fmla="*/ 11 w 109"/>
                  <a:gd name="T3" fmla="*/ 246 h 246"/>
                  <a:gd name="T4" fmla="*/ 11 w 109"/>
                  <a:gd name="T5" fmla="*/ 246 h 246"/>
                  <a:gd name="T6" fmla="*/ 32 w 109"/>
                  <a:gd name="T7" fmla="*/ 239 h 246"/>
                  <a:gd name="T8" fmla="*/ 32 w 109"/>
                  <a:gd name="T9" fmla="*/ 238 h 246"/>
                  <a:gd name="T10" fmla="*/ 0 w 109"/>
                  <a:gd name="T11" fmla="*/ 0 h 246"/>
                  <a:gd name="T12" fmla="*/ 0 w 109"/>
                  <a:gd name="T13" fmla="*/ 1 h 246"/>
                  <a:gd name="T14" fmla="*/ 57 w 109"/>
                  <a:gd name="T15" fmla="*/ 80 h 246"/>
                  <a:gd name="T16" fmla="*/ 37 w 109"/>
                  <a:gd name="T17" fmla="*/ 236 h 246"/>
                  <a:gd name="T18" fmla="*/ 38 w 109"/>
                  <a:gd name="T19" fmla="*/ 236 h 246"/>
                  <a:gd name="T20" fmla="*/ 57 w 109"/>
                  <a:gd name="T21" fmla="*/ 80 h 246"/>
                  <a:gd name="T22" fmla="*/ 0 w 109"/>
                  <a:gd name="T23"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246">
                    <a:moveTo>
                      <a:pt x="32" y="238"/>
                    </a:moveTo>
                    <a:cubicBezTo>
                      <a:pt x="25" y="242"/>
                      <a:pt x="18" y="244"/>
                      <a:pt x="11" y="246"/>
                    </a:cubicBezTo>
                    <a:cubicBezTo>
                      <a:pt x="11" y="246"/>
                      <a:pt x="11" y="246"/>
                      <a:pt x="11" y="246"/>
                    </a:cubicBezTo>
                    <a:cubicBezTo>
                      <a:pt x="18" y="244"/>
                      <a:pt x="25" y="242"/>
                      <a:pt x="32" y="239"/>
                    </a:cubicBezTo>
                    <a:cubicBezTo>
                      <a:pt x="32" y="239"/>
                      <a:pt x="32" y="238"/>
                      <a:pt x="32" y="238"/>
                    </a:cubicBezTo>
                    <a:moveTo>
                      <a:pt x="0" y="0"/>
                    </a:moveTo>
                    <a:cubicBezTo>
                      <a:pt x="0" y="1"/>
                      <a:pt x="0" y="1"/>
                      <a:pt x="0" y="1"/>
                    </a:cubicBezTo>
                    <a:cubicBezTo>
                      <a:pt x="2" y="2"/>
                      <a:pt x="30" y="36"/>
                      <a:pt x="57" y="80"/>
                    </a:cubicBezTo>
                    <a:cubicBezTo>
                      <a:pt x="108" y="164"/>
                      <a:pt x="75" y="215"/>
                      <a:pt x="37" y="236"/>
                    </a:cubicBezTo>
                    <a:cubicBezTo>
                      <a:pt x="37" y="236"/>
                      <a:pt x="38" y="236"/>
                      <a:pt x="38" y="236"/>
                    </a:cubicBezTo>
                    <a:cubicBezTo>
                      <a:pt x="76" y="215"/>
                      <a:pt x="109" y="164"/>
                      <a:pt x="57" y="80"/>
                    </a:cubicBezTo>
                    <a:cubicBezTo>
                      <a:pt x="29" y="35"/>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9" name="Freeform 84"/>
              <p:cNvSpPr>
                <a:spLocks/>
              </p:cNvSpPr>
              <p:nvPr/>
            </p:nvSpPr>
            <p:spPr bwMode="auto">
              <a:xfrm>
                <a:off x="3360" y="3379"/>
                <a:ext cx="10" cy="6"/>
              </a:xfrm>
              <a:custGeom>
                <a:avLst/>
                <a:gdLst>
                  <a:gd name="T0" fmla="*/ 5 w 6"/>
                  <a:gd name="T1" fmla="*/ 0 h 3"/>
                  <a:gd name="T2" fmla="*/ 0 w 6"/>
                  <a:gd name="T3" fmla="*/ 2 h 3"/>
                  <a:gd name="T4" fmla="*/ 0 w 6"/>
                  <a:gd name="T5" fmla="*/ 3 h 3"/>
                  <a:gd name="T6" fmla="*/ 6 w 6"/>
                  <a:gd name="T7" fmla="*/ 0 h 3"/>
                  <a:gd name="T8" fmla="*/ 5 w 6"/>
                  <a:gd name="T9" fmla="*/ 0 h 3"/>
                </a:gdLst>
                <a:ahLst/>
                <a:cxnLst>
                  <a:cxn ang="0">
                    <a:pos x="T0" y="T1"/>
                  </a:cxn>
                  <a:cxn ang="0">
                    <a:pos x="T2" y="T3"/>
                  </a:cxn>
                  <a:cxn ang="0">
                    <a:pos x="T4" y="T5"/>
                  </a:cxn>
                  <a:cxn ang="0">
                    <a:pos x="T6" y="T7"/>
                  </a:cxn>
                  <a:cxn ang="0">
                    <a:pos x="T8" y="T9"/>
                  </a:cxn>
                </a:cxnLst>
                <a:rect l="0" t="0" r="r" b="b"/>
                <a:pathLst>
                  <a:path w="6" h="3">
                    <a:moveTo>
                      <a:pt x="5" y="0"/>
                    </a:moveTo>
                    <a:cubicBezTo>
                      <a:pt x="3" y="1"/>
                      <a:pt x="2" y="2"/>
                      <a:pt x="0" y="2"/>
                    </a:cubicBezTo>
                    <a:cubicBezTo>
                      <a:pt x="0" y="2"/>
                      <a:pt x="0" y="3"/>
                      <a:pt x="0" y="3"/>
                    </a:cubicBezTo>
                    <a:cubicBezTo>
                      <a:pt x="2" y="2"/>
                      <a:pt x="4" y="1"/>
                      <a:pt x="6" y="0"/>
                    </a:cubicBezTo>
                    <a:cubicBezTo>
                      <a:pt x="6" y="0"/>
                      <a:pt x="5" y="0"/>
                      <a:pt x="5"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0" name="Rectangle 85"/>
              <p:cNvSpPr>
                <a:spLocks noChangeArrowheads="1"/>
              </p:cNvSpPr>
              <p:nvPr/>
            </p:nvSpPr>
            <p:spPr bwMode="auto">
              <a:xfrm>
                <a:off x="3303" y="3606"/>
                <a:ext cx="36" cy="4"/>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1" name="Rectangle 86"/>
              <p:cNvSpPr>
                <a:spLocks noChangeArrowheads="1"/>
              </p:cNvSpPr>
              <p:nvPr/>
            </p:nvSpPr>
            <p:spPr bwMode="auto">
              <a:xfrm>
                <a:off x="3303" y="3606"/>
                <a:ext cx="36"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2" name="Freeform 87"/>
              <p:cNvSpPr>
                <a:spLocks/>
              </p:cNvSpPr>
              <p:nvPr/>
            </p:nvSpPr>
            <p:spPr bwMode="auto">
              <a:xfrm>
                <a:off x="3303" y="2938"/>
                <a:ext cx="192" cy="460"/>
              </a:xfrm>
              <a:custGeom>
                <a:avLst/>
                <a:gdLst>
                  <a:gd name="T0" fmla="*/ 0 w 108"/>
                  <a:gd name="T1" fmla="*/ 0 h 245"/>
                  <a:gd name="T2" fmla="*/ 0 w 108"/>
                  <a:gd name="T3" fmla="*/ 0 h 245"/>
                  <a:gd name="T4" fmla="*/ 0 w 108"/>
                  <a:gd name="T5" fmla="*/ 136 h 245"/>
                  <a:gd name="T6" fmla="*/ 6 w 108"/>
                  <a:gd name="T7" fmla="*/ 191 h 245"/>
                  <a:gd name="T8" fmla="*/ 43 w 108"/>
                  <a:gd name="T9" fmla="*/ 170 h 245"/>
                  <a:gd name="T10" fmla="*/ 9 w 108"/>
                  <a:gd name="T11" fmla="*/ 209 h 245"/>
                  <a:gd name="T12" fmla="*/ 11 w 108"/>
                  <a:gd name="T13" fmla="*/ 245 h 245"/>
                  <a:gd name="T14" fmla="*/ 32 w 108"/>
                  <a:gd name="T15" fmla="*/ 237 h 245"/>
                  <a:gd name="T16" fmla="*/ 37 w 108"/>
                  <a:gd name="T17" fmla="*/ 235 h 245"/>
                  <a:gd name="T18" fmla="*/ 57 w 108"/>
                  <a:gd name="T19" fmla="*/ 79 h 245"/>
                  <a:gd name="T20" fmla="*/ 0 w 108"/>
                  <a:gd name="T2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245">
                    <a:moveTo>
                      <a:pt x="0" y="0"/>
                    </a:moveTo>
                    <a:cubicBezTo>
                      <a:pt x="0" y="0"/>
                      <a:pt x="0" y="0"/>
                      <a:pt x="0" y="0"/>
                    </a:cubicBezTo>
                    <a:cubicBezTo>
                      <a:pt x="0" y="136"/>
                      <a:pt x="0" y="136"/>
                      <a:pt x="0" y="136"/>
                    </a:cubicBezTo>
                    <a:cubicBezTo>
                      <a:pt x="6" y="191"/>
                      <a:pt x="6" y="191"/>
                      <a:pt x="6" y="191"/>
                    </a:cubicBezTo>
                    <a:cubicBezTo>
                      <a:pt x="43" y="170"/>
                      <a:pt x="43" y="170"/>
                      <a:pt x="43" y="170"/>
                    </a:cubicBezTo>
                    <a:cubicBezTo>
                      <a:pt x="9" y="209"/>
                      <a:pt x="9" y="209"/>
                      <a:pt x="9" y="209"/>
                    </a:cubicBezTo>
                    <a:cubicBezTo>
                      <a:pt x="11" y="245"/>
                      <a:pt x="11" y="245"/>
                      <a:pt x="11" y="245"/>
                    </a:cubicBezTo>
                    <a:cubicBezTo>
                      <a:pt x="18" y="243"/>
                      <a:pt x="25" y="241"/>
                      <a:pt x="32" y="237"/>
                    </a:cubicBezTo>
                    <a:cubicBezTo>
                      <a:pt x="34" y="237"/>
                      <a:pt x="35" y="236"/>
                      <a:pt x="37" y="235"/>
                    </a:cubicBezTo>
                    <a:cubicBezTo>
                      <a:pt x="75" y="214"/>
                      <a:pt x="108" y="163"/>
                      <a:pt x="57" y="79"/>
                    </a:cubicBezTo>
                    <a:cubicBezTo>
                      <a:pt x="30" y="35"/>
                      <a:pt x="2"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3" name="Freeform 88"/>
              <p:cNvSpPr>
                <a:spLocks/>
              </p:cNvSpPr>
              <p:nvPr/>
            </p:nvSpPr>
            <p:spPr bwMode="auto">
              <a:xfrm>
                <a:off x="3303" y="3193"/>
                <a:ext cx="76" cy="413"/>
              </a:xfrm>
              <a:custGeom>
                <a:avLst/>
                <a:gdLst>
                  <a:gd name="T0" fmla="*/ 0 w 43"/>
                  <a:gd name="T1" fmla="*/ 0 h 220"/>
                  <a:gd name="T2" fmla="*/ 0 w 43"/>
                  <a:gd name="T3" fmla="*/ 220 h 220"/>
                  <a:gd name="T4" fmla="*/ 20 w 43"/>
                  <a:gd name="T5" fmla="*/ 220 h 220"/>
                  <a:gd name="T6" fmla="*/ 9 w 43"/>
                  <a:gd name="T7" fmla="*/ 109 h 220"/>
                  <a:gd name="T8" fmla="*/ 11 w 43"/>
                  <a:gd name="T9" fmla="*/ 109 h 220"/>
                  <a:gd name="T10" fmla="*/ 11 w 43"/>
                  <a:gd name="T11" fmla="*/ 109 h 220"/>
                  <a:gd name="T12" fmla="*/ 9 w 43"/>
                  <a:gd name="T13" fmla="*/ 73 h 220"/>
                  <a:gd name="T14" fmla="*/ 43 w 43"/>
                  <a:gd name="T15" fmla="*/ 34 h 220"/>
                  <a:gd name="T16" fmla="*/ 6 w 43"/>
                  <a:gd name="T17" fmla="*/ 55 h 220"/>
                  <a:gd name="T18" fmla="*/ 0 w 43"/>
                  <a:gd name="T19"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20">
                    <a:moveTo>
                      <a:pt x="0" y="0"/>
                    </a:moveTo>
                    <a:cubicBezTo>
                      <a:pt x="0" y="220"/>
                      <a:pt x="0" y="220"/>
                      <a:pt x="0" y="220"/>
                    </a:cubicBezTo>
                    <a:cubicBezTo>
                      <a:pt x="20" y="220"/>
                      <a:pt x="20" y="220"/>
                      <a:pt x="20" y="220"/>
                    </a:cubicBezTo>
                    <a:cubicBezTo>
                      <a:pt x="9" y="109"/>
                      <a:pt x="9" y="109"/>
                      <a:pt x="9" y="109"/>
                    </a:cubicBezTo>
                    <a:cubicBezTo>
                      <a:pt x="10" y="109"/>
                      <a:pt x="11" y="109"/>
                      <a:pt x="11" y="109"/>
                    </a:cubicBezTo>
                    <a:cubicBezTo>
                      <a:pt x="11" y="109"/>
                      <a:pt x="11" y="109"/>
                      <a:pt x="11" y="109"/>
                    </a:cubicBezTo>
                    <a:cubicBezTo>
                      <a:pt x="9" y="73"/>
                      <a:pt x="9" y="73"/>
                      <a:pt x="9" y="73"/>
                    </a:cubicBezTo>
                    <a:cubicBezTo>
                      <a:pt x="43" y="34"/>
                      <a:pt x="43" y="34"/>
                      <a:pt x="43" y="34"/>
                    </a:cubicBezTo>
                    <a:cubicBezTo>
                      <a:pt x="6" y="55"/>
                      <a:pt x="6" y="55"/>
                      <a:pt x="6" y="55"/>
                    </a:cubicBezTo>
                    <a:cubicBezTo>
                      <a:pt x="0" y="0"/>
                      <a:pt x="0" y="0"/>
                      <a:pt x="0" y="0"/>
                    </a:cubicBezTo>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4" name="Freeform 89"/>
              <p:cNvSpPr>
                <a:spLocks/>
              </p:cNvSpPr>
              <p:nvPr/>
            </p:nvSpPr>
            <p:spPr bwMode="auto">
              <a:xfrm>
                <a:off x="3698" y="3083"/>
                <a:ext cx="408" cy="373"/>
              </a:xfrm>
              <a:custGeom>
                <a:avLst/>
                <a:gdLst>
                  <a:gd name="T0" fmla="*/ 188 w 230"/>
                  <a:gd name="T1" fmla="*/ 57 h 199"/>
                  <a:gd name="T2" fmla="*/ 115 w 230"/>
                  <a:gd name="T3" fmla="*/ 0 h 199"/>
                  <a:gd name="T4" fmla="*/ 42 w 230"/>
                  <a:gd name="T5" fmla="*/ 57 h 199"/>
                  <a:gd name="T6" fmla="*/ 0 w 230"/>
                  <a:gd name="T7" fmla="*/ 124 h 199"/>
                  <a:gd name="T8" fmla="*/ 75 w 230"/>
                  <a:gd name="T9" fmla="*/ 199 h 199"/>
                  <a:gd name="T10" fmla="*/ 115 w 230"/>
                  <a:gd name="T11" fmla="*/ 188 h 199"/>
                  <a:gd name="T12" fmla="*/ 155 w 230"/>
                  <a:gd name="T13" fmla="*/ 199 h 199"/>
                  <a:gd name="T14" fmla="*/ 230 w 230"/>
                  <a:gd name="T15" fmla="*/ 124 h 199"/>
                  <a:gd name="T16" fmla="*/ 188 w 230"/>
                  <a:gd name="T17" fmla="*/ 5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199">
                    <a:moveTo>
                      <a:pt x="188" y="57"/>
                    </a:moveTo>
                    <a:cubicBezTo>
                      <a:pt x="180" y="24"/>
                      <a:pt x="150" y="0"/>
                      <a:pt x="115" y="0"/>
                    </a:cubicBezTo>
                    <a:cubicBezTo>
                      <a:pt x="80" y="0"/>
                      <a:pt x="50" y="24"/>
                      <a:pt x="42" y="57"/>
                    </a:cubicBezTo>
                    <a:cubicBezTo>
                      <a:pt x="17" y="69"/>
                      <a:pt x="0" y="95"/>
                      <a:pt x="0" y="124"/>
                    </a:cubicBezTo>
                    <a:cubicBezTo>
                      <a:pt x="0" y="166"/>
                      <a:pt x="34" y="199"/>
                      <a:pt x="75" y="199"/>
                    </a:cubicBezTo>
                    <a:cubicBezTo>
                      <a:pt x="90" y="199"/>
                      <a:pt x="103" y="195"/>
                      <a:pt x="115" y="188"/>
                    </a:cubicBezTo>
                    <a:cubicBezTo>
                      <a:pt x="126" y="195"/>
                      <a:pt x="140" y="199"/>
                      <a:pt x="155" y="199"/>
                    </a:cubicBezTo>
                    <a:cubicBezTo>
                      <a:pt x="196" y="199"/>
                      <a:pt x="230" y="166"/>
                      <a:pt x="230" y="124"/>
                    </a:cubicBezTo>
                    <a:cubicBezTo>
                      <a:pt x="230" y="95"/>
                      <a:pt x="212" y="69"/>
                      <a:pt x="188" y="57"/>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5" name="Freeform 90"/>
              <p:cNvSpPr>
                <a:spLocks/>
              </p:cNvSpPr>
              <p:nvPr/>
            </p:nvSpPr>
            <p:spPr bwMode="auto">
              <a:xfrm>
                <a:off x="3826" y="3289"/>
                <a:ext cx="153" cy="280"/>
              </a:xfrm>
              <a:custGeom>
                <a:avLst/>
                <a:gdLst>
                  <a:gd name="T0" fmla="*/ 153 w 153"/>
                  <a:gd name="T1" fmla="*/ 66 h 280"/>
                  <a:gd name="T2" fmla="*/ 87 w 153"/>
                  <a:gd name="T3" fmla="*/ 107 h 280"/>
                  <a:gd name="T4" fmla="*/ 76 w 153"/>
                  <a:gd name="T5" fmla="*/ 0 h 280"/>
                  <a:gd name="T6" fmla="*/ 66 w 153"/>
                  <a:gd name="T7" fmla="*/ 107 h 280"/>
                  <a:gd name="T8" fmla="*/ 0 w 153"/>
                  <a:gd name="T9" fmla="*/ 66 h 280"/>
                  <a:gd name="T10" fmla="*/ 60 w 153"/>
                  <a:gd name="T11" fmla="*/ 143 h 280"/>
                  <a:gd name="T12" fmla="*/ 53 w 153"/>
                  <a:gd name="T13" fmla="*/ 280 h 280"/>
                  <a:gd name="T14" fmla="*/ 99 w 153"/>
                  <a:gd name="T15" fmla="*/ 280 h 280"/>
                  <a:gd name="T16" fmla="*/ 92 w 153"/>
                  <a:gd name="T17" fmla="*/ 143 h 280"/>
                  <a:gd name="T18" fmla="*/ 153 w 153"/>
                  <a:gd name="T19" fmla="*/ 6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80">
                    <a:moveTo>
                      <a:pt x="153" y="66"/>
                    </a:moveTo>
                    <a:lnTo>
                      <a:pt x="87" y="107"/>
                    </a:lnTo>
                    <a:lnTo>
                      <a:pt x="76" y="0"/>
                    </a:lnTo>
                    <a:lnTo>
                      <a:pt x="66" y="107"/>
                    </a:lnTo>
                    <a:lnTo>
                      <a:pt x="0" y="66"/>
                    </a:lnTo>
                    <a:lnTo>
                      <a:pt x="60" y="143"/>
                    </a:lnTo>
                    <a:lnTo>
                      <a:pt x="53" y="280"/>
                    </a:lnTo>
                    <a:lnTo>
                      <a:pt x="99" y="280"/>
                    </a:lnTo>
                    <a:lnTo>
                      <a:pt x="92" y="143"/>
                    </a:lnTo>
                    <a:lnTo>
                      <a:pt x="153" y="66"/>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6" name="Freeform 91"/>
              <p:cNvSpPr>
                <a:spLocks/>
              </p:cNvSpPr>
              <p:nvPr/>
            </p:nvSpPr>
            <p:spPr bwMode="auto">
              <a:xfrm>
                <a:off x="3826" y="3289"/>
                <a:ext cx="153" cy="280"/>
              </a:xfrm>
              <a:custGeom>
                <a:avLst/>
                <a:gdLst>
                  <a:gd name="T0" fmla="*/ 153 w 153"/>
                  <a:gd name="T1" fmla="*/ 66 h 280"/>
                  <a:gd name="T2" fmla="*/ 87 w 153"/>
                  <a:gd name="T3" fmla="*/ 107 h 280"/>
                  <a:gd name="T4" fmla="*/ 76 w 153"/>
                  <a:gd name="T5" fmla="*/ 0 h 280"/>
                  <a:gd name="T6" fmla="*/ 66 w 153"/>
                  <a:gd name="T7" fmla="*/ 107 h 280"/>
                  <a:gd name="T8" fmla="*/ 0 w 153"/>
                  <a:gd name="T9" fmla="*/ 66 h 280"/>
                  <a:gd name="T10" fmla="*/ 60 w 153"/>
                  <a:gd name="T11" fmla="*/ 143 h 280"/>
                  <a:gd name="T12" fmla="*/ 53 w 153"/>
                  <a:gd name="T13" fmla="*/ 280 h 280"/>
                  <a:gd name="T14" fmla="*/ 99 w 153"/>
                  <a:gd name="T15" fmla="*/ 280 h 280"/>
                  <a:gd name="T16" fmla="*/ 92 w 153"/>
                  <a:gd name="T17" fmla="*/ 143 h 280"/>
                  <a:gd name="T18" fmla="*/ 153 w 153"/>
                  <a:gd name="T19" fmla="*/ 6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80">
                    <a:moveTo>
                      <a:pt x="153" y="66"/>
                    </a:moveTo>
                    <a:lnTo>
                      <a:pt x="87" y="107"/>
                    </a:lnTo>
                    <a:lnTo>
                      <a:pt x="76" y="0"/>
                    </a:lnTo>
                    <a:lnTo>
                      <a:pt x="66" y="107"/>
                    </a:lnTo>
                    <a:lnTo>
                      <a:pt x="0" y="66"/>
                    </a:lnTo>
                    <a:lnTo>
                      <a:pt x="60" y="143"/>
                    </a:lnTo>
                    <a:lnTo>
                      <a:pt x="53" y="280"/>
                    </a:lnTo>
                    <a:lnTo>
                      <a:pt x="99" y="280"/>
                    </a:lnTo>
                    <a:lnTo>
                      <a:pt x="92" y="143"/>
                    </a:lnTo>
                    <a:lnTo>
                      <a:pt x="153"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7" name="Freeform 92"/>
              <p:cNvSpPr>
                <a:spLocks noEditPoints="1"/>
              </p:cNvSpPr>
              <p:nvPr/>
            </p:nvSpPr>
            <p:spPr bwMode="auto">
              <a:xfrm>
                <a:off x="3918" y="3162"/>
                <a:ext cx="123" cy="403"/>
              </a:xfrm>
              <a:custGeom>
                <a:avLst/>
                <a:gdLst>
                  <a:gd name="T0" fmla="*/ 0 w 69"/>
                  <a:gd name="T1" fmla="*/ 151 h 215"/>
                  <a:gd name="T2" fmla="*/ 4 w 69"/>
                  <a:gd name="T3" fmla="*/ 215 h 215"/>
                  <a:gd name="T4" fmla="*/ 4 w 69"/>
                  <a:gd name="T5" fmla="*/ 215 h 215"/>
                  <a:gd name="T6" fmla="*/ 0 w 69"/>
                  <a:gd name="T7" fmla="*/ 151 h 215"/>
                  <a:gd name="T8" fmla="*/ 0 w 69"/>
                  <a:gd name="T9" fmla="*/ 151 h 215"/>
                  <a:gd name="T10" fmla="*/ 58 w 69"/>
                  <a:gd name="T11" fmla="*/ 0 h 215"/>
                  <a:gd name="T12" fmla="*/ 64 w 69"/>
                  <a:gd name="T13" fmla="*/ 15 h 215"/>
                  <a:gd name="T14" fmla="*/ 69 w 69"/>
                  <a:gd name="T15" fmla="*/ 18 h 215"/>
                  <a:gd name="T16" fmla="*/ 69 w 69"/>
                  <a:gd name="T17" fmla="*/ 18 h 215"/>
                  <a:gd name="T18" fmla="*/ 64 w 69"/>
                  <a:gd name="T19" fmla="*/ 15 h 215"/>
                  <a:gd name="T20" fmla="*/ 58 w 69"/>
                  <a:gd name="T2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215">
                    <a:moveTo>
                      <a:pt x="0" y="151"/>
                    </a:moveTo>
                    <a:cubicBezTo>
                      <a:pt x="4" y="215"/>
                      <a:pt x="4" y="215"/>
                      <a:pt x="4" y="215"/>
                    </a:cubicBezTo>
                    <a:cubicBezTo>
                      <a:pt x="4" y="215"/>
                      <a:pt x="4" y="215"/>
                      <a:pt x="4" y="215"/>
                    </a:cubicBezTo>
                    <a:cubicBezTo>
                      <a:pt x="0" y="151"/>
                      <a:pt x="0" y="151"/>
                      <a:pt x="0" y="151"/>
                    </a:cubicBezTo>
                    <a:cubicBezTo>
                      <a:pt x="0" y="151"/>
                      <a:pt x="0" y="151"/>
                      <a:pt x="0" y="151"/>
                    </a:cubicBezTo>
                    <a:moveTo>
                      <a:pt x="58" y="0"/>
                    </a:moveTo>
                    <a:cubicBezTo>
                      <a:pt x="61" y="5"/>
                      <a:pt x="62" y="10"/>
                      <a:pt x="64" y="15"/>
                    </a:cubicBezTo>
                    <a:cubicBezTo>
                      <a:pt x="66" y="16"/>
                      <a:pt x="68" y="17"/>
                      <a:pt x="69" y="18"/>
                    </a:cubicBezTo>
                    <a:cubicBezTo>
                      <a:pt x="69" y="18"/>
                      <a:pt x="69" y="18"/>
                      <a:pt x="69" y="18"/>
                    </a:cubicBezTo>
                    <a:cubicBezTo>
                      <a:pt x="68" y="17"/>
                      <a:pt x="66" y="16"/>
                      <a:pt x="64" y="15"/>
                    </a:cubicBezTo>
                    <a:cubicBezTo>
                      <a:pt x="62" y="10"/>
                      <a:pt x="61" y="5"/>
                      <a:pt x="58" y="0"/>
                    </a:cubicBezTo>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8" name="Freeform 93"/>
              <p:cNvSpPr>
                <a:spLocks noEditPoints="1"/>
              </p:cNvSpPr>
              <p:nvPr/>
            </p:nvSpPr>
            <p:spPr bwMode="auto">
              <a:xfrm>
                <a:off x="3970" y="3456"/>
                <a:ext cx="3" cy="0"/>
              </a:xfrm>
              <a:custGeom>
                <a:avLst/>
                <a:gdLst>
                  <a:gd name="T0" fmla="*/ 1 w 2"/>
                  <a:gd name="T1" fmla="*/ 2 w 2"/>
                  <a:gd name="T2" fmla="*/ 1 w 2"/>
                  <a:gd name="T3" fmla="*/ 1 w 2"/>
                  <a:gd name="T4" fmla="*/ 1 w 2"/>
                  <a:gd name="T5" fmla="*/ 1 w 2"/>
                  <a:gd name="T6" fmla="*/ 1 w 2"/>
                  <a:gd name="T7" fmla="*/ 1 w 2"/>
                  <a:gd name="T8" fmla="*/ 1 w 2"/>
                  <a:gd name="T9" fmla="*/ 1 w 2"/>
                  <a:gd name="T10" fmla="*/ 1 w 2"/>
                  <a:gd name="T11" fmla="*/ 1 w 2"/>
                  <a:gd name="T12" fmla="*/ 1 w 2"/>
                  <a:gd name="T13" fmla="*/ 1 w 2"/>
                  <a:gd name="T14" fmla="*/ 1 w 2"/>
                  <a:gd name="T15" fmla="*/ 0 w 2"/>
                  <a:gd name="T16" fmla="*/ 1 w 2"/>
                  <a:gd name="T17" fmla="*/ 0 w 2"/>
                  <a:gd name="T18" fmla="*/ 0 w 2"/>
                  <a:gd name="T19" fmla="*/ 0 w 2"/>
                  <a:gd name="T20" fmla="*/ 0 w 2"/>
                  <a:gd name="T21" fmla="*/ 0 w 2"/>
                  <a:gd name="T22" fmla="*/ 0 w 2"/>
                  <a:gd name="T23" fmla="*/ 0 w 2"/>
                  <a:gd name="T24" fmla="*/ 0 w 2"/>
                  <a:gd name="T25" fmla="*/ 0 w 2"/>
                  <a:gd name="T26" fmla="*/ 0 w 2"/>
                  <a:gd name="T27" fmla="*/ 0 w 2"/>
                  <a:gd name="T28" fmla="*/ 0 w 2"/>
                  <a:gd name="T29" fmla="*/ 0 w 2"/>
                  <a:gd name="T30" fmla="*/ 0 w 2"/>
                  <a:gd name="T31" fmla="*/ 0 w 2"/>
                  <a:gd name="T32"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2">
                    <a:moveTo>
                      <a:pt x="1" y="0"/>
                    </a:moveTo>
                    <a:cubicBezTo>
                      <a:pt x="1" y="0"/>
                      <a:pt x="2" y="0"/>
                      <a:pt x="2" y="0"/>
                    </a:cubicBezTo>
                    <a:cubicBezTo>
                      <a:pt x="2"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1"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9" name="Freeform 94"/>
              <p:cNvSpPr>
                <a:spLocks/>
              </p:cNvSpPr>
              <p:nvPr/>
            </p:nvSpPr>
            <p:spPr bwMode="auto">
              <a:xfrm>
                <a:off x="3904" y="3083"/>
                <a:ext cx="202" cy="373"/>
              </a:xfrm>
              <a:custGeom>
                <a:avLst/>
                <a:gdLst>
                  <a:gd name="T0" fmla="*/ 0 w 114"/>
                  <a:gd name="T1" fmla="*/ 0 h 199"/>
                  <a:gd name="T2" fmla="*/ 0 w 114"/>
                  <a:gd name="T3" fmla="*/ 122 h 199"/>
                  <a:gd name="T4" fmla="*/ 5 w 114"/>
                  <a:gd name="T5" fmla="*/ 167 h 199"/>
                  <a:gd name="T6" fmla="*/ 42 w 114"/>
                  <a:gd name="T7" fmla="*/ 145 h 199"/>
                  <a:gd name="T8" fmla="*/ 8 w 114"/>
                  <a:gd name="T9" fmla="*/ 186 h 199"/>
                  <a:gd name="T10" fmla="*/ 8 w 114"/>
                  <a:gd name="T11" fmla="*/ 193 h 199"/>
                  <a:gd name="T12" fmla="*/ 8 w 114"/>
                  <a:gd name="T13" fmla="*/ 193 h 199"/>
                  <a:gd name="T14" fmla="*/ 8 w 114"/>
                  <a:gd name="T15" fmla="*/ 193 h 199"/>
                  <a:gd name="T16" fmla="*/ 37 w 114"/>
                  <a:gd name="T17" fmla="*/ 199 h 199"/>
                  <a:gd name="T18" fmla="*/ 37 w 114"/>
                  <a:gd name="T19" fmla="*/ 199 h 199"/>
                  <a:gd name="T20" fmla="*/ 37 w 114"/>
                  <a:gd name="T21" fmla="*/ 199 h 199"/>
                  <a:gd name="T22" fmla="*/ 37 w 114"/>
                  <a:gd name="T23" fmla="*/ 199 h 199"/>
                  <a:gd name="T24" fmla="*/ 37 w 114"/>
                  <a:gd name="T25" fmla="*/ 199 h 199"/>
                  <a:gd name="T26" fmla="*/ 37 w 114"/>
                  <a:gd name="T27" fmla="*/ 199 h 199"/>
                  <a:gd name="T28" fmla="*/ 37 w 114"/>
                  <a:gd name="T29" fmla="*/ 199 h 199"/>
                  <a:gd name="T30" fmla="*/ 37 w 114"/>
                  <a:gd name="T31" fmla="*/ 199 h 199"/>
                  <a:gd name="T32" fmla="*/ 37 w 114"/>
                  <a:gd name="T33" fmla="*/ 199 h 199"/>
                  <a:gd name="T34" fmla="*/ 37 w 114"/>
                  <a:gd name="T35" fmla="*/ 199 h 199"/>
                  <a:gd name="T36" fmla="*/ 37 w 114"/>
                  <a:gd name="T37" fmla="*/ 199 h 199"/>
                  <a:gd name="T38" fmla="*/ 38 w 114"/>
                  <a:gd name="T39" fmla="*/ 199 h 199"/>
                  <a:gd name="T40" fmla="*/ 38 w 114"/>
                  <a:gd name="T41" fmla="*/ 199 h 199"/>
                  <a:gd name="T42" fmla="*/ 38 w 114"/>
                  <a:gd name="T43" fmla="*/ 199 h 199"/>
                  <a:gd name="T44" fmla="*/ 38 w 114"/>
                  <a:gd name="T45" fmla="*/ 199 h 199"/>
                  <a:gd name="T46" fmla="*/ 38 w 114"/>
                  <a:gd name="T47" fmla="*/ 199 h 199"/>
                  <a:gd name="T48" fmla="*/ 38 w 114"/>
                  <a:gd name="T49" fmla="*/ 199 h 199"/>
                  <a:gd name="T50" fmla="*/ 38 w 114"/>
                  <a:gd name="T51" fmla="*/ 199 h 199"/>
                  <a:gd name="T52" fmla="*/ 38 w 114"/>
                  <a:gd name="T53" fmla="*/ 199 h 199"/>
                  <a:gd name="T54" fmla="*/ 38 w 114"/>
                  <a:gd name="T55" fmla="*/ 199 h 199"/>
                  <a:gd name="T56" fmla="*/ 38 w 114"/>
                  <a:gd name="T57" fmla="*/ 199 h 199"/>
                  <a:gd name="T58" fmla="*/ 39 w 114"/>
                  <a:gd name="T59" fmla="*/ 199 h 199"/>
                  <a:gd name="T60" fmla="*/ 39 w 114"/>
                  <a:gd name="T61" fmla="*/ 199 h 199"/>
                  <a:gd name="T62" fmla="*/ 114 w 114"/>
                  <a:gd name="T63" fmla="*/ 124 h 199"/>
                  <a:gd name="T64" fmla="*/ 77 w 114"/>
                  <a:gd name="T65" fmla="*/ 60 h 199"/>
                  <a:gd name="T66" fmla="*/ 72 w 114"/>
                  <a:gd name="T67" fmla="*/ 57 h 199"/>
                  <a:gd name="T68" fmla="*/ 66 w 114"/>
                  <a:gd name="T69" fmla="*/ 42 h 199"/>
                  <a:gd name="T70" fmla="*/ 0 w 114"/>
                  <a:gd name="T7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99">
                    <a:moveTo>
                      <a:pt x="0" y="0"/>
                    </a:moveTo>
                    <a:cubicBezTo>
                      <a:pt x="0" y="122"/>
                      <a:pt x="0" y="122"/>
                      <a:pt x="0" y="122"/>
                    </a:cubicBezTo>
                    <a:cubicBezTo>
                      <a:pt x="5" y="167"/>
                      <a:pt x="5" y="167"/>
                      <a:pt x="5" y="167"/>
                    </a:cubicBezTo>
                    <a:cubicBezTo>
                      <a:pt x="42" y="145"/>
                      <a:pt x="42" y="145"/>
                      <a:pt x="42" y="145"/>
                    </a:cubicBezTo>
                    <a:cubicBezTo>
                      <a:pt x="8" y="186"/>
                      <a:pt x="8" y="186"/>
                      <a:pt x="8" y="186"/>
                    </a:cubicBezTo>
                    <a:cubicBezTo>
                      <a:pt x="8" y="193"/>
                      <a:pt x="8" y="193"/>
                      <a:pt x="8" y="193"/>
                    </a:cubicBezTo>
                    <a:cubicBezTo>
                      <a:pt x="8" y="193"/>
                      <a:pt x="8" y="193"/>
                      <a:pt x="8" y="193"/>
                    </a:cubicBezTo>
                    <a:cubicBezTo>
                      <a:pt x="8" y="193"/>
                      <a:pt x="8" y="193"/>
                      <a:pt x="8" y="193"/>
                    </a:cubicBezTo>
                    <a:cubicBezTo>
                      <a:pt x="17" y="197"/>
                      <a:pt x="26"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9" y="199"/>
                      <a:pt x="39" y="199"/>
                    </a:cubicBezTo>
                    <a:cubicBezTo>
                      <a:pt x="39" y="199"/>
                      <a:pt x="39" y="199"/>
                      <a:pt x="39" y="199"/>
                    </a:cubicBezTo>
                    <a:cubicBezTo>
                      <a:pt x="80" y="199"/>
                      <a:pt x="114" y="166"/>
                      <a:pt x="114" y="124"/>
                    </a:cubicBezTo>
                    <a:cubicBezTo>
                      <a:pt x="114" y="97"/>
                      <a:pt x="99" y="73"/>
                      <a:pt x="77" y="60"/>
                    </a:cubicBezTo>
                    <a:cubicBezTo>
                      <a:pt x="76" y="59"/>
                      <a:pt x="74" y="58"/>
                      <a:pt x="72" y="57"/>
                    </a:cubicBezTo>
                    <a:cubicBezTo>
                      <a:pt x="70" y="52"/>
                      <a:pt x="69" y="47"/>
                      <a:pt x="66" y="42"/>
                    </a:cubicBezTo>
                    <a:cubicBezTo>
                      <a:pt x="54" y="17"/>
                      <a:pt x="29"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0" name="Freeform 95"/>
              <p:cNvSpPr>
                <a:spLocks/>
              </p:cNvSpPr>
              <p:nvPr/>
            </p:nvSpPr>
            <p:spPr bwMode="auto">
              <a:xfrm>
                <a:off x="3904" y="3312"/>
                <a:ext cx="75" cy="253"/>
              </a:xfrm>
              <a:custGeom>
                <a:avLst/>
                <a:gdLst>
                  <a:gd name="T0" fmla="*/ 0 w 75"/>
                  <a:gd name="T1" fmla="*/ 0 h 253"/>
                  <a:gd name="T2" fmla="*/ 0 w 75"/>
                  <a:gd name="T3" fmla="*/ 253 h 253"/>
                  <a:gd name="T4" fmla="*/ 21 w 75"/>
                  <a:gd name="T5" fmla="*/ 253 h 253"/>
                  <a:gd name="T6" fmla="*/ 14 w 75"/>
                  <a:gd name="T7" fmla="*/ 133 h 253"/>
                  <a:gd name="T8" fmla="*/ 14 w 75"/>
                  <a:gd name="T9" fmla="*/ 120 h 253"/>
                  <a:gd name="T10" fmla="*/ 75 w 75"/>
                  <a:gd name="T11" fmla="*/ 43 h 253"/>
                  <a:gd name="T12" fmla="*/ 9 w 75"/>
                  <a:gd name="T13" fmla="*/ 84 h 253"/>
                  <a:gd name="T14" fmla="*/ 0 w 75"/>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253">
                    <a:moveTo>
                      <a:pt x="0" y="0"/>
                    </a:moveTo>
                    <a:lnTo>
                      <a:pt x="0" y="253"/>
                    </a:lnTo>
                    <a:lnTo>
                      <a:pt x="21" y="253"/>
                    </a:lnTo>
                    <a:lnTo>
                      <a:pt x="14" y="133"/>
                    </a:lnTo>
                    <a:lnTo>
                      <a:pt x="14" y="120"/>
                    </a:lnTo>
                    <a:lnTo>
                      <a:pt x="75" y="43"/>
                    </a:lnTo>
                    <a:lnTo>
                      <a:pt x="9" y="84"/>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1" name="Freeform 96"/>
              <p:cNvSpPr>
                <a:spLocks/>
              </p:cNvSpPr>
              <p:nvPr/>
            </p:nvSpPr>
            <p:spPr bwMode="auto">
              <a:xfrm>
                <a:off x="3904" y="3312"/>
                <a:ext cx="75" cy="253"/>
              </a:xfrm>
              <a:custGeom>
                <a:avLst/>
                <a:gdLst>
                  <a:gd name="T0" fmla="*/ 0 w 75"/>
                  <a:gd name="T1" fmla="*/ 0 h 253"/>
                  <a:gd name="T2" fmla="*/ 0 w 75"/>
                  <a:gd name="T3" fmla="*/ 253 h 253"/>
                  <a:gd name="T4" fmla="*/ 21 w 75"/>
                  <a:gd name="T5" fmla="*/ 253 h 253"/>
                  <a:gd name="T6" fmla="*/ 14 w 75"/>
                  <a:gd name="T7" fmla="*/ 133 h 253"/>
                  <a:gd name="T8" fmla="*/ 14 w 75"/>
                  <a:gd name="T9" fmla="*/ 120 h 253"/>
                  <a:gd name="T10" fmla="*/ 75 w 75"/>
                  <a:gd name="T11" fmla="*/ 43 h 253"/>
                  <a:gd name="T12" fmla="*/ 9 w 75"/>
                  <a:gd name="T13" fmla="*/ 84 h 253"/>
                  <a:gd name="T14" fmla="*/ 0 w 75"/>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253">
                    <a:moveTo>
                      <a:pt x="0" y="0"/>
                    </a:moveTo>
                    <a:lnTo>
                      <a:pt x="0" y="253"/>
                    </a:lnTo>
                    <a:lnTo>
                      <a:pt x="21" y="253"/>
                    </a:lnTo>
                    <a:lnTo>
                      <a:pt x="14" y="133"/>
                    </a:lnTo>
                    <a:lnTo>
                      <a:pt x="14" y="120"/>
                    </a:lnTo>
                    <a:lnTo>
                      <a:pt x="75" y="43"/>
                    </a:lnTo>
                    <a:lnTo>
                      <a:pt x="9" y="8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2" name="Oval 97"/>
              <p:cNvSpPr>
                <a:spLocks noChangeArrowheads="1"/>
              </p:cNvSpPr>
              <p:nvPr/>
            </p:nvSpPr>
            <p:spPr bwMode="auto">
              <a:xfrm>
                <a:off x="3459" y="2805"/>
                <a:ext cx="262" cy="514"/>
              </a:xfrm>
              <a:prstGeom prst="ellipse">
                <a:avLst/>
              </a:pr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3" name="Freeform 98"/>
              <p:cNvSpPr>
                <a:spLocks/>
              </p:cNvSpPr>
              <p:nvPr/>
            </p:nvSpPr>
            <p:spPr bwMode="auto">
              <a:xfrm>
                <a:off x="3571" y="3085"/>
                <a:ext cx="39" cy="506"/>
              </a:xfrm>
              <a:custGeom>
                <a:avLst/>
                <a:gdLst>
                  <a:gd name="T0" fmla="*/ 19 w 39"/>
                  <a:gd name="T1" fmla="*/ 0 h 506"/>
                  <a:gd name="T2" fmla="*/ 0 w 39"/>
                  <a:gd name="T3" fmla="*/ 506 h 506"/>
                  <a:gd name="T4" fmla="*/ 39 w 39"/>
                  <a:gd name="T5" fmla="*/ 506 h 506"/>
                  <a:gd name="T6" fmla="*/ 19 w 39"/>
                  <a:gd name="T7" fmla="*/ 0 h 506"/>
                </a:gdLst>
                <a:ahLst/>
                <a:cxnLst>
                  <a:cxn ang="0">
                    <a:pos x="T0" y="T1"/>
                  </a:cxn>
                  <a:cxn ang="0">
                    <a:pos x="T2" y="T3"/>
                  </a:cxn>
                  <a:cxn ang="0">
                    <a:pos x="T4" y="T5"/>
                  </a:cxn>
                  <a:cxn ang="0">
                    <a:pos x="T6" y="T7"/>
                  </a:cxn>
                </a:cxnLst>
                <a:rect l="0" t="0" r="r" b="b"/>
                <a:pathLst>
                  <a:path w="39" h="506">
                    <a:moveTo>
                      <a:pt x="19" y="0"/>
                    </a:moveTo>
                    <a:lnTo>
                      <a:pt x="0" y="506"/>
                    </a:lnTo>
                    <a:lnTo>
                      <a:pt x="39" y="506"/>
                    </a:lnTo>
                    <a:lnTo>
                      <a:pt x="19" y="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4" name="Freeform 99"/>
              <p:cNvSpPr>
                <a:spLocks/>
              </p:cNvSpPr>
              <p:nvPr/>
            </p:nvSpPr>
            <p:spPr bwMode="auto">
              <a:xfrm>
                <a:off x="3571" y="3085"/>
                <a:ext cx="39" cy="506"/>
              </a:xfrm>
              <a:custGeom>
                <a:avLst/>
                <a:gdLst>
                  <a:gd name="T0" fmla="*/ 19 w 39"/>
                  <a:gd name="T1" fmla="*/ 0 h 506"/>
                  <a:gd name="T2" fmla="*/ 0 w 39"/>
                  <a:gd name="T3" fmla="*/ 506 h 506"/>
                  <a:gd name="T4" fmla="*/ 39 w 39"/>
                  <a:gd name="T5" fmla="*/ 506 h 506"/>
                  <a:gd name="T6" fmla="*/ 19 w 39"/>
                  <a:gd name="T7" fmla="*/ 0 h 506"/>
                </a:gdLst>
                <a:ahLst/>
                <a:cxnLst>
                  <a:cxn ang="0">
                    <a:pos x="T0" y="T1"/>
                  </a:cxn>
                  <a:cxn ang="0">
                    <a:pos x="T2" y="T3"/>
                  </a:cxn>
                  <a:cxn ang="0">
                    <a:pos x="T4" y="T5"/>
                  </a:cxn>
                  <a:cxn ang="0">
                    <a:pos x="T6" y="T7"/>
                  </a:cxn>
                </a:cxnLst>
                <a:rect l="0" t="0" r="r" b="b"/>
                <a:pathLst>
                  <a:path w="39" h="506">
                    <a:moveTo>
                      <a:pt x="19" y="0"/>
                    </a:moveTo>
                    <a:lnTo>
                      <a:pt x="0" y="506"/>
                    </a:lnTo>
                    <a:lnTo>
                      <a:pt x="39" y="506"/>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5" name="Freeform 100"/>
              <p:cNvSpPr>
                <a:spLocks noEditPoints="1"/>
              </p:cNvSpPr>
              <p:nvPr/>
            </p:nvSpPr>
            <p:spPr bwMode="auto">
              <a:xfrm>
                <a:off x="3599" y="3062"/>
                <a:ext cx="122" cy="527"/>
              </a:xfrm>
              <a:custGeom>
                <a:avLst/>
                <a:gdLst>
                  <a:gd name="T0" fmla="*/ 4 w 69"/>
                  <a:gd name="T1" fmla="*/ 224 h 281"/>
                  <a:gd name="T2" fmla="*/ 5 w 69"/>
                  <a:gd name="T3" fmla="*/ 224 h 281"/>
                  <a:gd name="T4" fmla="*/ 2 w 69"/>
                  <a:gd name="T5" fmla="*/ 173 h 281"/>
                  <a:gd name="T6" fmla="*/ 5 w 69"/>
                  <a:gd name="T7" fmla="*/ 217 h 281"/>
                  <a:gd name="T8" fmla="*/ 4 w 69"/>
                  <a:gd name="T9" fmla="*/ 136 h 281"/>
                  <a:gd name="T10" fmla="*/ 2 w 69"/>
                  <a:gd name="T11" fmla="*/ 168 h 281"/>
                  <a:gd name="T12" fmla="*/ 4 w 69"/>
                  <a:gd name="T13" fmla="*/ 136 h 281"/>
                  <a:gd name="T14" fmla="*/ 69 w 69"/>
                  <a:gd name="T15" fmla="*/ 8 h 281"/>
                  <a:gd name="T16" fmla="*/ 69 w 69"/>
                  <a:gd name="T17" fmla="*/ 7 h 281"/>
                  <a:gd name="T18" fmla="*/ 69 w 69"/>
                  <a:gd name="T19" fmla="*/ 7 h 281"/>
                  <a:gd name="T20" fmla="*/ 69 w 69"/>
                  <a:gd name="T21" fmla="*/ 7 h 281"/>
                  <a:gd name="T22" fmla="*/ 69 w 69"/>
                  <a:gd name="T23" fmla="*/ 7 h 281"/>
                  <a:gd name="T24" fmla="*/ 69 w 69"/>
                  <a:gd name="T25" fmla="*/ 7 h 281"/>
                  <a:gd name="T26" fmla="*/ 69 w 69"/>
                  <a:gd name="T27" fmla="*/ 7 h 281"/>
                  <a:gd name="T28" fmla="*/ 69 w 69"/>
                  <a:gd name="T29" fmla="*/ 7 h 281"/>
                  <a:gd name="T30" fmla="*/ 69 w 69"/>
                  <a:gd name="T31" fmla="*/ 7 h 281"/>
                  <a:gd name="T32" fmla="*/ 69 w 69"/>
                  <a:gd name="T33" fmla="*/ 6 h 281"/>
                  <a:gd name="T34" fmla="*/ 69 w 69"/>
                  <a:gd name="T35" fmla="*/ 5 h 281"/>
                  <a:gd name="T36" fmla="*/ 69 w 69"/>
                  <a:gd name="T37" fmla="*/ 5 h 281"/>
                  <a:gd name="T38" fmla="*/ 69 w 69"/>
                  <a:gd name="T39" fmla="*/ 5 h 281"/>
                  <a:gd name="T40" fmla="*/ 69 w 69"/>
                  <a:gd name="T41" fmla="*/ 5 h 281"/>
                  <a:gd name="T42" fmla="*/ 69 w 69"/>
                  <a:gd name="T43" fmla="*/ 5 h 281"/>
                  <a:gd name="T44" fmla="*/ 69 w 69"/>
                  <a:gd name="T45" fmla="*/ 5 h 281"/>
                  <a:gd name="T46" fmla="*/ 69 w 69"/>
                  <a:gd name="T47" fmla="*/ 5 h 281"/>
                  <a:gd name="T48" fmla="*/ 69 w 69"/>
                  <a:gd name="T49" fmla="*/ 5 h 281"/>
                  <a:gd name="T50" fmla="*/ 69 w 69"/>
                  <a:gd name="T51" fmla="*/ 4 h 281"/>
                  <a:gd name="T52" fmla="*/ 69 w 69"/>
                  <a:gd name="T53" fmla="*/ 4 h 281"/>
                  <a:gd name="T54" fmla="*/ 69 w 69"/>
                  <a:gd name="T55" fmla="*/ 4 h 281"/>
                  <a:gd name="T56" fmla="*/ 69 w 69"/>
                  <a:gd name="T57" fmla="*/ 4 h 281"/>
                  <a:gd name="T58" fmla="*/ 69 w 69"/>
                  <a:gd name="T59" fmla="*/ 4 h 281"/>
                  <a:gd name="T60" fmla="*/ 69 w 69"/>
                  <a:gd name="T61" fmla="*/ 4 h 281"/>
                  <a:gd name="T62" fmla="*/ 69 w 69"/>
                  <a:gd name="T63" fmla="*/ 4 h 281"/>
                  <a:gd name="T64" fmla="*/ 69 w 69"/>
                  <a:gd name="T65" fmla="*/ 3 h 281"/>
                  <a:gd name="T66" fmla="*/ 69 w 69"/>
                  <a:gd name="T67" fmla="*/ 3 h 281"/>
                  <a:gd name="T68" fmla="*/ 69 w 69"/>
                  <a:gd name="T69" fmla="*/ 3 h 281"/>
                  <a:gd name="T70" fmla="*/ 69 w 69"/>
                  <a:gd name="T71" fmla="*/ 3 h 281"/>
                  <a:gd name="T72" fmla="*/ 69 w 69"/>
                  <a:gd name="T73" fmla="*/ 3 h 281"/>
                  <a:gd name="T74" fmla="*/ 69 w 69"/>
                  <a:gd name="T75" fmla="*/ 2 h 281"/>
                  <a:gd name="T76" fmla="*/ 69 w 69"/>
                  <a:gd name="T77" fmla="*/ 2 h 281"/>
                  <a:gd name="T78" fmla="*/ 69 w 69"/>
                  <a:gd name="T79" fmla="*/ 2 h 281"/>
                  <a:gd name="T80" fmla="*/ 69 w 69"/>
                  <a:gd name="T81" fmla="*/ 2 h 281"/>
                  <a:gd name="T82" fmla="*/ 69 w 69"/>
                  <a:gd name="T83" fmla="*/ 2 h 281"/>
                  <a:gd name="T84" fmla="*/ 69 w 69"/>
                  <a:gd name="T85" fmla="*/ 2 h 281"/>
                  <a:gd name="T86" fmla="*/ 69 w 69"/>
                  <a:gd name="T87" fmla="*/ 2 h 281"/>
                  <a:gd name="T88" fmla="*/ 69 w 69"/>
                  <a:gd name="T89" fmla="*/ 1 h 281"/>
                  <a:gd name="T90" fmla="*/ 69 w 69"/>
                  <a:gd name="T91" fmla="*/ 1 h 281"/>
                  <a:gd name="T92" fmla="*/ 69 w 69"/>
                  <a:gd name="T93" fmla="*/ 1 h 281"/>
                  <a:gd name="T94" fmla="*/ 69 w 69"/>
                  <a:gd name="T95" fmla="*/ 1 h 281"/>
                  <a:gd name="T96" fmla="*/ 69 w 69"/>
                  <a:gd name="T97" fmla="*/ 1 h 281"/>
                  <a:gd name="T98" fmla="*/ 69 w 69"/>
                  <a:gd name="T99" fmla="*/ 1 h 281"/>
                  <a:gd name="T100" fmla="*/ 69 w 69"/>
                  <a:gd name="T101" fmla="*/ 0 h 281"/>
                  <a:gd name="T102" fmla="*/ 69 w 69"/>
                  <a:gd name="T103" fmla="*/ 0 h 281"/>
                  <a:gd name="T104" fmla="*/ 69 w 69"/>
                  <a:gd name="T10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281">
                    <a:moveTo>
                      <a:pt x="5" y="224"/>
                    </a:moveTo>
                    <a:cubicBezTo>
                      <a:pt x="5" y="224"/>
                      <a:pt x="4" y="224"/>
                      <a:pt x="4" y="224"/>
                    </a:cubicBezTo>
                    <a:cubicBezTo>
                      <a:pt x="6" y="281"/>
                      <a:pt x="6" y="281"/>
                      <a:pt x="6" y="281"/>
                    </a:cubicBezTo>
                    <a:cubicBezTo>
                      <a:pt x="5" y="224"/>
                      <a:pt x="5" y="224"/>
                      <a:pt x="5" y="224"/>
                    </a:cubicBezTo>
                    <a:moveTo>
                      <a:pt x="4" y="172"/>
                    </a:moveTo>
                    <a:cubicBezTo>
                      <a:pt x="3" y="172"/>
                      <a:pt x="3" y="173"/>
                      <a:pt x="2" y="173"/>
                    </a:cubicBezTo>
                    <a:cubicBezTo>
                      <a:pt x="4" y="217"/>
                      <a:pt x="4" y="217"/>
                      <a:pt x="4" y="217"/>
                    </a:cubicBezTo>
                    <a:cubicBezTo>
                      <a:pt x="4" y="217"/>
                      <a:pt x="5" y="217"/>
                      <a:pt x="5" y="217"/>
                    </a:cubicBezTo>
                    <a:cubicBezTo>
                      <a:pt x="4" y="172"/>
                      <a:pt x="4" y="172"/>
                      <a:pt x="4" y="172"/>
                    </a:cubicBezTo>
                    <a:moveTo>
                      <a:pt x="4" y="136"/>
                    </a:moveTo>
                    <a:cubicBezTo>
                      <a:pt x="3" y="137"/>
                      <a:pt x="1" y="137"/>
                      <a:pt x="0" y="137"/>
                    </a:cubicBezTo>
                    <a:cubicBezTo>
                      <a:pt x="2" y="168"/>
                      <a:pt x="2" y="168"/>
                      <a:pt x="2" y="168"/>
                    </a:cubicBezTo>
                    <a:cubicBezTo>
                      <a:pt x="2" y="168"/>
                      <a:pt x="3" y="168"/>
                      <a:pt x="4" y="168"/>
                    </a:cubicBezTo>
                    <a:cubicBezTo>
                      <a:pt x="4" y="136"/>
                      <a:pt x="4" y="136"/>
                      <a:pt x="4" y="136"/>
                    </a:cubicBezTo>
                    <a:moveTo>
                      <a:pt x="69" y="8"/>
                    </a:moveTo>
                    <a:cubicBezTo>
                      <a:pt x="69" y="8"/>
                      <a:pt x="69" y="8"/>
                      <a:pt x="69" y="8"/>
                    </a:cubicBezTo>
                    <a:cubicBezTo>
                      <a:pt x="69" y="8"/>
                      <a:pt x="69" y="8"/>
                      <a:pt x="69" y="8"/>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6"/>
                    </a:moveTo>
                    <a:cubicBezTo>
                      <a:pt x="69" y="6"/>
                      <a:pt x="69" y="6"/>
                      <a:pt x="69" y="6"/>
                    </a:cubicBezTo>
                    <a:cubicBezTo>
                      <a:pt x="69" y="6"/>
                      <a:pt x="69" y="6"/>
                      <a:pt x="69" y="6"/>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4"/>
                    </a:moveTo>
                    <a:cubicBezTo>
                      <a:pt x="69" y="4"/>
                      <a:pt x="69" y="4"/>
                      <a:pt x="69" y="4"/>
                    </a:cubicBezTo>
                    <a:cubicBezTo>
                      <a:pt x="69" y="4"/>
                      <a:pt x="69" y="4"/>
                      <a:pt x="69" y="4"/>
                    </a:cubicBezTo>
                    <a:moveTo>
                      <a:pt x="69" y="4"/>
                    </a:moveTo>
                    <a:cubicBezTo>
                      <a:pt x="69" y="4"/>
                      <a:pt x="69" y="4"/>
                      <a:pt x="69" y="4"/>
                    </a:cubicBezTo>
                    <a:cubicBezTo>
                      <a:pt x="69" y="4"/>
                      <a:pt x="69" y="4"/>
                      <a:pt x="69" y="4"/>
                    </a:cubicBezTo>
                    <a:moveTo>
                      <a:pt x="69" y="4"/>
                    </a:moveTo>
                    <a:cubicBezTo>
                      <a:pt x="69" y="4"/>
                      <a:pt x="69" y="4"/>
                      <a:pt x="69" y="4"/>
                    </a:cubicBezTo>
                    <a:cubicBezTo>
                      <a:pt x="69" y="4"/>
                      <a:pt x="69" y="4"/>
                      <a:pt x="69" y="4"/>
                    </a:cubicBezTo>
                    <a:moveTo>
                      <a:pt x="69" y="4"/>
                    </a:moveTo>
                    <a:cubicBezTo>
                      <a:pt x="69" y="4"/>
                      <a:pt x="69" y="4"/>
                      <a:pt x="69" y="4"/>
                    </a:cubicBezTo>
                    <a:cubicBezTo>
                      <a:pt x="69" y="4"/>
                      <a:pt x="69" y="4"/>
                      <a:pt x="69" y="4"/>
                    </a:cubicBezTo>
                    <a:moveTo>
                      <a:pt x="69" y="3"/>
                    </a:moveTo>
                    <a:cubicBezTo>
                      <a:pt x="69" y="4"/>
                      <a:pt x="69" y="4"/>
                      <a:pt x="69" y="4"/>
                    </a:cubicBezTo>
                    <a:cubicBezTo>
                      <a:pt x="69" y="4"/>
                      <a:pt x="69" y="4"/>
                      <a:pt x="69" y="3"/>
                    </a:cubicBezTo>
                    <a:moveTo>
                      <a:pt x="69" y="3"/>
                    </a:moveTo>
                    <a:cubicBezTo>
                      <a:pt x="69" y="3"/>
                      <a:pt x="69" y="3"/>
                      <a:pt x="69" y="3"/>
                    </a:cubicBezTo>
                    <a:cubicBezTo>
                      <a:pt x="69" y="3"/>
                      <a:pt x="69" y="3"/>
                      <a:pt x="69" y="3"/>
                    </a:cubicBezTo>
                    <a:moveTo>
                      <a:pt x="69" y="3"/>
                    </a:moveTo>
                    <a:cubicBezTo>
                      <a:pt x="69" y="3"/>
                      <a:pt x="69" y="3"/>
                      <a:pt x="69" y="3"/>
                    </a:cubicBezTo>
                    <a:cubicBezTo>
                      <a:pt x="69" y="3"/>
                      <a:pt x="69" y="3"/>
                      <a:pt x="69" y="3"/>
                    </a:cubicBezTo>
                    <a:moveTo>
                      <a:pt x="69" y="3"/>
                    </a:moveTo>
                    <a:cubicBezTo>
                      <a:pt x="69" y="3"/>
                      <a:pt x="69" y="3"/>
                      <a:pt x="69" y="3"/>
                    </a:cubicBezTo>
                    <a:cubicBezTo>
                      <a:pt x="69" y="3"/>
                      <a:pt x="69" y="3"/>
                      <a:pt x="69" y="3"/>
                    </a:cubicBezTo>
                    <a:moveTo>
                      <a:pt x="69" y="2"/>
                    </a:moveTo>
                    <a:cubicBezTo>
                      <a:pt x="69" y="2"/>
                      <a:pt x="69" y="2"/>
                      <a:pt x="69" y="2"/>
                    </a:cubicBezTo>
                    <a:cubicBezTo>
                      <a:pt x="69" y="2"/>
                      <a:pt x="69" y="2"/>
                      <a:pt x="69" y="2"/>
                    </a:cubicBezTo>
                    <a:moveTo>
                      <a:pt x="69" y="2"/>
                    </a:moveTo>
                    <a:cubicBezTo>
                      <a:pt x="69" y="2"/>
                      <a:pt x="69" y="2"/>
                      <a:pt x="69" y="2"/>
                    </a:cubicBezTo>
                    <a:cubicBezTo>
                      <a:pt x="69" y="2"/>
                      <a:pt x="69" y="2"/>
                      <a:pt x="69" y="2"/>
                    </a:cubicBezTo>
                    <a:moveTo>
                      <a:pt x="69" y="2"/>
                    </a:moveTo>
                    <a:cubicBezTo>
                      <a:pt x="69" y="2"/>
                      <a:pt x="69" y="2"/>
                      <a:pt x="69" y="2"/>
                    </a:cubicBezTo>
                    <a:cubicBezTo>
                      <a:pt x="69" y="2"/>
                      <a:pt x="69" y="2"/>
                      <a:pt x="69" y="2"/>
                    </a:cubicBezTo>
                    <a:moveTo>
                      <a:pt x="69" y="2"/>
                    </a:moveTo>
                    <a:cubicBezTo>
                      <a:pt x="69" y="2"/>
                      <a:pt x="69" y="2"/>
                      <a:pt x="69" y="2"/>
                    </a:cubicBezTo>
                    <a:cubicBezTo>
                      <a:pt x="69" y="2"/>
                      <a:pt x="69" y="2"/>
                      <a:pt x="69" y="2"/>
                    </a:cubicBezTo>
                    <a:moveTo>
                      <a:pt x="69" y="1"/>
                    </a:moveTo>
                    <a:cubicBezTo>
                      <a:pt x="69" y="2"/>
                      <a:pt x="69" y="2"/>
                      <a:pt x="69" y="2"/>
                    </a:cubicBezTo>
                    <a:cubicBezTo>
                      <a:pt x="69" y="2"/>
                      <a:pt x="69" y="2"/>
                      <a:pt x="69" y="1"/>
                    </a:cubicBezTo>
                    <a:moveTo>
                      <a:pt x="69" y="1"/>
                    </a:moveTo>
                    <a:cubicBezTo>
                      <a:pt x="69" y="1"/>
                      <a:pt x="69" y="1"/>
                      <a:pt x="69" y="1"/>
                    </a:cubicBezTo>
                    <a:cubicBezTo>
                      <a:pt x="69" y="1"/>
                      <a:pt x="69" y="1"/>
                      <a:pt x="69" y="1"/>
                    </a:cubicBezTo>
                    <a:moveTo>
                      <a:pt x="69" y="1"/>
                    </a:moveTo>
                    <a:cubicBezTo>
                      <a:pt x="69" y="1"/>
                      <a:pt x="69" y="1"/>
                      <a:pt x="69" y="1"/>
                    </a:cubicBezTo>
                    <a:cubicBezTo>
                      <a:pt x="69" y="1"/>
                      <a:pt x="69" y="1"/>
                      <a:pt x="69" y="1"/>
                    </a:cubicBezTo>
                    <a:moveTo>
                      <a:pt x="69" y="1"/>
                    </a:moveTo>
                    <a:cubicBezTo>
                      <a:pt x="69" y="1"/>
                      <a:pt x="69" y="1"/>
                      <a:pt x="69" y="1"/>
                    </a:cubicBezTo>
                    <a:cubicBezTo>
                      <a:pt x="69" y="1"/>
                      <a:pt x="69" y="1"/>
                      <a:pt x="69" y="1"/>
                    </a:cubicBezTo>
                    <a:moveTo>
                      <a:pt x="69" y="1"/>
                    </a:moveTo>
                    <a:cubicBezTo>
                      <a:pt x="69" y="1"/>
                      <a:pt x="69" y="1"/>
                      <a:pt x="69" y="1"/>
                    </a:cubicBezTo>
                    <a:cubicBezTo>
                      <a:pt x="69" y="1"/>
                      <a:pt x="69" y="1"/>
                      <a:pt x="69" y="1"/>
                    </a:cubicBezTo>
                    <a:moveTo>
                      <a:pt x="69" y="0"/>
                    </a:moveTo>
                    <a:cubicBezTo>
                      <a:pt x="69" y="0"/>
                      <a:pt x="69" y="0"/>
                      <a:pt x="69" y="1"/>
                    </a:cubicBezTo>
                    <a:cubicBezTo>
                      <a:pt x="69" y="0"/>
                      <a:pt x="69" y="0"/>
                      <a:pt x="69" y="0"/>
                    </a:cubicBezTo>
                    <a:moveTo>
                      <a:pt x="69" y="0"/>
                    </a:moveTo>
                    <a:cubicBezTo>
                      <a:pt x="69" y="0"/>
                      <a:pt x="69" y="0"/>
                      <a:pt x="69" y="0"/>
                    </a:cubicBezTo>
                    <a:cubicBezTo>
                      <a:pt x="69" y="0"/>
                      <a:pt x="69" y="0"/>
                      <a:pt x="69"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6" name="Freeform 101"/>
              <p:cNvSpPr>
                <a:spLocks/>
              </p:cNvSpPr>
              <p:nvPr/>
            </p:nvSpPr>
            <p:spPr bwMode="auto">
              <a:xfrm>
                <a:off x="3603" y="3377"/>
                <a:ext cx="3" cy="10"/>
              </a:xfrm>
              <a:custGeom>
                <a:avLst/>
                <a:gdLst>
                  <a:gd name="T0" fmla="*/ 2 w 2"/>
                  <a:gd name="T1" fmla="*/ 0 h 5"/>
                  <a:gd name="T2" fmla="*/ 0 w 2"/>
                  <a:gd name="T3" fmla="*/ 0 h 5"/>
                  <a:gd name="T4" fmla="*/ 0 w 2"/>
                  <a:gd name="T5" fmla="*/ 5 h 5"/>
                  <a:gd name="T6" fmla="*/ 2 w 2"/>
                  <a:gd name="T7" fmla="*/ 4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cubicBezTo>
                      <a:pt x="1" y="0"/>
                      <a:pt x="0" y="0"/>
                      <a:pt x="0" y="0"/>
                    </a:cubicBezTo>
                    <a:cubicBezTo>
                      <a:pt x="0" y="5"/>
                      <a:pt x="0" y="5"/>
                      <a:pt x="0" y="5"/>
                    </a:cubicBezTo>
                    <a:cubicBezTo>
                      <a:pt x="1" y="5"/>
                      <a:pt x="1" y="4"/>
                      <a:pt x="2" y="4"/>
                    </a:cubicBezTo>
                    <a:cubicBezTo>
                      <a:pt x="2" y="0"/>
                      <a:pt x="2" y="0"/>
                      <a:pt x="2"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7" name="Freeform 102"/>
              <p:cNvSpPr>
                <a:spLocks/>
              </p:cNvSpPr>
              <p:nvPr/>
            </p:nvSpPr>
            <p:spPr bwMode="auto">
              <a:xfrm>
                <a:off x="3606" y="3469"/>
                <a:ext cx="2" cy="14"/>
              </a:xfrm>
              <a:custGeom>
                <a:avLst/>
                <a:gdLst>
                  <a:gd name="T0" fmla="*/ 0 w 1"/>
                  <a:gd name="T1" fmla="*/ 0 h 7"/>
                  <a:gd name="T2" fmla="*/ 0 w 1"/>
                  <a:gd name="T3" fmla="*/ 7 h 7"/>
                  <a:gd name="T4" fmla="*/ 1 w 1"/>
                  <a:gd name="T5" fmla="*/ 7 h 7"/>
                  <a:gd name="T6" fmla="*/ 1 w 1"/>
                  <a:gd name="T7" fmla="*/ 0 h 7"/>
                  <a:gd name="T8" fmla="*/ 0 w 1"/>
                  <a:gd name="T9" fmla="*/ 0 h 7"/>
                </a:gdLst>
                <a:ahLst/>
                <a:cxnLst>
                  <a:cxn ang="0">
                    <a:pos x="T0" y="T1"/>
                  </a:cxn>
                  <a:cxn ang="0">
                    <a:pos x="T2" y="T3"/>
                  </a:cxn>
                  <a:cxn ang="0">
                    <a:pos x="T4" y="T5"/>
                  </a:cxn>
                  <a:cxn ang="0">
                    <a:pos x="T6" y="T7"/>
                  </a:cxn>
                  <a:cxn ang="0">
                    <a:pos x="T8" y="T9"/>
                  </a:cxn>
                </a:cxnLst>
                <a:rect l="0" t="0" r="r" b="b"/>
                <a:pathLst>
                  <a:path w="1" h="7">
                    <a:moveTo>
                      <a:pt x="0" y="0"/>
                    </a:moveTo>
                    <a:cubicBezTo>
                      <a:pt x="0" y="7"/>
                      <a:pt x="0" y="7"/>
                      <a:pt x="0" y="7"/>
                    </a:cubicBezTo>
                    <a:cubicBezTo>
                      <a:pt x="0" y="7"/>
                      <a:pt x="1" y="7"/>
                      <a:pt x="1" y="7"/>
                    </a:cubicBezTo>
                    <a:cubicBezTo>
                      <a:pt x="1" y="0"/>
                      <a:pt x="1" y="0"/>
                      <a:pt x="1" y="0"/>
                    </a:cubicBezTo>
                    <a:cubicBezTo>
                      <a:pt x="1" y="0"/>
                      <a:pt x="0" y="0"/>
                      <a:pt x="0"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8" name="Freeform 103"/>
              <p:cNvSpPr>
                <a:spLocks/>
              </p:cNvSpPr>
              <p:nvPr/>
            </p:nvSpPr>
            <p:spPr bwMode="auto">
              <a:xfrm>
                <a:off x="3587" y="2805"/>
                <a:ext cx="134" cy="514"/>
              </a:xfrm>
              <a:custGeom>
                <a:avLst/>
                <a:gdLst>
                  <a:gd name="T0" fmla="*/ 2 w 76"/>
                  <a:gd name="T1" fmla="*/ 0 h 274"/>
                  <a:gd name="T2" fmla="*/ 0 w 76"/>
                  <a:gd name="T3" fmla="*/ 200 h 274"/>
                  <a:gd name="T4" fmla="*/ 7 w 76"/>
                  <a:gd name="T5" fmla="*/ 274 h 274"/>
                  <a:gd name="T6" fmla="*/ 11 w 76"/>
                  <a:gd name="T7" fmla="*/ 273 h 274"/>
                  <a:gd name="T8" fmla="*/ 76 w 76"/>
                  <a:gd name="T9" fmla="*/ 145 h 274"/>
                  <a:gd name="T10" fmla="*/ 76 w 76"/>
                  <a:gd name="T11" fmla="*/ 144 h 274"/>
                  <a:gd name="T12" fmla="*/ 76 w 76"/>
                  <a:gd name="T13" fmla="*/ 144 h 274"/>
                  <a:gd name="T14" fmla="*/ 76 w 76"/>
                  <a:gd name="T15" fmla="*/ 144 h 274"/>
                  <a:gd name="T16" fmla="*/ 76 w 76"/>
                  <a:gd name="T17" fmla="*/ 144 h 274"/>
                  <a:gd name="T18" fmla="*/ 76 w 76"/>
                  <a:gd name="T19" fmla="*/ 144 h 274"/>
                  <a:gd name="T20" fmla="*/ 76 w 76"/>
                  <a:gd name="T21" fmla="*/ 143 h 274"/>
                  <a:gd name="T22" fmla="*/ 76 w 76"/>
                  <a:gd name="T23" fmla="*/ 142 h 274"/>
                  <a:gd name="T24" fmla="*/ 76 w 76"/>
                  <a:gd name="T25" fmla="*/ 142 h 274"/>
                  <a:gd name="T26" fmla="*/ 76 w 76"/>
                  <a:gd name="T27" fmla="*/ 142 h 274"/>
                  <a:gd name="T28" fmla="*/ 76 w 76"/>
                  <a:gd name="T29" fmla="*/ 142 h 274"/>
                  <a:gd name="T30" fmla="*/ 76 w 76"/>
                  <a:gd name="T31" fmla="*/ 142 h 274"/>
                  <a:gd name="T32" fmla="*/ 76 w 76"/>
                  <a:gd name="T33" fmla="*/ 141 h 274"/>
                  <a:gd name="T34" fmla="*/ 76 w 76"/>
                  <a:gd name="T35" fmla="*/ 141 h 274"/>
                  <a:gd name="T36" fmla="*/ 76 w 76"/>
                  <a:gd name="T37" fmla="*/ 141 h 274"/>
                  <a:gd name="T38" fmla="*/ 76 w 76"/>
                  <a:gd name="T39" fmla="*/ 141 h 274"/>
                  <a:gd name="T40" fmla="*/ 76 w 76"/>
                  <a:gd name="T41" fmla="*/ 140 h 274"/>
                  <a:gd name="T42" fmla="*/ 76 w 76"/>
                  <a:gd name="T43" fmla="*/ 140 h 274"/>
                  <a:gd name="T44" fmla="*/ 76 w 76"/>
                  <a:gd name="T45" fmla="*/ 140 h 274"/>
                  <a:gd name="T46" fmla="*/ 76 w 76"/>
                  <a:gd name="T47" fmla="*/ 140 h 274"/>
                  <a:gd name="T48" fmla="*/ 76 w 76"/>
                  <a:gd name="T49" fmla="*/ 139 h 274"/>
                  <a:gd name="T50" fmla="*/ 76 w 76"/>
                  <a:gd name="T51" fmla="*/ 139 h 274"/>
                  <a:gd name="T52" fmla="*/ 76 w 76"/>
                  <a:gd name="T53" fmla="*/ 139 h 274"/>
                  <a:gd name="T54" fmla="*/ 76 w 76"/>
                  <a:gd name="T55" fmla="*/ 139 h 274"/>
                  <a:gd name="T56" fmla="*/ 76 w 76"/>
                  <a:gd name="T57" fmla="*/ 138 h 274"/>
                  <a:gd name="T58" fmla="*/ 76 w 76"/>
                  <a:gd name="T59" fmla="*/ 138 h 274"/>
                  <a:gd name="T60" fmla="*/ 76 w 76"/>
                  <a:gd name="T61" fmla="*/ 138 h 274"/>
                  <a:gd name="T62" fmla="*/ 76 w 76"/>
                  <a:gd name="T63" fmla="*/ 138 h 274"/>
                  <a:gd name="T64" fmla="*/ 76 w 76"/>
                  <a:gd name="T65" fmla="*/ 138 h 274"/>
                  <a:gd name="T66" fmla="*/ 76 w 76"/>
                  <a:gd name="T67" fmla="*/ 137 h 274"/>
                  <a:gd name="T68" fmla="*/ 76 w 76"/>
                  <a:gd name="T69" fmla="*/ 137 h 274"/>
                  <a:gd name="T70" fmla="*/ 2 w 76"/>
                  <a:gd name="T71"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274">
                    <a:moveTo>
                      <a:pt x="2" y="0"/>
                    </a:moveTo>
                    <a:cubicBezTo>
                      <a:pt x="2" y="0"/>
                      <a:pt x="2" y="0"/>
                      <a:pt x="2" y="0"/>
                    </a:cubicBezTo>
                    <a:cubicBezTo>
                      <a:pt x="2" y="0"/>
                      <a:pt x="1" y="0"/>
                      <a:pt x="0" y="0"/>
                    </a:cubicBezTo>
                    <a:cubicBezTo>
                      <a:pt x="0" y="200"/>
                      <a:pt x="0" y="200"/>
                      <a:pt x="0" y="200"/>
                    </a:cubicBezTo>
                    <a:cubicBezTo>
                      <a:pt x="2" y="149"/>
                      <a:pt x="2" y="149"/>
                      <a:pt x="2" y="149"/>
                    </a:cubicBezTo>
                    <a:cubicBezTo>
                      <a:pt x="7" y="274"/>
                      <a:pt x="7" y="274"/>
                      <a:pt x="7" y="274"/>
                    </a:cubicBezTo>
                    <a:cubicBezTo>
                      <a:pt x="8" y="274"/>
                      <a:pt x="10" y="274"/>
                      <a:pt x="11" y="273"/>
                    </a:cubicBezTo>
                    <a:cubicBezTo>
                      <a:pt x="11" y="273"/>
                      <a:pt x="11" y="273"/>
                      <a:pt x="11" y="273"/>
                    </a:cubicBezTo>
                    <a:cubicBezTo>
                      <a:pt x="46" y="266"/>
                      <a:pt x="74" y="212"/>
                      <a:pt x="76" y="145"/>
                    </a:cubicBezTo>
                    <a:cubicBezTo>
                      <a:pt x="76" y="145"/>
                      <a:pt x="76" y="145"/>
                      <a:pt x="76" y="145"/>
                    </a:cubicBezTo>
                    <a:cubicBezTo>
                      <a:pt x="76" y="145"/>
                      <a:pt x="76" y="145"/>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3"/>
                    </a:cubicBezTo>
                    <a:cubicBezTo>
                      <a:pt x="76" y="143"/>
                      <a:pt x="76" y="143"/>
                      <a:pt x="76" y="143"/>
                    </a:cubicBezTo>
                    <a:cubicBezTo>
                      <a:pt x="76" y="143"/>
                      <a:pt x="76" y="143"/>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0"/>
                    </a:cubicBezTo>
                    <a:cubicBezTo>
                      <a:pt x="76" y="140"/>
                      <a:pt x="76" y="140"/>
                      <a:pt x="76" y="140"/>
                    </a:cubicBezTo>
                    <a:cubicBezTo>
                      <a:pt x="76" y="140"/>
                      <a:pt x="76" y="140"/>
                      <a:pt x="76" y="140"/>
                    </a:cubicBezTo>
                    <a:cubicBezTo>
                      <a:pt x="76" y="140"/>
                      <a:pt x="76" y="140"/>
                      <a:pt x="76" y="140"/>
                    </a:cubicBezTo>
                    <a:cubicBezTo>
                      <a:pt x="76" y="140"/>
                      <a:pt x="76" y="140"/>
                      <a:pt x="76" y="140"/>
                    </a:cubicBezTo>
                    <a:cubicBezTo>
                      <a:pt x="76" y="140"/>
                      <a:pt x="76" y="140"/>
                      <a:pt x="76" y="140"/>
                    </a:cubicBezTo>
                    <a:cubicBezTo>
                      <a:pt x="76" y="140"/>
                      <a:pt x="76" y="140"/>
                      <a:pt x="76" y="140"/>
                    </a:cubicBezTo>
                    <a:cubicBezTo>
                      <a:pt x="76" y="140"/>
                      <a:pt x="76" y="140"/>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7"/>
                      <a:pt x="76" y="137"/>
                      <a:pt x="76" y="137"/>
                    </a:cubicBezTo>
                    <a:cubicBezTo>
                      <a:pt x="76" y="137"/>
                      <a:pt x="76" y="137"/>
                      <a:pt x="76" y="137"/>
                    </a:cubicBezTo>
                    <a:cubicBezTo>
                      <a:pt x="76" y="137"/>
                      <a:pt x="76" y="137"/>
                      <a:pt x="76" y="137"/>
                    </a:cubicBezTo>
                    <a:cubicBezTo>
                      <a:pt x="76" y="137"/>
                      <a:pt x="76" y="137"/>
                      <a:pt x="76" y="137"/>
                    </a:cubicBezTo>
                    <a:cubicBezTo>
                      <a:pt x="76" y="61"/>
                      <a:pt x="43" y="0"/>
                      <a:pt x="2"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9" name="Rectangle 104"/>
              <p:cNvSpPr>
                <a:spLocks noChangeArrowheads="1"/>
              </p:cNvSpPr>
              <p:nvPr/>
            </p:nvSpPr>
            <p:spPr bwMode="auto">
              <a:xfrm>
                <a:off x="3587" y="3591"/>
                <a:ext cx="23" cy="4"/>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0" name="Rectangle 105"/>
              <p:cNvSpPr>
                <a:spLocks noChangeArrowheads="1"/>
              </p:cNvSpPr>
              <p:nvPr/>
            </p:nvSpPr>
            <p:spPr bwMode="auto">
              <a:xfrm>
                <a:off x="3587" y="3591"/>
                <a:ext cx="23"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1" name="Freeform 106"/>
              <p:cNvSpPr>
                <a:spLocks/>
              </p:cNvSpPr>
              <p:nvPr/>
            </p:nvSpPr>
            <p:spPr bwMode="auto">
              <a:xfrm>
                <a:off x="3587" y="3085"/>
                <a:ext cx="23" cy="506"/>
              </a:xfrm>
              <a:custGeom>
                <a:avLst/>
                <a:gdLst>
                  <a:gd name="T0" fmla="*/ 3 w 23"/>
                  <a:gd name="T1" fmla="*/ 0 h 506"/>
                  <a:gd name="T2" fmla="*/ 0 w 23"/>
                  <a:gd name="T3" fmla="*/ 95 h 506"/>
                  <a:gd name="T4" fmla="*/ 0 w 23"/>
                  <a:gd name="T5" fmla="*/ 506 h 506"/>
                  <a:gd name="T6" fmla="*/ 23 w 23"/>
                  <a:gd name="T7" fmla="*/ 506 h 506"/>
                  <a:gd name="T8" fmla="*/ 23 w 23"/>
                  <a:gd name="T9" fmla="*/ 504 h 506"/>
                  <a:gd name="T10" fmla="*/ 19 w 23"/>
                  <a:gd name="T11" fmla="*/ 398 h 506"/>
                  <a:gd name="T12" fmla="*/ 19 w 23"/>
                  <a:gd name="T13" fmla="*/ 384 h 506"/>
                  <a:gd name="T14" fmla="*/ 16 w 23"/>
                  <a:gd name="T15" fmla="*/ 302 h 506"/>
                  <a:gd name="T16" fmla="*/ 16 w 23"/>
                  <a:gd name="T17" fmla="*/ 292 h 506"/>
                  <a:gd name="T18" fmla="*/ 12 w 23"/>
                  <a:gd name="T19" fmla="*/ 234 h 506"/>
                  <a:gd name="T20" fmla="*/ 3 w 23"/>
                  <a:gd name="T21"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506">
                    <a:moveTo>
                      <a:pt x="3" y="0"/>
                    </a:moveTo>
                    <a:lnTo>
                      <a:pt x="0" y="95"/>
                    </a:lnTo>
                    <a:lnTo>
                      <a:pt x="0" y="506"/>
                    </a:lnTo>
                    <a:lnTo>
                      <a:pt x="23" y="506"/>
                    </a:lnTo>
                    <a:lnTo>
                      <a:pt x="23" y="504"/>
                    </a:lnTo>
                    <a:lnTo>
                      <a:pt x="19" y="398"/>
                    </a:lnTo>
                    <a:lnTo>
                      <a:pt x="19" y="384"/>
                    </a:lnTo>
                    <a:lnTo>
                      <a:pt x="16" y="302"/>
                    </a:lnTo>
                    <a:lnTo>
                      <a:pt x="16" y="292"/>
                    </a:lnTo>
                    <a:lnTo>
                      <a:pt x="12" y="234"/>
                    </a:lnTo>
                    <a:lnTo>
                      <a:pt x="3"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2" name="Freeform 107"/>
              <p:cNvSpPr>
                <a:spLocks/>
              </p:cNvSpPr>
              <p:nvPr/>
            </p:nvSpPr>
            <p:spPr bwMode="auto">
              <a:xfrm>
                <a:off x="3587" y="3085"/>
                <a:ext cx="23" cy="506"/>
              </a:xfrm>
              <a:custGeom>
                <a:avLst/>
                <a:gdLst>
                  <a:gd name="T0" fmla="*/ 3 w 23"/>
                  <a:gd name="T1" fmla="*/ 0 h 506"/>
                  <a:gd name="T2" fmla="*/ 0 w 23"/>
                  <a:gd name="T3" fmla="*/ 95 h 506"/>
                  <a:gd name="T4" fmla="*/ 0 w 23"/>
                  <a:gd name="T5" fmla="*/ 506 h 506"/>
                  <a:gd name="T6" fmla="*/ 23 w 23"/>
                  <a:gd name="T7" fmla="*/ 506 h 506"/>
                  <a:gd name="T8" fmla="*/ 23 w 23"/>
                  <a:gd name="T9" fmla="*/ 504 h 506"/>
                  <a:gd name="T10" fmla="*/ 19 w 23"/>
                  <a:gd name="T11" fmla="*/ 398 h 506"/>
                  <a:gd name="T12" fmla="*/ 19 w 23"/>
                  <a:gd name="T13" fmla="*/ 384 h 506"/>
                  <a:gd name="T14" fmla="*/ 16 w 23"/>
                  <a:gd name="T15" fmla="*/ 302 h 506"/>
                  <a:gd name="T16" fmla="*/ 16 w 23"/>
                  <a:gd name="T17" fmla="*/ 292 h 506"/>
                  <a:gd name="T18" fmla="*/ 12 w 23"/>
                  <a:gd name="T19" fmla="*/ 234 h 506"/>
                  <a:gd name="T20" fmla="*/ 3 w 23"/>
                  <a:gd name="T21"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506">
                    <a:moveTo>
                      <a:pt x="3" y="0"/>
                    </a:moveTo>
                    <a:lnTo>
                      <a:pt x="0" y="95"/>
                    </a:lnTo>
                    <a:lnTo>
                      <a:pt x="0" y="506"/>
                    </a:lnTo>
                    <a:lnTo>
                      <a:pt x="23" y="506"/>
                    </a:lnTo>
                    <a:lnTo>
                      <a:pt x="23" y="504"/>
                    </a:lnTo>
                    <a:lnTo>
                      <a:pt x="19" y="398"/>
                    </a:lnTo>
                    <a:lnTo>
                      <a:pt x="19" y="384"/>
                    </a:lnTo>
                    <a:lnTo>
                      <a:pt x="16" y="302"/>
                    </a:lnTo>
                    <a:lnTo>
                      <a:pt x="16" y="292"/>
                    </a:lnTo>
                    <a:lnTo>
                      <a:pt x="12" y="234"/>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3" name="Freeform 108"/>
              <p:cNvSpPr>
                <a:spLocks/>
              </p:cNvSpPr>
              <p:nvPr/>
            </p:nvSpPr>
            <p:spPr bwMode="auto">
              <a:xfrm>
                <a:off x="5730" y="2570"/>
                <a:ext cx="532" cy="781"/>
              </a:xfrm>
              <a:custGeom>
                <a:avLst/>
                <a:gdLst>
                  <a:gd name="T0" fmla="*/ 266 w 532"/>
                  <a:gd name="T1" fmla="*/ 0 h 781"/>
                  <a:gd name="T2" fmla="*/ 0 w 532"/>
                  <a:gd name="T3" fmla="*/ 781 h 781"/>
                  <a:gd name="T4" fmla="*/ 261 w 532"/>
                  <a:gd name="T5" fmla="*/ 781 h 781"/>
                  <a:gd name="T6" fmla="*/ 273 w 532"/>
                  <a:gd name="T7" fmla="*/ 781 h 781"/>
                  <a:gd name="T8" fmla="*/ 532 w 532"/>
                  <a:gd name="T9" fmla="*/ 781 h 781"/>
                  <a:gd name="T10" fmla="*/ 266 w 532"/>
                  <a:gd name="T11" fmla="*/ 0 h 781"/>
                </a:gdLst>
                <a:ahLst/>
                <a:cxnLst>
                  <a:cxn ang="0">
                    <a:pos x="T0" y="T1"/>
                  </a:cxn>
                  <a:cxn ang="0">
                    <a:pos x="T2" y="T3"/>
                  </a:cxn>
                  <a:cxn ang="0">
                    <a:pos x="T4" y="T5"/>
                  </a:cxn>
                  <a:cxn ang="0">
                    <a:pos x="T6" y="T7"/>
                  </a:cxn>
                  <a:cxn ang="0">
                    <a:pos x="T8" y="T9"/>
                  </a:cxn>
                  <a:cxn ang="0">
                    <a:pos x="T10" y="T11"/>
                  </a:cxn>
                </a:cxnLst>
                <a:rect l="0" t="0" r="r" b="b"/>
                <a:pathLst>
                  <a:path w="532" h="781">
                    <a:moveTo>
                      <a:pt x="266" y="0"/>
                    </a:moveTo>
                    <a:lnTo>
                      <a:pt x="0" y="781"/>
                    </a:lnTo>
                    <a:lnTo>
                      <a:pt x="261" y="781"/>
                    </a:lnTo>
                    <a:lnTo>
                      <a:pt x="273" y="781"/>
                    </a:lnTo>
                    <a:lnTo>
                      <a:pt x="532" y="781"/>
                    </a:lnTo>
                    <a:lnTo>
                      <a:pt x="266"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4" name="Freeform 109"/>
              <p:cNvSpPr>
                <a:spLocks/>
              </p:cNvSpPr>
              <p:nvPr/>
            </p:nvSpPr>
            <p:spPr bwMode="auto">
              <a:xfrm>
                <a:off x="5730" y="2570"/>
                <a:ext cx="532" cy="781"/>
              </a:xfrm>
              <a:custGeom>
                <a:avLst/>
                <a:gdLst>
                  <a:gd name="T0" fmla="*/ 266 w 532"/>
                  <a:gd name="T1" fmla="*/ 0 h 781"/>
                  <a:gd name="T2" fmla="*/ 0 w 532"/>
                  <a:gd name="T3" fmla="*/ 781 h 781"/>
                  <a:gd name="T4" fmla="*/ 261 w 532"/>
                  <a:gd name="T5" fmla="*/ 781 h 781"/>
                  <a:gd name="T6" fmla="*/ 273 w 532"/>
                  <a:gd name="T7" fmla="*/ 781 h 781"/>
                  <a:gd name="T8" fmla="*/ 532 w 532"/>
                  <a:gd name="T9" fmla="*/ 781 h 781"/>
                  <a:gd name="T10" fmla="*/ 266 w 532"/>
                  <a:gd name="T11" fmla="*/ 0 h 781"/>
                </a:gdLst>
                <a:ahLst/>
                <a:cxnLst>
                  <a:cxn ang="0">
                    <a:pos x="T0" y="T1"/>
                  </a:cxn>
                  <a:cxn ang="0">
                    <a:pos x="T2" y="T3"/>
                  </a:cxn>
                  <a:cxn ang="0">
                    <a:pos x="T4" y="T5"/>
                  </a:cxn>
                  <a:cxn ang="0">
                    <a:pos x="T6" y="T7"/>
                  </a:cxn>
                  <a:cxn ang="0">
                    <a:pos x="T8" y="T9"/>
                  </a:cxn>
                  <a:cxn ang="0">
                    <a:pos x="T10" y="T11"/>
                  </a:cxn>
                </a:cxnLst>
                <a:rect l="0" t="0" r="r" b="b"/>
                <a:pathLst>
                  <a:path w="532" h="781">
                    <a:moveTo>
                      <a:pt x="266" y="0"/>
                    </a:moveTo>
                    <a:lnTo>
                      <a:pt x="0" y="781"/>
                    </a:lnTo>
                    <a:lnTo>
                      <a:pt x="261" y="781"/>
                    </a:lnTo>
                    <a:lnTo>
                      <a:pt x="273" y="781"/>
                    </a:lnTo>
                    <a:lnTo>
                      <a:pt x="532" y="781"/>
                    </a:lnTo>
                    <a:lnTo>
                      <a:pt x="2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5" name="Freeform 110"/>
              <p:cNvSpPr>
                <a:spLocks/>
              </p:cNvSpPr>
              <p:nvPr/>
            </p:nvSpPr>
            <p:spPr bwMode="auto">
              <a:xfrm>
                <a:off x="5730" y="2595"/>
                <a:ext cx="532" cy="636"/>
              </a:xfrm>
              <a:custGeom>
                <a:avLst/>
                <a:gdLst>
                  <a:gd name="T0" fmla="*/ 266 w 532"/>
                  <a:gd name="T1" fmla="*/ 0 h 636"/>
                  <a:gd name="T2" fmla="*/ 0 w 532"/>
                  <a:gd name="T3" fmla="*/ 636 h 636"/>
                  <a:gd name="T4" fmla="*/ 261 w 532"/>
                  <a:gd name="T5" fmla="*/ 636 h 636"/>
                  <a:gd name="T6" fmla="*/ 273 w 532"/>
                  <a:gd name="T7" fmla="*/ 636 h 636"/>
                  <a:gd name="T8" fmla="*/ 532 w 532"/>
                  <a:gd name="T9" fmla="*/ 636 h 636"/>
                  <a:gd name="T10" fmla="*/ 266 w 532"/>
                  <a:gd name="T11" fmla="*/ 0 h 636"/>
                </a:gdLst>
                <a:ahLst/>
                <a:cxnLst>
                  <a:cxn ang="0">
                    <a:pos x="T0" y="T1"/>
                  </a:cxn>
                  <a:cxn ang="0">
                    <a:pos x="T2" y="T3"/>
                  </a:cxn>
                  <a:cxn ang="0">
                    <a:pos x="T4" y="T5"/>
                  </a:cxn>
                  <a:cxn ang="0">
                    <a:pos x="T6" y="T7"/>
                  </a:cxn>
                  <a:cxn ang="0">
                    <a:pos x="T8" y="T9"/>
                  </a:cxn>
                  <a:cxn ang="0">
                    <a:pos x="T10" y="T11"/>
                  </a:cxn>
                </a:cxnLst>
                <a:rect l="0" t="0" r="r" b="b"/>
                <a:pathLst>
                  <a:path w="532" h="636">
                    <a:moveTo>
                      <a:pt x="266" y="0"/>
                    </a:moveTo>
                    <a:lnTo>
                      <a:pt x="0" y="636"/>
                    </a:lnTo>
                    <a:lnTo>
                      <a:pt x="261" y="636"/>
                    </a:lnTo>
                    <a:lnTo>
                      <a:pt x="273" y="636"/>
                    </a:lnTo>
                    <a:lnTo>
                      <a:pt x="532" y="636"/>
                    </a:lnTo>
                    <a:lnTo>
                      <a:pt x="266"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6" name="Freeform 111"/>
              <p:cNvSpPr>
                <a:spLocks/>
              </p:cNvSpPr>
              <p:nvPr/>
            </p:nvSpPr>
            <p:spPr bwMode="auto">
              <a:xfrm>
                <a:off x="5730" y="2595"/>
                <a:ext cx="532" cy="636"/>
              </a:xfrm>
              <a:custGeom>
                <a:avLst/>
                <a:gdLst>
                  <a:gd name="T0" fmla="*/ 266 w 532"/>
                  <a:gd name="T1" fmla="*/ 0 h 636"/>
                  <a:gd name="T2" fmla="*/ 0 w 532"/>
                  <a:gd name="T3" fmla="*/ 636 h 636"/>
                  <a:gd name="T4" fmla="*/ 261 w 532"/>
                  <a:gd name="T5" fmla="*/ 636 h 636"/>
                  <a:gd name="T6" fmla="*/ 273 w 532"/>
                  <a:gd name="T7" fmla="*/ 636 h 636"/>
                  <a:gd name="T8" fmla="*/ 532 w 532"/>
                  <a:gd name="T9" fmla="*/ 636 h 636"/>
                  <a:gd name="T10" fmla="*/ 266 w 532"/>
                  <a:gd name="T11" fmla="*/ 0 h 636"/>
                </a:gdLst>
                <a:ahLst/>
                <a:cxnLst>
                  <a:cxn ang="0">
                    <a:pos x="T0" y="T1"/>
                  </a:cxn>
                  <a:cxn ang="0">
                    <a:pos x="T2" y="T3"/>
                  </a:cxn>
                  <a:cxn ang="0">
                    <a:pos x="T4" y="T5"/>
                  </a:cxn>
                  <a:cxn ang="0">
                    <a:pos x="T6" y="T7"/>
                  </a:cxn>
                  <a:cxn ang="0">
                    <a:pos x="T8" y="T9"/>
                  </a:cxn>
                  <a:cxn ang="0">
                    <a:pos x="T10" y="T11"/>
                  </a:cxn>
                </a:cxnLst>
                <a:rect l="0" t="0" r="r" b="b"/>
                <a:pathLst>
                  <a:path w="532" h="636">
                    <a:moveTo>
                      <a:pt x="266" y="0"/>
                    </a:moveTo>
                    <a:lnTo>
                      <a:pt x="0" y="636"/>
                    </a:lnTo>
                    <a:lnTo>
                      <a:pt x="261" y="636"/>
                    </a:lnTo>
                    <a:lnTo>
                      <a:pt x="273" y="636"/>
                    </a:lnTo>
                    <a:lnTo>
                      <a:pt x="532" y="636"/>
                    </a:lnTo>
                    <a:lnTo>
                      <a:pt x="2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7" name="Freeform 112"/>
              <p:cNvSpPr>
                <a:spLocks/>
              </p:cNvSpPr>
              <p:nvPr/>
            </p:nvSpPr>
            <p:spPr bwMode="auto">
              <a:xfrm>
                <a:off x="5852" y="3107"/>
                <a:ext cx="288" cy="498"/>
              </a:xfrm>
              <a:custGeom>
                <a:avLst/>
                <a:gdLst>
                  <a:gd name="T0" fmla="*/ 103 w 288"/>
                  <a:gd name="T1" fmla="*/ 498 h 498"/>
                  <a:gd name="T2" fmla="*/ 185 w 288"/>
                  <a:gd name="T3" fmla="*/ 498 h 498"/>
                  <a:gd name="T4" fmla="*/ 172 w 288"/>
                  <a:gd name="T5" fmla="*/ 214 h 498"/>
                  <a:gd name="T6" fmla="*/ 288 w 288"/>
                  <a:gd name="T7" fmla="*/ 109 h 498"/>
                  <a:gd name="T8" fmla="*/ 163 w 288"/>
                  <a:gd name="T9" fmla="*/ 148 h 498"/>
                  <a:gd name="T10" fmla="*/ 144 w 288"/>
                  <a:gd name="T11" fmla="*/ 0 h 498"/>
                  <a:gd name="T12" fmla="*/ 124 w 288"/>
                  <a:gd name="T13" fmla="*/ 148 h 498"/>
                  <a:gd name="T14" fmla="*/ 0 w 288"/>
                  <a:gd name="T15" fmla="*/ 109 h 498"/>
                  <a:gd name="T16" fmla="*/ 116 w 288"/>
                  <a:gd name="T17" fmla="*/ 214 h 498"/>
                  <a:gd name="T18" fmla="*/ 103 w 288"/>
                  <a:gd name="T19"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498">
                    <a:moveTo>
                      <a:pt x="103" y="498"/>
                    </a:moveTo>
                    <a:lnTo>
                      <a:pt x="185" y="498"/>
                    </a:lnTo>
                    <a:lnTo>
                      <a:pt x="172" y="214"/>
                    </a:lnTo>
                    <a:lnTo>
                      <a:pt x="288" y="109"/>
                    </a:lnTo>
                    <a:lnTo>
                      <a:pt x="163" y="148"/>
                    </a:lnTo>
                    <a:lnTo>
                      <a:pt x="144" y="0"/>
                    </a:lnTo>
                    <a:lnTo>
                      <a:pt x="124" y="148"/>
                    </a:lnTo>
                    <a:lnTo>
                      <a:pt x="0" y="109"/>
                    </a:lnTo>
                    <a:lnTo>
                      <a:pt x="116" y="214"/>
                    </a:lnTo>
                    <a:lnTo>
                      <a:pt x="103" y="498"/>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8" name="Freeform 113"/>
              <p:cNvSpPr>
                <a:spLocks/>
              </p:cNvSpPr>
              <p:nvPr/>
            </p:nvSpPr>
            <p:spPr bwMode="auto">
              <a:xfrm>
                <a:off x="5852" y="3107"/>
                <a:ext cx="288" cy="498"/>
              </a:xfrm>
              <a:custGeom>
                <a:avLst/>
                <a:gdLst>
                  <a:gd name="T0" fmla="*/ 103 w 288"/>
                  <a:gd name="T1" fmla="*/ 498 h 498"/>
                  <a:gd name="T2" fmla="*/ 185 w 288"/>
                  <a:gd name="T3" fmla="*/ 498 h 498"/>
                  <a:gd name="T4" fmla="*/ 172 w 288"/>
                  <a:gd name="T5" fmla="*/ 214 h 498"/>
                  <a:gd name="T6" fmla="*/ 288 w 288"/>
                  <a:gd name="T7" fmla="*/ 109 h 498"/>
                  <a:gd name="T8" fmla="*/ 163 w 288"/>
                  <a:gd name="T9" fmla="*/ 148 h 498"/>
                  <a:gd name="T10" fmla="*/ 144 w 288"/>
                  <a:gd name="T11" fmla="*/ 0 h 498"/>
                  <a:gd name="T12" fmla="*/ 124 w 288"/>
                  <a:gd name="T13" fmla="*/ 148 h 498"/>
                  <a:gd name="T14" fmla="*/ 0 w 288"/>
                  <a:gd name="T15" fmla="*/ 109 h 498"/>
                  <a:gd name="T16" fmla="*/ 116 w 288"/>
                  <a:gd name="T17" fmla="*/ 214 h 498"/>
                  <a:gd name="T18" fmla="*/ 103 w 288"/>
                  <a:gd name="T19"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498">
                    <a:moveTo>
                      <a:pt x="103" y="498"/>
                    </a:moveTo>
                    <a:lnTo>
                      <a:pt x="185" y="498"/>
                    </a:lnTo>
                    <a:lnTo>
                      <a:pt x="172" y="214"/>
                    </a:lnTo>
                    <a:lnTo>
                      <a:pt x="288" y="109"/>
                    </a:lnTo>
                    <a:lnTo>
                      <a:pt x="163" y="148"/>
                    </a:lnTo>
                    <a:lnTo>
                      <a:pt x="144" y="0"/>
                    </a:lnTo>
                    <a:lnTo>
                      <a:pt x="124" y="148"/>
                    </a:lnTo>
                    <a:lnTo>
                      <a:pt x="0" y="109"/>
                    </a:lnTo>
                    <a:lnTo>
                      <a:pt x="116" y="214"/>
                    </a:lnTo>
                    <a:lnTo>
                      <a:pt x="103" y="4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9" name="Freeform 114"/>
              <p:cNvSpPr>
                <a:spLocks/>
              </p:cNvSpPr>
              <p:nvPr/>
            </p:nvSpPr>
            <p:spPr bwMode="auto">
              <a:xfrm>
                <a:off x="6031" y="2677"/>
                <a:ext cx="231" cy="550"/>
              </a:xfrm>
              <a:custGeom>
                <a:avLst/>
                <a:gdLst>
                  <a:gd name="T0" fmla="*/ 0 w 231"/>
                  <a:gd name="T1" fmla="*/ 0 h 550"/>
                  <a:gd name="T2" fmla="*/ 9 w 231"/>
                  <a:gd name="T3" fmla="*/ 23 h 550"/>
                  <a:gd name="T4" fmla="*/ 229 w 231"/>
                  <a:gd name="T5" fmla="*/ 550 h 550"/>
                  <a:gd name="T6" fmla="*/ 231 w 231"/>
                  <a:gd name="T7" fmla="*/ 550 h 550"/>
                  <a:gd name="T8" fmla="*/ 0 w 231"/>
                  <a:gd name="T9" fmla="*/ 0 h 550"/>
                </a:gdLst>
                <a:ahLst/>
                <a:cxnLst>
                  <a:cxn ang="0">
                    <a:pos x="T0" y="T1"/>
                  </a:cxn>
                  <a:cxn ang="0">
                    <a:pos x="T2" y="T3"/>
                  </a:cxn>
                  <a:cxn ang="0">
                    <a:pos x="T4" y="T5"/>
                  </a:cxn>
                  <a:cxn ang="0">
                    <a:pos x="T6" y="T7"/>
                  </a:cxn>
                  <a:cxn ang="0">
                    <a:pos x="T8" y="T9"/>
                  </a:cxn>
                </a:cxnLst>
                <a:rect l="0" t="0" r="r" b="b"/>
                <a:pathLst>
                  <a:path w="231" h="550">
                    <a:moveTo>
                      <a:pt x="0" y="0"/>
                    </a:moveTo>
                    <a:lnTo>
                      <a:pt x="9" y="23"/>
                    </a:lnTo>
                    <a:lnTo>
                      <a:pt x="229" y="550"/>
                    </a:lnTo>
                    <a:lnTo>
                      <a:pt x="231" y="550"/>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0" name="Freeform 115"/>
              <p:cNvSpPr>
                <a:spLocks/>
              </p:cNvSpPr>
              <p:nvPr/>
            </p:nvSpPr>
            <p:spPr bwMode="auto">
              <a:xfrm>
                <a:off x="6031" y="2677"/>
                <a:ext cx="231" cy="550"/>
              </a:xfrm>
              <a:custGeom>
                <a:avLst/>
                <a:gdLst>
                  <a:gd name="T0" fmla="*/ 0 w 231"/>
                  <a:gd name="T1" fmla="*/ 0 h 550"/>
                  <a:gd name="T2" fmla="*/ 9 w 231"/>
                  <a:gd name="T3" fmla="*/ 23 h 550"/>
                  <a:gd name="T4" fmla="*/ 229 w 231"/>
                  <a:gd name="T5" fmla="*/ 550 h 550"/>
                  <a:gd name="T6" fmla="*/ 231 w 231"/>
                  <a:gd name="T7" fmla="*/ 550 h 550"/>
                  <a:gd name="T8" fmla="*/ 0 w 231"/>
                  <a:gd name="T9" fmla="*/ 0 h 550"/>
                </a:gdLst>
                <a:ahLst/>
                <a:cxnLst>
                  <a:cxn ang="0">
                    <a:pos x="T0" y="T1"/>
                  </a:cxn>
                  <a:cxn ang="0">
                    <a:pos x="T2" y="T3"/>
                  </a:cxn>
                  <a:cxn ang="0">
                    <a:pos x="T4" y="T5"/>
                  </a:cxn>
                  <a:cxn ang="0">
                    <a:pos x="T6" y="T7"/>
                  </a:cxn>
                  <a:cxn ang="0">
                    <a:pos x="T8" y="T9"/>
                  </a:cxn>
                </a:cxnLst>
                <a:rect l="0" t="0" r="r" b="b"/>
                <a:pathLst>
                  <a:path w="231" h="550">
                    <a:moveTo>
                      <a:pt x="0" y="0"/>
                    </a:moveTo>
                    <a:lnTo>
                      <a:pt x="9" y="23"/>
                    </a:lnTo>
                    <a:lnTo>
                      <a:pt x="229" y="550"/>
                    </a:lnTo>
                    <a:lnTo>
                      <a:pt x="231" y="55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1" name="Freeform 116"/>
              <p:cNvSpPr>
                <a:spLocks/>
              </p:cNvSpPr>
              <p:nvPr/>
            </p:nvSpPr>
            <p:spPr bwMode="auto">
              <a:xfrm>
                <a:off x="6003" y="2597"/>
                <a:ext cx="37" cy="103"/>
              </a:xfrm>
              <a:custGeom>
                <a:avLst/>
                <a:gdLst>
                  <a:gd name="T0" fmla="*/ 0 w 37"/>
                  <a:gd name="T1" fmla="*/ 0 h 103"/>
                  <a:gd name="T2" fmla="*/ 0 w 37"/>
                  <a:gd name="T3" fmla="*/ 15 h 103"/>
                  <a:gd name="T4" fmla="*/ 37 w 37"/>
                  <a:gd name="T5" fmla="*/ 103 h 103"/>
                  <a:gd name="T6" fmla="*/ 28 w 37"/>
                  <a:gd name="T7" fmla="*/ 80 h 103"/>
                  <a:gd name="T8" fmla="*/ 20 w 37"/>
                  <a:gd name="T9" fmla="*/ 60 h 103"/>
                  <a:gd name="T10" fmla="*/ 0 w 37"/>
                  <a:gd name="T11" fmla="*/ 0 h 103"/>
                </a:gdLst>
                <a:ahLst/>
                <a:cxnLst>
                  <a:cxn ang="0">
                    <a:pos x="T0" y="T1"/>
                  </a:cxn>
                  <a:cxn ang="0">
                    <a:pos x="T2" y="T3"/>
                  </a:cxn>
                  <a:cxn ang="0">
                    <a:pos x="T4" y="T5"/>
                  </a:cxn>
                  <a:cxn ang="0">
                    <a:pos x="T6" y="T7"/>
                  </a:cxn>
                  <a:cxn ang="0">
                    <a:pos x="T8" y="T9"/>
                  </a:cxn>
                  <a:cxn ang="0">
                    <a:pos x="T10" y="T11"/>
                  </a:cxn>
                </a:cxnLst>
                <a:rect l="0" t="0" r="r" b="b"/>
                <a:pathLst>
                  <a:path w="37" h="103">
                    <a:moveTo>
                      <a:pt x="0" y="0"/>
                    </a:moveTo>
                    <a:lnTo>
                      <a:pt x="0" y="15"/>
                    </a:lnTo>
                    <a:lnTo>
                      <a:pt x="37" y="103"/>
                    </a:lnTo>
                    <a:lnTo>
                      <a:pt x="28" y="80"/>
                    </a:lnTo>
                    <a:lnTo>
                      <a:pt x="20" y="60"/>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2" name="Freeform 117"/>
              <p:cNvSpPr>
                <a:spLocks/>
              </p:cNvSpPr>
              <p:nvPr/>
            </p:nvSpPr>
            <p:spPr bwMode="auto">
              <a:xfrm>
                <a:off x="6003" y="2597"/>
                <a:ext cx="37" cy="103"/>
              </a:xfrm>
              <a:custGeom>
                <a:avLst/>
                <a:gdLst>
                  <a:gd name="T0" fmla="*/ 0 w 37"/>
                  <a:gd name="T1" fmla="*/ 0 h 103"/>
                  <a:gd name="T2" fmla="*/ 0 w 37"/>
                  <a:gd name="T3" fmla="*/ 15 h 103"/>
                  <a:gd name="T4" fmla="*/ 37 w 37"/>
                  <a:gd name="T5" fmla="*/ 103 h 103"/>
                  <a:gd name="T6" fmla="*/ 28 w 37"/>
                  <a:gd name="T7" fmla="*/ 80 h 103"/>
                  <a:gd name="T8" fmla="*/ 20 w 37"/>
                  <a:gd name="T9" fmla="*/ 60 h 103"/>
                  <a:gd name="T10" fmla="*/ 0 w 37"/>
                  <a:gd name="T11" fmla="*/ 0 h 103"/>
                </a:gdLst>
                <a:ahLst/>
                <a:cxnLst>
                  <a:cxn ang="0">
                    <a:pos x="T0" y="T1"/>
                  </a:cxn>
                  <a:cxn ang="0">
                    <a:pos x="T2" y="T3"/>
                  </a:cxn>
                  <a:cxn ang="0">
                    <a:pos x="T4" y="T5"/>
                  </a:cxn>
                  <a:cxn ang="0">
                    <a:pos x="T6" y="T7"/>
                  </a:cxn>
                  <a:cxn ang="0">
                    <a:pos x="T8" y="T9"/>
                  </a:cxn>
                  <a:cxn ang="0">
                    <a:pos x="T10" y="T11"/>
                  </a:cxn>
                </a:cxnLst>
                <a:rect l="0" t="0" r="r" b="b"/>
                <a:pathLst>
                  <a:path w="37" h="103">
                    <a:moveTo>
                      <a:pt x="0" y="0"/>
                    </a:moveTo>
                    <a:lnTo>
                      <a:pt x="0" y="15"/>
                    </a:lnTo>
                    <a:lnTo>
                      <a:pt x="37" y="103"/>
                    </a:lnTo>
                    <a:lnTo>
                      <a:pt x="28" y="80"/>
                    </a:lnTo>
                    <a:lnTo>
                      <a:pt x="20" y="6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3" name="Freeform 118"/>
              <p:cNvSpPr>
                <a:spLocks noEditPoints="1"/>
              </p:cNvSpPr>
              <p:nvPr/>
            </p:nvSpPr>
            <p:spPr bwMode="auto">
              <a:xfrm>
                <a:off x="6026" y="3351"/>
                <a:ext cx="236" cy="254"/>
              </a:xfrm>
              <a:custGeom>
                <a:avLst/>
                <a:gdLst>
                  <a:gd name="T0" fmla="*/ 4 w 133"/>
                  <a:gd name="T1" fmla="*/ 84 h 135"/>
                  <a:gd name="T2" fmla="*/ 6 w 133"/>
                  <a:gd name="T3" fmla="*/ 135 h 135"/>
                  <a:gd name="T4" fmla="*/ 6 w 133"/>
                  <a:gd name="T5" fmla="*/ 135 h 135"/>
                  <a:gd name="T6" fmla="*/ 4 w 133"/>
                  <a:gd name="T7" fmla="*/ 85 h 135"/>
                  <a:gd name="T8" fmla="*/ 4 w 133"/>
                  <a:gd name="T9" fmla="*/ 84 h 135"/>
                  <a:gd name="T10" fmla="*/ 2 w 133"/>
                  <a:gd name="T11" fmla="*/ 33 h 135"/>
                  <a:gd name="T12" fmla="*/ 3 w 133"/>
                  <a:gd name="T13" fmla="*/ 65 h 135"/>
                  <a:gd name="T14" fmla="*/ 3 w 133"/>
                  <a:gd name="T15" fmla="*/ 66 h 135"/>
                  <a:gd name="T16" fmla="*/ 2 w 133"/>
                  <a:gd name="T17" fmla="*/ 34 h 135"/>
                  <a:gd name="T18" fmla="*/ 2 w 133"/>
                  <a:gd name="T19" fmla="*/ 33 h 135"/>
                  <a:gd name="T20" fmla="*/ 63 w 133"/>
                  <a:gd name="T21" fmla="*/ 0 h 135"/>
                  <a:gd name="T22" fmla="*/ 0 w 133"/>
                  <a:gd name="T23" fmla="*/ 0 h 135"/>
                  <a:gd name="T24" fmla="*/ 1 w 133"/>
                  <a:gd name="T25" fmla="*/ 21 h 135"/>
                  <a:gd name="T26" fmla="*/ 2 w 133"/>
                  <a:gd name="T27" fmla="*/ 21 h 135"/>
                  <a:gd name="T28" fmla="*/ 1 w 133"/>
                  <a:gd name="T29" fmla="*/ 3 h 135"/>
                  <a:gd name="T30" fmla="*/ 60 w 133"/>
                  <a:gd name="T31" fmla="*/ 3 h 135"/>
                  <a:gd name="T32" fmla="*/ 61 w 133"/>
                  <a:gd name="T33" fmla="*/ 2 h 135"/>
                  <a:gd name="T34" fmla="*/ 63 w 133"/>
                  <a:gd name="T35" fmla="*/ 0 h 135"/>
                  <a:gd name="T36" fmla="*/ 132 w 133"/>
                  <a:gd name="T37" fmla="*/ 0 h 135"/>
                  <a:gd name="T38" fmla="*/ 64 w 133"/>
                  <a:gd name="T39" fmla="*/ 0 h 135"/>
                  <a:gd name="T40" fmla="*/ 62 w 133"/>
                  <a:gd name="T41" fmla="*/ 3 h 135"/>
                  <a:gd name="T42" fmla="*/ 133 w 133"/>
                  <a:gd name="T43" fmla="*/ 3 h 135"/>
                  <a:gd name="T44" fmla="*/ 132 w 133"/>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35">
                    <a:moveTo>
                      <a:pt x="4" y="84"/>
                    </a:moveTo>
                    <a:cubicBezTo>
                      <a:pt x="6" y="135"/>
                      <a:pt x="6" y="135"/>
                      <a:pt x="6" y="135"/>
                    </a:cubicBezTo>
                    <a:cubicBezTo>
                      <a:pt x="6" y="135"/>
                      <a:pt x="6" y="135"/>
                      <a:pt x="6" y="135"/>
                    </a:cubicBezTo>
                    <a:cubicBezTo>
                      <a:pt x="4" y="85"/>
                      <a:pt x="4" y="85"/>
                      <a:pt x="4" y="85"/>
                    </a:cubicBezTo>
                    <a:cubicBezTo>
                      <a:pt x="4" y="84"/>
                      <a:pt x="4" y="84"/>
                      <a:pt x="4" y="84"/>
                    </a:cubicBezTo>
                    <a:moveTo>
                      <a:pt x="2" y="33"/>
                    </a:moveTo>
                    <a:cubicBezTo>
                      <a:pt x="3" y="65"/>
                      <a:pt x="3" y="65"/>
                      <a:pt x="3" y="65"/>
                    </a:cubicBezTo>
                    <a:cubicBezTo>
                      <a:pt x="3" y="65"/>
                      <a:pt x="3" y="66"/>
                      <a:pt x="3" y="66"/>
                    </a:cubicBezTo>
                    <a:cubicBezTo>
                      <a:pt x="2" y="34"/>
                      <a:pt x="2" y="34"/>
                      <a:pt x="2" y="34"/>
                    </a:cubicBezTo>
                    <a:cubicBezTo>
                      <a:pt x="2" y="34"/>
                      <a:pt x="2" y="33"/>
                      <a:pt x="2" y="33"/>
                    </a:cubicBezTo>
                    <a:moveTo>
                      <a:pt x="63" y="0"/>
                    </a:moveTo>
                    <a:cubicBezTo>
                      <a:pt x="0" y="0"/>
                      <a:pt x="0" y="0"/>
                      <a:pt x="0" y="0"/>
                    </a:cubicBezTo>
                    <a:cubicBezTo>
                      <a:pt x="1" y="21"/>
                      <a:pt x="1" y="21"/>
                      <a:pt x="1" y="21"/>
                    </a:cubicBezTo>
                    <a:cubicBezTo>
                      <a:pt x="1" y="21"/>
                      <a:pt x="1" y="21"/>
                      <a:pt x="2" y="21"/>
                    </a:cubicBezTo>
                    <a:cubicBezTo>
                      <a:pt x="1" y="3"/>
                      <a:pt x="1" y="3"/>
                      <a:pt x="1" y="3"/>
                    </a:cubicBezTo>
                    <a:cubicBezTo>
                      <a:pt x="60" y="3"/>
                      <a:pt x="60" y="3"/>
                      <a:pt x="60" y="3"/>
                    </a:cubicBezTo>
                    <a:cubicBezTo>
                      <a:pt x="60" y="2"/>
                      <a:pt x="61" y="2"/>
                      <a:pt x="61" y="2"/>
                    </a:cubicBezTo>
                    <a:cubicBezTo>
                      <a:pt x="62" y="1"/>
                      <a:pt x="63" y="0"/>
                      <a:pt x="63" y="0"/>
                    </a:cubicBezTo>
                    <a:moveTo>
                      <a:pt x="132" y="0"/>
                    </a:moveTo>
                    <a:cubicBezTo>
                      <a:pt x="64" y="0"/>
                      <a:pt x="64" y="0"/>
                      <a:pt x="64" y="0"/>
                    </a:cubicBezTo>
                    <a:cubicBezTo>
                      <a:pt x="64" y="1"/>
                      <a:pt x="63" y="1"/>
                      <a:pt x="62" y="3"/>
                    </a:cubicBezTo>
                    <a:cubicBezTo>
                      <a:pt x="133" y="3"/>
                      <a:pt x="133" y="3"/>
                      <a:pt x="133" y="3"/>
                    </a:cubicBezTo>
                    <a:cubicBezTo>
                      <a:pt x="132" y="0"/>
                      <a:pt x="132" y="0"/>
                      <a:pt x="132"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4" name="Freeform 119"/>
              <p:cNvSpPr>
                <a:spLocks/>
              </p:cNvSpPr>
              <p:nvPr/>
            </p:nvSpPr>
            <p:spPr bwMode="auto">
              <a:xfrm>
                <a:off x="6028" y="3391"/>
                <a:ext cx="2" cy="24"/>
              </a:xfrm>
              <a:custGeom>
                <a:avLst/>
                <a:gdLst>
                  <a:gd name="T0" fmla="*/ 0 w 1"/>
                  <a:gd name="T1" fmla="*/ 0 h 13"/>
                  <a:gd name="T2" fmla="*/ 1 w 1"/>
                  <a:gd name="T3" fmla="*/ 12 h 13"/>
                  <a:gd name="T4" fmla="*/ 1 w 1"/>
                  <a:gd name="T5" fmla="*/ 13 h 13"/>
                  <a:gd name="T6" fmla="*/ 1 w 1"/>
                  <a:gd name="T7" fmla="*/ 0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cubicBezTo>
                      <a:pt x="1" y="12"/>
                      <a:pt x="1" y="12"/>
                      <a:pt x="1" y="12"/>
                    </a:cubicBezTo>
                    <a:cubicBezTo>
                      <a:pt x="1" y="12"/>
                      <a:pt x="1" y="13"/>
                      <a:pt x="1" y="13"/>
                    </a:cubicBezTo>
                    <a:cubicBezTo>
                      <a:pt x="1" y="0"/>
                      <a:pt x="1" y="0"/>
                      <a:pt x="1" y="0"/>
                    </a:cubicBezTo>
                    <a:cubicBezTo>
                      <a:pt x="0" y="0"/>
                      <a:pt x="0" y="0"/>
                      <a:pt x="0"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5" name="Freeform 120"/>
              <p:cNvSpPr>
                <a:spLocks/>
              </p:cNvSpPr>
              <p:nvPr/>
            </p:nvSpPr>
            <p:spPr bwMode="auto">
              <a:xfrm>
                <a:off x="6031" y="3473"/>
                <a:ext cx="2" cy="38"/>
              </a:xfrm>
              <a:custGeom>
                <a:avLst/>
                <a:gdLst>
                  <a:gd name="T0" fmla="*/ 0 w 1"/>
                  <a:gd name="T1" fmla="*/ 0 h 20"/>
                  <a:gd name="T2" fmla="*/ 1 w 1"/>
                  <a:gd name="T3" fmla="*/ 19 h 20"/>
                  <a:gd name="T4" fmla="*/ 1 w 1"/>
                  <a:gd name="T5" fmla="*/ 20 h 20"/>
                  <a:gd name="T6" fmla="*/ 0 w 1"/>
                  <a:gd name="T7" fmla="*/ 1 h 20"/>
                  <a:gd name="T8" fmla="*/ 0 w 1"/>
                  <a:gd name="T9" fmla="*/ 0 h 20"/>
                </a:gdLst>
                <a:ahLst/>
                <a:cxnLst>
                  <a:cxn ang="0">
                    <a:pos x="T0" y="T1"/>
                  </a:cxn>
                  <a:cxn ang="0">
                    <a:pos x="T2" y="T3"/>
                  </a:cxn>
                  <a:cxn ang="0">
                    <a:pos x="T4" y="T5"/>
                  </a:cxn>
                  <a:cxn ang="0">
                    <a:pos x="T6" y="T7"/>
                  </a:cxn>
                  <a:cxn ang="0">
                    <a:pos x="T8" y="T9"/>
                  </a:cxn>
                </a:cxnLst>
                <a:rect l="0" t="0" r="r" b="b"/>
                <a:pathLst>
                  <a:path w="1" h="20">
                    <a:moveTo>
                      <a:pt x="0" y="0"/>
                    </a:moveTo>
                    <a:cubicBezTo>
                      <a:pt x="1" y="19"/>
                      <a:pt x="1" y="19"/>
                      <a:pt x="1" y="19"/>
                    </a:cubicBezTo>
                    <a:cubicBezTo>
                      <a:pt x="1" y="19"/>
                      <a:pt x="1" y="19"/>
                      <a:pt x="1" y="20"/>
                    </a:cubicBezTo>
                    <a:cubicBezTo>
                      <a:pt x="0" y="1"/>
                      <a:pt x="0" y="1"/>
                      <a:pt x="0" y="1"/>
                    </a:cubicBezTo>
                    <a:cubicBezTo>
                      <a:pt x="0" y="1"/>
                      <a:pt x="0" y="0"/>
                      <a:pt x="0"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6" name="Freeform 121"/>
              <p:cNvSpPr>
                <a:spLocks/>
              </p:cNvSpPr>
              <p:nvPr/>
            </p:nvSpPr>
            <p:spPr bwMode="auto">
              <a:xfrm>
                <a:off x="6132" y="3351"/>
                <a:ext cx="8" cy="6"/>
              </a:xfrm>
              <a:custGeom>
                <a:avLst/>
                <a:gdLst>
                  <a:gd name="T0" fmla="*/ 4 w 4"/>
                  <a:gd name="T1" fmla="*/ 0 h 3"/>
                  <a:gd name="T2" fmla="*/ 3 w 4"/>
                  <a:gd name="T3" fmla="*/ 0 h 3"/>
                  <a:gd name="T4" fmla="*/ 1 w 4"/>
                  <a:gd name="T5" fmla="*/ 2 h 3"/>
                  <a:gd name="T6" fmla="*/ 0 w 4"/>
                  <a:gd name="T7" fmla="*/ 3 h 3"/>
                  <a:gd name="T8" fmla="*/ 2 w 4"/>
                  <a:gd name="T9" fmla="*/ 3 h 3"/>
                  <a:gd name="T10" fmla="*/ 4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4" y="0"/>
                    </a:moveTo>
                    <a:cubicBezTo>
                      <a:pt x="3" y="0"/>
                      <a:pt x="3" y="0"/>
                      <a:pt x="3" y="0"/>
                    </a:cubicBezTo>
                    <a:cubicBezTo>
                      <a:pt x="3" y="0"/>
                      <a:pt x="2" y="1"/>
                      <a:pt x="1" y="2"/>
                    </a:cubicBezTo>
                    <a:cubicBezTo>
                      <a:pt x="1" y="2"/>
                      <a:pt x="0" y="2"/>
                      <a:pt x="0" y="3"/>
                    </a:cubicBezTo>
                    <a:cubicBezTo>
                      <a:pt x="2" y="3"/>
                      <a:pt x="2" y="3"/>
                      <a:pt x="2" y="3"/>
                    </a:cubicBezTo>
                    <a:cubicBezTo>
                      <a:pt x="3" y="1"/>
                      <a:pt x="4" y="1"/>
                      <a:pt x="4"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7" name="Freeform 122"/>
              <p:cNvSpPr>
                <a:spLocks noEditPoints="1"/>
              </p:cNvSpPr>
              <p:nvPr/>
            </p:nvSpPr>
            <p:spPr bwMode="auto">
              <a:xfrm>
                <a:off x="6012" y="3231"/>
                <a:ext cx="248" cy="120"/>
              </a:xfrm>
              <a:custGeom>
                <a:avLst/>
                <a:gdLst>
                  <a:gd name="T0" fmla="*/ 81 w 248"/>
                  <a:gd name="T1" fmla="*/ 0 h 120"/>
                  <a:gd name="T2" fmla="*/ 0 w 248"/>
                  <a:gd name="T3" fmla="*/ 0 h 120"/>
                  <a:gd name="T4" fmla="*/ 3 w 248"/>
                  <a:gd name="T5" fmla="*/ 24 h 120"/>
                  <a:gd name="T6" fmla="*/ 81 w 248"/>
                  <a:gd name="T7" fmla="*/ 0 h 120"/>
                  <a:gd name="T8" fmla="*/ 207 w 248"/>
                  <a:gd name="T9" fmla="*/ 0 h 120"/>
                  <a:gd name="T10" fmla="*/ 112 w 248"/>
                  <a:gd name="T11" fmla="*/ 0 h 120"/>
                  <a:gd name="T12" fmla="*/ 12 w 248"/>
                  <a:gd name="T13" fmla="*/ 90 h 120"/>
                  <a:gd name="T14" fmla="*/ 14 w 248"/>
                  <a:gd name="T15" fmla="*/ 120 h 120"/>
                  <a:gd name="T16" fmla="*/ 126 w 248"/>
                  <a:gd name="T17" fmla="*/ 120 h 120"/>
                  <a:gd name="T18" fmla="*/ 128 w 248"/>
                  <a:gd name="T19" fmla="*/ 120 h 120"/>
                  <a:gd name="T20" fmla="*/ 248 w 248"/>
                  <a:gd name="T21" fmla="*/ 120 h 120"/>
                  <a:gd name="T22" fmla="*/ 207 w 248"/>
                  <a:gd name="T2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120">
                    <a:moveTo>
                      <a:pt x="81" y="0"/>
                    </a:moveTo>
                    <a:lnTo>
                      <a:pt x="0" y="0"/>
                    </a:lnTo>
                    <a:lnTo>
                      <a:pt x="3" y="24"/>
                    </a:lnTo>
                    <a:lnTo>
                      <a:pt x="81" y="0"/>
                    </a:lnTo>
                    <a:close/>
                    <a:moveTo>
                      <a:pt x="207" y="0"/>
                    </a:moveTo>
                    <a:lnTo>
                      <a:pt x="112" y="0"/>
                    </a:lnTo>
                    <a:lnTo>
                      <a:pt x="12" y="90"/>
                    </a:lnTo>
                    <a:lnTo>
                      <a:pt x="14" y="120"/>
                    </a:lnTo>
                    <a:lnTo>
                      <a:pt x="126" y="120"/>
                    </a:lnTo>
                    <a:lnTo>
                      <a:pt x="128" y="120"/>
                    </a:lnTo>
                    <a:lnTo>
                      <a:pt x="248" y="120"/>
                    </a:lnTo>
                    <a:lnTo>
                      <a:pt x="207"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8" name="Freeform 123"/>
              <p:cNvSpPr>
                <a:spLocks noEditPoints="1"/>
              </p:cNvSpPr>
              <p:nvPr/>
            </p:nvSpPr>
            <p:spPr bwMode="auto">
              <a:xfrm>
                <a:off x="6012" y="3231"/>
                <a:ext cx="248" cy="120"/>
              </a:xfrm>
              <a:custGeom>
                <a:avLst/>
                <a:gdLst>
                  <a:gd name="T0" fmla="*/ 81 w 248"/>
                  <a:gd name="T1" fmla="*/ 0 h 120"/>
                  <a:gd name="T2" fmla="*/ 0 w 248"/>
                  <a:gd name="T3" fmla="*/ 0 h 120"/>
                  <a:gd name="T4" fmla="*/ 3 w 248"/>
                  <a:gd name="T5" fmla="*/ 24 h 120"/>
                  <a:gd name="T6" fmla="*/ 81 w 248"/>
                  <a:gd name="T7" fmla="*/ 0 h 120"/>
                  <a:gd name="T8" fmla="*/ 207 w 248"/>
                  <a:gd name="T9" fmla="*/ 0 h 120"/>
                  <a:gd name="T10" fmla="*/ 112 w 248"/>
                  <a:gd name="T11" fmla="*/ 0 h 120"/>
                  <a:gd name="T12" fmla="*/ 12 w 248"/>
                  <a:gd name="T13" fmla="*/ 90 h 120"/>
                  <a:gd name="T14" fmla="*/ 14 w 248"/>
                  <a:gd name="T15" fmla="*/ 120 h 120"/>
                  <a:gd name="T16" fmla="*/ 126 w 248"/>
                  <a:gd name="T17" fmla="*/ 120 h 120"/>
                  <a:gd name="T18" fmla="*/ 128 w 248"/>
                  <a:gd name="T19" fmla="*/ 120 h 120"/>
                  <a:gd name="T20" fmla="*/ 248 w 248"/>
                  <a:gd name="T21" fmla="*/ 120 h 120"/>
                  <a:gd name="T22" fmla="*/ 207 w 248"/>
                  <a:gd name="T2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120">
                    <a:moveTo>
                      <a:pt x="81" y="0"/>
                    </a:moveTo>
                    <a:lnTo>
                      <a:pt x="0" y="0"/>
                    </a:lnTo>
                    <a:lnTo>
                      <a:pt x="3" y="24"/>
                    </a:lnTo>
                    <a:lnTo>
                      <a:pt x="81" y="0"/>
                    </a:lnTo>
                    <a:moveTo>
                      <a:pt x="207" y="0"/>
                    </a:moveTo>
                    <a:lnTo>
                      <a:pt x="112" y="0"/>
                    </a:lnTo>
                    <a:lnTo>
                      <a:pt x="12" y="90"/>
                    </a:lnTo>
                    <a:lnTo>
                      <a:pt x="14" y="120"/>
                    </a:lnTo>
                    <a:lnTo>
                      <a:pt x="126" y="120"/>
                    </a:lnTo>
                    <a:lnTo>
                      <a:pt x="128" y="120"/>
                    </a:lnTo>
                    <a:lnTo>
                      <a:pt x="248" y="120"/>
                    </a:lnTo>
                    <a:lnTo>
                      <a:pt x="2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9" name="Freeform 124"/>
              <p:cNvSpPr>
                <a:spLocks/>
              </p:cNvSpPr>
              <p:nvPr/>
            </p:nvSpPr>
            <p:spPr bwMode="auto">
              <a:xfrm>
                <a:off x="6003" y="2612"/>
                <a:ext cx="257" cy="619"/>
              </a:xfrm>
              <a:custGeom>
                <a:avLst/>
                <a:gdLst>
                  <a:gd name="T0" fmla="*/ 0 w 257"/>
                  <a:gd name="T1" fmla="*/ 0 h 619"/>
                  <a:gd name="T2" fmla="*/ 0 w 257"/>
                  <a:gd name="T3" fmla="*/ 546 h 619"/>
                  <a:gd name="T4" fmla="*/ 9 w 257"/>
                  <a:gd name="T5" fmla="*/ 619 h 619"/>
                  <a:gd name="T6" fmla="*/ 90 w 257"/>
                  <a:gd name="T7" fmla="*/ 619 h 619"/>
                  <a:gd name="T8" fmla="*/ 137 w 257"/>
                  <a:gd name="T9" fmla="*/ 604 h 619"/>
                  <a:gd name="T10" fmla="*/ 121 w 257"/>
                  <a:gd name="T11" fmla="*/ 619 h 619"/>
                  <a:gd name="T12" fmla="*/ 216 w 257"/>
                  <a:gd name="T13" fmla="*/ 619 h 619"/>
                  <a:gd name="T14" fmla="*/ 215 w 257"/>
                  <a:gd name="T15" fmla="*/ 615 h 619"/>
                  <a:gd name="T16" fmla="*/ 257 w 257"/>
                  <a:gd name="T17" fmla="*/ 615 h 619"/>
                  <a:gd name="T18" fmla="*/ 37 w 257"/>
                  <a:gd name="T19" fmla="*/ 88 h 619"/>
                  <a:gd name="T20" fmla="*/ 0 w 257"/>
                  <a:gd name="T21"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619">
                    <a:moveTo>
                      <a:pt x="0" y="0"/>
                    </a:moveTo>
                    <a:lnTo>
                      <a:pt x="0" y="546"/>
                    </a:lnTo>
                    <a:lnTo>
                      <a:pt x="9" y="619"/>
                    </a:lnTo>
                    <a:lnTo>
                      <a:pt x="90" y="619"/>
                    </a:lnTo>
                    <a:lnTo>
                      <a:pt x="137" y="604"/>
                    </a:lnTo>
                    <a:lnTo>
                      <a:pt x="121" y="619"/>
                    </a:lnTo>
                    <a:lnTo>
                      <a:pt x="216" y="619"/>
                    </a:lnTo>
                    <a:lnTo>
                      <a:pt x="215" y="615"/>
                    </a:lnTo>
                    <a:lnTo>
                      <a:pt x="257" y="615"/>
                    </a:lnTo>
                    <a:lnTo>
                      <a:pt x="37" y="88"/>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0" name="Freeform 125"/>
              <p:cNvSpPr>
                <a:spLocks/>
              </p:cNvSpPr>
              <p:nvPr/>
            </p:nvSpPr>
            <p:spPr bwMode="auto">
              <a:xfrm>
                <a:off x="6003" y="2612"/>
                <a:ext cx="257" cy="619"/>
              </a:xfrm>
              <a:custGeom>
                <a:avLst/>
                <a:gdLst>
                  <a:gd name="T0" fmla="*/ 0 w 257"/>
                  <a:gd name="T1" fmla="*/ 0 h 619"/>
                  <a:gd name="T2" fmla="*/ 0 w 257"/>
                  <a:gd name="T3" fmla="*/ 546 h 619"/>
                  <a:gd name="T4" fmla="*/ 9 w 257"/>
                  <a:gd name="T5" fmla="*/ 619 h 619"/>
                  <a:gd name="T6" fmla="*/ 90 w 257"/>
                  <a:gd name="T7" fmla="*/ 619 h 619"/>
                  <a:gd name="T8" fmla="*/ 137 w 257"/>
                  <a:gd name="T9" fmla="*/ 604 h 619"/>
                  <a:gd name="T10" fmla="*/ 121 w 257"/>
                  <a:gd name="T11" fmla="*/ 619 h 619"/>
                  <a:gd name="T12" fmla="*/ 216 w 257"/>
                  <a:gd name="T13" fmla="*/ 619 h 619"/>
                  <a:gd name="T14" fmla="*/ 215 w 257"/>
                  <a:gd name="T15" fmla="*/ 615 h 619"/>
                  <a:gd name="T16" fmla="*/ 257 w 257"/>
                  <a:gd name="T17" fmla="*/ 615 h 619"/>
                  <a:gd name="T18" fmla="*/ 37 w 257"/>
                  <a:gd name="T19" fmla="*/ 88 h 619"/>
                  <a:gd name="T20" fmla="*/ 0 w 257"/>
                  <a:gd name="T21"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619">
                    <a:moveTo>
                      <a:pt x="0" y="0"/>
                    </a:moveTo>
                    <a:lnTo>
                      <a:pt x="0" y="546"/>
                    </a:lnTo>
                    <a:lnTo>
                      <a:pt x="9" y="619"/>
                    </a:lnTo>
                    <a:lnTo>
                      <a:pt x="90" y="619"/>
                    </a:lnTo>
                    <a:lnTo>
                      <a:pt x="137" y="604"/>
                    </a:lnTo>
                    <a:lnTo>
                      <a:pt x="121" y="619"/>
                    </a:lnTo>
                    <a:lnTo>
                      <a:pt x="216" y="619"/>
                    </a:lnTo>
                    <a:lnTo>
                      <a:pt x="215" y="615"/>
                    </a:lnTo>
                    <a:lnTo>
                      <a:pt x="257" y="615"/>
                    </a:lnTo>
                    <a:lnTo>
                      <a:pt x="37" y="8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1" name="Freeform 126"/>
              <p:cNvSpPr>
                <a:spLocks/>
              </p:cNvSpPr>
              <p:nvPr/>
            </p:nvSpPr>
            <p:spPr bwMode="auto">
              <a:xfrm>
                <a:off x="6003" y="3158"/>
                <a:ext cx="137" cy="447"/>
              </a:xfrm>
              <a:custGeom>
                <a:avLst/>
                <a:gdLst>
                  <a:gd name="T0" fmla="*/ 0 w 137"/>
                  <a:gd name="T1" fmla="*/ 0 h 447"/>
                  <a:gd name="T2" fmla="*/ 0 w 137"/>
                  <a:gd name="T3" fmla="*/ 447 h 447"/>
                  <a:gd name="T4" fmla="*/ 34 w 137"/>
                  <a:gd name="T5" fmla="*/ 447 h 447"/>
                  <a:gd name="T6" fmla="*/ 30 w 137"/>
                  <a:gd name="T7" fmla="*/ 351 h 447"/>
                  <a:gd name="T8" fmla="*/ 28 w 137"/>
                  <a:gd name="T9" fmla="*/ 315 h 447"/>
                  <a:gd name="T10" fmla="*/ 27 w 137"/>
                  <a:gd name="T11" fmla="*/ 255 h 447"/>
                  <a:gd name="T12" fmla="*/ 25 w 137"/>
                  <a:gd name="T13" fmla="*/ 233 h 447"/>
                  <a:gd name="T14" fmla="*/ 23 w 137"/>
                  <a:gd name="T15" fmla="*/ 193 h 447"/>
                  <a:gd name="T16" fmla="*/ 21 w 137"/>
                  <a:gd name="T17" fmla="*/ 163 h 447"/>
                  <a:gd name="T18" fmla="*/ 121 w 137"/>
                  <a:gd name="T19" fmla="*/ 73 h 447"/>
                  <a:gd name="T20" fmla="*/ 137 w 137"/>
                  <a:gd name="T21" fmla="*/ 58 h 447"/>
                  <a:gd name="T22" fmla="*/ 90 w 137"/>
                  <a:gd name="T23" fmla="*/ 73 h 447"/>
                  <a:gd name="T24" fmla="*/ 12 w 137"/>
                  <a:gd name="T25" fmla="*/ 97 h 447"/>
                  <a:gd name="T26" fmla="*/ 9 w 137"/>
                  <a:gd name="T27" fmla="*/ 73 h 447"/>
                  <a:gd name="T28" fmla="*/ 0 w 137"/>
                  <a:gd name="T2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447">
                    <a:moveTo>
                      <a:pt x="0" y="0"/>
                    </a:moveTo>
                    <a:lnTo>
                      <a:pt x="0" y="447"/>
                    </a:lnTo>
                    <a:lnTo>
                      <a:pt x="34" y="447"/>
                    </a:lnTo>
                    <a:lnTo>
                      <a:pt x="30" y="351"/>
                    </a:lnTo>
                    <a:lnTo>
                      <a:pt x="28" y="315"/>
                    </a:lnTo>
                    <a:lnTo>
                      <a:pt x="27" y="255"/>
                    </a:lnTo>
                    <a:lnTo>
                      <a:pt x="25" y="233"/>
                    </a:lnTo>
                    <a:lnTo>
                      <a:pt x="23" y="193"/>
                    </a:lnTo>
                    <a:lnTo>
                      <a:pt x="21" y="163"/>
                    </a:lnTo>
                    <a:lnTo>
                      <a:pt x="121" y="73"/>
                    </a:lnTo>
                    <a:lnTo>
                      <a:pt x="137" y="58"/>
                    </a:lnTo>
                    <a:lnTo>
                      <a:pt x="90" y="73"/>
                    </a:lnTo>
                    <a:lnTo>
                      <a:pt x="12" y="97"/>
                    </a:lnTo>
                    <a:lnTo>
                      <a:pt x="9" y="7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2" name="Freeform 127"/>
              <p:cNvSpPr>
                <a:spLocks/>
              </p:cNvSpPr>
              <p:nvPr/>
            </p:nvSpPr>
            <p:spPr bwMode="auto">
              <a:xfrm>
                <a:off x="6003" y="3158"/>
                <a:ext cx="137" cy="447"/>
              </a:xfrm>
              <a:custGeom>
                <a:avLst/>
                <a:gdLst>
                  <a:gd name="T0" fmla="*/ 0 w 137"/>
                  <a:gd name="T1" fmla="*/ 0 h 447"/>
                  <a:gd name="T2" fmla="*/ 0 w 137"/>
                  <a:gd name="T3" fmla="*/ 447 h 447"/>
                  <a:gd name="T4" fmla="*/ 34 w 137"/>
                  <a:gd name="T5" fmla="*/ 447 h 447"/>
                  <a:gd name="T6" fmla="*/ 30 w 137"/>
                  <a:gd name="T7" fmla="*/ 351 h 447"/>
                  <a:gd name="T8" fmla="*/ 28 w 137"/>
                  <a:gd name="T9" fmla="*/ 315 h 447"/>
                  <a:gd name="T10" fmla="*/ 27 w 137"/>
                  <a:gd name="T11" fmla="*/ 255 h 447"/>
                  <a:gd name="T12" fmla="*/ 25 w 137"/>
                  <a:gd name="T13" fmla="*/ 233 h 447"/>
                  <a:gd name="T14" fmla="*/ 23 w 137"/>
                  <a:gd name="T15" fmla="*/ 193 h 447"/>
                  <a:gd name="T16" fmla="*/ 21 w 137"/>
                  <a:gd name="T17" fmla="*/ 163 h 447"/>
                  <a:gd name="T18" fmla="*/ 121 w 137"/>
                  <a:gd name="T19" fmla="*/ 73 h 447"/>
                  <a:gd name="T20" fmla="*/ 137 w 137"/>
                  <a:gd name="T21" fmla="*/ 58 h 447"/>
                  <a:gd name="T22" fmla="*/ 90 w 137"/>
                  <a:gd name="T23" fmla="*/ 73 h 447"/>
                  <a:gd name="T24" fmla="*/ 12 w 137"/>
                  <a:gd name="T25" fmla="*/ 97 h 447"/>
                  <a:gd name="T26" fmla="*/ 9 w 137"/>
                  <a:gd name="T27" fmla="*/ 73 h 447"/>
                  <a:gd name="T28" fmla="*/ 0 w 137"/>
                  <a:gd name="T2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447">
                    <a:moveTo>
                      <a:pt x="0" y="0"/>
                    </a:moveTo>
                    <a:lnTo>
                      <a:pt x="0" y="447"/>
                    </a:lnTo>
                    <a:lnTo>
                      <a:pt x="34" y="447"/>
                    </a:lnTo>
                    <a:lnTo>
                      <a:pt x="30" y="351"/>
                    </a:lnTo>
                    <a:lnTo>
                      <a:pt x="28" y="315"/>
                    </a:lnTo>
                    <a:lnTo>
                      <a:pt x="27" y="255"/>
                    </a:lnTo>
                    <a:lnTo>
                      <a:pt x="25" y="233"/>
                    </a:lnTo>
                    <a:lnTo>
                      <a:pt x="23" y="193"/>
                    </a:lnTo>
                    <a:lnTo>
                      <a:pt x="21" y="163"/>
                    </a:lnTo>
                    <a:lnTo>
                      <a:pt x="121" y="73"/>
                    </a:lnTo>
                    <a:lnTo>
                      <a:pt x="137" y="58"/>
                    </a:lnTo>
                    <a:lnTo>
                      <a:pt x="90" y="73"/>
                    </a:lnTo>
                    <a:lnTo>
                      <a:pt x="12" y="97"/>
                    </a:lnTo>
                    <a:lnTo>
                      <a:pt x="9" y="7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3" name="Freeform 128"/>
              <p:cNvSpPr>
                <a:spLocks/>
              </p:cNvSpPr>
              <p:nvPr/>
            </p:nvSpPr>
            <p:spPr bwMode="auto">
              <a:xfrm>
                <a:off x="2238" y="2745"/>
                <a:ext cx="466" cy="621"/>
              </a:xfrm>
              <a:custGeom>
                <a:avLst/>
                <a:gdLst>
                  <a:gd name="T0" fmla="*/ 466 w 466"/>
                  <a:gd name="T1" fmla="*/ 621 h 621"/>
                  <a:gd name="T2" fmla="*/ 347 w 466"/>
                  <a:gd name="T3" fmla="*/ 381 h 621"/>
                  <a:gd name="T4" fmla="*/ 423 w 466"/>
                  <a:gd name="T5" fmla="*/ 381 h 621"/>
                  <a:gd name="T6" fmla="*/ 297 w 466"/>
                  <a:gd name="T7" fmla="*/ 171 h 621"/>
                  <a:gd name="T8" fmla="*/ 365 w 466"/>
                  <a:gd name="T9" fmla="*/ 171 h 621"/>
                  <a:gd name="T10" fmla="*/ 239 w 466"/>
                  <a:gd name="T11" fmla="*/ 7 h 621"/>
                  <a:gd name="T12" fmla="*/ 232 w 466"/>
                  <a:gd name="T13" fmla="*/ 0 h 621"/>
                  <a:gd name="T14" fmla="*/ 227 w 466"/>
                  <a:gd name="T15" fmla="*/ 7 h 621"/>
                  <a:gd name="T16" fmla="*/ 101 w 466"/>
                  <a:gd name="T17" fmla="*/ 171 h 621"/>
                  <a:gd name="T18" fmla="*/ 168 w 466"/>
                  <a:gd name="T19" fmla="*/ 171 h 621"/>
                  <a:gd name="T20" fmla="*/ 42 w 466"/>
                  <a:gd name="T21" fmla="*/ 381 h 621"/>
                  <a:gd name="T22" fmla="*/ 118 w 466"/>
                  <a:gd name="T23" fmla="*/ 381 h 621"/>
                  <a:gd name="T24" fmla="*/ 0 w 466"/>
                  <a:gd name="T25" fmla="*/ 621 h 621"/>
                  <a:gd name="T26" fmla="*/ 232 w 466"/>
                  <a:gd name="T27" fmla="*/ 621 h 621"/>
                  <a:gd name="T28" fmla="*/ 232 w 466"/>
                  <a:gd name="T29" fmla="*/ 604 h 621"/>
                  <a:gd name="T30" fmla="*/ 232 w 466"/>
                  <a:gd name="T31" fmla="*/ 621 h 621"/>
                  <a:gd name="T32" fmla="*/ 466 w 466"/>
                  <a:gd name="T33"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6" h="621">
                    <a:moveTo>
                      <a:pt x="466" y="621"/>
                    </a:moveTo>
                    <a:lnTo>
                      <a:pt x="347" y="381"/>
                    </a:lnTo>
                    <a:lnTo>
                      <a:pt x="423" y="381"/>
                    </a:lnTo>
                    <a:lnTo>
                      <a:pt x="297" y="171"/>
                    </a:lnTo>
                    <a:lnTo>
                      <a:pt x="365" y="171"/>
                    </a:lnTo>
                    <a:lnTo>
                      <a:pt x="239" y="7"/>
                    </a:lnTo>
                    <a:lnTo>
                      <a:pt x="232" y="0"/>
                    </a:lnTo>
                    <a:lnTo>
                      <a:pt x="227" y="7"/>
                    </a:lnTo>
                    <a:lnTo>
                      <a:pt x="101" y="171"/>
                    </a:lnTo>
                    <a:lnTo>
                      <a:pt x="168" y="171"/>
                    </a:lnTo>
                    <a:lnTo>
                      <a:pt x="42" y="381"/>
                    </a:lnTo>
                    <a:lnTo>
                      <a:pt x="118" y="381"/>
                    </a:lnTo>
                    <a:lnTo>
                      <a:pt x="0" y="621"/>
                    </a:lnTo>
                    <a:lnTo>
                      <a:pt x="232" y="621"/>
                    </a:lnTo>
                    <a:lnTo>
                      <a:pt x="232" y="604"/>
                    </a:lnTo>
                    <a:lnTo>
                      <a:pt x="232" y="621"/>
                    </a:lnTo>
                    <a:lnTo>
                      <a:pt x="466" y="621"/>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4" name="Freeform 129"/>
              <p:cNvSpPr>
                <a:spLocks/>
              </p:cNvSpPr>
              <p:nvPr/>
            </p:nvSpPr>
            <p:spPr bwMode="auto">
              <a:xfrm>
                <a:off x="2238" y="2745"/>
                <a:ext cx="466" cy="621"/>
              </a:xfrm>
              <a:custGeom>
                <a:avLst/>
                <a:gdLst>
                  <a:gd name="T0" fmla="*/ 466 w 466"/>
                  <a:gd name="T1" fmla="*/ 621 h 621"/>
                  <a:gd name="T2" fmla="*/ 347 w 466"/>
                  <a:gd name="T3" fmla="*/ 381 h 621"/>
                  <a:gd name="T4" fmla="*/ 423 w 466"/>
                  <a:gd name="T5" fmla="*/ 381 h 621"/>
                  <a:gd name="T6" fmla="*/ 297 w 466"/>
                  <a:gd name="T7" fmla="*/ 171 h 621"/>
                  <a:gd name="T8" fmla="*/ 365 w 466"/>
                  <a:gd name="T9" fmla="*/ 171 h 621"/>
                  <a:gd name="T10" fmla="*/ 239 w 466"/>
                  <a:gd name="T11" fmla="*/ 7 h 621"/>
                  <a:gd name="T12" fmla="*/ 232 w 466"/>
                  <a:gd name="T13" fmla="*/ 0 h 621"/>
                  <a:gd name="T14" fmla="*/ 227 w 466"/>
                  <a:gd name="T15" fmla="*/ 7 h 621"/>
                  <a:gd name="T16" fmla="*/ 101 w 466"/>
                  <a:gd name="T17" fmla="*/ 171 h 621"/>
                  <a:gd name="T18" fmla="*/ 168 w 466"/>
                  <a:gd name="T19" fmla="*/ 171 h 621"/>
                  <a:gd name="T20" fmla="*/ 42 w 466"/>
                  <a:gd name="T21" fmla="*/ 381 h 621"/>
                  <a:gd name="T22" fmla="*/ 118 w 466"/>
                  <a:gd name="T23" fmla="*/ 381 h 621"/>
                  <a:gd name="T24" fmla="*/ 0 w 466"/>
                  <a:gd name="T25" fmla="*/ 621 h 621"/>
                  <a:gd name="T26" fmla="*/ 232 w 466"/>
                  <a:gd name="T27" fmla="*/ 621 h 621"/>
                  <a:gd name="T28" fmla="*/ 232 w 466"/>
                  <a:gd name="T29" fmla="*/ 604 h 621"/>
                  <a:gd name="T30" fmla="*/ 232 w 466"/>
                  <a:gd name="T31" fmla="*/ 621 h 621"/>
                  <a:gd name="T32" fmla="*/ 466 w 466"/>
                  <a:gd name="T33"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6" h="621">
                    <a:moveTo>
                      <a:pt x="466" y="621"/>
                    </a:moveTo>
                    <a:lnTo>
                      <a:pt x="347" y="381"/>
                    </a:lnTo>
                    <a:lnTo>
                      <a:pt x="423" y="381"/>
                    </a:lnTo>
                    <a:lnTo>
                      <a:pt x="297" y="171"/>
                    </a:lnTo>
                    <a:lnTo>
                      <a:pt x="365" y="171"/>
                    </a:lnTo>
                    <a:lnTo>
                      <a:pt x="239" y="7"/>
                    </a:lnTo>
                    <a:lnTo>
                      <a:pt x="232" y="0"/>
                    </a:lnTo>
                    <a:lnTo>
                      <a:pt x="227" y="7"/>
                    </a:lnTo>
                    <a:lnTo>
                      <a:pt x="101" y="171"/>
                    </a:lnTo>
                    <a:lnTo>
                      <a:pt x="168" y="171"/>
                    </a:lnTo>
                    <a:lnTo>
                      <a:pt x="42" y="381"/>
                    </a:lnTo>
                    <a:lnTo>
                      <a:pt x="118" y="381"/>
                    </a:lnTo>
                    <a:lnTo>
                      <a:pt x="0" y="621"/>
                    </a:lnTo>
                    <a:lnTo>
                      <a:pt x="232" y="621"/>
                    </a:lnTo>
                    <a:lnTo>
                      <a:pt x="232" y="604"/>
                    </a:lnTo>
                    <a:lnTo>
                      <a:pt x="232" y="621"/>
                    </a:lnTo>
                    <a:lnTo>
                      <a:pt x="466" y="6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5" name="Freeform 130"/>
              <p:cNvSpPr>
                <a:spLocks/>
              </p:cNvSpPr>
              <p:nvPr/>
            </p:nvSpPr>
            <p:spPr bwMode="auto">
              <a:xfrm>
                <a:off x="2376" y="3209"/>
                <a:ext cx="190" cy="397"/>
              </a:xfrm>
              <a:custGeom>
                <a:avLst/>
                <a:gdLst>
                  <a:gd name="T0" fmla="*/ 44 w 190"/>
                  <a:gd name="T1" fmla="*/ 397 h 397"/>
                  <a:gd name="T2" fmla="*/ 142 w 190"/>
                  <a:gd name="T3" fmla="*/ 397 h 397"/>
                  <a:gd name="T4" fmla="*/ 126 w 190"/>
                  <a:gd name="T5" fmla="*/ 150 h 397"/>
                  <a:gd name="T6" fmla="*/ 190 w 190"/>
                  <a:gd name="T7" fmla="*/ 69 h 397"/>
                  <a:gd name="T8" fmla="*/ 119 w 190"/>
                  <a:gd name="T9" fmla="*/ 116 h 397"/>
                  <a:gd name="T10" fmla="*/ 96 w 190"/>
                  <a:gd name="T11" fmla="*/ 0 h 397"/>
                  <a:gd name="T12" fmla="*/ 71 w 190"/>
                  <a:gd name="T13" fmla="*/ 116 h 397"/>
                  <a:gd name="T14" fmla="*/ 0 w 190"/>
                  <a:gd name="T15" fmla="*/ 69 h 397"/>
                  <a:gd name="T16" fmla="*/ 62 w 190"/>
                  <a:gd name="T17" fmla="*/ 150 h 397"/>
                  <a:gd name="T18" fmla="*/ 44 w 190"/>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397">
                    <a:moveTo>
                      <a:pt x="44" y="397"/>
                    </a:moveTo>
                    <a:lnTo>
                      <a:pt x="142" y="397"/>
                    </a:lnTo>
                    <a:lnTo>
                      <a:pt x="126" y="150"/>
                    </a:lnTo>
                    <a:lnTo>
                      <a:pt x="190" y="69"/>
                    </a:lnTo>
                    <a:lnTo>
                      <a:pt x="119" y="116"/>
                    </a:lnTo>
                    <a:lnTo>
                      <a:pt x="96" y="0"/>
                    </a:lnTo>
                    <a:lnTo>
                      <a:pt x="71" y="116"/>
                    </a:lnTo>
                    <a:lnTo>
                      <a:pt x="0" y="69"/>
                    </a:lnTo>
                    <a:lnTo>
                      <a:pt x="62" y="150"/>
                    </a:lnTo>
                    <a:lnTo>
                      <a:pt x="44" y="3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6" name="Freeform 131"/>
              <p:cNvSpPr>
                <a:spLocks/>
              </p:cNvSpPr>
              <p:nvPr/>
            </p:nvSpPr>
            <p:spPr bwMode="auto">
              <a:xfrm>
                <a:off x="2376" y="3209"/>
                <a:ext cx="190" cy="397"/>
              </a:xfrm>
              <a:custGeom>
                <a:avLst/>
                <a:gdLst>
                  <a:gd name="T0" fmla="*/ 44 w 190"/>
                  <a:gd name="T1" fmla="*/ 397 h 397"/>
                  <a:gd name="T2" fmla="*/ 142 w 190"/>
                  <a:gd name="T3" fmla="*/ 397 h 397"/>
                  <a:gd name="T4" fmla="*/ 126 w 190"/>
                  <a:gd name="T5" fmla="*/ 150 h 397"/>
                  <a:gd name="T6" fmla="*/ 190 w 190"/>
                  <a:gd name="T7" fmla="*/ 69 h 397"/>
                  <a:gd name="T8" fmla="*/ 119 w 190"/>
                  <a:gd name="T9" fmla="*/ 116 h 397"/>
                  <a:gd name="T10" fmla="*/ 96 w 190"/>
                  <a:gd name="T11" fmla="*/ 0 h 397"/>
                  <a:gd name="T12" fmla="*/ 71 w 190"/>
                  <a:gd name="T13" fmla="*/ 116 h 397"/>
                  <a:gd name="T14" fmla="*/ 0 w 190"/>
                  <a:gd name="T15" fmla="*/ 69 h 397"/>
                  <a:gd name="T16" fmla="*/ 62 w 190"/>
                  <a:gd name="T17" fmla="*/ 150 h 397"/>
                  <a:gd name="T18" fmla="*/ 44 w 190"/>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397">
                    <a:moveTo>
                      <a:pt x="44" y="397"/>
                    </a:moveTo>
                    <a:lnTo>
                      <a:pt x="142" y="397"/>
                    </a:lnTo>
                    <a:lnTo>
                      <a:pt x="126" y="150"/>
                    </a:lnTo>
                    <a:lnTo>
                      <a:pt x="190" y="69"/>
                    </a:lnTo>
                    <a:lnTo>
                      <a:pt x="119" y="116"/>
                    </a:lnTo>
                    <a:lnTo>
                      <a:pt x="96" y="0"/>
                    </a:lnTo>
                    <a:lnTo>
                      <a:pt x="71" y="116"/>
                    </a:lnTo>
                    <a:lnTo>
                      <a:pt x="0" y="69"/>
                    </a:lnTo>
                    <a:lnTo>
                      <a:pt x="62" y="150"/>
                    </a:lnTo>
                    <a:lnTo>
                      <a:pt x="44" y="3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7" name="Freeform 132"/>
              <p:cNvSpPr>
                <a:spLocks noEditPoints="1"/>
              </p:cNvSpPr>
              <p:nvPr/>
            </p:nvSpPr>
            <p:spPr bwMode="auto">
              <a:xfrm>
                <a:off x="2473" y="2747"/>
                <a:ext cx="130" cy="253"/>
              </a:xfrm>
              <a:custGeom>
                <a:avLst/>
                <a:gdLst>
                  <a:gd name="T0" fmla="*/ 36 w 73"/>
                  <a:gd name="T1" fmla="*/ 90 h 135"/>
                  <a:gd name="T2" fmla="*/ 35 w 73"/>
                  <a:gd name="T3" fmla="*/ 90 h 135"/>
                  <a:gd name="T4" fmla="*/ 64 w 73"/>
                  <a:gd name="T5" fmla="*/ 135 h 135"/>
                  <a:gd name="T6" fmla="*/ 64 w 73"/>
                  <a:gd name="T7" fmla="*/ 135 h 135"/>
                  <a:gd name="T8" fmla="*/ 36 w 73"/>
                  <a:gd name="T9" fmla="*/ 90 h 135"/>
                  <a:gd name="T10" fmla="*/ 0 w 73"/>
                  <a:gd name="T11" fmla="*/ 0 h 135"/>
                  <a:gd name="T12" fmla="*/ 0 w 73"/>
                  <a:gd name="T13" fmla="*/ 1 h 135"/>
                  <a:gd name="T14" fmla="*/ 2 w 73"/>
                  <a:gd name="T15" fmla="*/ 3 h 135"/>
                  <a:gd name="T16" fmla="*/ 73 w 73"/>
                  <a:gd name="T17" fmla="*/ 90 h 135"/>
                  <a:gd name="T18" fmla="*/ 57 w 73"/>
                  <a:gd name="T19" fmla="*/ 90 h 135"/>
                  <a:gd name="T20" fmla="*/ 73 w 73"/>
                  <a:gd name="T21" fmla="*/ 90 h 135"/>
                  <a:gd name="T22" fmla="*/ 2 w 73"/>
                  <a:gd name="T23" fmla="*/ 3 h 135"/>
                  <a:gd name="T24" fmla="*/ 0 w 73"/>
                  <a:gd name="T2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35">
                    <a:moveTo>
                      <a:pt x="36" y="90"/>
                    </a:moveTo>
                    <a:cubicBezTo>
                      <a:pt x="35" y="90"/>
                      <a:pt x="35" y="90"/>
                      <a:pt x="35" y="90"/>
                    </a:cubicBezTo>
                    <a:cubicBezTo>
                      <a:pt x="64" y="135"/>
                      <a:pt x="64" y="135"/>
                      <a:pt x="64" y="135"/>
                    </a:cubicBezTo>
                    <a:cubicBezTo>
                      <a:pt x="64" y="135"/>
                      <a:pt x="64" y="135"/>
                      <a:pt x="64" y="135"/>
                    </a:cubicBezTo>
                    <a:cubicBezTo>
                      <a:pt x="36" y="90"/>
                      <a:pt x="36" y="90"/>
                      <a:pt x="36" y="90"/>
                    </a:cubicBezTo>
                    <a:moveTo>
                      <a:pt x="0" y="0"/>
                    </a:moveTo>
                    <a:cubicBezTo>
                      <a:pt x="0" y="1"/>
                      <a:pt x="0" y="1"/>
                      <a:pt x="0" y="1"/>
                    </a:cubicBezTo>
                    <a:cubicBezTo>
                      <a:pt x="2" y="3"/>
                      <a:pt x="2" y="3"/>
                      <a:pt x="2" y="3"/>
                    </a:cubicBezTo>
                    <a:cubicBezTo>
                      <a:pt x="73" y="90"/>
                      <a:pt x="73" y="90"/>
                      <a:pt x="73" y="90"/>
                    </a:cubicBezTo>
                    <a:cubicBezTo>
                      <a:pt x="57" y="90"/>
                      <a:pt x="57" y="90"/>
                      <a:pt x="57" y="90"/>
                    </a:cubicBezTo>
                    <a:cubicBezTo>
                      <a:pt x="73" y="90"/>
                      <a:pt x="73" y="90"/>
                      <a:pt x="73" y="90"/>
                    </a:cubicBezTo>
                    <a:cubicBezTo>
                      <a:pt x="2" y="3"/>
                      <a:pt x="2" y="3"/>
                      <a:pt x="2" y="3"/>
                    </a:cubicBezTo>
                    <a:cubicBezTo>
                      <a:pt x="0" y="0"/>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8" name="Freeform 133"/>
              <p:cNvSpPr>
                <a:spLocks noEditPoints="1"/>
              </p:cNvSpPr>
              <p:nvPr/>
            </p:nvSpPr>
            <p:spPr bwMode="auto">
              <a:xfrm>
                <a:off x="2587" y="3000"/>
                <a:ext cx="64" cy="107"/>
              </a:xfrm>
              <a:custGeom>
                <a:avLst/>
                <a:gdLst>
                  <a:gd name="T0" fmla="*/ 22 w 36"/>
                  <a:gd name="T1" fmla="*/ 35 h 57"/>
                  <a:gd name="T2" fmla="*/ 22 w 36"/>
                  <a:gd name="T3" fmla="*/ 35 h 57"/>
                  <a:gd name="T4" fmla="*/ 35 w 36"/>
                  <a:gd name="T5" fmla="*/ 57 h 57"/>
                  <a:gd name="T6" fmla="*/ 36 w 36"/>
                  <a:gd name="T7" fmla="*/ 56 h 57"/>
                  <a:gd name="T8" fmla="*/ 22 w 36"/>
                  <a:gd name="T9" fmla="*/ 35 h 57"/>
                  <a:gd name="T10" fmla="*/ 0 w 36"/>
                  <a:gd name="T11" fmla="*/ 0 h 57"/>
                  <a:gd name="T12" fmla="*/ 0 w 36"/>
                  <a:gd name="T13" fmla="*/ 0 h 57"/>
                  <a:gd name="T14" fmla="*/ 21 w 36"/>
                  <a:gd name="T15" fmla="*/ 34 h 57"/>
                  <a:gd name="T16" fmla="*/ 21 w 36"/>
                  <a:gd name="T17" fmla="*/ 33 h 57"/>
                  <a:gd name="T18" fmla="*/ 0 w 36"/>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57">
                    <a:moveTo>
                      <a:pt x="22" y="35"/>
                    </a:moveTo>
                    <a:cubicBezTo>
                      <a:pt x="22" y="35"/>
                      <a:pt x="22" y="35"/>
                      <a:pt x="22" y="35"/>
                    </a:cubicBezTo>
                    <a:cubicBezTo>
                      <a:pt x="35" y="57"/>
                      <a:pt x="35" y="57"/>
                      <a:pt x="35" y="57"/>
                    </a:cubicBezTo>
                    <a:cubicBezTo>
                      <a:pt x="36" y="56"/>
                      <a:pt x="36" y="56"/>
                      <a:pt x="36" y="56"/>
                    </a:cubicBezTo>
                    <a:cubicBezTo>
                      <a:pt x="22" y="35"/>
                      <a:pt x="22" y="35"/>
                      <a:pt x="22" y="35"/>
                    </a:cubicBezTo>
                    <a:moveTo>
                      <a:pt x="0" y="0"/>
                    </a:moveTo>
                    <a:cubicBezTo>
                      <a:pt x="0" y="0"/>
                      <a:pt x="0" y="0"/>
                      <a:pt x="0" y="0"/>
                    </a:cubicBezTo>
                    <a:cubicBezTo>
                      <a:pt x="21" y="34"/>
                      <a:pt x="21" y="34"/>
                      <a:pt x="21" y="34"/>
                    </a:cubicBezTo>
                    <a:cubicBezTo>
                      <a:pt x="21" y="33"/>
                      <a:pt x="21" y="33"/>
                      <a:pt x="21" y="33"/>
                    </a:cubicBezTo>
                    <a:cubicBezTo>
                      <a:pt x="0" y="0"/>
                      <a:pt x="0" y="0"/>
                      <a:pt x="0" y="0"/>
                    </a:cubicBezTo>
                  </a:path>
                </a:pathLst>
              </a:custGeom>
              <a:solidFill>
                <a:srgbClr val="5D9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9" name="Freeform 134"/>
              <p:cNvSpPr>
                <a:spLocks noEditPoints="1"/>
              </p:cNvSpPr>
              <p:nvPr/>
            </p:nvSpPr>
            <p:spPr bwMode="auto">
              <a:xfrm>
                <a:off x="2624" y="3062"/>
                <a:ext cx="37" cy="62"/>
              </a:xfrm>
              <a:custGeom>
                <a:avLst/>
                <a:gdLst>
                  <a:gd name="T0" fmla="*/ 27 w 37"/>
                  <a:gd name="T1" fmla="*/ 43 h 62"/>
                  <a:gd name="T2" fmla="*/ 25 w 37"/>
                  <a:gd name="T3" fmla="*/ 45 h 62"/>
                  <a:gd name="T4" fmla="*/ 36 w 37"/>
                  <a:gd name="T5" fmla="*/ 62 h 62"/>
                  <a:gd name="T6" fmla="*/ 37 w 37"/>
                  <a:gd name="T7" fmla="*/ 62 h 62"/>
                  <a:gd name="T8" fmla="*/ 27 w 37"/>
                  <a:gd name="T9" fmla="*/ 43 h 62"/>
                  <a:gd name="T10" fmla="*/ 0 w 37"/>
                  <a:gd name="T11" fmla="*/ 0 h 62"/>
                  <a:gd name="T12" fmla="*/ 0 w 37"/>
                  <a:gd name="T13" fmla="*/ 2 h 62"/>
                  <a:gd name="T14" fmla="*/ 2 w 37"/>
                  <a:gd name="T15" fmla="*/ 4 h 62"/>
                  <a:gd name="T16" fmla="*/ 2 w 37"/>
                  <a:gd name="T17" fmla="*/ 4 h 62"/>
                  <a:gd name="T18" fmla="*/ 0 w 37"/>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62">
                    <a:moveTo>
                      <a:pt x="27" y="43"/>
                    </a:moveTo>
                    <a:lnTo>
                      <a:pt x="25" y="45"/>
                    </a:lnTo>
                    <a:lnTo>
                      <a:pt x="36" y="62"/>
                    </a:lnTo>
                    <a:lnTo>
                      <a:pt x="37" y="62"/>
                    </a:lnTo>
                    <a:lnTo>
                      <a:pt x="27" y="43"/>
                    </a:lnTo>
                    <a:close/>
                    <a:moveTo>
                      <a:pt x="0" y="0"/>
                    </a:moveTo>
                    <a:lnTo>
                      <a:pt x="0" y="2"/>
                    </a:lnTo>
                    <a:lnTo>
                      <a:pt x="2" y="4"/>
                    </a:lnTo>
                    <a:lnTo>
                      <a:pt x="2" y="4"/>
                    </a:lnTo>
                    <a:lnTo>
                      <a:pt x="0" y="0"/>
                    </a:lnTo>
                    <a:close/>
                  </a:path>
                </a:pathLst>
              </a:custGeom>
              <a:solidFill>
                <a:srgbClr val="5D9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0" name="Freeform 135"/>
              <p:cNvSpPr>
                <a:spLocks noEditPoints="1"/>
              </p:cNvSpPr>
              <p:nvPr/>
            </p:nvSpPr>
            <p:spPr bwMode="auto">
              <a:xfrm>
                <a:off x="2624" y="3062"/>
                <a:ext cx="37" cy="62"/>
              </a:xfrm>
              <a:custGeom>
                <a:avLst/>
                <a:gdLst>
                  <a:gd name="T0" fmla="*/ 27 w 37"/>
                  <a:gd name="T1" fmla="*/ 43 h 62"/>
                  <a:gd name="T2" fmla="*/ 25 w 37"/>
                  <a:gd name="T3" fmla="*/ 45 h 62"/>
                  <a:gd name="T4" fmla="*/ 36 w 37"/>
                  <a:gd name="T5" fmla="*/ 62 h 62"/>
                  <a:gd name="T6" fmla="*/ 37 w 37"/>
                  <a:gd name="T7" fmla="*/ 62 h 62"/>
                  <a:gd name="T8" fmla="*/ 27 w 37"/>
                  <a:gd name="T9" fmla="*/ 43 h 62"/>
                  <a:gd name="T10" fmla="*/ 0 w 37"/>
                  <a:gd name="T11" fmla="*/ 0 h 62"/>
                  <a:gd name="T12" fmla="*/ 0 w 37"/>
                  <a:gd name="T13" fmla="*/ 2 h 62"/>
                  <a:gd name="T14" fmla="*/ 2 w 37"/>
                  <a:gd name="T15" fmla="*/ 4 h 62"/>
                  <a:gd name="T16" fmla="*/ 2 w 37"/>
                  <a:gd name="T17" fmla="*/ 4 h 62"/>
                  <a:gd name="T18" fmla="*/ 0 w 37"/>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62">
                    <a:moveTo>
                      <a:pt x="27" y="43"/>
                    </a:moveTo>
                    <a:lnTo>
                      <a:pt x="25" y="45"/>
                    </a:lnTo>
                    <a:lnTo>
                      <a:pt x="36" y="62"/>
                    </a:lnTo>
                    <a:lnTo>
                      <a:pt x="37" y="62"/>
                    </a:lnTo>
                    <a:lnTo>
                      <a:pt x="27" y="43"/>
                    </a:lnTo>
                    <a:moveTo>
                      <a:pt x="0" y="0"/>
                    </a:moveTo>
                    <a:lnTo>
                      <a:pt x="0" y="2"/>
                    </a:lnTo>
                    <a:lnTo>
                      <a:pt x="2" y="4"/>
                    </a:lnTo>
                    <a:lnTo>
                      <a:pt x="2"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1" name="Freeform 136"/>
              <p:cNvSpPr>
                <a:spLocks/>
              </p:cNvSpPr>
              <p:nvPr/>
            </p:nvSpPr>
            <p:spPr bwMode="auto">
              <a:xfrm>
                <a:off x="2587" y="3132"/>
                <a:ext cx="23" cy="43"/>
              </a:xfrm>
              <a:custGeom>
                <a:avLst/>
                <a:gdLst>
                  <a:gd name="T0" fmla="*/ 2 w 23"/>
                  <a:gd name="T1" fmla="*/ 0 h 43"/>
                  <a:gd name="T2" fmla="*/ 0 w 23"/>
                  <a:gd name="T3" fmla="*/ 0 h 43"/>
                  <a:gd name="T4" fmla="*/ 21 w 23"/>
                  <a:gd name="T5" fmla="*/ 43 h 43"/>
                  <a:gd name="T6" fmla="*/ 23 w 23"/>
                  <a:gd name="T7" fmla="*/ 43 h 43"/>
                  <a:gd name="T8" fmla="*/ 2 w 23"/>
                  <a:gd name="T9" fmla="*/ 0 h 43"/>
                </a:gdLst>
                <a:ahLst/>
                <a:cxnLst>
                  <a:cxn ang="0">
                    <a:pos x="T0" y="T1"/>
                  </a:cxn>
                  <a:cxn ang="0">
                    <a:pos x="T2" y="T3"/>
                  </a:cxn>
                  <a:cxn ang="0">
                    <a:pos x="T4" y="T5"/>
                  </a:cxn>
                  <a:cxn ang="0">
                    <a:pos x="T6" y="T7"/>
                  </a:cxn>
                  <a:cxn ang="0">
                    <a:pos x="T8" y="T9"/>
                  </a:cxn>
                </a:cxnLst>
                <a:rect l="0" t="0" r="r" b="b"/>
                <a:pathLst>
                  <a:path w="23" h="43">
                    <a:moveTo>
                      <a:pt x="2" y="0"/>
                    </a:moveTo>
                    <a:lnTo>
                      <a:pt x="0" y="0"/>
                    </a:lnTo>
                    <a:lnTo>
                      <a:pt x="21" y="43"/>
                    </a:lnTo>
                    <a:lnTo>
                      <a:pt x="23" y="43"/>
                    </a:lnTo>
                    <a:lnTo>
                      <a:pt x="2"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2" name="Freeform 137"/>
              <p:cNvSpPr>
                <a:spLocks/>
              </p:cNvSpPr>
              <p:nvPr/>
            </p:nvSpPr>
            <p:spPr bwMode="auto">
              <a:xfrm>
                <a:off x="2587" y="3132"/>
                <a:ext cx="23" cy="43"/>
              </a:xfrm>
              <a:custGeom>
                <a:avLst/>
                <a:gdLst>
                  <a:gd name="T0" fmla="*/ 2 w 23"/>
                  <a:gd name="T1" fmla="*/ 0 h 43"/>
                  <a:gd name="T2" fmla="*/ 0 w 23"/>
                  <a:gd name="T3" fmla="*/ 0 h 43"/>
                  <a:gd name="T4" fmla="*/ 21 w 23"/>
                  <a:gd name="T5" fmla="*/ 43 h 43"/>
                  <a:gd name="T6" fmla="*/ 23 w 23"/>
                  <a:gd name="T7" fmla="*/ 43 h 43"/>
                  <a:gd name="T8" fmla="*/ 2 w 23"/>
                  <a:gd name="T9" fmla="*/ 0 h 43"/>
                </a:gdLst>
                <a:ahLst/>
                <a:cxnLst>
                  <a:cxn ang="0">
                    <a:pos x="T0" y="T1"/>
                  </a:cxn>
                  <a:cxn ang="0">
                    <a:pos x="T2" y="T3"/>
                  </a:cxn>
                  <a:cxn ang="0">
                    <a:pos x="T4" y="T5"/>
                  </a:cxn>
                  <a:cxn ang="0">
                    <a:pos x="T6" y="T7"/>
                  </a:cxn>
                  <a:cxn ang="0">
                    <a:pos x="T8" y="T9"/>
                  </a:cxn>
                </a:cxnLst>
                <a:rect l="0" t="0" r="r" b="b"/>
                <a:pathLst>
                  <a:path w="23" h="43">
                    <a:moveTo>
                      <a:pt x="2" y="0"/>
                    </a:moveTo>
                    <a:lnTo>
                      <a:pt x="0" y="0"/>
                    </a:lnTo>
                    <a:lnTo>
                      <a:pt x="21" y="43"/>
                    </a:lnTo>
                    <a:lnTo>
                      <a:pt x="23" y="4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3" name="Freeform 138"/>
              <p:cNvSpPr>
                <a:spLocks/>
              </p:cNvSpPr>
              <p:nvPr/>
            </p:nvSpPr>
            <p:spPr bwMode="auto">
              <a:xfrm>
                <a:off x="2585" y="3126"/>
                <a:ext cx="4" cy="6"/>
              </a:xfrm>
              <a:custGeom>
                <a:avLst/>
                <a:gdLst>
                  <a:gd name="T0" fmla="*/ 0 w 4"/>
                  <a:gd name="T1" fmla="*/ 0 h 6"/>
                  <a:gd name="T2" fmla="*/ 0 w 4"/>
                  <a:gd name="T3" fmla="*/ 0 h 6"/>
                  <a:gd name="T4" fmla="*/ 2 w 4"/>
                  <a:gd name="T5" fmla="*/ 6 h 6"/>
                  <a:gd name="T6" fmla="*/ 4 w 4"/>
                  <a:gd name="T7" fmla="*/ 6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0" y="0"/>
                    </a:lnTo>
                    <a:lnTo>
                      <a:pt x="2" y="6"/>
                    </a:lnTo>
                    <a:lnTo>
                      <a:pt x="4" y="6"/>
                    </a:lnTo>
                    <a:lnTo>
                      <a:pt x="0" y="0"/>
                    </a:lnTo>
                    <a:close/>
                  </a:path>
                </a:pathLst>
              </a:custGeom>
              <a:solidFill>
                <a:srgbClr val="5D9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4" name="Freeform 139"/>
              <p:cNvSpPr>
                <a:spLocks/>
              </p:cNvSpPr>
              <p:nvPr/>
            </p:nvSpPr>
            <p:spPr bwMode="auto">
              <a:xfrm>
                <a:off x="2585" y="3126"/>
                <a:ext cx="4" cy="6"/>
              </a:xfrm>
              <a:custGeom>
                <a:avLst/>
                <a:gdLst>
                  <a:gd name="T0" fmla="*/ 0 w 4"/>
                  <a:gd name="T1" fmla="*/ 0 h 6"/>
                  <a:gd name="T2" fmla="*/ 0 w 4"/>
                  <a:gd name="T3" fmla="*/ 0 h 6"/>
                  <a:gd name="T4" fmla="*/ 2 w 4"/>
                  <a:gd name="T5" fmla="*/ 6 h 6"/>
                  <a:gd name="T6" fmla="*/ 4 w 4"/>
                  <a:gd name="T7" fmla="*/ 6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0" y="0"/>
                    </a:lnTo>
                    <a:lnTo>
                      <a:pt x="2" y="6"/>
                    </a:lnTo>
                    <a:lnTo>
                      <a:pt x="4"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5" name="Freeform 140"/>
              <p:cNvSpPr>
                <a:spLocks/>
              </p:cNvSpPr>
              <p:nvPr/>
            </p:nvSpPr>
            <p:spPr bwMode="auto">
              <a:xfrm>
                <a:off x="2608" y="3175"/>
                <a:ext cx="94" cy="189"/>
              </a:xfrm>
              <a:custGeom>
                <a:avLst/>
                <a:gdLst>
                  <a:gd name="T0" fmla="*/ 2 w 94"/>
                  <a:gd name="T1" fmla="*/ 0 h 189"/>
                  <a:gd name="T2" fmla="*/ 0 w 94"/>
                  <a:gd name="T3" fmla="*/ 0 h 189"/>
                  <a:gd name="T4" fmla="*/ 94 w 94"/>
                  <a:gd name="T5" fmla="*/ 189 h 189"/>
                  <a:gd name="T6" fmla="*/ 94 w 94"/>
                  <a:gd name="T7" fmla="*/ 189 h 189"/>
                  <a:gd name="T8" fmla="*/ 2 w 94"/>
                  <a:gd name="T9" fmla="*/ 0 h 189"/>
                </a:gdLst>
                <a:ahLst/>
                <a:cxnLst>
                  <a:cxn ang="0">
                    <a:pos x="T0" y="T1"/>
                  </a:cxn>
                  <a:cxn ang="0">
                    <a:pos x="T2" y="T3"/>
                  </a:cxn>
                  <a:cxn ang="0">
                    <a:pos x="T4" y="T5"/>
                  </a:cxn>
                  <a:cxn ang="0">
                    <a:pos x="T6" y="T7"/>
                  </a:cxn>
                  <a:cxn ang="0">
                    <a:pos x="T8" y="T9"/>
                  </a:cxn>
                </a:cxnLst>
                <a:rect l="0" t="0" r="r" b="b"/>
                <a:pathLst>
                  <a:path w="94" h="189">
                    <a:moveTo>
                      <a:pt x="2" y="0"/>
                    </a:moveTo>
                    <a:lnTo>
                      <a:pt x="0" y="0"/>
                    </a:lnTo>
                    <a:lnTo>
                      <a:pt x="94" y="189"/>
                    </a:lnTo>
                    <a:lnTo>
                      <a:pt x="94" y="189"/>
                    </a:lnTo>
                    <a:lnTo>
                      <a:pt x="2"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6" name="Freeform 141"/>
              <p:cNvSpPr>
                <a:spLocks/>
              </p:cNvSpPr>
              <p:nvPr/>
            </p:nvSpPr>
            <p:spPr bwMode="auto">
              <a:xfrm>
                <a:off x="2608" y="3175"/>
                <a:ext cx="94" cy="189"/>
              </a:xfrm>
              <a:custGeom>
                <a:avLst/>
                <a:gdLst>
                  <a:gd name="T0" fmla="*/ 2 w 94"/>
                  <a:gd name="T1" fmla="*/ 0 h 189"/>
                  <a:gd name="T2" fmla="*/ 0 w 94"/>
                  <a:gd name="T3" fmla="*/ 0 h 189"/>
                  <a:gd name="T4" fmla="*/ 94 w 94"/>
                  <a:gd name="T5" fmla="*/ 189 h 189"/>
                  <a:gd name="T6" fmla="*/ 94 w 94"/>
                  <a:gd name="T7" fmla="*/ 189 h 189"/>
                  <a:gd name="T8" fmla="*/ 2 w 94"/>
                  <a:gd name="T9" fmla="*/ 0 h 189"/>
                </a:gdLst>
                <a:ahLst/>
                <a:cxnLst>
                  <a:cxn ang="0">
                    <a:pos x="T0" y="T1"/>
                  </a:cxn>
                  <a:cxn ang="0">
                    <a:pos x="T2" y="T3"/>
                  </a:cxn>
                  <a:cxn ang="0">
                    <a:pos x="T4" y="T5"/>
                  </a:cxn>
                  <a:cxn ang="0">
                    <a:pos x="T6" y="T7"/>
                  </a:cxn>
                  <a:cxn ang="0">
                    <a:pos x="T8" y="T9"/>
                  </a:cxn>
                </a:cxnLst>
                <a:rect l="0" t="0" r="r" b="b"/>
                <a:pathLst>
                  <a:path w="94" h="189">
                    <a:moveTo>
                      <a:pt x="2" y="0"/>
                    </a:moveTo>
                    <a:lnTo>
                      <a:pt x="0" y="0"/>
                    </a:lnTo>
                    <a:lnTo>
                      <a:pt x="94" y="189"/>
                    </a:lnTo>
                    <a:lnTo>
                      <a:pt x="94" y="189"/>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7" name="Freeform 142"/>
              <p:cNvSpPr>
                <a:spLocks/>
              </p:cNvSpPr>
              <p:nvPr/>
            </p:nvSpPr>
            <p:spPr bwMode="auto">
              <a:xfrm>
                <a:off x="2504" y="3366"/>
                <a:ext cx="14" cy="240"/>
              </a:xfrm>
              <a:custGeom>
                <a:avLst/>
                <a:gdLst>
                  <a:gd name="T0" fmla="*/ 0 w 14"/>
                  <a:gd name="T1" fmla="*/ 0 h 240"/>
                  <a:gd name="T2" fmla="*/ 0 w 14"/>
                  <a:gd name="T3" fmla="*/ 0 h 240"/>
                  <a:gd name="T4" fmla="*/ 14 w 14"/>
                  <a:gd name="T5" fmla="*/ 240 h 240"/>
                  <a:gd name="T6" fmla="*/ 14 w 14"/>
                  <a:gd name="T7" fmla="*/ 240 h 240"/>
                  <a:gd name="T8" fmla="*/ 0 w 14"/>
                  <a:gd name="T9" fmla="*/ 0 h 240"/>
                </a:gdLst>
                <a:ahLst/>
                <a:cxnLst>
                  <a:cxn ang="0">
                    <a:pos x="T0" y="T1"/>
                  </a:cxn>
                  <a:cxn ang="0">
                    <a:pos x="T2" y="T3"/>
                  </a:cxn>
                  <a:cxn ang="0">
                    <a:pos x="T4" y="T5"/>
                  </a:cxn>
                  <a:cxn ang="0">
                    <a:pos x="T6" y="T7"/>
                  </a:cxn>
                  <a:cxn ang="0">
                    <a:pos x="T8" y="T9"/>
                  </a:cxn>
                </a:cxnLst>
                <a:rect l="0" t="0" r="r" b="b"/>
                <a:pathLst>
                  <a:path w="14" h="240">
                    <a:moveTo>
                      <a:pt x="0" y="0"/>
                    </a:moveTo>
                    <a:lnTo>
                      <a:pt x="0" y="0"/>
                    </a:lnTo>
                    <a:lnTo>
                      <a:pt x="14" y="240"/>
                    </a:lnTo>
                    <a:lnTo>
                      <a:pt x="14" y="240"/>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8" name="Freeform 143"/>
              <p:cNvSpPr>
                <a:spLocks/>
              </p:cNvSpPr>
              <p:nvPr/>
            </p:nvSpPr>
            <p:spPr bwMode="auto">
              <a:xfrm>
                <a:off x="2504" y="3366"/>
                <a:ext cx="14" cy="240"/>
              </a:xfrm>
              <a:custGeom>
                <a:avLst/>
                <a:gdLst>
                  <a:gd name="T0" fmla="*/ 0 w 14"/>
                  <a:gd name="T1" fmla="*/ 0 h 240"/>
                  <a:gd name="T2" fmla="*/ 0 w 14"/>
                  <a:gd name="T3" fmla="*/ 0 h 240"/>
                  <a:gd name="T4" fmla="*/ 14 w 14"/>
                  <a:gd name="T5" fmla="*/ 240 h 240"/>
                  <a:gd name="T6" fmla="*/ 14 w 14"/>
                  <a:gd name="T7" fmla="*/ 240 h 240"/>
                  <a:gd name="T8" fmla="*/ 0 w 14"/>
                  <a:gd name="T9" fmla="*/ 0 h 240"/>
                </a:gdLst>
                <a:ahLst/>
                <a:cxnLst>
                  <a:cxn ang="0">
                    <a:pos x="T0" y="T1"/>
                  </a:cxn>
                  <a:cxn ang="0">
                    <a:pos x="T2" y="T3"/>
                  </a:cxn>
                  <a:cxn ang="0">
                    <a:pos x="T4" y="T5"/>
                  </a:cxn>
                  <a:cxn ang="0">
                    <a:pos x="T6" y="T7"/>
                  </a:cxn>
                  <a:cxn ang="0">
                    <a:pos x="T8" y="T9"/>
                  </a:cxn>
                </a:cxnLst>
                <a:rect l="0" t="0" r="r" b="b"/>
                <a:pathLst>
                  <a:path w="14" h="240">
                    <a:moveTo>
                      <a:pt x="0" y="0"/>
                    </a:moveTo>
                    <a:lnTo>
                      <a:pt x="0" y="0"/>
                    </a:lnTo>
                    <a:lnTo>
                      <a:pt x="14" y="240"/>
                    </a:lnTo>
                    <a:lnTo>
                      <a:pt x="14" y="24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9" name="Freeform 144"/>
              <p:cNvSpPr>
                <a:spLocks/>
              </p:cNvSpPr>
              <p:nvPr/>
            </p:nvSpPr>
            <p:spPr bwMode="auto">
              <a:xfrm>
                <a:off x="2472" y="2749"/>
                <a:ext cx="230" cy="617"/>
              </a:xfrm>
              <a:custGeom>
                <a:avLst/>
                <a:gdLst>
                  <a:gd name="T0" fmla="*/ 1 w 230"/>
                  <a:gd name="T1" fmla="*/ 0 h 617"/>
                  <a:gd name="T2" fmla="*/ 0 w 230"/>
                  <a:gd name="T3" fmla="*/ 463 h 617"/>
                  <a:gd name="T4" fmla="*/ 23 w 230"/>
                  <a:gd name="T5" fmla="*/ 576 h 617"/>
                  <a:gd name="T6" fmla="*/ 94 w 230"/>
                  <a:gd name="T7" fmla="*/ 529 h 617"/>
                  <a:gd name="T8" fmla="*/ 30 w 230"/>
                  <a:gd name="T9" fmla="*/ 610 h 617"/>
                  <a:gd name="T10" fmla="*/ 32 w 230"/>
                  <a:gd name="T11" fmla="*/ 617 h 617"/>
                  <a:gd name="T12" fmla="*/ 32 w 230"/>
                  <a:gd name="T13" fmla="*/ 617 h 617"/>
                  <a:gd name="T14" fmla="*/ 32 w 230"/>
                  <a:gd name="T15" fmla="*/ 615 h 617"/>
                  <a:gd name="T16" fmla="*/ 230 w 230"/>
                  <a:gd name="T17" fmla="*/ 615 h 617"/>
                  <a:gd name="T18" fmla="*/ 136 w 230"/>
                  <a:gd name="T19" fmla="*/ 426 h 617"/>
                  <a:gd name="T20" fmla="*/ 115 w 230"/>
                  <a:gd name="T21" fmla="*/ 383 h 617"/>
                  <a:gd name="T22" fmla="*/ 113 w 230"/>
                  <a:gd name="T23" fmla="*/ 377 h 617"/>
                  <a:gd name="T24" fmla="*/ 113 w 230"/>
                  <a:gd name="T25" fmla="*/ 377 h 617"/>
                  <a:gd name="T26" fmla="*/ 113 w 230"/>
                  <a:gd name="T27" fmla="*/ 375 h 617"/>
                  <a:gd name="T28" fmla="*/ 188 w 230"/>
                  <a:gd name="T29" fmla="*/ 375 h 617"/>
                  <a:gd name="T30" fmla="*/ 177 w 230"/>
                  <a:gd name="T31" fmla="*/ 358 h 617"/>
                  <a:gd name="T32" fmla="*/ 154 w 230"/>
                  <a:gd name="T33" fmla="*/ 317 h 617"/>
                  <a:gd name="T34" fmla="*/ 152 w 230"/>
                  <a:gd name="T35" fmla="*/ 315 h 617"/>
                  <a:gd name="T36" fmla="*/ 115 w 230"/>
                  <a:gd name="T37" fmla="*/ 251 h 617"/>
                  <a:gd name="T38" fmla="*/ 63 w 230"/>
                  <a:gd name="T39" fmla="*/ 167 h 617"/>
                  <a:gd name="T40" fmla="*/ 65 w 230"/>
                  <a:gd name="T41" fmla="*/ 167 h 617"/>
                  <a:gd name="T42" fmla="*/ 65 w 230"/>
                  <a:gd name="T43" fmla="*/ 167 h 617"/>
                  <a:gd name="T44" fmla="*/ 102 w 230"/>
                  <a:gd name="T45" fmla="*/ 167 h 617"/>
                  <a:gd name="T46" fmla="*/ 131 w 230"/>
                  <a:gd name="T47" fmla="*/ 167 h 617"/>
                  <a:gd name="T48" fmla="*/ 5 w 230"/>
                  <a:gd name="T49" fmla="*/ 3 h 617"/>
                  <a:gd name="T50" fmla="*/ 1 w 230"/>
                  <a:gd name="T5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0" h="617">
                    <a:moveTo>
                      <a:pt x="1" y="0"/>
                    </a:moveTo>
                    <a:lnTo>
                      <a:pt x="0" y="463"/>
                    </a:lnTo>
                    <a:lnTo>
                      <a:pt x="23" y="576"/>
                    </a:lnTo>
                    <a:lnTo>
                      <a:pt x="94" y="529"/>
                    </a:lnTo>
                    <a:lnTo>
                      <a:pt x="30" y="610"/>
                    </a:lnTo>
                    <a:lnTo>
                      <a:pt x="32" y="617"/>
                    </a:lnTo>
                    <a:lnTo>
                      <a:pt x="32" y="617"/>
                    </a:lnTo>
                    <a:lnTo>
                      <a:pt x="32" y="615"/>
                    </a:lnTo>
                    <a:lnTo>
                      <a:pt x="230" y="615"/>
                    </a:lnTo>
                    <a:lnTo>
                      <a:pt x="136" y="426"/>
                    </a:lnTo>
                    <a:lnTo>
                      <a:pt x="115" y="383"/>
                    </a:lnTo>
                    <a:lnTo>
                      <a:pt x="113" y="377"/>
                    </a:lnTo>
                    <a:lnTo>
                      <a:pt x="113" y="377"/>
                    </a:lnTo>
                    <a:lnTo>
                      <a:pt x="113" y="375"/>
                    </a:lnTo>
                    <a:lnTo>
                      <a:pt x="188" y="375"/>
                    </a:lnTo>
                    <a:lnTo>
                      <a:pt x="177" y="358"/>
                    </a:lnTo>
                    <a:lnTo>
                      <a:pt x="154" y="317"/>
                    </a:lnTo>
                    <a:lnTo>
                      <a:pt x="152" y="315"/>
                    </a:lnTo>
                    <a:lnTo>
                      <a:pt x="115" y="251"/>
                    </a:lnTo>
                    <a:lnTo>
                      <a:pt x="63" y="167"/>
                    </a:lnTo>
                    <a:lnTo>
                      <a:pt x="65" y="167"/>
                    </a:lnTo>
                    <a:lnTo>
                      <a:pt x="65" y="167"/>
                    </a:lnTo>
                    <a:lnTo>
                      <a:pt x="102" y="167"/>
                    </a:lnTo>
                    <a:lnTo>
                      <a:pt x="131" y="167"/>
                    </a:lnTo>
                    <a:lnTo>
                      <a:pt x="5" y="3"/>
                    </a:lnTo>
                    <a:lnTo>
                      <a:pt x="1"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0" name="Freeform 145"/>
              <p:cNvSpPr>
                <a:spLocks/>
              </p:cNvSpPr>
              <p:nvPr/>
            </p:nvSpPr>
            <p:spPr bwMode="auto">
              <a:xfrm>
                <a:off x="2472" y="2749"/>
                <a:ext cx="230" cy="617"/>
              </a:xfrm>
              <a:custGeom>
                <a:avLst/>
                <a:gdLst>
                  <a:gd name="T0" fmla="*/ 1 w 230"/>
                  <a:gd name="T1" fmla="*/ 0 h 617"/>
                  <a:gd name="T2" fmla="*/ 0 w 230"/>
                  <a:gd name="T3" fmla="*/ 463 h 617"/>
                  <a:gd name="T4" fmla="*/ 23 w 230"/>
                  <a:gd name="T5" fmla="*/ 576 h 617"/>
                  <a:gd name="T6" fmla="*/ 94 w 230"/>
                  <a:gd name="T7" fmla="*/ 529 h 617"/>
                  <a:gd name="T8" fmla="*/ 30 w 230"/>
                  <a:gd name="T9" fmla="*/ 610 h 617"/>
                  <a:gd name="T10" fmla="*/ 32 w 230"/>
                  <a:gd name="T11" fmla="*/ 617 h 617"/>
                  <a:gd name="T12" fmla="*/ 32 w 230"/>
                  <a:gd name="T13" fmla="*/ 617 h 617"/>
                  <a:gd name="T14" fmla="*/ 32 w 230"/>
                  <a:gd name="T15" fmla="*/ 615 h 617"/>
                  <a:gd name="T16" fmla="*/ 230 w 230"/>
                  <a:gd name="T17" fmla="*/ 615 h 617"/>
                  <a:gd name="T18" fmla="*/ 136 w 230"/>
                  <a:gd name="T19" fmla="*/ 426 h 617"/>
                  <a:gd name="T20" fmla="*/ 115 w 230"/>
                  <a:gd name="T21" fmla="*/ 383 h 617"/>
                  <a:gd name="T22" fmla="*/ 113 w 230"/>
                  <a:gd name="T23" fmla="*/ 377 h 617"/>
                  <a:gd name="T24" fmla="*/ 113 w 230"/>
                  <a:gd name="T25" fmla="*/ 377 h 617"/>
                  <a:gd name="T26" fmla="*/ 113 w 230"/>
                  <a:gd name="T27" fmla="*/ 375 h 617"/>
                  <a:gd name="T28" fmla="*/ 188 w 230"/>
                  <a:gd name="T29" fmla="*/ 375 h 617"/>
                  <a:gd name="T30" fmla="*/ 177 w 230"/>
                  <a:gd name="T31" fmla="*/ 358 h 617"/>
                  <a:gd name="T32" fmla="*/ 154 w 230"/>
                  <a:gd name="T33" fmla="*/ 317 h 617"/>
                  <a:gd name="T34" fmla="*/ 152 w 230"/>
                  <a:gd name="T35" fmla="*/ 315 h 617"/>
                  <a:gd name="T36" fmla="*/ 115 w 230"/>
                  <a:gd name="T37" fmla="*/ 251 h 617"/>
                  <a:gd name="T38" fmla="*/ 63 w 230"/>
                  <a:gd name="T39" fmla="*/ 167 h 617"/>
                  <a:gd name="T40" fmla="*/ 65 w 230"/>
                  <a:gd name="T41" fmla="*/ 167 h 617"/>
                  <a:gd name="T42" fmla="*/ 65 w 230"/>
                  <a:gd name="T43" fmla="*/ 167 h 617"/>
                  <a:gd name="T44" fmla="*/ 102 w 230"/>
                  <a:gd name="T45" fmla="*/ 167 h 617"/>
                  <a:gd name="T46" fmla="*/ 131 w 230"/>
                  <a:gd name="T47" fmla="*/ 167 h 617"/>
                  <a:gd name="T48" fmla="*/ 5 w 230"/>
                  <a:gd name="T49" fmla="*/ 3 h 617"/>
                  <a:gd name="T50" fmla="*/ 1 w 230"/>
                  <a:gd name="T5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0" h="617">
                    <a:moveTo>
                      <a:pt x="1" y="0"/>
                    </a:moveTo>
                    <a:lnTo>
                      <a:pt x="0" y="463"/>
                    </a:lnTo>
                    <a:lnTo>
                      <a:pt x="23" y="576"/>
                    </a:lnTo>
                    <a:lnTo>
                      <a:pt x="94" y="529"/>
                    </a:lnTo>
                    <a:lnTo>
                      <a:pt x="30" y="610"/>
                    </a:lnTo>
                    <a:lnTo>
                      <a:pt x="32" y="617"/>
                    </a:lnTo>
                    <a:lnTo>
                      <a:pt x="32" y="617"/>
                    </a:lnTo>
                    <a:lnTo>
                      <a:pt x="32" y="615"/>
                    </a:lnTo>
                    <a:lnTo>
                      <a:pt x="230" y="615"/>
                    </a:lnTo>
                    <a:lnTo>
                      <a:pt x="136" y="426"/>
                    </a:lnTo>
                    <a:lnTo>
                      <a:pt x="115" y="383"/>
                    </a:lnTo>
                    <a:lnTo>
                      <a:pt x="113" y="377"/>
                    </a:lnTo>
                    <a:lnTo>
                      <a:pt x="113" y="377"/>
                    </a:lnTo>
                    <a:lnTo>
                      <a:pt x="113" y="375"/>
                    </a:lnTo>
                    <a:lnTo>
                      <a:pt x="188" y="375"/>
                    </a:lnTo>
                    <a:lnTo>
                      <a:pt x="177" y="358"/>
                    </a:lnTo>
                    <a:lnTo>
                      <a:pt x="154" y="317"/>
                    </a:lnTo>
                    <a:lnTo>
                      <a:pt x="152" y="315"/>
                    </a:lnTo>
                    <a:lnTo>
                      <a:pt x="115" y="251"/>
                    </a:lnTo>
                    <a:lnTo>
                      <a:pt x="63" y="167"/>
                    </a:lnTo>
                    <a:lnTo>
                      <a:pt x="65" y="167"/>
                    </a:lnTo>
                    <a:lnTo>
                      <a:pt x="65" y="167"/>
                    </a:lnTo>
                    <a:lnTo>
                      <a:pt x="102" y="167"/>
                    </a:lnTo>
                    <a:lnTo>
                      <a:pt x="131" y="167"/>
                    </a:lnTo>
                    <a:lnTo>
                      <a:pt x="5" y="3"/>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1" name="Freeform 146"/>
              <p:cNvSpPr>
                <a:spLocks/>
              </p:cNvSpPr>
              <p:nvPr/>
            </p:nvSpPr>
            <p:spPr bwMode="auto">
              <a:xfrm>
                <a:off x="2472" y="3212"/>
                <a:ext cx="94" cy="394"/>
              </a:xfrm>
              <a:custGeom>
                <a:avLst/>
                <a:gdLst>
                  <a:gd name="T0" fmla="*/ 0 w 94"/>
                  <a:gd name="T1" fmla="*/ 0 h 394"/>
                  <a:gd name="T2" fmla="*/ 0 w 94"/>
                  <a:gd name="T3" fmla="*/ 394 h 394"/>
                  <a:gd name="T4" fmla="*/ 46 w 94"/>
                  <a:gd name="T5" fmla="*/ 394 h 394"/>
                  <a:gd name="T6" fmla="*/ 32 w 94"/>
                  <a:gd name="T7" fmla="*/ 154 h 394"/>
                  <a:gd name="T8" fmla="*/ 30 w 94"/>
                  <a:gd name="T9" fmla="*/ 147 h 394"/>
                  <a:gd name="T10" fmla="*/ 94 w 94"/>
                  <a:gd name="T11" fmla="*/ 66 h 394"/>
                  <a:gd name="T12" fmla="*/ 23 w 94"/>
                  <a:gd name="T13" fmla="*/ 113 h 394"/>
                  <a:gd name="T14" fmla="*/ 0 w 94"/>
                  <a:gd name="T15" fmla="*/ 0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94">
                    <a:moveTo>
                      <a:pt x="0" y="0"/>
                    </a:moveTo>
                    <a:lnTo>
                      <a:pt x="0" y="394"/>
                    </a:lnTo>
                    <a:lnTo>
                      <a:pt x="46" y="394"/>
                    </a:lnTo>
                    <a:lnTo>
                      <a:pt x="32" y="154"/>
                    </a:lnTo>
                    <a:lnTo>
                      <a:pt x="30" y="147"/>
                    </a:lnTo>
                    <a:lnTo>
                      <a:pt x="94" y="66"/>
                    </a:lnTo>
                    <a:lnTo>
                      <a:pt x="23" y="11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2" name="Freeform 147"/>
              <p:cNvSpPr>
                <a:spLocks/>
              </p:cNvSpPr>
              <p:nvPr/>
            </p:nvSpPr>
            <p:spPr bwMode="auto">
              <a:xfrm>
                <a:off x="2472" y="3212"/>
                <a:ext cx="94" cy="394"/>
              </a:xfrm>
              <a:custGeom>
                <a:avLst/>
                <a:gdLst>
                  <a:gd name="T0" fmla="*/ 0 w 94"/>
                  <a:gd name="T1" fmla="*/ 0 h 394"/>
                  <a:gd name="T2" fmla="*/ 0 w 94"/>
                  <a:gd name="T3" fmla="*/ 394 h 394"/>
                  <a:gd name="T4" fmla="*/ 46 w 94"/>
                  <a:gd name="T5" fmla="*/ 394 h 394"/>
                  <a:gd name="T6" fmla="*/ 32 w 94"/>
                  <a:gd name="T7" fmla="*/ 154 h 394"/>
                  <a:gd name="T8" fmla="*/ 30 w 94"/>
                  <a:gd name="T9" fmla="*/ 147 h 394"/>
                  <a:gd name="T10" fmla="*/ 94 w 94"/>
                  <a:gd name="T11" fmla="*/ 66 h 394"/>
                  <a:gd name="T12" fmla="*/ 23 w 94"/>
                  <a:gd name="T13" fmla="*/ 113 h 394"/>
                  <a:gd name="T14" fmla="*/ 0 w 94"/>
                  <a:gd name="T15" fmla="*/ 0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94">
                    <a:moveTo>
                      <a:pt x="0" y="0"/>
                    </a:moveTo>
                    <a:lnTo>
                      <a:pt x="0" y="394"/>
                    </a:lnTo>
                    <a:lnTo>
                      <a:pt x="46" y="394"/>
                    </a:lnTo>
                    <a:lnTo>
                      <a:pt x="32" y="154"/>
                    </a:lnTo>
                    <a:lnTo>
                      <a:pt x="30" y="147"/>
                    </a:lnTo>
                    <a:lnTo>
                      <a:pt x="94" y="66"/>
                    </a:lnTo>
                    <a:lnTo>
                      <a:pt x="23" y="11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3" name="Freeform 148"/>
              <p:cNvSpPr>
                <a:spLocks/>
              </p:cNvSpPr>
              <p:nvPr/>
            </p:nvSpPr>
            <p:spPr bwMode="auto">
              <a:xfrm>
                <a:off x="1692" y="2798"/>
                <a:ext cx="473" cy="658"/>
              </a:xfrm>
              <a:custGeom>
                <a:avLst/>
                <a:gdLst>
                  <a:gd name="T0" fmla="*/ 235 w 473"/>
                  <a:gd name="T1" fmla="*/ 0 h 658"/>
                  <a:gd name="T2" fmla="*/ 0 w 473"/>
                  <a:gd name="T3" fmla="*/ 658 h 658"/>
                  <a:gd name="T4" fmla="*/ 232 w 473"/>
                  <a:gd name="T5" fmla="*/ 658 h 658"/>
                  <a:gd name="T6" fmla="*/ 241 w 473"/>
                  <a:gd name="T7" fmla="*/ 658 h 658"/>
                  <a:gd name="T8" fmla="*/ 473 w 473"/>
                  <a:gd name="T9" fmla="*/ 658 h 658"/>
                  <a:gd name="T10" fmla="*/ 235 w 473"/>
                  <a:gd name="T11" fmla="*/ 0 h 658"/>
                </a:gdLst>
                <a:ahLst/>
                <a:cxnLst>
                  <a:cxn ang="0">
                    <a:pos x="T0" y="T1"/>
                  </a:cxn>
                  <a:cxn ang="0">
                    <a:pos x="T2" y="T3"/>
                  </a:cxn>
                  <a:cxn ang="0">
                    <a:pos x="T4" y="T5"/>
                  </a:cxn>
                  <a:cxn ang="0">
                    <a:pos x="T6" y="T7"/>
                  </a:cxn>
                  <a:cxn ang="0">
                    <a:pos x="T8" y="T9"/>
                  </a:cxn>
                  <a:cxn ang="0">
                    <a:pos x="T10" y="T11"/>
                  </a:cxn>
                </a:cxnLst>
                <a:rect l="0" t="0" r="r" b="b"/>
                <a:pathLst>
                  <a:path w="473" h="658">
                    <a:moveTo>
                      <a:pt x="235" y="0"/>
                    </a:moveTo>
                    <a:lnTo>
                      <a:pt x="0" y="658"/>
                    </a:lnTo>
                    <a:lnTo>
                      <a:pt x="232" y="658"/>
                    </a:lnTo>
                    <a:lnTo>
                      <a:pt x="241" y="658"/>
                    </a:lnTo>
                    <a:lnTo>
                      <a:pt x="473" y="658"/>
                    </a:lnTo>
                    <a:lnTo>
                      <a:pt x="235"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4" name="Freeform 149"/>
              <p:cNvSpPr>
                <a:spLocks/>
              </p:cNvSpPr>
              <p:nvPr/>
            </p:nvSpPr>
            <p:spPr bwMode="auto">
              <a:xfrm>
                <a:off x="1692" y="2798"/>
                <a:ext cx="473" cy="658"/>
              </a:xfrm>
              <a:custGeom>
                <a:avLst/>
                <a:gdLst>
                  <a:gd name="T0" fmla="*/ 235 w 473"/>
                  <a:gd name="T1" fmla="*/ 0 h 658"/>
                  <a:gd name="T2" fmla="*/ 0 w 473"/>
                  <a:gd name="T3" fmla="*/ 658 h 658"/>
                  <a:gd name="T4" fmla="*/ 232 w 473"/>
                  <a:gd name="T5" fmla="*/ 658 h 658"/>
                  <a:gd name="T6" fmla="*/ 241 w 473"/>
                  <a:gd name="T7" fmla="*/ 658 h 658"/>
                  <a:gd name="T8" fmla="*/ 473 w 473"/>
                  <a:gd name="T9" fmla="*/ 658 h 658"/>
                  <a:gd name="T10" fmla="*/ 235 w 473"/>
                  <a:gd name="T11" fmla="*/ 0 h 658"/>
                </a:gdLst>
                <a:ahLst/>
                <a:cxnLst>
                  <a:cxn ang="0">
                    <a:pos x="T0" y="T1"/>
                  </a:cxn>
                  <a:cxn ang="0">
                    <a:pos x="T2" y="T3"/>
                  </a:cxn>
                  <a:cxn ang="0">
                    <a:pos x="T4" y="T5"/>
                  </a:cxn>
                  <a:cxn ang="0">
                    <a:pos x="T6" y="T7"/>
                  </a:cxn>
                  <a:cxn ang="0">
                    <a:pos x="T8" y="T9"/>
                  </a:cxn>
                  <a:cxn ang="0">
                    <a:pos x="T10" y="T11"/>
                  </a:cxn>
                </a:cxnLst>
                <a:rect l="0" t="0" r="r" b="b"/>
                <a:pathLst>
                  <a:path w="473" h="658">
                    <a:moveTo>
                      <a:pt x="235" y="0"/>
                    </a:moveTo>
                    <a:lnTo>
                      <a:pt x="0" y="658"/>
                    </a:lnTo>
                    <a:lnTo>
                      <a:pt x="232" y="658"/>
                    </a:lnTo>
                    <a:lnTo>
                      <a:pt x="241" y="658"/>
                    </a:lnTo>
                    <a:lnTo>
                      <a:pt x="473" y="658"/>
                    </a:lnTo>
                    <a:lnTo>
                      <a:pt x="2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5" name="Freeform 150"/>
              <p:cNvSpPr>
                <a:spLocks/>
              </p:cNvSpPr>
              <p:nvPr/>
            </p:nvSpPr>
            <p:spPr bwMode="auto">
              <a:xfrm>
                <a:off x="1704" y="2807"/>
                <a:ext cx="449" cy="537"/>
              </a:xfrm>
              <a:custGeom>
                <a:avLst/>
                <a:gdLst>
                  <a:gd name="T0" fmla="*/ 223 w 449"/>
                  <a:gd name="T1" fmla="*/ 0 h 537"/>
                  <a:gd name="T2" fmla="*/ 0 w 449"/>
                  <a:gd name="T3" fmla="*/ 537 h 537"/>
                  <a:gd name="T4" fmla="*/ 220 w 449"/>
                  <a:gd name="T5" fmla="*/ 537 h 537"/>
                  <a:gd name="T6" fmla="*/ 229 w 449"/>
                  <a:gd name="T7" fmla="*/ 537 h 537"/>
                  <a:gd name="T8" fmla="*/ 449 w 449"/>
                  <a:gd name="T9" fmla="*/ 537 h 537"/>
                  <a:gd name="T10" fmla="*/ 223 w 449"/>
                  <a:gd name="T11" fmla="*/ 0 h 537"/>
                </a:gdLst>
                <a:ahLst/>
                <a:cxnLst>
                  <a:cxn ang="0">
                    <a:pos x="T0" y="T1"/>
                  </a:cxn>
                  <a:cxn ang="0">
                    <a:pos x="T2" y="T3"/>
                  </a:cxn>
                  <a:cxn ang="0">
                    <a:pos x="T4" y="T5"/>
                  </a:cxn>
                  <a:cxn ang="0">
                    <a:pos x="T6" y="T7"/>
                  </a:cxn>
                  <a:cxn ang="0">
                    <a:pos x="T8" y="T9"/>
                  </a:cxn>
                  <a:cxn ang="0">
                    <a:pos x="T10" y="T11"/>
                  </a:cxn>
                </a:cxnLst>
                <a:rect l="0" t="0" r="r" b="b"/>
                <a:pathLst>
                  <a:path w="449" h="537">
                    <a:moveTo>
                      <a:pt x="223" y="0"/>
                    </a:moveTo>
                    <a:lnTo>
                      <a:pt x="0" y="537"/>
                    </a:lnTo>
                    <a:lnTo>
                      <a:pt x="220" y="537"/>
                    </a:lnTo>
                    <a:lnTo>
                      <a:pt x="229" y="537"/>
                    </a:lnTo>
                    <a:lnTo>
                      <a:pt x="449" y="537"/>
                    </a:lnTo>
                    <a:lnTo>
                      <a:pt x="223"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6" name="Freeform 151"/>
              <p:cNvSpPr>
                <a:spLocks/>
              </p:cNvSpPr>
              <p:nvPr/>
            </p:nvSpPr>
            <p:spPr bwMode="auto">
              <a:xfrm>
                <a:off x="1704" y="2807"/>
                <a:ext cx="449" cy="537"/>
              </a:xfrm>
              <a:custGeom>
                <a:avLst/>
                <a:gdLst>
                  <a:gd name="T0" fmla="*/ 223 w 449"/>
                  <a:gd name="T1" fmla="*/ 0 h 537"/>
                  <a:gd name="T2" fmla="*/ 0 w 449"/>
                  <a:gd name="T3" fmla="*/ 537 h 537"/>
                  <a:gd name="T4" fmla="*/ 220 w 449"/>
                  <a:gd name="T5" fmla="*/ 537 h 537"/>
                  <a:gd name="T6" fmla="*/ 229 w 449"/>
                  <a:gd name="T7" fmla="*/ 537 h 537"/>
                  <a:gd name="T8" fmla="*/ 449 w 449"/>
                  <a:gd name="T9" fmla="*/ 537 h 537"/>
                  <a:gd name="T10" fmla="*/ 223 w 449"/>
                  <a:gd name="T11" fmla="*/ 0 h 537"/>
                </a:gdLst>
                <a:ahLst/>
                <a:cxnLst>
                  <a:cxn ang="0">
                    <a:pos x="T0" y="T1"/>
                  </a:cxn>
                  <a:cxn ang="0">
                    <a:pos x="T2" y="T3"/>
                  </a:cxn>
                  <a:cxn ang="0">
                    <a:pos x="T4" y="T5"/>
                  </a:cxn>
                  <a:cxn ang="0">
                    <a:pos x="T6" y="T7"/>
                  </a:cxn>
                  <a:cxn ang="0">
                    <a:pos x="T8" y="T9"/>
                  </a:cxn>
                  <a:cxn ang="0">
                    <a:pos x="T10" y="T11"/>
                  </a:cxn>
                </a:cxnLst>
                <a:rect l="0" t="0" r="r" b="b"/>
                <a:pathLst>
                  <a:path w="449" h="537">
                    <a:moveTo>
                      <a:pt x="223" y="0"/>
                    </a:moveTo>
                    <a:lnTo>
                      <a:pt x="0" y="537"/>
                    </a:lnTo>
                    <a:lnTo>
                      <a:pt x="220" y="537"/>
                    </a:lnTo>
                    <a:lnTo>
                      <a:pt x="229" y="537"/>
                    </a:lnTo>
                    <a:lnTo>
                      <a:pt x="449" y="537"/>
                    </a:lnTo>
                    <a:lnTo>
                      <a:pt x="2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7" name="Freeform 152"/>
              <p:cNvSpPr>
                <a:spLocks/>
              </p:cNvSpPr>
              <p:nvPr/>
            </p:nvSpPr>
            <p:spPr bwMode="auto">
              <a:xfrm>
                <a:off x="1727" y="2809"/>
                <a:ext cx="401" cy="422"/>
              </a:xfrm>
              <a:custGeom>
                <a:avLst/>
                <a:gdLst>
                  <a:gd name="T0" fmla="*/ 200 w 401"/>
                  <a:gd name="T1" fmla="*/ 0 h 422"/>
                  <a:gd name="T2" fmla="*/ 0 w 401"/>
                  <a:gd name="T3" fmla="*/ 422 h 422"/>
                  <a:gd name="T4" fmla="*/ 197 w 401"/>
                  <a:gd name="T5" fmla="*/ 422 h 422"/>
                  <a:gd name="T6" fmla="*/ 206 w 401"/>
                  <a:gd name="T7" fmla="*/ 422 h 422"/>
                  <a:gd name="T8" fmla="*/ 401 w 401"/>
                  <a:gd name="T9" fmla="*/ 422 h 422"/>
                  <a:gd name="T10" fmla="*/ 200 w 401"/>
                  <a:gd name="T11" fmla="*/ 0 h 422"/>
                </a:gdLst>
                <a:ahLst/>
                <a:cxnLst>
                  <a:cxn ang="0">
                    <a:pos x="T0" y="T1"/>
                  </a:cxn>
                  <a:cxn ang="0">
                    <a:pos x="T2" y="T3"/>
                  </a:cxn>
                  <a:cxn ang="0">
                    <a:pos x="T4" y="T5"/>
                  </a:cxn>
                  <a:cxn ang="0">
                    <a:pos x="T6" y="T7"/>
                  </a:cxn>
                  <a:cxn ang="0">
                    <a:pos x="T8" y="T9"/>
                  </a:cxn>
                  <a:cxn ang="0">
                    <a:pos x="T10" y="T11"/>
                  </a:cxn>
                </a:cxnLst>
                <a:rect l="0" t="0" r="r" b="b"/>
                <a:pathLst>
                  <a:path w="401" h="422">
                    <a:moveTo>
                      <a:pt x="200" y="0"/>
                    </a:moveTo>
                    <a:lnTo>
                      <a:pt x="0" y="422"/>
                    </a:lnTo>
                    <a:lnTo>
                      <a:pt x="197" y="422"/>
                    </a:lnTo>
                    <a:lnTo>
                      <a:pt x="206" y="422"/>
                    </a:lnTo>
                    <a:lnTo>
                      <a:pt x="401" y="422"/>
                    </a:lnTo>
                    <a:lnTo>
                      <a:pt x="200"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8" name="Freeform 153"/>
              <p:cNvSpPr>
                <a:spLocks/>
              </p:cNvSpPr>
              <p:nvPr/>
            </p:nvSpPr>
            <p:spPr bwMode="auto">
              <a:xfrm>
                <a:off x="1727" y="2809"/>
                <a:ext cx="401" cy="422"/>
              </a:xfrm>
              <a:custGeom>
                <a:avLst/>
                <a:gdLst>
                  <a:gd name="T0" fmla="*/ 200 w 401"/>
                  <a:gd name="T1" fmla="*/ 0 h 422"/>
                  <a:gd name="T2" fmla="*/ 0 w 401"/>
                  <a:gd name="T3" fmla="*/ 422 h 422"/>
                  <a:gd name="T4" fmla="*/ 197 w 401"/>
                  <a:gd name="T5" fmla="*/ 422 h 422"/>
                  <a:gd name="T6" fmla="*/ 206 w 401"/>
                  <a:gd name="T7" fmla="*/ 422 h 422"/>
                  <a:gd name="T8" fmla="*/ 401 w 401"/>
                  <a:gd name="T9" fmla="*/ 422 h 422"/>
                  <a:gd name="T10" fmla="*/ 200 w 401"/>
                  <a:gd name="T11" fmla="*/ 0 h 422"/>
                </a:gdLst>
                <a:ahLst/>
                <a:cxnLst>
                  <a:cxn ang="0">
                    <a:pos x="T0" y="T1"/>
                  </a:cxn>
                  <a:cxn ang="0">
                    <a:pos x="T2" y="T3"/>
                  </a:cxn>
                  <a:cxn ang="0">
                    <a:pos x="T4" y="T5"/>
                  </a:cxn>
                  <a:cxn ang="0">
                    <a:pos x="T6" y="T7"/>
                  </a:cxn>
                  <a:cxn ang="0">
                    <a:pos x="T8" y="T9"/>
                  </a:cxn>
                  <a:cxn ang="0">
                    <a:pos x="T10" y="T11"/>
                  </a:cxn>
                </a:cxnLst>
                <a:rect l="0" t="0" r="r" b="b"/>
                <a:pathLst>
                  <a:path w="401" h="422">
                    <a:moveTo>
                      <a:pt x="200" y="0"/>
                    </a:moveTo>
                    <a:lnTo>
                      <a:pt x="0" y="422"/>
                    </a:lnTo>
                    <a:lnTo>
                      <a:pt x="197" y="422"/>
                    </a:lnTo>
                    <a:lnTo>
                      <a:pt x="206" y="422"/>
                    </a:lnTo>
                    <a:lnTo>
                      <a:pt x="401" y="422"/>
                    </a:lnTo>
                    <a:lnTo>
                      <a:pt x="2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9" name="Freeform 154"/>
              <p:cNvSpPr>
                <a:spLocks/>
              </p:cNvSpPr>
              <p:nvPr/>
            </p:nvSpPr>
            <p:spPr bwMode="auto">
              <a:xfrm>
                <a:off x="1757" y="2801"/>
                <a:ext cx="341" cy="287"/>
              </a:xfrm>
              <a:custGeom>
                <a:avLst/>
                <a:gdLst>
                  <a:gd name="T0" fmla="*/ 170 w 341"/>
                  <a:gd name="T1" fmla="*/ 0 h 287"/>
                  <a:gd name="T2" fmla="*/ 0 w 341"/>
                  <a:gd name="T3" fmla="*/ 287 h 287"/>
                  <a:gd name="T4" fmla="*/ 167 w 341"/>
                  <a:gd name="T5" fmla="*/ 287 h 287"/>
                  <a:gd name="T6" fmla="*/ 176 w 341"/>
                  <a:gd name="T7" fmla="*/ 287 h 287"/>
                  <a:gd name="T8" fmla="*/ 341 w 341"/>
                  <a:gd name="T9" fmla="*/ 287 h 287"/>
                  <a:gd name="T10" fmla="*/ 170 w 341"/>
                  <a:gd name="T11" fmla="*/ 0 h 287"/>
                </a:gdLst>
                <a:ahLst/>
                <a:cxnLst>
                  <a:cxn ang="0">
                    <a:pos x="T0" y="T1"/>
                  </a:cxn>
                  <a:cxn ang="0">
                    <a:pos x="T2" y="T3"/>
                  </a:cxn>
                  <a:cxn ang="0">
                    <a:pos x="T4" y="T5"/>
                  </a:cxn>
                  <a:cxn ang="0">
                    <a:pos x="T6" y="T7"/>
                  </a:cxn>
                  <a:cxn ang="0">
                    <a:pos x="T8" y="T9"/>
                  </a:cxn>
                  <a:cxn ang="0">
                    <a:pos x="T10" y="T11"/>
                  </a:cxn>
                </a:cxnLst>
                <a:rect l="0" t="0" r="r" b="b"/>
                <a:pathLst>
                  <a:path w="341" h="287">
                    <a:moveTo>
                      <a:pt x="170" y="0"/>
                    </a:moveTo>
                    <a:lnTo>
                      <a:pt x="0" y="287"/>
                    </a:lnTo>
                    <a:lnTo>
                      <a:pt x="167" y="287"/>
                    </a:lnTo>
                    <a:lnTo>
                      <a:pt x="176" y="287"/>
                    </a:lnTo>
                    <a:lnTo>
                      <a:pt x="341" y="287"/>
                    </a:lnTo>
                    <a:lnTo>
                      <a:pt x="170"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0" name="Freeform 155"/>
              <p:cNvSpPr>
                <a:spLocks/>
              </p:cNvSpPr>
              <p:nvPr/>
            </p:nvSpPr>
            <p:spPr bwMode="auto">
              <a:xfrm>
                <a:off x="1757" y="2801"/>
                <a:ext cx="341" cy="287"/>
              </a:xfrm>
              <a:custGeom>
                <a:avLst/>
                <a:gdLst>
                  <a:gd name="T0" fmla="*/ 170 w 341"/>
                  <a:gd name="T1" fmla="*/ 0 h 287"/>
                  <a:gd name="T2" fmla="*/ 0 w 341"/>
                  <a:gd name="T3" fmla="*/ 287 h 287"/>
                  <a:gd name="T4" fmla="*/ 167 w 341"/>
                  <a:gd name="T5" fmla="*/ 287 h 287"/>
                  <a:gd name="T6" fmla="*/ 176 w 341"/>
                  <a:gd name="T7" fmla="*/ 287 h 287"/>
                  <a:gd name="T8" fmla="*/ 341 w 341"/>
                  <a:gd name="T9" fmla="*/ 287 h 287"/>
                  <a:gd name="T10" fmla="*/ 170 w 341"/>
                  <a:gd name="T11" fmla="*/ 0 h 287"/>
                </a:gdLst>
                <a:ahLst/>
                <a:cxnLst>
                  <a:cxn ang="0">
                    <a:pos x="T0" y="T1"/>
                  </a:cxn>
                  <a:cxn ang="0">
                    <a:pos x="T2" y="T3"/>
                  </a:cxn>
                  <a:cxn ang="0">
                    <a:pos x="T4" y="T5"/>
                  </a:cxn>
                  <a:cxn ang="0">
                    <a:pos x="T6" y="T7"/>
                  </a:cxn>
                  <a:cxn ang="0">
                    <a:pos x="T8" y="T9"/>
                  </a:cxn>
                  <a:cxn ang="0">
                    <a:pos x="T10" y="T11"/>
                  </a:cxn>
                </a:cxnLst>
                <a:rect l="0" t="0" r="r" b="b"/>
                <a:pathLst>
                  <a:path w="341" h="287">
                    <a:moveTo>
                      <a:pt x="170" y="0"/>
                    </a:moveTo>
                    <a:lnTo>
                      <a:pt x="0" y="287"/>
                    </a:lnTo>
                    <a:lnTo>
                      <a:pt x="167" y="287"/>
                    </a:lnTo>
                    <a:lnTo>
                      <a:pt x="176" y="287"/>
                    </a:lnTo>
                    <a:lnTo>
                      <a:pt x="341" y="287"/>
                    </a:lnTo>
                    <a:lnTo>
                      <a:pt x="1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1" name="Freeform 156"/>
              <p:cNvSpPr>
                <a:spLocks/>
              </p:cNvSpPr>
              <p:nvPr/>
            </p:nvSpPr>
            <p:spPr bwMode="auto">
              <a:xfrm>
                <a:off x="1812" y="3060"/>
                <a:ext cx="232" cy="516"/>
              </a:xfrm>
              <a:custGeom>
                <a:avLst/>
                <a:gdLst>
                  <a:gd name="T0" fmla="*/ 232 w 232"/>
                  <a:gd name="T1" fmla="*/ 317 h 516"/>
                  <a:gd name="T2" fmla="*/ 140 w 232"/>
                  <a:gd name="T3" fmla="*/ 349 h 516"/>
                  <a:gd name="T4" fmla="*/ 135 w 232"/>
                  <a:gd name="T5" fmla="*/ 280 h 516"/>
                  <a:gd name="T6" fmla="*/ 202 w 232"/>
                  <a:gd name="T7" fmla="*/ 227 h 516"/>
                  <a:gd name="T8" fmla="*/ 133 w 232"/>
                  <a:gd name="T9" fmla="*/ 252 h 516"/>
                  <a:gd name="T10" fmla="*/ 130 w 232"/>
                  <a:gd name="T11" fmla="*/ 184 h 516"/>
                  <a:gd name="T12" fmla="*/ 177 w 232"/>
                  <a:gd name="T13" fmla="*/ 145 h 516"/>
                  <a:gd name="T14" fmla="*/ 128 w 232"/>
                  <a:gd name="T15" fmla="*/ 162 h 516"/>
                  <a:gd name="T16" fmla="*/ 115 w 232"/>
                  <a:gd name="T17" fmla="*/ 0 h 516"/>
                  <a:gd name="T18" fmla="*/ 105 w 232"/>
                  <a:gd name="T19" fmla="*/ 162 h 516"/>
                  <a:gd name="T20" fmla="*/ 55 w 232"/>
                  <a:gd name="T21" fmla="*/ 145 h 516"/>
                  <a:gd name="T22" fmla="*/ 103 w 232"/>
                  <a:gd name="T23" fmla="*/ 184 h 516"/>
                  <a:gd name="T24" fmla="*/ 98 w 232"/>
                  <a:gd name="T25" fmla="*/ 252 h 516"/>
                  <a:gd name="T26" fmla="*/ 30 w 232"/>
                  <a:gd name="T27" fmla="*/ 227 h 516"/>
                  <a:gd name="T28" fmla="*/ 96 w 232"/>
                  <a:gd name="T29" fmla="*/ 280 h 516"/>
                  <a:gd name="T30" fmla="*/ 92 w 232"/>
                  <a:gd name="T31" fmla="*/ 349 h 516"/>
                  <a:gd name="T32" fmla="*/ 0 w 232"/>
                  <a:gd name="T33" fmla="*/ 317 h 516"/>
                  <a:gd name="T34" fmla="*/ 89 w 232"/>
                  <a:gd name="T35" fmla="*/ 389 h 516"/>
                  <a:gd name="T36" fmla="*/ 80 w 232"/>
                  <a:gd name="T37" fmla="*/ 516 h 516"/>
                  <a:gd name="T38" fmla="*/ 153 w 232"/>
                  <a:gd name="T39" fmla="*/ 516 h 516"/>
                  <a:gd name="T40" fmla="*/ 144 w 232"/>
                  <a:gd name="T41" fmla="*/ 389 h 516"/>
                  <a:gd name="T42" fmla="*/ 232 w 232"/>
                  <a:gd name="T43" fmla="*/ 317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516">
                    <a:moveTo>
                      <a:pt x="232" y="317"/>
                    </a:moveTo>
                    <a:lnTo>
                      <a:pt x="140" y="349"/>
                    </a:lnTo>
                    <a:lnTo>
                      <a:pt x="135" y="280"/>
                    </a:lnTo>
                    <a:lnTo>
                      <a:pt x="202" y="227"/>
                    </a:lnTo>
                    <a:lnTo>
                      <a:pt x="133" y="252"/>
                    </a:lnTo>
                    <a:lnTo>
                      <a:pt x="130" y="184"/>
                    </a:lnTo>
                    <a:lnTo>
                      <a:pt x="177" y="145"/>
                    </a:lnTo>
                    <a:lnTo>
                      <a:pt x="128" y="162"/>
                    </a:lnTo>
                    <a:lnTo>
                      <a:pt x="115" y="0"/>
                    </a:lnTo>
                    <a:lnTo>
                      <a:pt x="105" y="162"/>
                    </a:lnTo>
                    <a:lnTo>
                      <a:pt x="55" y="145"/>
                    </a:lnTo>
                    <a:lnTo>
                      <a:pt x="103" y="184"/>
                    </a:lnTo>
                    <a:lnTo>
                      <a:pt x="98" y="252"/>
                    </a:lnTo>
                    <a:lnTo>
                      <a:pt x="30" y="227"/>
                    </a:lnTo>
                    <a:lnTo>
                      <a:pt x="96" y="280"/>
                    </a:lnTo>
                    <a:lnTo>
                      <a:pt x="92" y="349"/>
                    </a:lnTo>
                    <a:lnTo>
                      <a:pt x="0" y="317"/>
                    </a:lnTo>
                    <a:lnTo>
                      <a:pt x="89" y="389"/>
                    </a:lnTo>
                    <a:lnTo>
                      <a:pt x="80" y="516"/>
                    </a:lnTo>
                    <a:lnTo>
                      <a:pt x="153" y="516"/>
                    </a:lnTo>
                    <a:lnTo>
                      <a:pt x="144" y="389"/>
                    </a:lnTo>
                    <a:lnTo>
                      <a:pt x="232" y="31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2" name="Freeform 157"/>
              <p:cNvSpPr>
                <a:spLocks/>
              </p:cNvSpPr>
              <p:nvPr/>
            </p:nvSpPr>
            <p:spPr bwMode="auto">
              <a:xfrm>
                <a:off x="1812" y="3060"/>
                <a:ext cx="232" cy="516"/>
              </a:xfrm>
              <a:custGeom>
                <a:avLst/>
                <a:gdLst>
                  <a:gd name="T0" fmla="*/ 232 w 232"/>
                  <a:gd name="T1" fmla="*/ 317 h 516"/>
                  <a:gd name="T2" fmla="*/ 140 w 232"/>
                  <a:gd name="T3" fmla="*/ 349 h 516"/>
                  <a:gd name="T4" fmla="*/ 135 w 232"/>
                  <a:gd name="T5" fmla="*/ 280 h 516"/>
                  <a:gd name="T6" fmla="*/ 202 w 232"/>
                  <a:gd name="T7" fmla="*/ 227 h 516"/>
                  <a:gd name="T8" fmla="*/ 133 w 232"/>
                  <a:gd name="T9" fmla="*/ 252 h 516"/>
                  <a:gd name="T10" fmla="*/ 130 w 232"/>
                  <a:gd name="T11" fmla="*/ 184 h 516"/>
                  <a:gd name="T12" fmla="*/ 177 w 232"/>
                  <a:gd name="T13" fmla="*/ 145 h 516"/>
                  <a:gd name="T14" fmla="*/ 128 w 232"/>
                  <a:gd name="T15" fmla="*/ 162 h 516"/>
                  <a:gd name="T16" fmla="*/ 115 w 232"/>
                  <a:gd name="T17" fmla="*/ 0 h 516"/>
                  <a:gd name="T18" fmla="*/ 105 w 232"/>
                  <a:gd name="T19" fmla="*/ 162 h 516"/>
                  <a:gd name="T20" fmla="*/ 55 w 232"/>
                  <a:gd name="T21" fmla="*/ 145 h 516"/>
                  <a:gd name="T22" fmla="*/ 103 w 232"/>
                  <a:gd name="T23" fmla="*/ 184 h 516"/>
                  <a:gd name="T24" fmla="*/ 98 w 232"/>
                  <a:gd name="T25" fmla="*/ 252 h 516"/>
                  <a:gd name="T26" fmla="*/ 30 w 232"/>
                  <a:gd name="T27" fmla="*/ 227 h 516"/>
                  <a:gd name="T28" fmla="*/ 96 w 232"/>
                  <a:gd name="T29" fmla="*/ 280 h 516"/>
                  <a:gd name="T30" fmla="*/ 92 w 232"/>
                  <a:gd name="T31" fmla="*/ 349 h 516"/>
                  <a:gd name="T32" fmla="*/ 0 w 232"/>
                  <a:gd name="T33" fmla="*/ 317 h 516"/>
                  <a:gd name="T34" fmla="*/ 89 w 232"/>
                  <a:gd name="T35" fmla="*/ 389 h 516"/>
                  <a:gd name="T36" fmla="*/ 80 w 232"/>
                  <a:gd name="T37" fmla="*/ 516 h 516"/>
                  <a:gd name="T38" fmla="*/ 153 w 232"/>
                  <a:gd name="T39" fmla="*/ 516 h 516"/>
                  <a:gd name="T40" fmla="*/ 144 w 232"/>
                  <a:gd name="T41" fmla="*/ 389 h 516"/>
                  <a:gd name="T42" fmla="*/ 232 w 232"/>
                  <a:gd name="T43" fmla="*/ 317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516">
                    <a:moveTo>
                      <a:pt x="232" y="317"/>
                    </a:moveTo>
                    <a:lnTo>
                      <a:pt x="140" y="349"/>
                    </a:lnTo>
                    <a:lnTo>
                      <a:pt x="135" y="280"/>
                    </a:lnTo>
                    <a:lnTo>
                      <a:pt x="202" y="227"/>
                    </a:lnTo>
                    <a:lnTo>
                      <a:pt x="133" y="252"/>
                    </a:lnTo>
                    <a:lnTo>
                      <a:pt x="130" y="184"/>
                    </a:lnTo>
                    <a:lnTo>
                      <a:pt x="177" y="145"/>
                    </a:lnTo>
                    <a:lnTo>
                      <a:pt x="128" y="162"/>
                    </a:lnTo>
                    <a:lnTo>
                      <a:pt x="115" y="0"/>
                    </a:lnTo>
                    <a:lnTo>
                      <a:pt x="105" y="162"/>
                    </a:lnTo>
                    <a:lnTo>
                      <a:pt x="55" y="145"/>
                    </a:lnTo>
                    <a:lnTo>
                      <a:pt x="103" y="184"/>
                    </a:lnTo>
                    <a:lnTo>
                      <a:pt x="98" y="252"/>
                    </a:lnTo>
                    <a:lnTo>
                      <a:pt x="30" y="227"/>
                    </a:lnTo>
                    <a:lnTo>
                      <a:pt x="96" y="280"/>
                    </a:lnTo>
                    <a:lnTo>
                      <a:pt x="92" y="349"/>
                    </a:lnTo>
                    <a:lnTo>
                      <a:pt x="0" y="317"/>
                    </a:lnTo>
                    <a:lnTo>
                      <a:pt x="89" y="389"/>
                    </a:lnTo>
                    <a:lnTo>
                      <a:pt x="80" y="516"/>
                    </a:lnTo>
                    <a:lnTo>
                      <a:pt x="153" y="516"/>
                    </a:lnTo>
                    <a:lnTo>
                      <a:pt x="144" y="389"/>
                    </a:lnTo>
                    <a:lnTo>
                      <a:pt x="232" y="3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3" name="Freeform 158"/>
              <p:cNvSpPr>
                <a:spLocks noEditPoints="1"/>
              </p:cNvSpPr>
              <p:nvPr/>
            </p:nvSpPr>
            <p:spPr bwMode="auto">
              <a:xfrm>
                <a:off x="1927" y="2796"/>
                <a:ext cx="162" cy="351"/>
              </a:xfrm>
              <a:custGeom>
                <a:avLst/>
                <a:gdLst>
                  <a:gd name="T0" fmla="*/ 158 w 162"/>
                  <a:gd name="T1" fmla="*/ 345 h 351"/>
                  <a:gd name="T2" fmla="*/ 158 w 162"/>
                  <a:gd name="T3" fmla="*/ 345 h 351"/>
                  <a:gd name="T4" fmla="*/ 162 w 162"/>
                  <a:gd name="T5" fmla="*/ 351 h 351"/>
                  <a:gd name="T6" fmla="*/ 162 w 162"/>
                  <a:gd name="T7" fmla="*/ 351 h 351"/>
                  <a:gd name="T8" fmla="*/ 158 w 162"/>
                  <a:gd name="T9" fmla="*/ 345 h 351"/>
                  <a:gd name="T10" fmla="*/ 0 w 162"/>
                  <a:gd name="T11" fmla="*/ 0 h 351"/>
                  <a:gd name="T12" fmla="*/ 0 w 162"/>
                  <a:gd name="T13" fmla="*/ 2 h 351"/>
                  <a:gd name="T14" fmla="*/ 0 w 162"/>
                  <a:gd name="T15" fmla="*/ 3 h 351"/>
                  <a:gd name="T16" fmla="*/ 0 w 162"/>
                  <a:gd name="T17" fmla="*/ 2 h 351"/>
                  <a:gd name="T18" fmla="*/ 2 w 162"/>
                  <a:gd name="T19" fmla="*/ 9 h 351"/>
                  <a:gd name="T20" fmla="*/ 4 w 162"/>
                  <a:gd name="T21" fmla="*/ 11 h 351"/>
                  <a:gd name="T22" fmla="*/ 0 w 162"/>
                  <a:gd name="T23"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351">
                    <a:moveTo>
                      <a:pt x="158" y="345"/>
                    </a:moveTo>
                    <a:lnTo>
                      <a:pt x="158" y="345"/>
                    </a:lnTo>
                    <a:lnTo>
                      <a:pt x="162" y="351"/>
                    </a:lnTo>
                    <a:lnTo>
                      <a:pt x="162" y="351"/>
                    </a:lnTo>
                    <a:lnTo>
                      <a:pt x="158" y="345"/>
                    </a:lnTo>
                    <a:close/>
                    <a:moveTo>
                      <a:pt x="0" y="0"/>
                    </a:moveTo>
                    <a:lnTo>
                      <a:pt x="0" y="2"/>
                    </a:lnTo>
                    <a:lnTo>
                      <a:pt x="0" y="3"/>
                    </a:lnTo>
                    <a:lnTo>
                      <a:pt x="0" y="2"/>
                    </a:lnTo>
                    <a:lnTo>
                      <a:pt x="2" y="9"/>
                    </a:lnTo>
                    <a:lnTo>
                      <a:pt x="4" y="11"/>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4" name="Freeform 159"/>
              <p:cNvSpPr>
                <a:spLocks noEditPoints="1"/>
              </p:cNvSpPr>
              <p:nvPr/>
            </p:nvSpPr>
            <p:spPr bwMode="auto">
              <a:xfrm>
                <a:off x="1927" y="2796"/>
                <a:ext cx="162" cy="351"/>
              </a:xfrm>
              <a:custGeom>
                <a:avLst/>
                <a:gdLst>
                  <a:gd name="T0" fmla="*/ 158 w 162"/>
                  <a:gd name="T1" fmla="*/ 345 h 351"/>
                  <a:gd name="T2" fmla="*/ 158 w 162"/>
                  <a:gd name="T3" fmla="*/ 345 h 351"/>
                  <a:gd name="T4" fmla="*/ 162 w 162"/>
                  <a:gd name="T5" fmla="*/ 351 h 351"/>
                  <a:gd name="T6" fmla="*/ 162 w 162"/>
                  <a:gd name="T7" fmla="*/ 351 h 351"/>
                  <a:gd name="T8" fmla="*/ 158 w 162"/>
                  <a:gd name="T9" fmla="*/ 345 h 351"/>
                  <a:gd name="T10" fmla="*/ 0 w 162"/>
                  <a:gd name="T11" fmla="*/ 0 h 351"/>
                  <a:gd name="T12" fmla="*/ 0 w 162"/>
                  <a:gd name="T13" fmla="*/ 2 h 351"/>
                  <a:gd name="T14" fmla="*/ 0 w 162"/>
                  <a:gd name="T15" fmla="*/ 3 h 351"/>
                  <a:gd name="T16" fmla="*/ 0 w 162"/>
                  <a:gd name="T17" fmla="*/ 2 h 351"/>
                  <a:gd name="T18" fmla="*/ 2 w 162"/>
                  <a:gd name="T19" fmla="*/ 9 h 351"/>
                  <a:gd name="T20" fmla="*/ 4 w 162"/>
                  <a:gd name="T21" fmla="*/ 11 h 351"/>
                  <a:gd name="T22" fmla="*/ 0 w 162"/>
                  <a:gd name="T23"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351">
                    <a:moveTo>
                      <a:pt x="158" y="345"/>
                    </a:moveTo>
                    <a:lnTo>
                      <a:pt x="158" y="345"/>
                    </a:lnTo>
                    <a:lnTo>
                      <a:pt x="162" y="351"/>
                    </a:lnTo>
                    <a:lnTo>
                      <a:pt x="162" y="351"/>
                    </a:lnTo>
                    <a:lnTo>
                      <a:pt x="158" y="345"/>
                    </a:lnTo>
                    <a:moveTo>
                      <a:pt x="0" y="0"/>
                    </a:moveTo>
                    <a:lnTo>
                      <a:pt x="0" y="2"/>
                    </a:lnTo>
                    <a:lnTo>
                      <a:pt x="0" y="3"/>
                    </a:lnTo>
                    <a:lnTo>
                      <a:pt x="0" y="2"/>
                    </a:lnTo>
                    <a:lnTo>
                      <a:pt x="2" y="9"/>
                    </a:lnTo>
                    <a:lnTo>
                      <a:pt x="4" y="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5" name="Freeform 160"/>
              <p:cNvSpPr>
                <a:spLocks noEditPoints="1"/>
              </p:cNvSpPr>
              <p:nvPr/>
            </p:nvSpPr>
            <p:spPr bwMode="auto">
              <a:xfrm>
                <a:off x="2060" y="3088"/>
                <a:ext cx="68" cy="143"/>
              </a:xfrm>
              <a:custGeom>
                <a:avLst/>
                <a:gdLst>
                  <a:gd name="T0" fmla="*/ 29 w 68"/>
                  <a:gd name="T1" fmla="*/ 59 h 143"/>
                  <a:gd name="T2" fmla="*/ 29 w 68"/>
                  <a:gd name="T3" fmla="*/ 59 h 143"/>
                  <a:gd name="T4" fmla="*/ 68 w 68"/>
                  <a:gd name="T5" fmla="*/ 143 h 143"/>
                  <a:gd name="T6" fmla="*/ 68 w 68"/>
                  <a:gd name="T7" fmla="*/ 143 h 143"/>
                  <a:gd name="T8" fmla="*/ 29 w 68"/>
                  <a:gd name="T9" fmla="*/ 59 h 143"/>
                  <a:gd name="T10" fmla="*/ 34 w 68"/>
                  <a:gd name="T11" fmla="*/ 0 h 143"/>
                  <a:gd name="T12" fmla="*/ 0 w 68"/>
                  <a:gd name="T13" fmla="*/ 0 h 143"/>
                  <a:gd name="T14" fmla="*/ 25 w 68"/>
                  <a:gd name="T15" fmla="*/ 53 h 143"/>
                  <a:gd name="T16" fmla="*/ 25 w 68"/>
                  <a:gd name="T17" fmla="*/ 53 h 143"/>
                  <a:gd name="T18" fmla="*/ 4 w 68"/>
                  <a:gd name="T19" fmla="*/ 8 h 143"/>
                  <a:gd name="T20" fmla="*/ 38 w 68"/>
                  <a:gd name="T21" fmla="*/ 8 h 143"/>
                  <a:gd name="T22" fmla="*/ 34 w 68"/>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143">
                    <a:moveTo>
                      <a:pt x="29" y="59"/>
                    </a:moveTo>
                    <a:lnTo>
                      <a:pt x="29" y="59"/>
                    </a:lnTo>
                    <a:lnTo>
                      <a:pt x="68" y="143"/>
                    </a:lnTo>
                    <a:lnTo>
                      <a:pt x="68" y="143"/>
                    </a:lnTo>
                    <a:lnTo>
                      <a:pt x="29" y="59"/>
                    </a:lnTo>
                    <a:close/>
                    <a:moveTo>
                      <a:pt x="34" y="0"/>
                    </a:moveTo>
                    <a:lnTo>
                      <a:pt x="0" y="0"/>
                    </a:lnTo>
                    <a:lnTo>
                      <a:pt x="25" y="53"/>
                    </a:lnTo>
                    <a:lnTo>
                      <a:pt x="25" y="53"/>
                    </a:lnTo>
                    <a:lnTo>
                      <a:pt x="4" y="8"/>
                    </a:lnTo>
                    <a:lnTo>
                      <a:pt x="38" y="8"/>
                    </a:lnTo>
                    <a:lnTo>
                      <a:pt x="34"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6" name="Freeform 161"/>
              <p:cNvSpPr>
                <a:spLocks noEditPoints="1"/>
              </p:cNvSpPr>
              <p:nvPr/>
            </p:nvSpPr>
            <p:spPr bwMode="auto">
              <a:xfrm>
                <a:off x="2060" y="3088"/>
                <a:ext cx="68" cy="143"/>
              </a:xfrm>
              <a:custGeom>
                <a:avLst/>
                <a:gdLst>
                  <a:gd name="T0" fmla="*/ 29 w 68"/>
                  <a:gd name="T1" fmla="*/ 59 h 143"/>
                  <a:gd name="T2" fmla="*/ 29 w 68"/>
                  <a:gd name="T3" fmla="*/ 59 h 143"/>
                  <a:gd name="T4" fmla="*/ 68 w 68"/>
                  <a:gd name="T5" fmla="*/ 143 h 143"/>
                  <a:gd name="T6" fmla="*/ 68 w 68"/>
                  <a:gd name="T7" fmla="*/ 143 h 143"/>
                  <a:gd name="T8" fmla="*/ 29 w 68"/>
                  <a:gd name="T9" fmla="*/ 59 h 143"/>
                  <a:gd name="T10" fmla="*/ 34 w 68"/>
                  <a:gd name="T11" fmla="*/ 0 h 143"/>
                  <a:gd name="T12" fmla="*/ 0 w 68"/>
                  <a:gd name="T13" fmla="*/ 0 h 143"/>
                  <a:gd name="T14" fmla="*/ 25 w 68"/>
                  <a:gd name="T15" fmla="*/ 53 h 143"/>
                  <a:gd name="T16" fmla="*/ 25 w 68"/>
                  <a:gd name="T17" fmla="*/ 53 h 143"/>
                  <a:gd name="T18" fmla="*/ 4 w 68"/>
                  <a:gd name="T19" fmla="*/ 8 h 143"/>
                  <a:gd name="T20" fmla="*/ 38 w 68"/>
                  <a:gd name="T21" fmla="*/ 8 h 143"/>
                  <a:gd name="T22" fmla="*/ 34 w 68"/>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143">
                    <a:moveTo>
                      <a:pt x="29" y="59"/>
                    </a:moveTo>
                    <a:lnTo>
                      <a:pt x="29" y="59"/>
                    </a:lnTo>
                    <a:lnTo>
                      <a:pt x="68" y="143"/>
                    </a:lnTo>
                    <a:lnTo>
                      <a:pt x="68" y="143"/>
                    </a:lnTo>
                    <a:lnTo>
                      <a:pt x="29" y="59"/>
                    </a:lnTo>
                    <a:moveTo>
                      <a:pt x="34" y="0"/>
                    </a:moveTo>
                    <a:lnTo>
                      <a:pt x="0" y="0"/>
                    </a:lnTo>
                    <a:lnTo>
                      <a:pt x="25" y="53"/>
                    </a:lnTo>
                    <a:lnTo>
                      <a:pt x="25" y="53"/>
                    </a:lnTo>
                    <a:lnTo>
                      <a:pt x="4" y="8"/>
                    </a:lnTo>
                    <a:lnTo>
                      <a:pt x="38" y="8"/>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7" name="Freeform 162"/>
              <p:cNvSpPr>
                <a:spLocks/>
              </p:cNvSpPr>
              <p:nvPr/>
            </p:nvSpPr>
            <p:spPr bwMode="auto">
              <a:xfrm>
                <a:off x="2135" y="3374"/>
                <a:ext cx="28" cy="78"/>
              </a:xfrm>
              <a:custGeom>
                <a:avLst/>
                <a:gdLst>
                  <a:gd name="T0" fmla="*/ 0 w 28"/>
                  <a:gd name="T1" fmla="*/ 0 h 78"/>
                  <a:gd name="T2" fmla="*/ 0 w 28"/>
                  <a:gd name="T3" fmla="*/ 0 h 78"/>
                  <a:gd name="T4" fmla="*/ 28 w 28"/>
                  <a:gd name="T5" fmla="*/ 78 h 78"/>
                  <a:gd name="T6" fmla="*/ 28 w 28"/>
                  <a:gd name="T7" fmla="*/ 77 h 78"/>
                  <a:gd name="T8" fmla="*/ 0 w 28"/>
                  <a:gd name="T9" fmla="*/ 0 h 78"/>
                </a:gdLst>
                <a:ahLst/>
                <a:cxnLst>
                  <a:cxn ang="0">
                    <a:pos x="T0" y="T1"/>
                  </a:cxn>
                  <a:cxn ang="0">
                    <a:pos x="T2" y="T3"/>
                  </a:cxn>
                  <a:cxn ang="0">
                    <a:pos x="T4" y="T5"/>
                  </a:cxn>
                  <a:cxn ang="0">
                    <a:pos x="T6" y="T7"/>
                  </a:cxn>
                  <a:cxn ang="0">
                    <a:pos x="T8" y="T9"/>
                  </a:cxn>
                </a:cxnLst>
                <a:rect l="0" t="0" r="r" b="b"/>
                <a:pathLst>
                  <a:path w="28" h="78">
                    <a:moveTo>
                      <a:pt x="0" y="0"/>
                    </a:moveTo>
                    <a:lnTo>
                      <a:pt x="0" y="0"/>
                    </a:lnTo>
                    <a:lnTo>
                      <a:pt x="28" y="78"/>
                    </a:lnTo>
                    <a:lnTo>
                      <a:pt x="28" y="77"/>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8" name="Freeform 163"/>
              <p:cNvSpPr>
                <a:spLocks/>
              </p:cNvSpPr>
              <p:nvPr/>
            </p:nvSpPr>
            <p:spPr bwMode="auto">
              <a:xfrm>
                <a:off x="2135" y="3374"/>
                <a:ext cx="28" cy="78"/>
              </a:xfrm>
              <a:custGeom>
                <a:avLst/>
                <a:gdLst>
                  <a:gd name="T0" fmla="*/ 0 w 28"/>
                  <a:gd name="T1" fmla="*/ 0 h 78"/>
                  <a:gd name="T2" fmla="*/ 0 w 28"/>
                  <a:gd name="T3" fmla="*/ 0 h 78"/>
                  <a:gd name="T4" fmla="*/ 28 w 28"/>
                  <a:gd name="T5" fmla="*/ 78 h 78"/>
                  <a:gd name="T6" fmla="*/ 28 w 28"/>
                  <a:gd name="T7" fmla="*/ 77 h 78"/>
                  <a:gd name="T8" fmla="*/ 0 w 28"/>
                  <a:gd name="T9" fmla="*/ 0 h 78"/>
                </a:gdLst>
                <a:ahLst/>
                <a:cxnLst>
                  <a:cxn ang="0">
                    <a:pos x="T0" y="T1"/>
                  </a:cxn>
                  <a:cxn ang="0">
                    <a:pos x="T2" y="T3"/>
                  </a:cxn>
                  <a:cxn ang="0">
                    <a:pos x="T4" y="T5"/>
                  </a:cxn>
                  <a:cxn ang="0">
                    <a:pos x="T6" y="T7"/>
                  </a:cxn>
                  <a:cxn ang="0">
                    <a:pos x="T8" y="T9"/>
                  </a:cxn>
                </a:cxnLst>
                <a:rect l="0" t="0" r="r" b="b"/>
                <a:pathLst>
                  <a:path w="28" h="78">
                    <a:moveTo>
                      <a:pt x="0" y="0"/>
                    </a:moveTo>
                    <a:lnTo>
                      <a:pt x="0" y="0"/>
                    </a:lnTo>
                    <a:lnTo>
                      <a:pt x="28" y="78"/>
                    </a:lnTo>
                    <a:lnTo>
                      <a:pt x="28" y="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9" name="Freeform 164"/>
              <p:cNvSpPr>
                <a:spLocks noEditPoints="1"/>
              </p:cNvSpPr>
              <p:nvPr/>
            </p:nvSpPr>
            <p:spPr bwMode="auto">
              <a:xfrm>
                <a:off x="2124" y="3344"/>
                <a:ext cx="41" cy="110"/>
              </a:xfrm>
              <a:custGeom>
                <a:avLst/>
                <a:gdLst>
                  <a:gd name="T0" fmla="*/ 39 w 41"/>
                  <a:gd name="T1" fmla="*/ 107 h 110"/>
                  <a:gd name="T2" fmla="*/ 39 w 41"/>
                  <a:gd name="T3" fmla="*/ 108 h 110"/>
                  <a:gd name="T4" fmla="*/ 41 w 41"/>
                  <a:gd name="T5" fmla="*/ 110 h 110"/>
                  <a:gd name="T6" fmla="*/ 41 w 41"/>
                  <a:gd name="T7" fmla="*/ 110 h 110"/>
                  <a:gd name="T8" fmla="*/ 39 w 41"/>
                  <a:gd name="T9" fmla="*/ 107 h 110"/>
                  <a:gd name="T10" fmla="*/ 29 w 41"/>
                  <a:gd name="T11" fmla="*/ 0 h 110"/>
                  <a:gd name="T12" fmla="*/ 0 w 41"/>
                  <a:gd name="T13" fmla="*/ 0 h 110"/>
                  <a:gd name="T14" fmla="*/ 11 w 41"/>
                  <a:gd name="T15" fmla="*/ 30 h 110"/>
                  <a:gd name="T16" fmla="*/ 11 w 41"/>
                  <a:gd name="T17" fmla="*/ 30 h 110"/>
                  <a:gd name="T18" fmla="*/ 2 w 41"/>
                  <a:gd name="T19" fmla="*/ 2 h 110"/>
                  <a:gd name="T20" fmla="*/ 29 w 41"/>
                  <a:gd name="T21" fmla="*/ 2 h 110"/>
                  <a:gd name="T22" fmla="*/ 29 w 41"/>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10">
                    <a:moveTo>
                      <a:pt x="39" y="107"/>
                    </a:moveTo>
                    <a:lnTo>
                      <a:pt x="39" y="108"/>
                    </a:lnTo>
                    <a:lnTo>
                      <a:pt x="41" y="110"/>
                    </a:lnTo>
                    <a:lnTo>
                      <a:pt x="41" y="110"/>
                    </a:lnTo>
                    <a:lnTo>
                      <a:pt x="39" y="107"/>
                    </a:lnTo>
                    <a:close/>
                    <a:moveTo>
                      <a:pt x="29" y="0"/>
                    </a:moveTo>
                    <a:lnTo>
                      <a:pt x="0" y="0"/>
                    </a:lnTo>
                    <a:lnTo>
                      <a:pt x="11" y="30"/>
                    </a:lnTo>
                    <a:lnTo>
                      <a:pt x="11" y="30"/>
                    </a:lnTo>
                    <a:lnTo>
                      <a:pt x="2" y="2"/>
                    </a:lnTo>
                    <a:lnTo>
                      <a:pt x="29" y="2"/>
                    </a:lnTo>
                    <a:lnTo>
                      <a:pt x="29"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0" name="Freeform 165"/>
              <p:cNvSpPr>
                <a:spLocks noEditPoints="1"/>
              </p:cNvSpPr>
              <p:nvPr/>
            </p:nvSpPr>
            <p:spPr bwMode="auto">
              <a:xfrm>
                <a:off x="2124" y="3344"/>
                <a:ext cx="41" cy="110"/>
              </a:xfrm>
              <a:custGeom>
                <a:avLst/>
                <a:gdLst>
                  <a:gd name="T0" fmla="*/ 39 w 41"/>
                  <a:gd name="T1" fmla="*/ 107 h 110"/>
                  <a:gd name="T2" fmla="*/ 39 w 41"/>
                  <a:gd name="T3" fmla="*/ 108 h 110"/>
                  <a:gd name="T4" fmla="*/ 41 w 41"/>
                  <a:gd name="T5" fmla="*/ 110 h 110"/>
                  <a:gd name="T6" fmla="*/ 41 w 41"/>
                  <a:gd name="T7" fmla="*/ 110 h 110"/>
                  <a:gd name="T8" fmla="*/ 39 w 41"/>
                  <a:gd name="T9" fmla="*/ 107 h 110"/>
                  <a:gd name="T10" fmla="*/ 29 w 41"/>
                  <a:gd name="T11" fmla="*/ 0 h 110"/>
                  <a:gd name="T12" fmla="*/ 0 w 41"/>
                  <a:gd name="T13" fmla="*/ 0 h 110"/>
                  <a:gd name="T14" fmla="*/ 11 w 41"/>
                  <a:gd name="T15" fmla="*/ 30 h 110"/>
                  <a:gd name="T16" fmla="*/ 11 w 41"/>
                  <a:gd name="T17" fmla="*/ 30 h 110"/>
                  <a:gd name="T18" fmla="*/ 2 w 41"/>
                  <a:gd name="T19" fmla="*/ 2 h 110"/>
                  <a:gd name="T20" fmla="*/ 29 w 41"/>
                  <a:gd name="T21" fmla="*/ 2 h 110"/>
                  <a:gd name="T22" fmla="*/ 29 w 41"/>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10">
                    <a:moveTo>
                      <a:pt x="39" y="107"/>
                    </a:moveTo>
                    <a:lnTo>
                      <a:pt x="39" y="108"/>
                    </a:lnTo>
                    <a:lnTo>
                      <a:pt x="41" y="110"/>
                    </a:lnTo>
                    <a:lnTo>
                      <a:pt x="41" y="110"/>
                    </a:lnTo>
                    <a:lnTo>
                      <a:pt x="39" y="107"/>
                    </a:lnTo>
                    <a:moveTo>
                      <a:pt x="29" y="0"/>
                    </a:moveTo>
                    <a:lnTo>
                      <a:pt x="0" y="0"/>
                    </a:lnTo>
                    <a:lnTo>
                      <a:pt x="11" y="30"/>
                    </a:lnTo>
                    <a:lnTo>
                      <a:pt x="11" y="30"/>
                    </a:lnTo>
                    <a:lnTo>
                      <a:pt x="2" y="2"/>
                    </a:lnTo>
                    <a:lnTo>
                      <a:pt x="29" y="2"/>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1" name="Freeform 166"/>
              <p:cNvSpPr>
                <a:spLocks/>
              </p:cNvSpPr>
              <p:nvPr/>
            </p:nvSpPr>
            <p:spPr bwMode="auto">
              <a:xfrm>
                <a:off x="1958" y="3471"/>
                <a:ext cx="7" cy="105"/>
              </a:xfrm>
              <a:custGeom>
                <a:avLst/>
                <a:gdLst>
                  <a:gd name="T0" fmla="*/ 0 w 7"/>
                  <a:gd name="T1" fmla="*/ 0 h 105"/>
                  <a:gd name="T2" fmla="*/ 0 w 7"/>
                  <a:gd name="T3" fmla="*/ 0 h 105"/>
                  <a:gd name="T4" fmla="*/ 7 w 7"/>
                  <a:gd name="T5" fmla="*/ 105 h 105"/>
                  <a:gd name="T6" fmla="*/ 7 w 7"/>
                  <a:gd name="T7" fmla="*/ 105 h 105"/>
                  <a:gd name="T8" fmla="*/ 0 w 7"/>
                  <a:gd name="T9" fmla="*/ 0 h 105"/>
                </a:gdLst>
                <a:ahLst/>
                <a:cxnLst>
                  <a:cxn ang="0">
                    <a:pos x="T0" y="T1"/>
                  </a:cxn>
                  <a:cxn ang="0">
                    <a:pos x="T2" y="T3"/>
                  </a:cxn>
                  <a:cxn ang="0">
                    <a:pos x="T4" y="T5"/>
                  </a:cxn>
                  <a:cxn ang="0">
                    <a:pos x="T6" y="T7"/>
                  </a:cxn>
                  <a:cxn ang="0">
                    <a:pos x="T8" y="T9"/>
                  </a:cxn>
                </a:cxnLst>
                <a:rect l="0" t="0" r="r" b="b"/>
                <a:pathLst>
                  <a:path w="7" h="105">
                    <a:moveTo>
                      <a:pt x="0" y="0"/>
                    </a:moveTo>
                    <a:lnTo>
                      <a:pt x="0" y="0"/>
                    </a:lnTo>
                    <a:lnTo>
                      <a:pt x="7" y="105"/>
                    </a:lnTo>
                    <a:lnTo>
                      <a:pt x="7" y="105"/>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2" name="Freeform 167"/>
              <p:cNvSpPr>
                <a:spLocks/>
              </p:cNvSpPr>
              <p:nvPr/>
            </p:nvSpPr>
            <p:spPr bwMode="auto">
              <a:xfrm>
                <a:off x="1958" y="3471"/>
                <a:ext cx="7" cy="105"/>
              </a:xfrm>
              <a:custGeom>
                <a:avLst/>
                <a:gdLst>
                  <a:gd name="T0" fmla="*/ 0 w 7"/>
                  <a:gd name="T1" fmla="*/ 0 h 105"/>
                  <a:gd name="T2" fmla="*/ 0 w 7"/>
                  <a:gd name="T3" fmla="*/ 0 h 105"/>
                  <a:gd name="T4" fmla="*/ 7 w 7"/>
                  <a:gd name="T5" fmla="*/ 105 h 105"/>
                  <a:gd name="T6" fmla="*/ 7 w 7"/>
                  <a:gd name="T7" fmla="*/ 105 h 105"/>
                  <a:gd name="T8" fmla="*/ 0 w 7"/>
                  <a:gd name="T9" fmla="*/ 0 h 105"/>
                </a:gdLst>
                <a:ahLst/>
                <a:cxnLst>
                  <a:cxn ang="0">
                    <a:pos x="T0" y="T1"/>
                  </a:cxn>
                  <a:cxn ang="0">
                    <a:pos x="T2" y="T3"/>
                  </a:cxn>
                  <a:cxn ang="0">
                    <a:pos x="T4" y="T5"/>
                  </a:cxn>
                  <a:cxn ang="0">
                    <a:pos x="T6" y="T7"/>
                  </a:cxn>
                  <a:cxn ang="0">
                    <a:pos x="T8" y="T9"/>
                  </a:cxn>
                </a:cxnLst>
                <a:rect l="0" t="0" r="r" b="b"/>
                <a:pathLst>
                  <a:path w="7" h="105">
                    <a:moveTo>
                      <a:pt x="0" y="0"/>
                    </a:moveTo>
                    <a:lnTo>
                      <a:pt x="0" y="0"/>
                    </a:lnTo>
                    <a:lnTo>
                      <a:pt x="7" y="105"/>
                    </a:lnTo>
                    <a:lnTo>
                      <a:pt x="7" y="10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3" name="Freeform 168"/>
              <p:cNvSpPr>
                <a:spLocks/>
              </p:cNvSpPr>
              <p:nvPr/>
            </p:nvSpPr>
            <p:spPr bwMode="auto">
              <a:xfrm>
                <a:off x="1956" y="3456"/>
                <a:ext cx="2" cy="15"/>
              </a:xfrm>
              <a:custGeom>
                <a:avLst/>
                <a:gdLst>
                  <a:gd name="T0" fmla="*/ 0 w 2"/>
                  <a:gd name="T1" fmla="*/ 0 h 15"/>
                  <a:gd name="T2" fmla="*/ 0 w 2"/>
                  <a:gd name="T3" fmla="*/ 0 h 15"/>
                  <a:gd name="T4" fmla="*/ 2 w 2"/>
                  <a:gd name="T5" fmla="*/ 15 h 15"/>
                  <a:gd name="T6" fmla="*/ 2 w 2"/>
                  <a:gd name="T7" fmla="*/ 15 h 15"/>
                  <a:gd name="T8" fmla="*/ 0 w 2"/>
                  <a:gd name="T9" fmla="*/ 0 h 15"/>
                </a:gdLst>
                <a:ahLst/>
                <a:cxnLst>
                  <a:cxn ang="0">
                    <a:pos x="T0" y="T1"/>
                  </a:cxn>
                  <a:cxn ang="0">
                    <a:pos x="T2" y="T3"/>
                  </a:cxn>
                  <a:cxn ang="0">
                    <a:pos x="T4" y="T5"/>
                  </a:cxn>
                  <a:cxn ang="0">
                    <a:pos x="T6" y="T7"/>
                  </a:cxn>
                  <a:cxn ang="0">
                    <a:pos x="T8" y="T9"/>
                  </a:cxn>
                </a:cxnLst>
                <a:rect l="0" t="0" r="r" b="b"/>
                <a:pathLst>
                  <a:path w="2" h="15">
                    <a:moveTo>
                      <a:pt x="0" y="0"/>
                    </a:moveTo>
                    <a:lnTo>
                      <a:pt x="0" y="0"/>
                    </a:lnTo>
                    <a:lnTo>
                      <a:pt x="2" y="15"/>
                    </a:lnTo>
                    <a:lnTo>
                      <a:pt x="2" y="15"/>
                    </a:lnTo>
                    <a:lnTo>
                      <a:pt x="0"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4" name="Freeform 169"/>
              <p:cNvSpPr>
                <a:spLocks/>
              </p:cNvSpPr>
              <p:nvPr/>
            </p:nvSpPr>
            <p:spPr bwMode="auto">
              <a:xfrm>
                <a:off x="1956" y="3456"/>
                <a:ext cx="2" cy="15"/>
              </a:xfrm>
              <a:custGeom>
                <a:avLst/>
                <a:gdLst>
                  <a:gd name="T0" fmla="*/ 0 w 2"/>
                  <a:gd name="T1" fmla="*/ 0 h 15"/>
                  <a:gd name="T2" fmla="*/ 0 w 2"/>
                  <a:gd name="T3" fmla="*/ 0 h 15"/>
                  <a:gd name="T4" fmla="*/ 2 w 2"/>
                  <a:gd name="T5" fmla="*/ 15 h 15"/>
                  <a:gd name="T6" fmla="*/ 2 w 2"/>
                  <a:gd name="T7" fmla="*/ 15 h 15"/>
                  <a:gd name="T8" fmla="*/ 0 w 2"/>
                  <a:gd name="T9" fmla="*/ 0 h 15"/>
                </a:gdLst>
                <a:ahLst/>
                <a:cxnLst>
                  <a:cxn ang="0">
                    <a:pos x="T0" y="T1"/>
                  </a:cxn>
                  <a:cxn ang="0">
                    <a:pos x="T2" y="T3"/>
                  </a:cxn>
                  <a:cxn ang="0">
                    <a:pos x="T4" y="T5"/>
                  </a:cxn>
                  <a:cxn ang="0">
                    <a:pos x="T6" y="T7"/>
                  </a:cxn>
                  <a:cxn ang="0">
                    <a:pos x="T8" y="T9"/>
                  </a:cxn>
                </a:cxnLst>
                <a:rect l="0" t="0" r="r" b="b"/>
                <a:pathLst>
                  <a:path w="2" h="15">
                    <a:moveTo>
                      <a:pt x="0" y="0"/>
                    </a:moveTo>
                    <a:lnTo>
                      <a:pt x="0" y="0"/>
                    </a:lnTo>
                    <a:lnTo>
                      <a:pt x="2" y="15"/>
                    </a:lnTo>
                    <a:lnTo>
                      <a:pt x="2" y="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5" name="Freeform 170"/>
              <p:cNvSpPr>
                <a:spLocks noEditPoints="1"/>
              </p:cNvSpPr>
              <p:nvPr/>
            </p:nvSpPr>
            <p:spPr bwMode="auto">
              <a:xfrm>
                <a:off x="1927" y="2798"/>
                <a:ext cx="238" cy="658"/>
              </a:xfrm>
              <a:custGeom>
                <a:avLst/>
                <a:gdLst>
                  <a:gd name="T0" fmla="*/ 197 w 238"/>
                  <a:gd name="T1" fmla="*/ 546 h 658"/>
                  <a:gd name="T2" fmla="*/ 22 w 238"/>
                  <a:gd name="T3" fmla="*/ 546 h 658"/>
                  <a:gd name="T4" fmla="*/ 25 w 238"/>
                  <a:gd name="T5" fmla="*/ 611 h 658"/>
                  <a:gd name="T6" fmla="*/ 117 w 238"/>
                  <a:gd name="T7" fmla="*/ 579 h 658"/>
                  <a:gd name="T8" fmla="*/ 29 w 238"/>
                  <a:gd name="T9" fmla="*/ 651 h 658"/>
                  <a:gd name="T10" fmla="*/ 29 w 238"/>
                  <a:gd name="T11" fmla="*/ 658 h 658"/>
                  <a:gd name="T12" fmla="*/ 29 w 238"/>
                  <a:gd name="T13" fmla="*/ 658 h 658"/>
                  <a:gd name="T14" fmla="*/ 29 w 238"/>
                  <a:gd name="T15" fmla="*/ 656 h 658"/>
                  <a:gd name="T16" fmla="*/ 238 w 238"/>
                  <a:gd name="T17" fmla="*/ 656 h 658"/>
                  <a:gd name="T18" fmla="*/ 236 w 238"/>
                  <a:gd name="T19" fmla="*/ 654 h 658"/>
                  <a:gd name="T20" fmla="*/ 208 w 238"/>
                  <a:gd name="T21" fmla="*/ 576 h 658"/>
                  <a:gd name="T22" fmla="*/ 197 w 238"/>
                  <a:gd name="T23" fmla="*/ 546 h 658"/>
                  <a:gd name="T24" fmla="*/ 0 w 238"/>
                  <a:gd name="T25" fmla="*/ 0 h 658"/>
                  <a:gd name="T26" fmla="*/ 0 w 238"/>
                  <a:gd name="T27" fmla="*/ 1 h 658"/>
                  <a:gd name="T28" fmla="*/ 0 w 238"/>
                  <a:gd name="T29" fmla="*/ 3 h 658"/>
                  <a:gd name="T30" fmla="*/ 0 w 238"/>
                  <a:gd name="T31" fmla="*/ 3 h 658"/>
                  <a:gd name="T32" fmla="*/ 2 w 238"/>
                  <a:gd name="T33" fmla="*/ 7 h 658"/>
                  <a:gd name="T34" fmla="*/ 0 w 238"/>
                  <a:gd name="T35"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658">
                    <a:moveTo>
                      <a:pt x="197" y="546"/>
                    </a:moveTo>
                    <a:lnTo>
                      <a:pt x="22" y="546"/>
                    </a:lnTo>
                    <a:lnTo>
                      <a:pt x="25" y="611"/>
                    </a:lnTo>
                    <a:lnTo>
                      <a:pt x="117" y="579"/>
                    </a:lnTo>
                    <a:lnTo>
                      <a:pt x="29" y="651"/>
                    </a:lnTo>
                    <a:lnTo>
                      <a:pt x="29" y="658"/>
                    </a:lnTo>
                    <a:lnTo>
                      <a:pt x="29" y="658"/>
                    </a:lnTo>
                    <a:lnTo>
                      <a:pt x="29" y="656"/>
                    </a:lnTo>
                    <a:lnTo>
                      <a:pt x="238" y="656"/>
                    </a:lnTo>
                    <a:lnTo>
                      <a:pt x="236" y="654"/>
                    </a:lnTo>
                    <a:lnTo>
                      <a:pt x="208" y="576"/>
                    </a:lnTo>
                    <a:lnTo>
                      <a:pt x="197" y="546"/>
                    </a:lnTo>
                    <a:close/>
                    <a:moveTo>
                      <a:pt x="0" y="0"/>
                    </a:moveTo>
                    <a:lnTo>
                      <a:pt x="0" y="1"/>
                    </a:lnTo>
                    <a:lnTo>
                      <a:pt x="0" y="3"/>
                    </a:lnTo>
                    <a:lnTo>
                      <a:pt x="0" y="3"/>
                    </a:lnTo>
                    <a:lnTo>
                      <a:pt x="2" y="7"/>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6" name="Freeform 171"/>
              <p:cNvSpPr>
                <a:spLocks noEditPoints="1"/>
              </p:cNvSpPr>
              <p:nvPr/>
            </p:nvSpPr>
            <p:spPr bwMode="auto">
              <a:xfrm>
                <a:off x="1927" y="2798"/>
                <a:ext cx="238" cy="658"/>
              </a:xfrm>
              <a:custGeom>
                <a:avLst/>
                <a:gdLst>
                  <a:gd name="T0" fmla="*/ 197 w 238"/>
                  <a:gd name="T1" fmla="*/ 546 h 658"/>
                  <a:gd name="T2" fmla="*/ 22 w 238"/>
                  <a:gd name="T3" fmla="*/ 546 h 658"/>
                  <a:gd name="T4" fmla="*/ 25 w 238"/>
                  <a:gd name="T5" fmla="*/ 611 h 658"/>
                  <a:gd name="T6" fmla="*/ 117 w 238"/>
                  <a:gd name="T7" fmla="*/ 579 h 658"/>
                  <a:gd name="T8" fmla="*/ 29 w 238"/>
                  <a:gd name="T9" fmla="*/ 651 h 658"/>
                  <a:gd name="T10" fmla="*/ 29 w 238"/>
                  <a:gd name="T11" fmla="*/ 658 h 658"/>
                  <a:gd name="T12" fmla="*/ 29 w 238"/>
                  <a:gd name="T13" fmla="*/ 658 h 658"/>
                  <a:gd name="T14" fmla="*/ 29 w 238"/>
                  <a:gd name="T15" fmla="*/ 656 h 658"/>
                  <a:gd name="T16" fmla="*/ 238 w 238"/>
                  <a:gd name="T17" fmla="*/ 656 h 658"/>
                  <a:gd name="T18" fmla="*/ 236 w 238"/>
                  <a:gd name="T19" fmla="*/ 654 h 658"/>
                  <a:gd name="T20" fmla="*/ 208 w 238"/>
                  <a:gd name="T21" fmla="*/ 576 h 658"/>
                  <a:gd name="T22" fmla="*/ 197 w 238"/>
                  <a:gd name="T23" fmla="*/ 546 h 658"/>
                  <a:gd name="T24" fmla="*/ 0 w 238"/>
                  <a:gd name="T25" fmla="*/ 0 h 658"/>
                  <a:gd name="T26" fmla="*/ 0 w 238"/>
                  <a:gd name="T27" fmla="*/ 1 h 658"/>
                  <a:gd name="T28" fmla="*/ 0 w 238"/>
                  <a:gd name="T29" fmla="*/ 3 h 658"/>
                  <a:gd name="T30" fmla="*/ 0 w 238"/>
                  <a:gd name="T31" fmla="*/ 3 h 658"/>
                  <a:gd name="T32" fmla="*/ 2 w 238"/>
                  <a:gd name="T33" fmla="*/ 7 h 658"/>
                  <a:gd name="T34" fmla="*/ 0 w 238"/>
                  <a:gd name="T35"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658">
                    <a:moveTo>
                      <a:pt x="197" y="546"/>
                    </a:moveTo>
                    <a:lnTo>
                      <a:pt x="22" y="546"/>
                    </a:lnTo>
                    <a:lnTo>
                      <a:pt x="25" y="611"/>
                    </a:lnTo>
                    <a:lnTo>
                      <a:pt x="117" y="579"/>
                    </a:lnTo>
                    <a:lnTo>
                      <a:pt x="29" y="651"/>
                    </a:lnTo>
                    <a:lnTo>
                      <a:pt x="29" y="658"/>
                    </a:lnTo>
                    <a:lnTo>
                      <a:pt x="29" y="658"/>
                    </a:lnTo>
                    <a:lnTo>
                      <a:pt x="29" y="656"/>
                    </a:lnTo>
                    <a:lnTo>
                      <a:pt x="238" y="656"/>
                    </a:lnTo>
                    <a:lnTo>
                      <a:pt x="236" y="654"/>
                    </a:lnTo>
                    <a:lnTo>
                      <a:pt x="208" y="576"/>
                    </a:lnTo>
                    <a:lnTo>
                      <a:pt x="197" y="546"/>
                    </a:lnTo>
                    <a:moveTo>
                      <a:pt x="0" y="0"/>
                    </a:moveTo>
                    <a:lnTo>
                      <a:pt x="0" y="1"/>
                    </a:lnTo>
                    <a:lnTo>
                      <a:pt x="0" y="3"/>
                    </a:lnTo>
                    <a:lnTo>
                      <a:pt x="0" y="3"/>
                    </a:lnTo>
                    <a:lnTo>
                      <a:pt x="2"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7" name="Freeform 172"/>
              <p:cNvSpPr>
                <a:spLocks/>
              </p:cNvSpPr>
              <p:nvPr/>
            </p:nvSpPr>
            <p:spPr bwMode="auto">
              <a:xfrm>
                <a:off x="1942" y="3231"/>
                <a:ext cx="211" cy="113"/>
              </a:xfrm>
              <a:custGeom>
                <a:avLst/>
                <a:gdLst>
                  <a:gd name="T0" fmla="*/ 163 w 211"/>
                  <a:gd name="T1" fmla="*/ 0 h 113"/>
                  <a:gd name="T2" fmla="*/ 14 w 211"/>
                  <a:gd name="T3" fmla="*/ 0 h 113"/>
                  <a:gd name="T4" fmla="*/ 0 w 211"/>
                  <a:gd name="T5" fmla="*/ 13 h 113"/>
                  <a:gd name="T6" fmla="*/ 3 w 211"/>
                  <a:gd name="T7" fmla="*/ 81 h 113"/>
                  <a:gd name="T8" fmla="*/ 72 w 211"/>
                  <a:gd name="T9" fmla="*/ 56 h 113"/>
                  <a:gd name="T10" fmla="*/ 5 w 211"/>
                  <a:gd name="T11" fmla="*/ 109 h 113"/>
                  <a:gd name="T12" fmla="*/ 7 w 211"/>
                  <a:gd name="T13" fmla="*/ 113 h 113"/>
                  <a:gd name="T14" fmla="*/ 182 w 211"/>
                  <a:gd name="T15" fmla="*/ 113 h 113"/>
                  <a:gd name="T16" fmla="*/ 211 w 211"/>
                  <a:gd name="T17" fmla="*/ 113 h 113"/>
                  <a:gd name="T18" fmla="*/ 163 w 211"/>
                  <a:gd name="T1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113">
                    <a:moveTo>
                      <a:pt x="163" y="0"/>
                    </a:moveTo>
                    <a:lnTo>
                      <a:pt x="14" y="0"/>
                    </a:lnTo>
                    <a:lnTo>
                      <a:pt x="0" y="13"/>
                    </a:lnTo>
                    <a:lnTo>
                      <a:pt x="3" y="81"/>
                    </a:lnTo>
                    <a:lnTo>
                      <a:pt x="72" y="56"/>
                    </a:lnTo>
                    <a:lnTo>
                      <a:pt x="5" y="109"/>
                    </a:lnTo>
                    <a:lnTo>
                      <a:pt x="7" y="113"/>
                    </a:lnTo>
                    <a:lnTo>
                      <a:pt x="182" y="113"/>
                    </a:lnTo>
                    <a:lnTo>
                      <a:pt x="211" y="113"/>
                    </a:lnTo>
                    <a:lnTo>
                      <a:pt x="163"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8" name="Freeform 173"/>
              <p:cNvSpPr>
                <a:spLocks/>
              </p:cNvSpPr>
              <p:nvPr/>
            </p:nvSpPr>
            <p:spPr bwMode="auto">
              <a:xfrm>
                <a:off x="1942" y="3231"/>
                <a:ext cx="211" cy="113"/>
              </a:xfrm>
              <a:custGeom>
                <a:avLst/>
                <a:gdLst>
                  <a:gd name="T0" fmla="*/ 163 w 211"/>
                  <a:gd name="T1" fmla="*/ 0 h 113"/>
                  <a:gd name="T2" fmla="*/ 14 w 211"/>
                  <a:gd name="T3" fmla="*/ 0 h 113"/>
                  <a:gd name="T4" fmla="*/ 0 w 211"/>
                  <a:gd name="T5" fmla="*/ 13 h 113"/>
                  <a:gd name="T6" fmla="*/ 3 w 211"/>
                  <a:gd name="T7" fmla="*/ 81 h 113"/>
                  <a:gd name="T8" fmla="*/ 72 w 211"/>
                  <a:gd name="T9" fmla="*/ 56 h 113"/>
                  <a:gd name="T10" fmla="*/ 5 w 211"/>
                  <a:gd name="T11" fmla="*/ 109 h 113"/>
                  <a:gd name="T12" fmla="*/ 7 w 211"/>
                  <a:gd name="T13" fmla="*/ 113 h 113"/>
                  <a:gd name="T14" fmla="*/ 182 w 211"/>
                  <a:gd name="T15" fmla="*/ 113 h 113"/>
                  <a:gd name="T16" fmla="*/ 211 w 211"/>
                  <a:gd name="T17" fmla="*/ 113 h 113"/>
                  <a:gd name="T18" fmla="*/ 163 w 211"/>
                  <a:gd name="T1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113">
                    <a:moveTo>
                      <a:pt x="163" y="0"/>
                    </a:moveTo>
                    <a:lnTo>
                      <a:pt x="14" y="0"/>
                    </a:lnTo>
                    <a:lnTo>
                      <a:pt x="0" y="13"/>
                    </a:lnTo>
                    <a:lnTo>
                      <a:pt x="3" y="81"/>
                    </a:lnTo>
                    <a:lnTo>
                      <a:pt x="72" y="56"/>
                    </a:lnTo>
                    <a:lnTo>
                      <a:pt x="5" y="109"/>
                    </a:lnTo>
                    <a:lnTo>
                      <a:pt x="7" y="113"/>
                    </a:lnTo>
                    <a:lnTo>
                      <a:pt x="182" y="113"/>
                    </a:lnTo>
                    <a:lnTo>
                      <a:pt x="211" y="113"/>
                    </a:lnTo>
                    <a:lnTo>
                      <a:pt x="1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9" name="Freeform 174"/>
              <p:cNvSpPr>
                <a:spLocks/>
              </p:cNvSpPr>
              <p:nvPr/>
            </p:nvSpPr>
            <p:spPr bwMode="auto">
              <a:xfrm>
                <a:off x="1931" y="3088"/>
                <a:ext cx="197" cy="143"/>
              </a:xfrm>
              <a:custGeom>
                <a:avLst/>
                <a:gdLst>
                  <a:gd name="T0" fmla="*/ 129 w 197"/>
                  <a:gd name="T1" fmla="*/ 0 h 143"/>
                  <a:gd name="T2" fmla="*/ 2 w 197"/>
                  <a:gd name="T3" fmla="*/ 0 h 143"/>
                  <a:gd name="T4" fmla="*/ 0 w 197"/>
                  <a:gd name="T5" fmla="*/ 0 h 143"/>
                  <a:gd name="T6" fmla="*/ 9 w 197"/>
                  <a:gd name="T7" fmla="*/ 134 h 143"/>
                  <a:gd name="T8" fmla="*/ 58 w 197"/>
                  <a:gd name="T9" fmla="*/ 117 h 143"/>
                  <a:gd name="T10" fmla="*/ 25 w 197"/>
                  <a:gd name="T11" fmla="*/ 143 h 143"/>
                  <a:gd name="T12" fmla="*/ 174 w 197"/>
                  <a:gd name="T13" fmla="*/ 143 h 143"/>
                  <a:gd name="T14" fmla="*/ 174 w 197"/>
                  <a:gd name="T15" fmla="*/ 143 h 143"/>
                  <a:gd name="T16" fmla="*/ 197 w 197"/>
                  <a:gd name="T17" fmla="*/ 143 h 143"/>
                  <a:gd name="T18" fmla="*/ 158 w 197"/>
                  <a:gd name="T19" fmla="*/ 59 h 143"/>
                  <a:gd name="T20" fmla="*/ 154 w 197"/>
                  <a:gd name="T21" fmla="*/ 53 h 143"/>
                  <a:gd name="T22" fmla="*/ 129 w 197"/>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43">
                    <a:moveTo>
                      <a:pt x="129" y="0"/>
                    </a:moveTo>
                    <a:lnTo>
                      <a:pt x="2" y="0"/>
                    </a:lnTo>
                    <a:lnTo>
                      <a:pt x="0" y="0"/>
                    </a:lnTo>
                    <a:lnTo>
                      <a:pt x="9" y="134"/>
                    </a:lnTo>
                    <a:lnTo>
                      <a:pt x="58" y="117"/>
                    </a:lnTo>
                    <a:lnTo>
                      <a:pt x="25" y="143"/>
                    </a:lnTo>
                    <a:lnTo>
                      <a:pt x="174" y="143"/>
                    </a:lnTo>
                    <a:lnTo>
                      <a:pt x="174" y="143"/>
                    </a:lnTo>
                    <a:lnTo>
                      <a:pt x="197" y="143"/>
                    </a:lnTo>
                    <a:lnTo>
                      <a:pt x="158" y="59"/>
                    </a:lnTo>
                    <a:lnTo>
                      <a:pt x="154" y="53"/>
                    </a:lnTo>
                    <a:lnTo>
                      <a:pt x="129"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0" name="Freeform 175"/>
              <p:cNvSpPr>
                <a:spLocks/>
              </p:cNvSpPr>
              <p:nvPr/>
            </p:nvSpPr>
            <p:spPr bwMode="auto">
              <a:xfrm>
                <a:off x="1931" y="3088"/>
                <a:ext cx="197" cy="143"/>
              </a:xfrm>
              <a:custGeom>
                <a:avLst/>
                <a:gdLst>
                  <a:gd name="T0" fmla="*/ 129 w 197"/>
                  <a:gd name="T1" fmla="*/ 0 h 143"/>
                  <a:gd name="T2" fmla="*/ 2 w 197"/>
                  <a:gd name="T3" fmla="*/ 0 h 143"/>
                  <a:gd name="T4" fmla="*/ 0 w 197"/>
                  <a:gd name="T5" fmla="*/ 0 h 143"/>
                  <a:gd name="T6" fmla="*/ 9 w 197"/>
                  <a:gd name="T7" fmla="*/ 134 h 143"/>
                  <a:gd name="T8" fmla="*/ 58 w 197"/>
                  <a:gd name="T9" fmla="*/ 117 h 143"/>
                  <a:gd name="T10" fmla="*/ 25 w 197"/>
                  <a:gd name="T11" fmla="*/ 143 h 143"/>
                  <a:gd name="T12" fmla="*/ 174 w 197"/>
                  <a:gd name="T13" fmla="*/ 143 h 143"/>
                  <a:gd name="T14" fmla="*/ 174 w 197"/>
                  <a:gd name="T15" fmla="*/ 143 h 143"/>
                  <a:gd name="T16" fmla="*/ 197 w 197"/>
                  <a:gd name="T17" fmla="*/ 143 h 143"/>
                  <a:gd name="T18" fmla="*/ 158 w 197"/>
                  <a:gd name="T19" fmla="*/ 59 h 143"/>
                  <a:gd name="T20" fmla="*/ 154 w 197"/>
                  <a:gd name="T21" fmla="*/ 53 h 143"/>
                  <a:gd name="T22" fmla="*/ 129 w 197"/>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43">
                    <a:moveTo>
                      <a:pt x="129" y="0"/>
                    </a:moveTo>
                    <a:lnTo>
                      <a:pt x="2" y="0"/>
                    </a:lnTo>
                    <a:lnTo>
                      <a:pt x="0" y="0"/>
                    </a:lnTo>
                    <a:lnTo>
                      <a:pt x="9" y="134"/>
                    </a:lnTo>
                    <a:lnTo>
                      <a:pt x="58" y="117"/>
                    </a:lnTo>
                    <a:lnTo>
                      <a:pt x="25" y="143"/>
                    </a:lnTo>
                    <a:lnTo>
                      <a:pt x="174" y="143"/>
                    </a:lnTo>
                    <a:lnTo>
                      <a:pt x="174" y="143"/>
                    </a:lnTo>
                    <a:lnTo>
                      <a:pt x="197" y="143"/>
                    </a:lnTo>
                    <a:lnTo>
                      <a:pt x="158" y="59"/>
                    </a:lnTo>
                    <a:lnTo>
                      <a:pt x="154" y="53"/>
                    </a:lnTo>
                    <a:lnTo>
                      <a:pt x="1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1" name="Freeform 176"/>
              <p:cNvSpPr>
                <a:spLocks/>
              </p:cNvSpPr>
              <p:nvPr/>
            </p:nvSpPr>
            <p:spPr bwMode="auto">
              <a:xfrm>
                <a:off x="1927" y="2801"/>
                <a:ext cx="167" cy="287"/>
              </a:xfrm>
              <a:custGeom>
                <a:avLst/>
                <a:gdLst>
                  <a:gd name="T0" fmla="*/ 0 w 167"/>
                  <a:gd name="T1" fmla="*/ 0 h 287"/>
                  <a:gd name="T2" fmla="*/ 0 w 167"/>
                  <a:gd name="T3" fmla="*/ 0 h 287"/>
                  <a:gd name="T4" fmla="*/ 0 w 167"/>
                  <a:gd name="T5" fmla="*/ 280 h 287"/>
                  <a:gd name="T6" fmla="*/ 0 w 167"/>
                  <a:gd name="T7" fmla="*/ 259 h 287"/>
                  <a:gd name="T8" fmla="*/ 4 w 167"/>
                  <a:gd name="T9" fmla="*/ 287 h 287"/>
                  <a:gd name="T10" fmla="*/ 6 w 167"/>
                  <a:gd name="T11" fmla="*/ 287 h 287"/>
                  <a:gd name="T12" fmla="*/ 133 w 167"/>
                  <a:gd name="T13" fmla="*/ 287 h 287"/>
                  <a:gd name="T14" fmla="*/ 167 w 167"/>
                  <a:gd name="T15" fmla="*/ 287 h 287"/>
                  <a:gd name="T16" fmla="*/ 11 w 167"/>
                  <a:gd name="T17" fmla="*/ 27 h 287"/>
                  <a:gd name="T18" fmla="*/ 4 w 167"/>
                  <a:gd name="T19" fmla="*/ 6 h 287"/>
                  <a:gd name="T20" fmla="*/ 2 w 167"/>
                  <a:gd name="T21" fmla="*/ 4 h 287"/>
                  <a:gd name="T22" fmla="*/ 0 w 167"/>
                  <a:gd name="T2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287">
                    <a:moveTo>
                      <a:pt x="0" y="0"/>
                    </a:moveTo>
                    <a:lnTo>
                      <a:pt x="0" y="0"/>
                    </a:lnTo>
                    <a:lnTo>
                      <a:pt x="0" y="280"/>
                    </a:lnTo>
                    <a:lnTo>
                      <a:pt x="0" y="259"/>
                    </a:lnTo>
                    <a:lnTo>
                      <a:pt x="4" y="287"/>
                    </a:lnTo>
                    <a:lnTo>
                      <a:pt x="6" y="287"/>
                    </a:lnTo>
                    <a:lnTo>
                      <a:pt x="133" y="287"/>
                    </a:lnTo>
                    <a:lnTo>
                      <a:pt x="167" y="287"/>
                    </a:lnTo>
                    <a:lnTo>
                      <a:pt x="11" y="27"/>
                    </a:lnTo>
                    <a:lnTo>
                      <a:pt x="4" y="6"/>
                    </a:lnTo>
                    <a:lnTo>
                      <a:pt x="2" y="4"/>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2" name="Freeform 177"/>
              <p:cNvSpPr>
                <a:spLocks/>
              </p:cNvSpPr>
              <p:nvPr/>
            </p:nvSpPr>
            <p:spPr bwMode="auto">
              <a:xfrm>
                <a:off x="1927" y="2801"/>
                <a:ext cx="167" cy="287"/>
              </a:xfrm>
              <a:custGeom>
                <a:avLst/>
                <a:gdLst>
                  <a:gd name="T0" fmla="*/ 0 w 167"/>
                  <a:gd name="T1" fmla="*/ 0 h 287"/>
                  <a:gd name="T2" fmla="*/ 0 w 167"/>
                  <a:gd name="T3" fmla="*/ 0 h 287"/>
                  <a:gd name="T4" fmla="*/ 0 w 167"/>
                  <a:gd name="T5" fmla="*/ 280 h 287"/>
                  <a:gd name="T6" fmla="*/ 0 w 167"/>
                  <a:gd name="T7" fmla="*/ 259 h 287"/>
                  <a:gd name="T8" fmla="*/ 4 w 167"/>
                  <a:gd name="T9" fmla="*/ 287 h 287"/>
                  <a:gd name="T10" fmla="*/ 6 w 167"/>
                  <a:gd name="T11" fmla="*/ 287 h 287"/>
                  <a:gd name="T12" fmla="*/ 133 w 167"/>
                  <a:gd name="T13" fmla="*/ 287 h 287"/>
                  <a:gd name="T14" fmla="*/ 167 w 167"/>
                  <a:gd name="T15" fmla="*/ 287 h 287"/>
                  <a:gd name="T16" fmla="*/ 11 w 167"/>
                  <a:gd name="T17" fmla="*/ 27 h 287"/>
                  <a:gd name="T18" fmla="*/ 4 w 167"/>
                  <a:gd name="T19" fmla="*/ 6 h 287"/>
                  <a:gd name="T20" fmla="*/ 2 w 167"/>
                  <a:gd name="T21" fmla="*/ 4 h 287"/>
                  <a:gd name="T22" fmla="*/ 0 w 167"/>
                  <a:gd name="T2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287">
                    <a:moveTo>
                      <a:pt x="0" y="0"/>
                    </a:moveTo>
                    <a:lnTo>
                      <a:pt x="0" y="0"/>
                    </a:lnTo>
                    <a:lnTo>
                      <a:pt x="0" y="280"/>
                    </a:lnTo>
                    <a:lnTo>
                      <a:pt x="0" y="259"/>
                    </a:lnTo>
                    <a:lnTo>
                      <a:pt x="4" y="287"/>
                    </a:lnTo>
                    <a:lnTo>
                      <a:pt x="6" y="287"/>
                    </a:lnTo>
                    <a:lnTo>
                      <a:pt x="133" y="287"/>
                    </a:lnTo>
                    <a:lnTo>
                      <a:pt x="167" y="287"/>
                    </a:lnTo>
                    <a:lnTo>
                      <a:pt x="11" y="27"/>
                    </a:lnTo>
                    <a:lnTo>
                      <a:pt x="4" y="6"/>
                    </a:lnTo>
                    <a:lnTo>
                      <a:pt x="2"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3" name="Freeform 178"/>
              <p:cNvSpPr>
                <a:spLocks/>
              </p:cNvSpPr>
              <p:nvPr/>
            </p:nvSpPr>
            <p:spPr bwMode="auto">
              <a:xfrm>
                <a:off x="1927" y="3060"/>
                <a:ext cx="117" cy="516"/>
              </a:xfrm>
              <a:custGeom>
                <a:avLst/>
                <a:gdLst>
                  <a:gd name="T0" fmla="*/ 0 w 117"/>
                  <a:gd name="T1" fmla="*/ 0 h 516"/>
                  <a:gd name="T2" fmla="*/ 0 w 117"/>
                  <a:gd name="T3" fmla="*/ 21 h 516"/>
                  <a:gd name="T4" fmla="*/ 0 w 117"/>
                  <a:gd name="T5" fmla="*/ 516 h 516"/>
                  <a:gd name="T6" fmla="*/ 38 w 117"/>
                  <a:gd name="T7" fmla="*/ 516 h 516"/>
                  <a:gd name="T8" fmla="*/ 31 w 117"/>
                  <a:gd name="T9" fmla="*/ 411 h 516"/>
                  <a:gd name="T10" fmla="*/ 29 w 117"/>
                  <a:gd name="T11" fmla="*/ 396 h 516"/>
                  <a:gd name="T12" fmla="*/ 29 w 117"/>
                  <a:gd name="T13" fmla="*/ 389 h 516"/>
                  <a:gd name="T14" fmla="*/ 117 w 117"/>
                  <a:gd name="T15" fmla="*/ 317 h 516"/>
                  <a:gd name="T16" fmla="*/ 25 w 117"/>
                  <a:gd name="T17" fmla="*/ 349 h 516"/>
                  <a:gd name="T18" fmla="*/ 22 w 117"/>
                  <a:gd name="T19" fmla="*/ 284 h 516"/>
                  <a:gd name="T20" fmla="*/ 20 w 117"/>
                  <a:gd name="T21" fmla="*/ 280 h 516"/>
                  <a:gd name="T22" fmla="*/ 87 w 117"/>
                  <a:gd name="T23" fmla="*/ 227 h 516"/>
                  <a:gd name="T24" fmla="*/ 18 w 117"/>
                  <a:gd name="T25" fmla="*/ 252 h 516"/>
                  <a:gd name="T26" fmla="*/ 15 w 117"/>
                  <a:gd name="T27" fmla="*/ 184 h 516"/>
                  <a:gd name="T28" fmla="*/ 29 w 117"/>
                  <a:gd name="T29" fmla="*/ 171 h 516"/>
                  <a:gd name="T30" fmla="*/ 62 w 117"/>
                  <a:gd name="T31" fmla="*/ 145 h 516"/>
                  <a:gd name="T32" fmla="*/ 13 w 117"/>
                  <a:gd name="T33" fmla="*/ 162 h 516"/>
                  <a:gd name="T34" fmla="*/ 4 w 117"/>
                  <a:gd name="T35" fmla="*/ 28 h 516"/>
                  <a:gd name="T36" fmla="*/ 0 w 117"/>
                  <a:gd name="T37"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516">
                    <a:moveTo>
                      <a:pt x="0" y="0"/>
                    </a:moveTo>
                    <a:lnTo>
                      <a:pt x="0" y="21"/>
                    </a:lnTo>
                    <a:lnTo>
                      <a:pt x="0" y="516"/>
                    </a:lnTo>
                    <a:lnTo>
                      <a:pt x="38" y="516"/>
                    </a:lnTo>
                    <a:lnTo>
                      <a:pt x="31" y="411"/>
                    </a:lnTo>
                    <a:lnTo>
                      <a:pt x="29" y="396"/>
                    </a:lnTo>
                    <a:lnTo>
                      <a:pt x="29" y="389"/>
                    </a:lnTo>
                    <a:lnTo>
                      <a:pt x="117" y="317"/>
                    </a:lnTo>
                    <a:lnTo>
                      <a:pt x="25" y="349"/>
                    </a:lnTo>
                    <a:lnTo>
                      <a:pt x="22" y="284"/>
                    </a:lnTo>
                    <a:lnTo>
                      <a:pt x="20" y="280"/>
                    </a:lnTo>
                    <a:lnTo>
                      <a:pt x="87" y="227"/>
                    </a:lnTo>
                    <a:lnTo>
                      <a:pt x="18" y="252"/>
                    </a:lnTo>
                    <a:lnTo>
                      <a:pt x="15" y="184"/>
                    </a:lnTo>
                    <a:lnTo>
                      <a:pt x="29" y="171"/>
                    </a:lnTo>
                    <a:lnTo>
                      <a:pt x="62" y="145"/>
                    </a:lnTo>
                    <a:lnTo>
                      <a:pt x="13" y="162"/>
                    </a:lnTo>
                    <a:lnTo>
                      <a:pt x="4" y="28"/>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4" name="Freeform 179"/>
              <p:cNvSpPr>
                <a:spLocks/>
              </p:cNvSpPr>
              <p:nvPr/>
            </p:nvSpPr>
            <p:spPr bwMode="auto">
              <a:xfrm>
                <a:off x="1927" y="3060"/>
                <a:ext cx="117" cy="516"/>
              </a:xfrm>
              <a:custGeom>
                <a:avLst/>
                <a:gdLst>
                  <a:gd name="T0" fmla="*/ 0 w 117"/>
                  <a:gd name="T1" fmla="*/ 0 h 516"/>
                  <a:gd name="T2" fmla="*/ 0 w 117"/>
                  <a:gd name="T3" fmla="*/ 21 h 516"/>
                  <a:gd name="T4" fmla="*/ 0 w 117"/>
                  <a:gd name="T5" fmla="*/ 516 h 516"/>
                  <a:gd name="T6" fmla="*/ 38 w 117"/>
                  <a:gd name="T7" fmla="*/ 516 h 516"/>
                  <a:gd name="T8" fmla="*/ 31 w 117"/>
                  <a:gd name="T9" fmla="*/ 411 h 516"/>
                  <a:gd name="T10" fmla="*/ 29 w 117"/>
                  <a:gd name="T11" fmla="*/ 396 h 516"/>
                  <a:gd name="T12" fmla="*/ 29 w 117"/>
                  <a:gd name="T13" fmla="*/ 389 h 516"/>
                  <a:gd name="T14" fmla="*/ 117 w 117"/>
                  <a:gd name="T15" fmla="*/ 317 h 516"/>
                  <a:gd name="T16" fmla="*/ 25 w 117"/>
                  <a:gd name="T17" fmla="*/ 349 h 516"/>
                  <a:gd name="T18" fmla="*/ 22 w 117"/>
                  <a:gd name="T19" fmla="*/ 284 h 516"/>
                  <a:gd name="T20" fmla="*/ 20 w 117"/>
                  <a:gd name="T21" fmla="*/ 280 h 516"/>
                  <a:gd name="T22" fmla="*/ 87 w 117"/>
                  <a:gd name="T23" fmla="*/ 227 h 516"/>
                  <a:gd name="T24" fmla="*/ 18 w 117"/>
                  <a:gd name="T25" fmla="*/ 252 h 516"/>
                  <a:gd name="T26" fmla="*/ 15 w 117"/>
                  <a:gd name="T27" fmla="*/ 184 h 516"/>
                  <a:gd name="T28" fmla="*/ 29 w 117"/>
                  <a:gd name="T29" fmla="*/ 171 h 516"/>
                  <a:gd name="T30" fmla="*/ 62 w 117"/>
                  <a:gd name="T31" fmla="*/ 145 h 516"/>
                  <a:gd name="T32" fmla="*/ 13 w 117"/>
                  <a:gd name="T33" fmla="*/ 162 h 516"/>
                  <a:gd name="T34" fmla="*/ 4 w 117"/>
                  <a:gd name="T35" fmla="*/ 28 h 516"/>
                  <a:gd name="T36" fmla="*/ 0 w 117"/>
                  <a:gd name="T37"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516">
                    <a:moveTo>
                      <a:pt x="0" y="0"/>
                    </a:moveTo>
                    <a:lnTo>
                      <a:pt x="0" y="21"/>
                    </a:lnTo>
                    <a:lnTo>
                      <a:pt x="0" y="516"/>
                    </a:lnTo>
                    <a:lnTo>
                      <a:pt x="38" y="516"/>
                    </a:lnTo>
                    <a:lnTo>
                      <a:pt x="31" y="411"/>
                    </a:lnTo>
                    <a:lnTo>
                      <a:pt x="29" y="396"/>
                    </a:lnTo>
                    <a:lnTo>
                      <a:pt x="29" y="389"/>
                    </a:lnTo>
                    <a:lnTo>
                      <a:pt x="117" y="317"/>
                    </a:lnTo>
                    <a:lnTo>
                      <a:pt x="25" y="349"/>
                    </a:lnTo>
                    <a:lnTo>
                      <a:pt x="22" y="284"/>
                    </a:lnTo>
                    <a:lnTo>
                      <a:pt x="20" y="280"/>
                    </a:lnTo>
                    <a:lnTo>
                      <a:pt x="87" y="227"/>
                    </a:lnTo>
                    <a:lnTo>
                      <a:pt x="18" y="252"/>
                    </a:lnTo>
                    <a:lnTo>
                      <a:pt x="15" y="184"/>
                    </a:lnTo>
                    <a:lnTo>
                      <a:pt x="29" y="171"/>
                    </a:lnTo>
                    <a:lnTo>
                      <a:pt x="62" y="145"/>
                    </a:lnTo>
                    <a:lnTo>
                      <a:pt x="13" y="162"/>
                    </a:lnTo>
                    <a:lnTo>
                      <a:pt x="4" y="2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5" name="Freeform 180"/>
              <p:cNvSpPr>
                <a:spLocks/>
              </p:cNvSpPr>
              <p:nvPr/>
            </p:nvSpPr>
            <p:spPr bwMode="auto">
              <a:xfrm>
                <a:off x="1330" y="2912"/>
                <a:ext cx="296" cy="657"/>
              </a:xfrm>
              <a:custGeom>
                <a:avLst/>
                <a:gdLst>
                  <a:gd name="T0" fmla="*/ 296 w 296"/>
                  <a:gd name="T1" fmla="*/ 405 h 657"/>
                  <a:gd name="T2" fmla="*/ 181 w 296"/>
                  <a:gd name="T3" fmla="*/ 447 h 657"/>
                  <a:gd name="T4" fmla="*/ 174 w 296"/>
                  <a:gd name="T5" fmla="*/ 358 h 657"/>
                  <a:gd name="T6" fmla="*/ 259 w 296"/>
                  <a:gd name="T7" fmla="*/ 291 h 657"/>
                  <a:gd name="T8" fmla="*/ 172 w 296"/>
                  <a:gd name="T9" fmla="*/ 321 h 657"/>
                  <a:gd name="T10" fmla="*/ 165 w 296"/>
                  <a:gd name="T11" fmla="*/ 235 h 657"/>
                  <a:gd name="T12" fmla="*/ 227 w 296"/>
                  <a:gd name="T13" fmla="*/ 186 h 657"/>
                  <a:gd name="T14" fmla="*/ 163 w 296"/>
                  <a:gd name="T15" fmla="*/ 206 h 657"/>
                  <a:gd name="T16" fmla="*/ 149 w 296"/>
                  <a:gd name="T17" fmla="*/ 0 h 657"/>
                  <a:gd name="T18" fmla="*/ 135 w 296"/>
                  <a:gd name="T19" fmla="*/ 206 h 657"/>
                  <a:gd name="T20" fmla="*/ 69 w 296"/>
                  <a:gd name="T21" fmla="*/ 186 h 657"/>
                  <a:gd name="T22" fmla="*/ 131 w 296"/>
                  <a:gd name="T23" fmla="*/ 235 h 657"/>
                  <a:gd name="T24" fmla="*/ 126 w 296"/>
                  <a:gd name="T25" fmla="*/ 321 h 657"/>
                  <a:gd name="T26" fmla="*/ 39 w 296"/>
                  <a:gd name="T27" fmla="*/ 291 h 657"/>
                  <a:gd name="T28" fmla="*/ 124 w 296"/>
                  <a:gd name="T29" fmla="*/ 358 h 657"/>
                  <a:gd name="T30" fmla="*/ 117 w 296"/>
                  <a:gd name="T31" fmla="*/ 447 h 657"/>
                  <a:gd name="T32" fmla="*/ 0 w 296"/>
                  <a:gd name="T33" fmla="*/ 405 h 657"/>
                  <a:gd name="T34" fmla="*/ 113 w 296"/>
                  <a:gd name="T35" fmla="*/ 495 h 657"/>
                  <a:gd name="T36" fmla="*/ 103 w 296"/>
                  <a:gd name="T37" fmla="*/ 657 h 657"/>
                  <a:gd name="T38" fmla="*/ 195 w 296"/>
                  <a:gd name="T39" fmla="*/ 657 h 657"/>
                  <a:gd name="T40" fmla="*/ 183 w 296"/>
                  <a:gd name="T41" fmla="*/ 495 h 657"/>
                  <a:gd name="T42" fmla="*/ 296 w 296"/>
                  <a:gd name="T43" fmla="*/ 40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6" h="657">
                    <a:moveTo>
                      <a:pt x="296" y="405"/>
                    </a:moveTo>
                    <a:lnTo>
                      <a:pt x="181" y="447"/>
                    </a:lnTo>
                    <a:lnTo>
                      <a:pt x="174" y="358"/>
                    </a:lnTo>
                    <a:lnTo>
                      <a:pt x="259" y="291"/>
                    </a:lnTo>
                    <a:lnTo>
                      <a:pt x="172" y="321"/>
                    </a:lnTo>
                    <a:lnTo>
                      <a:pt x="165" y="235"/>
                    </a:lnTo>
                    <a:lnTo>
                      <a:pt x="227" y="186"/>
                    </a:lnTo>
                    <a:lnTo>
                      <a:pt x="163" y="206"/>
                    </a:lnTo>
                    <a:lnTo>
                      <a:pt x="149" y="0"/>
                    </a:lnTo>
                    <a:lnTo>
                      <a:pt x="135" y="206"/>
                    </a:lnTo>
                    <a:lnTo>
                      <a:pt x="69" y="186"/>
                    </a:lnTo>
                    <a:lnTo>
                      <a:pt x="131" y="235"/>
                    </a:lnTo>
                    <a:lnTo>
                      <a:pt x="126" y="321"/>
                    </a:lnTo>
                    <a:lnTo>
                      <a:pt x="39" y="291"/>
                    </a:lnTo>
                    <a:lnTo>
                      <a:pt x="124" y="358"/>
                    </a:lnTo>
                    <a:lnTo>
                      <a:pt x="117" y="447"/>
                    </a:lnTo>
                    <a:lnTo>
                      <a:pt x="0" y="405"/>
                    </a:lnTo>
                    <a:lnTo>
                      <a:pt x="113" y="495"/>
                    </a:lnTo>
                    <a:lnTo>
                      <a:pt x="103" y="657"/>
                    </a:lnTo>
                    <a:lnTo>
                      <a:pt x="195" y="657"/>
                    </a:lnTo>
                    <a:lnTo>
                      <a:pt x="183" y="495"/>
                    </a:lnTo>
                    <a:lnTo>
                      <a:pt x="296" y="405"/>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6" name="Freeform 181"/>
              <p:cNvSpPr>
                <a:spLocks/>
              </p:cNvSpPr>
              <p:nvPr/>
            </p:nvSpPr>
            <p:spPr bwMode="auto">
              <a:xfrm>
                <a:off x="1330" y="2912"/>
                <a:ext cx="296" cy="657"/>
              </a:xfrm>
              <a:custGeom>
                <a:avLst/>
                <a:gdLst>
                  <a:gd name="T0" fmla="*/ 296 w 296"/>
                  <a:gd name="T1" fmla="*/ 405 h 657"/>
                  <a:gd name="T2" fmla="*/ 181 w 296"/>
                  <a:gd name="T3" fmla="*/ 447 h 657"/>
                  <a:gd name="T4" fmla="*/ 174 w 296"/>
                  <a:gd name="T5" fmla="*/ 358 h 657"/>
                  <a:gd name="T6" fmla="*/ 259 w 296"/>
                  <a:gd name="T7" fmla="*/ 291 h 657"/>
                  <a:gd name="T8" fmla="*/ 172 w 296"/>
                  <a:gd name="T9" fmla="*/ 321 h 657"/>
                  <a:gd name="T10" fmla="*/ 165 w 296"/>
                  <a:gd name="T11" fmla="*/ 235 h 657"/>
                  <a:gd name="T12" fmla="*/ 227 w 296"/>
                  <a:gd name="T13" fmla="*/ 186 h 657"/>
                  <a:gd name="T14" fmla="*/ 163 w 296"/>
                  <a:gd name="T15" fmla="*/ 206 h 657"/>
                  <a:gd name="T16" fmla="*/ 149 w 296"/>
                  <a:gd name="T17" fmla="*/ 0 h 657"/>
                  <a:gd name="T18" fmla="*/ 135 w 296"/>
                  <a:gd name="T19" fmla="*/ 206 h 657"/>
                  <a:gd name="T20" fmla="*/ 69 w 296"/>
                  <a:gd name="T21" fmla="*/ 186 h 657"/>
                  <a:gd name="T22" fmla="*/ 131 w 296"/>
                  <a:gd name="T23" fmla="*/ 235 h 657"/>
                  <a:gd name="T24" fmla="*/ 126 w 296"/>
                  <a:gd name="T25" fmla="*/ 321 h 657"/>
                  <a:gd name="T26" fmla="*/ 39 w 296"/>
                  <a:gd name="T27" fmla="*/ 291 h 657"/>
                  <a:gd name="T28" fmla="*/ 124 w 296"/>
                  <a:gd name="T29" fmla="*/ 358 h 657"/>
                  <a:gd name="T30" fmla="*/ 117 w 296"/>
                  <a:gd name="T31" fmla="*/ 447 h 657"/>
                  <a:gd name="T32" fmla="*/ 0 w 296"/>
                  <a:gd name="T33" fmla="*/ 405 h 657"/>
                  <a:gd name="T34" fmla="*/ 113 w 296"/>
                  <a:gd name="T35" fmla="*/ 495 h 657"/>
                  <a:gd name="T36" fmla="*/ 103 w 296"/>
                  <a:gd name="T37" fmla="*/ 657 h 657"/>
                  <a:gd name="T38" fmla="*/ 195 w 296"/>
                  <a:gd name="T39" fmla="*/ 657 h 657"/>
                  <a:gd name="T40" fmla="*/ 183 w 296"/>
                  <a:gd name="T41" fmla="*/ 495 h 657"/>
                  <a:gd name="T42" fmla="*/ 296 w 296"/>
                  <a:gd name="T43" fmla="*/ 40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6" h="657">
                    <a:moveTo>
                      <a:pt x="296" y="405"/>
                    </a:moveTo>
                    <a:lnTo>
                      <a:pt x="181" y="447"/>
                    </a:lnTo>
                    <a:lnTo>
                      <a:pt x="174" y="358"/>
                    </a:lnTo>
                    <a:lnTo>
                      <a:pt x="259" y="291"/>
                    </a:lnTo>
                    <a:lnTo>
                      <a:pt x="172" y="321"/>
                    </a:lnTo>
                    <a:lnTo>
                      <a:pt x="165" y="235"/>
                    </a:lnTo>
                    <a:lnTo>
                      <a:pt x="227" y="186"/>
                    </a:lnTo>
                    <a:lnTo>
                      <a:pt x="163" y="206"/>
                    </a:lnTo>
                    <a:lnTo>
                      <a:pt x="149" y="0"/>
                    </a:lnTo>
                    <a:lnTo>
                      <a:pt x="135" y="206"/>
                    </a:lnTo>
                    <a:lnTo>
                      <a:pt x="69" y="186"/>
                    </a:lnTo>
                    <a:lnTo>
                      <a:pt x="131" y="235"/>
                    </a:lnTo>
                    <a:lnTo>
                      <a:pt x="126" y="321"/>
                    </a:lnTo>
                    <a:lnTo>
                      <a:pt x="39" y="291"/>
                    </a:lnTo>
                    <a:lnTo>
                      <a:pt x="124" y="358"/>
                    </a:lnTo>
                    <a:lnTo>
                      <a:pt x="117" y="447"/>
                    </a:lnTo>
                    <a:lnTo>
                      <a:pt x="0" y="405"/>
                    </a:lnTo>
                    <a:lnTo>
                      <a:pt x="113" y="495"/>
                    </a:lnTo>
                    <a:lnTo>
                      <a:pt x="103" y="657"/>
                    </a:lnTo>
                    <a:lnTo>
                      <a:pt x="195" y="657"/>
                    </a:lnTo>
                    <a:lnTo>
                      <a:pt x="183" y="495"/>
                    </a:lnTo>
                    <a:lnTo>
                      <a:pt x="296" y="40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7" name="Freeform 182"/>
              <p:cNvSpPr>
                <a:spLocks/>
              </p:cNvSpPr>
              <p:nvPr/>
            </p:nvSpPr>
            <p:spPr bwMode="auto">
              <a:xfrm>
                <a:off x="1176" y="2569"/>
                <a:ext cx="606" cy="842"/>
              </a:xfrm>
              <a:custGeom>
                <a:avLst/>
                <a:gdLst>
                  <a:gd name="T0" fmla="*/ 301 w 606"/>
                  <a:gd name="T1" fmla="*/ 0 h 842"/>
                  <a:gd name="T2" fmla="*/ 0 w 606"/>
                  <a:gd name="T3" fmla="*/ 842 h 842"/>
                  <a:gd name="T4" fmla="*/ 296 w 606"/>
                  <a:gd name="T5" fmla="*/ 842 h 842"/>
                  <a:gd name="T6" fmla="*/ 308 w 606"/>
                  <a:gd name="T7" fmla="*/ 842 h 842"/>
                  <a:gd name="T8" fmla="*/ 606 w 606"/>
                  <a:gd name="T9" fmla="*/ 842 h 842"/>
                  <a:gd name="T10" fmla="*/ 301 w 606"/>
                  <a:gd name="T11" fmla="*/ 0 h 842"/>
                </a:gdLst>
                <a:ahLst/>
                <a:cxnLst>
                  <a:cxn ang="0">
                    <a:pos x="T0" y="T1"/>
                  </a:cxn>
                  <a:cxn ang="0">
                    <a:pos x="T2" y="T3"/>
                  </a:cxn>
                  <a:cxn ang="0">
                    <a:pos x="T4" y="T5"/>
                  </a:cxn>
                  <a:cxn ang="0">
                    <a:pos x="T6" y="T7"/>
                  </a:cxn>
                  <a:cxn ang="0">
                    <a:pos x="T8" y="T9"/>
                  </a:cxn>
                  <a:cxn ang="0">
                    <a:pos x="T10" y="T11"/>
                  </a:cxn>
                </a:cxnLst>
                <a:rect l="0" t="0" r="r" b="b"/>
                <a:pathLst>
                  <a:path w="606" h="842">
                    <a:moveTo>
                      <a:pt x="301" y="0"/>
                    </a:moveTo>
                    <a:lnTo>
                      <a:pt x="0" y="842"/>
                    </a:lnTo>
                    <a:lnTo>
                      <a:pt x="296" y="842"/>
                    </a:lnTo>
                    <a:lnTo>
                      <a:pt x="308" y="842"/>
                    </a:lnTo>
                    <a:lnTo>
                      <a:pt x="606" y="842"/>
                    </a:lnTo>
                    <a:lnTo>
                      <a:pt x="301" y="0"/>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8" name="Freeform 183"/>
              <p:cNvSpPr>
                <a:spLocks/>
              </p:cNvSpPr>
              <p:nvPr/>
            </p:nvSpPr>
            <p:spPr bwMode="auto">
              <a:xfrm>
                <a:off x="1176" y="2569"/>
                <a:ext cx="606" cy="842"/>
              </a:xfrm>
              <a:custGeom>
                <a:avLst/>
                <a:gdLst>
                  <a:gd name="T0" fmla="*/ 301 w 606"/>
                  <a:gd name="T1" fmla="*/ 0 h 842"/>
                  <a:gd name="T2" fmla="*/ 0 w 606"/>
                  <a:gd name="T3" fmla="*/ 842 h 842"/>
                  <a:gd name="T4" fmla="*/ 296 w 606"/>
                  <a:gd name="T5" fmla="*/ 842 h 842"/>
                  <a:gd name="T6" fmla="*/ 308 w 606"/>
                  <a:gd name="T7" fmla="*/ 842 h 842"/>
                  <a:gd name="T8" fmla="*/ 606 w 606"/>
                  <a:gd name="T9" fmla="*/ 842 h 842"/>
                  <a:gd name="T10" fmla="*/ 301 w 606"/>
                  <a:gd name="T11" fmla="*/ 0 h 842"/>
                </a:gdLst>
                <a:ahLst/>
                <a:cxnLst>
                  <a:cxn ang="0">
                    <a:pos x="T0" y="T1"/>
                  </a:cxn>
                  <a:cxn ang="0">
                    <a:pos x="T2" y="T3"/>
                  </a:cxn>
                  <a:cxn ang="0">
                    <a:pos x="T4" y="T5"/>
                  </a:cxn>
                  <a:cxn ang="0">
                    <a:pos x="T6" y="T7"/>
                  </a:cxn>
                  <a:cxn ang="0">
                    <a:pos x="T8" y="T9"/>
                  </a:cxn>
                  <a:cxn ang="0">
                    <a:pos x="T10" y="T11"/>
                  </a:cxn>
                </a:cxnLst>
                <a:rect l="0" t="0" r="r" b="b"/>
                <a:pathLst>
                  <a:path w="606" h="842">
                    <a:moveTo>
                      <a:pt x="301" y="0"/>
                    </a:moveTo>
                    <a:lnTo>
                      <a:pt x="0" y="842"/>
                    </a:lnTo>
                    <a:lnTo>
                      <a:pt x="296" y="842"/>
                    </a:lnTo>
                    <a:lnTo>
                      <a:pt x="308" y="842"/>
                    </a:lnTo>
                    <a:lnTo>
                      <a:pt x="606" y="842"/>
                    </a:lnTo>
                    <a:lnTo>
                      <a:pt x="30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9" name="Freeform 184"/>
              <p:cNvSpPr>
                <a:spLocks/>
              </p:cNvSpPr>
              <p:nvPr/>
            </p:nvSpPr>
            <p:spPr bwMode="auto">
              <a:xfrm>
                <a:off x="1192" y="2582"/>
                <a:ext cx="574" cy="687"/>
              </a:xfrm>
              <a:custGeom>
                <a:avLst/>
                <a:gdLst>
                  <a:gd name="T0" fmla="*/ 285 w 574"/>
                  <a:gd name="T1" fmla="*/ 0 h 687"/>
                  <a:gd name="T2" fmla="*/ 0 w 574"/>
                  <a:gd name="T3" fmla="*/ 687 h 687"/>
                  <a:gd name="T4" fmla="*/ 280 w 574"/>
                  <a:gd name="T5" fmla="*/ 687 h 687"/>
                  <a:gd name="T6" fmla="*/ 292 w 574"/>
                  <a:gd name="T7" fmla="*/ 687 h 687"/>
                  <a:gd name="T8" fmla="*/ 574 w 574"/>
                  <a:gd name="T9" fmla="*/ 687 h 687"/>
                  <a:gd name="T10" fmla="*/ 285 w 574"/>
                  <a:gd name="T11" fmla="*/ 0 h 687"/>
                </a:gdLst>
                <a:ahLst/>
                <a:cxnLst>
                  <a:cxn ang="0">
                    <a:pos x="T0" y="T1"/>
                  </a:cxn>
                  <a:cxn ang="0">
                    <a:pos x="T2" y="T3"/>
                  </a:cxn>
                  <a:cxn ang="0">
                    <a:pos x="T4" y="T5"/>
                  </a:cxn>
                  <a:cxn ang="0">
                    <a:pos x="T6" y="T7"/>
                  </a:cxn>
                  <a:cxn ang="0">
                    <a:pos x="T8" y="T9"/>
                  </a:cxn>
                  <a:cxn ang="0">
                    <a:pos x="T10" y="T11"/>
                  </a:cxn>
                </a:cxnLst>
                <a:rect l="0" t="0" r="r" b="b"/>
                <a:pathLst>
                  <a:path w="574" h="687">
                    <a:moveTo>
                      <a:pt x="285" y="0"/>
                    </a:moveTo>
                    <a:lnTo>
                      <a:pt x="0" y="687"/>
                    </a:lnTo>
                    <a:lnTo>
                      <a:pt x="280" y="687"/>
                    </a:lnTo>
                    <a:lnTo>
                      <a:pt x="292" y="687"/>
                    </a:lnTo>
                    <a:lnTo>
                      <a:pt x="574" y="687"/>
                    </a:lnTo>
                    <a:lnTo>
                      <a:pt x="285"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0" name="Freeform 185"/>
              <p:cNvSpPr>
                <a:spLocks/>
              </p:cNvSpPr>
              <p:nvPr/>
            </p:nvSpPr>
            <p:spPr bwMode="auto">
              <a:xfrm>
                <a:off x="1192" y="2582"/>
                <a:ext cx="574" cy="687"/>
              </a:xfrm>
              <a:custGeom>
                <a:avLst/>
                <a:gdLst>
                  <a:gd name="T0" fmla="*/ 285 w 574"/>
                  <a:gd name="T1" fmla="*/ 0 h 687"/>
                  <a:gd name="T2" fmla="*/ 0 w 574"/>
                  <a:gd name="T3" fmla="*/ 687 h 687"/>
                  <a:gd name="T4" fmla="*/ 280 w 574"/>
                  <a:gd name="T5" fmla="*/ 687 h 687"/>
                  <a:gd name="T6" fmla="*/ 292 w 574"/>
                  <a:gd name="T7" fmla="*/ 687 h 687"/>
                  <a:gd name="T8" fmla="*/ 574 w 574"/>
                  <a:gd name="T9" fmla="*/ 687 h 687"/>
                  <a:gd name="T10" fmla="*/ 285 w 574"/>
                  <a:gd name="T11" fmla="*/ 0 h 687"/>
                </a:gdLst>
                <a:ahLst/>
                <a:cxnLst>
                  <a:cxn ang="0">
                    <a:pos x="T0" y="T1"/>
                  </a:cxn>
                  <a:cxn ang="0">
                    <a:pos x="T2" y="T3"/>
                  </a:cxn>
                  <a:cxn ang="0">
                    <a:pos x="T4" y="T5"/>
                  </a:cxn>
                  <a:cxn ang="0">
                    <a:pos x="T6" y="T7"/>
                  </a:cxn>
                  <a:cxn ang="0">
                    <a:pos x="T8" y="T9"/>
                  </a:cxn>
                  <a:cxn ang="0">
                    <a:pos x="T10" y="T11"/>
                  </a:cxn>
                </a:cxnLst>
                <a:rect l="0" t="0" r="r" b="b"/>
                <a:pathLst>
                  <a:path w="574" h="687">
                    <a:moveTo>
                      <a:pt x="285" y="0"/>
                    </a:moveTo>
                    <a:lnTo>
                      <a:pt x="0" y="687"/>
                    </a:lnTo>
                    <a:lnTo>
                      <a:pt x="280" y="687"/>
                    </a:lnTo>
                    <a:lnTo>
                      <a:pt x="292" y="687"/>
                    </a:lnTo>
                    <a:lnTo>
                      <a:pt x="574" y="687"/>
                    </a:lnTo>
                    <a:lnTo>
                      <a:pt x="2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1" name="Freeform 186"/>
              <p:cNvSpPr>
                <a:spLocks/>
              </p:cNvSpPr>
              <p:nvPr/>
            </p:nvSpPr>
            <p:spPr bwMode="auto">
              <a:xfrm>
                <a:off x="1222" y="2593"/>
                <a:ext cx="512" cy="540"/>
              </a:xfrm>
              <a:custGeom>
                <a:avLst/>
                <a:gdLst>
                  <a:gd name="T0" fmla="*/ 255 w 512"/>
                  <a:gd name="T1" fmla="*/ 0 h 540"/>
                  <a:gd name="T2" fmla="*/ 0 w 512"/>
                  <a:gd name="T3" fmla="*/ 540 h 540"/>
                  <a:gd name="T4" fmla="*/ 252 w 512"/>
                  <a:gd name="T5" fmla="*/ 540 h 540"/>
                  <a:gd name="T6" fmla="*/ 262 w 512"/>
                  <a:gd name="T7" fmla="*/ 540 h 540"/>
                  <a:gd name="T8" fmla="*/ 512 w 512"/>
                  <a:gd name="T9" fmla="*/ 540 h 540"/>
                  <a:gd name="T10" fmla="*/ 255 w 512"/>
                  <a:gd name="T11" fmla="*/ 0 h 540"/>
                </a:gdLst>
                <a:ahLst/>
                <a:cxnLst>
                  <a:cxn ang="0">
                    <a:pos x="T0" y="T1"/>
                  </a:cxn>
                  <a:cxn ang="0">
                    <a:pos x="T2" y="T3"/>
                  </a:cxn>
                  <a:cxn ang="0">
                    <a:pos x="T4" y="T5"/>
                  </a:cxn>
                  <a:cxn ang="0">
                    <a:pos x="T6" y="T7"/>
                  </a:cxn>
                  <a:cxn ang="0">
                    <a:pos x="T8" y="T9"/>
                  </a:cxn>
                  <a:cxn ang="0">
                    <a:pos x="T10" y="T11"/>
                  </a:cxn>
                </a:cxnLst>
                <a:rect l="0" t="0" r="r" b="b"/>
                <a:pathLst>
                  <a:path w="512" h="540">
                    <a:moveTo>
                      <a:pt x="255" y="0"/>
                    </a:moveTo>
                    <a:lnTo>
                      <a:pt x="0" y="540"/>
                    </a:lnTo>
                    <a:lnTo>
                      <a:pt x="252" y="540"/>
                    </a:lnTo>
                    <a:lnTo>
                      <a:pt x="262" y="540"/>
                    </a:lnTo>
                    <a:lnTo>
                      <a:pt x="512" y="540"/>
                    </a:lnTo>
                    <a:lnTo>
                      <a:pt x="255" y="0"/>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2" name="Freeform 187"/>
              <p:cNvSpPr>
                <a:spLocks/>
              </p:cNvSpPr>
              <p:nvPr/>
            </p:nvSpPr>
            <p:spPr bwMode="auto">
              <a:xfrm>
                <a:off x="1222" y="2593"/>
                <a:ext cx="512" cy="540"/>
              </a:xfrm>
              <a:custGeom>
                <a:avLst/>
                <a:gdLst>
                  <a:gd name="T0" fmla="*/ 255 w 512"/>
                  <a:gd name="T1" fmla="*/ 0 h 540"/>
                  <a:gd name="T2" fmla="*/ 0 w 512"/>
                  <a:gd name="T3" fmla="*/ 540 h 540"/>
                  <a:gd name="T4" fmla="*/ 252 w 512"/>
                  <a:gd name="T5" fmla="*/ 540 h 540"/>
                  <a:gd name="T6" fmla="*/ 262 w 512"/>
                  <a:gd name="T7" fmla="*/ 540 h 540"/>
                  <a:gd name="T8" fmla="*/ 512 w 512"/>
                  <a:gd name="T9" fmla="*/ 540 h 540"/>
                  <a:gd name="T10" fmla="*/ 255 w 512"/>
                  <a:gd name="T11" fmla="*/ 0 h 540"/>
                </a:gdLst>
                <a:ahLst/>
                <a:cxnLst>
                  <a:cxn ang="0">
                    <a:pos x="T0" y="T1"/>
                  </a:cxn>
                  <a:cxn ang="0">
                    <a:pos x="T2" y="T3"/>
                  </a:cxn>
                  <a:cxn ang="0">
                    <a:pos x="T4" y="T5"/>
                  </a:cxn>
                  <a:cxn ang="0">
                    <a:pos x="T6" y="T7"/>
                  </a:cxn>
                  <a:cxn ang="0">
                    <a:pos x="T8" y="T9"/>
                  </a:cxn>
                  <a:cxn ang="0">
                    <a:pos x="T10" y="T11"/>
                  </a:cxn>
                </a:cxnLst>
                <a:rect l="0" t="0" r="r" b="b"/>
                <a:pathLst>
                  <a:path w="512" h="540">
                    <a:moveTo>
                      <a:pt x="255" y="0"/>
                    </a:moveTo>
                    <a:lnTo>
                      <a:pt x="0" y="540"/>
                    </a:lnTo>
                    <a:lnTo>
                      <a:pt x="252" y="540"/>
                    </a:lnTo>
                    <a:lnTo>
                      <a:pt x="262" y="540"/>
                    </a:lnTo>
                    <a:lnTo>
                      <a:pt x="512" y="540"/>
                    </a:lnTo>
                    <a:lnTo>
                      <a:pt x="2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3" name="Freeform 188"/>
              <p:cNvSpPr>
                <a:spLocks/>
              </p:cNvSpPr>
              <p:nvPr/>
            </p:nvSpPr>
            <p:spPr bwMode="auto">
              <a:xfrm>
                <a:off x="1261" y="2585"/>
                <a:ext cx="436" cy="368"/>
              </a:xfrm>
              <a:custGeom>
                <a:avLst/>
                <a:gdLst>
                  <a:gd name="T0" fmla="*/ 216 w 436"/>
                  <a:gd name="T1" fmla="*/ 0 h 368"/>
                  <a:gd name="T2" fmla="*/ 0 w 436"/>
                  <a:gd name="T3" fmla="*/ 368 h 368"/>
                  <a:gd name="T4" fmla="*/ 213 w 436"/>
                  <a:gd name="T5" fmla="*/ 368 h 368"/>
                  <a:gd name="T6" fmla="*/ 223 w 436"/>
                  <a:gd name="T7" fmla="*/ 368 h 368"/>
                  <a:gd name="T8" fmla="*/ 436 w 436"/>
                  <a:gd name="T9" fmla="*/ 368 h 368"/>
                  <a:gd name="T10" fmla="*/ 216 w 436"/>
                  <a:gd name="T11" fmla="*/ 0 h 368"/>
                </a:gdLst>
                <a:ahLst/>
                <a:cxnLst>
                  <a:cxn ang="0">
                    <a:pos x="T0" y="T1"/>
                  </a:cxn>
                  <a:cxn ang="0">
                    <a:pos x="T2" y="T3"/>
                  </a:cxn>
                  <a:cxn ang="0">
                    <a:pos x="T4" y="T5"/>
                  </a:cxn>
                  <a:cxn ang="0">
                    <a:pos x="T6" y="T7"/>
                  </a:cxn>
                  <a:cxn ang="0">
                    <a:pos x="T8" y="T9"/>
                  </a:cxn>
                  <a:cxn ang="0">
                    <a:pos x="T10" y="T11"/>
                  </a:cxn>
                </a:cxnLst>
                <a:rect l="0" t="0" r="r" b="b"/>
                <a:pathLst>
                  <a:path w="436" h="368">
                    <a:moveTo>
                      <a:pt x="216" y="0"/>
                    </a:moveTo>
                    <a:lnTo>
                      <a:pt x="0" y="368"/>
                    </a:lnTo>
                    <a:lnTo>
                      <a:pt x="213" y="368"/>
                    </a:lnTo>
                    <a:lnTo>
                      <a:pt x="223" y="368"/>
                    </a:lnTo>
                    <a:lnTo>
                      <a:pt x="436" y="368"/>
                    </a:lnTo>
                    <a:lnTo>
                      <a:pt x="216"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4" name="Freeform 189"/>
              <p:cNvSpPr>
                <a:spLocks/>
              </p:cNvSpPr>
              <p:nvPr/>
            </p:nvSpPr>
            <p:spPr bwMode="auto">
              <a:xfrm>
                <a:off x="1261" y="2585"/>
                <a:ext cx="436" cy="368"/>
              </a:xfrm>
              <a:custGeom>
                <a:avLst/>
                <a:gdLst>
                  <a:gd name="T0" fmla="*/ 216 w 436"/>
                  <a:gd name="T1" fmla="*/ 0 h 368"/>
                  <a:gd name="T2" fmla="*/ 0 w 436"/>
                  <a:gd name="T3" fmla="*/ 368 h 368"/>
                  <a:gd name="T4" fmla="*/ 213 w 436"/>
                  <a:gd name="T5" fmla="*/ 368 h 368"/>
                  <a:gd name="T6" fmla="*/ 223 w 436"/>
                  <a:gd name="T7" fmla="*/ 368 h 368"/>
                  <a:gd name="T8" fmla="*/ 436 w 436"/>
                  <a:gd name="T9" fmla="*/ 368 h 368"/>
                  <a:gd name="T10" fmla="*/ 216 w 436"/>
                  <a:gd name="T11" fmla="*/ 0 h 368"/>
                </a:gdLst>
                <a:ahLst/>
                <a:cxnLst>
                  <a:cxn ang="0">
                    <a:pos x="T0" y="T1"/>
                  </a:cxn>
                  <a:cxn ang="0">
                    <a:pos x="T2" y="T3"/>
                  </a:cxn>
                  <a:cxn ang="0">
                    <a:pos x="T4" y="T5"/>
                  </a:cxn>
                  <a:cxn ang="0">
                    <a:pos x="T6" y="T7"/>
                  </a:cxn>
                  <a:cxn ang="0">
                    <a:pos x="T8" y="T9"/>
                  </a:cxn>
                  <a:cxn ang="0">
                    <a:pos x="T10" y="T11"/>
                  </a:cxn>
                </a:cxnLst>
                <a:rect l="0" t="0" r="r" b="b"/>
                <a:pathLst>
                  <a:path w="436" h="368">
                    <a:moveTo>
                      <a:pt x="216" y="0"/>
                    </a:moveTo>
                    <a:lnTo>
                      <a:pt x="0" y="368"/>
                    </a:lnTo>
                    <a:lnTo>
                      <a:pt x="213" y="368"/>
                    </a:lnTo>
                    <a:lnTo>
                      <a:pt x="223" y="368"/>
                    </a:lnTo>
                    <a:lnTo>
                      <a:pt x="436" y="368"/>
                    </a:lnTo>
                    <a:lnTo>
                      <a:pt x="2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5" name="Freeform 190"/>
              <p:cNvSpPr>
                <a:spLocks/>
              </p:cNvSpPr>
              <p:nvPr/>
            </p:nvSpPr>
            <p:spPr bwMode="auto">
              <a:xfrm>
                <a:off x="1470" y="2572"/>
                <a:ext cx="18" cy="30"/>
              </a:xfrm>
              <a:custGeom>
                <a:avLst/>
                <a:gdLst>
                  <a:gd name="T0" fmla="*/ 7 w 18"/>
                  <a:gd name="T1" fmla="*/ 0 h 30"/>
                  <a:gd name="T2" fmla="*/ 0 w 18"/>
                  <a:gd name="T3" fmla="*/ 23 h 30"/>
                  <a:gd name="T4" fmla="*/ 0 w 18"/>
                  <a:gd name="T5" fmla="*/ 27 h 30"/>
                  <a:gd name="T6" fmla="*/ 0 w 18"/>
                  <a:gd name="T7" fmla="*/ 25 h 30"/>
                  <a:gd name="T8" fmla="*/ 7 w 18"/>
                  <a:gd name="T9" fmla="*/ 10 h 30"/>
                  <a:gd name="T10" fmla="*/ 12 w 18"/>
                  <a:gd name="T11" fmla="*/ 21 h 30"/>
                  <a:gd name="T12" fmla="*/ 18 w 18"/>
                  <a:gd name="T13" fmla="*/ 30 h 30"/>
                  <a:gd name="T14" fmla="*/ 7 w 18"/>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30">
                    <a:moveTo>
                      <a:pt x="7" y="0"/>
                    </a:moveTo>
                    <a:lnTo>
                      <a:pt x="0" y="23"/>
                    </a:lnTo>
                    <a:lnTo>
                      <a:pt x="0" y="27"/>
                    </a:lnTo>
                    <a:lnTo>
                      <a:pt x="0" y="25"/>
                    </a:lnTo>
                    <a:lnTo>
                      <a:pt x="7" y="10"/>
                    </a:lnTo>
                    <a:lnTo>
                      <a:pt x="12" y="21"/>
                    </a:lnTo>
                    <a:lnTo>
                      <a:pt x="18" y="30"/>
                    </a:lnTo>
                    <a:lnTo>
                      <a:pt x="7" y="0"/>
                    </a:lnTo>
                    <a:close/>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6" name="Freeform 191"/>
              <p:cNvSpPr>
                <a:spLocks/>
              </p:cNvSpPr>
              <p:nvPr/>
            </p:nvSpPr>
            <p:spPr bwMode="auto">
              <a:xfrm>
                <a:off x="1470" y="2572"/>
                <a:ext cx="18" cy="30"/>
              </a:xfrm>
              <a:custGeom>
                <a:avLst/>
                <a:gdLst>
                  <a:gd name="T0" fmla="*/ 7 w 18"/>
                  <a:gd name="T1" fmla="*/ 0 h 30"/>
                  <a:gd name="T2" fmla="*/ 0 w 18"/>
                  <a:gd name="T3" fmla="*/ 23 h 30"/>
                  <a:gd name="T4" fmla="*/ 0 w 18"/>
                  <a:gd name="T5" fmla="*/ 27 h 30"/>
                  <a:gd name="T6" fmla="*/ 0 w 18"/>
                  <a:gd name="T7" fmla="*/ 25 h 30"/>
                  <a:gd name="T8" fmla="*/ 7 w 18"/>
                  <a:gd name="T9" fmla="*/ 10 h 30"/>
                  <a:gd name="T10" fmla="*/ 12 w 18"/>
                  <a:gd name="T11" fmla="*/ 21 h 30"/>
                  <a:gd name="T12" fmla="*/ 18 w 18"/>
                  <a:gd name="T13" fmla="*/ 30 h 30"/>
                  <a:gd name="T14" fmla="*/ 7 w 18"/>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30">
                    <a:moveTo>
                      <a:pt x="7" y="0"/>
                    </a:moveTo>
                    <a:lnTo>
                      <a:pt x="0" y="23"/>
                    </a:lnTo>
                    <a:lnTo>
                      <a:pt x="0" y="27"/>
                    </a:lnTo>
                    <a:lnTo>
                      <a:pt x="0" y="25"/>
                    </a:lnTo>
                    <a:lnTo>
                      <a:pt x="7" y="10"/>
                    </a:lnTo>
                    <a:lnTo>
                      <a:pt x="12" y="21"/>
                    </a:lnTo>
                    <a:lnTo>
                      <a:pt x="18" y="3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7" name="Freeform 192"/>
              <p:cNvSpPr>
                <a:spLocks/>
              </p:cNvSpPr>
              <p:nvPr/>
            </p:nvSpPr>
            <p:spPr bwMode="auto">
              <a:xfrm>
                <a:off x="1470" y="2582"/>
                <a:ext cx="12" cy="15"/>
              </a:xfrm>
              <a:custGeom>
                <a:avLst/>
                <a:gdLst>
                  <a:gd name="T0" fmla="*/ 7 w 12"/>
                  <a:gd name="T1" fmla="*/ 0 h 15"/>
                  <a:gd name="T2" fmla="*/ 0 w 12"/>
                  <a:gd name="T3" fmla="*/ 15 h 15"/>
                  <a:gd name="T4" fmla="*/ 7 w 12"/>
                  <a:gd name="T5" fmla="*/ 3 h 15"/>
                  <a:gd name="T6" fmla="*/ 12 w 12"/>
                  <a:gd name="T7" fmla="*/ 11 h 15"/>
                  <a:gd name="T8" fmla="*/ 7 w 12"/>
                  <a:gd name="T9" fmla="*/ 0 h 15"/>
                </a:gdLst>
                <a:ahLst/>
                <a:cxnLst>
                  <a:cxn ang="0">
                    <a:pos x="T0" y="T1"/>
                  </a:cxn>
                  <a:cxn ang="0">
                    <a:pos x="T2" y="T3"/>
                  </a:cxn>
                  <a:cxn ang="0">
                    <a:pos x="T4" y="T5"/>
                  </a:cxn>
                  <a:cxn ang="0">
                    <a:pos x="T6" y="T7"/>
                  </a:cxn>
                  <a:cxn ang="0">
                    <a:pos x="T8" y="T9"/>
                  </a:cxn>
                </a:cxnLst>
                <a:rect l="0" t="0" r="r" b="b"/>
                <a:pathLst>
                  <a:path w="12" h="15">
                    <a:moveTo>
                      <a:pt x="7" y="0"/>
                    </a:moveTo>
                    <a:lnTo>
                      <a:pt x="0" y="15"/>
                    </a:lnTo>
                    <a:lnTo>
                      <a:pt x="7" y="3"/>
                    </a:lnTo>
                    <a:lnTo>
                      <a:pt x="12" y="11"/>
                    </a:lnTo>
                    <a:lnTo>
                      <a:pt x="7"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8" name="Freeform 193"/>
              <p:cNvSpPr>
                <a:spLocks/>
              </p:cNvSpPr>
              <p:nvPr/>
            </p:nvSpPr>
            <p:spPr bwMode="auto">
              <a:xfrm>
                <a:off x="1470" y="2582"/>
                <a:ext cx="12" cy="15"/>
              </a:xfrm>
              <a:custGeom>
                <a:avLst/>
                <a:gdLst>
                  <a:gd name="T0" fmla="*/ 7 w 12"/>
                  <a:gd name="T1" fmla="*/ 0 h 15"/>
                  <a:gd name="T2" fmla="*/ 0 w 12"/>
                  <a:gd name="T3" fmla="*/ 15 h 15"/>
                  <a:gd name="T4" fmla="*/ 7 w 12"/>
                  <a:gd name="T5" fmla="*/ 3 h 15"/>
                  <a:gd name="T6" fmla="*/ 12 w 12"/>
                  <a:gd name="T7" fmla="*/ 11 h 15"/>
                  <a:gd name="T8" fmla="*/ 7 w 12"/>
                  <a:gd name="T9" fmla="*/ 0 h 15"/>
                </a:gdLst>
                <a:ahLst/>
                <a:cxnLst>
                  <a:cxn ang="0">
                    <a:pos x="T0" y="T1"/>
                  </a:cxn>
                  <a:cxn ang="0">
                    <a:pos x="T2" y="T3"/>
                  </a:cxn>
                  <a:cxn ang="0">
                    <a:pos x="T4" y="T5"/>
                  </a:cxn>
                  <a:cxn ang="0">
                    <a:pos x="T6" y="T7"/>
                  </a:cxn>
                  <a:cxn ang="0">
                    <a:pos x="T8" y="T9"/>
                  </a:cxn>
                </a:cxnLst>
                <a:rect l="0" t="0" r="r" b="b"/>
                <a:pathLst>
                  <a:path w="12" h="15">
                    <a:moveTo>
                      <a:pt x="7" y="0"/>
                    </a:moveTo>
                    <a:lnTo>
                      <a:pt x="0" y="15"/>
                    </a:lnTo>
                    <a:lnTo>
                      <a:pt x="7" y="3"/>
                    </a:lnTo>
                    <a:lnTo>
                      <a:pt x="12" y="11"/>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9" name="Freeform 194"/>
              <p:cNvSpPr>
                <a:spLocks/>
              </p:cNvSpPr>
              <p:nvPr/>
            </p:nvSpPr>
            <p:spPr bwMode="auto">
              <a:xfrm>
                <a:off x="1649" y="2953"/>
                <a:ext cx="48" cy="62"/>
              </a:xfrm>
              <a:custGeom>
                <a:avLst/>
                <a:gdLst>
                  <a:gd name="T0" fmla="*/ 46 w 48"/>
                  <a:gd name="T1" fmla="*/ 0 h 62"/>
                  <a:gd name="T2" fmla="*/ 0 w 48"/>
                  <a:gd name="T3" fmla="*/ 0 h 62"/>
                  <a:gd name="T4" fmla="*/ 30 w 48"/>
                  <a:gd name="T5" fmla="*/ 62 h 62"/>
                  <a:gd name="T6" fmla="*/ 30 w 48"/>
                  <a:gd name="T7" fmla="*/ 60 h 62"/>
                  <a:gd name="T8" fmla="*/ 4 w 48"/>
                  <a:gd name="T9" fmla="*/ 2 h 62"/>
                  <a:gd name="T10" fmla="*/ 48 w 48"/>
                  <a:gd name="T11" fmla="*/ 2 h 62"/>
                  <a:gd name="T12" fmla="*/ 46 w 4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48" h="62">
                    <a:moveTo>
                      <a:pt x="46" y="0"/>
                    </a:moveTo>
                    <a:lnTo>
                      <a:pt x="0" y="0"/>
                    </a:lnTo>
                    <a:lnTo>
                      <a:pt x="30" y="62"/>
                    </a:lnTo>
                    <a:lnTo>
                      <a:pt x="30" y="60"/>
                    </a:lnTo>
                    <a:lnTo>
                      <a:pt x="4" y="2"/>
                    </a:lnTo>
                    <a:lnTo>
                      <a:pt x="48" y="2"/>
                    </a:lnTo>
                    <a:lnTo>
                      <a:pt x="46"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0" name="Freeform 195"/>
              <p:cNvSpPr>
                <a:spLocks/>
              </p:cNvSpPr>
              <p:nvPr/>
            </p:nvSpPr>
            <p:spPr bwMode="auto">
              <a:xfrm>
                <a:off x="1649" y="2953"/>
                <a:ext cx="48" cy="62"/>
              </a:xfrm>
              <a:custGeom>
                <a:avLst/>
                <a:gdLst>
                  <a:gd name="T0" fmla="*/ 46 w 48"/>
                  <a:gd name="T1" fmla="*/ 0 h 62"/>
                  <a:gd name="T2" fmla="*/ 0 w 48"/>
                  <a:gd name="T3" fmla="*/ 0 h 62"/>
                  <a:gd name="T4" fmla="*/ 30 w 48"/>
                  <a:gd name="T5" fmla="*/ 62 h 62"/>
                  <a:gd name="T6" fmla="*/ 30 w 48"/>
                  <a:gd name="T7" fmla="*/ 60 h 62"/>
                  <a:gd name="T8" fmla="*/ 4 w 48"/>
                  <a:gd name="T9" fmla="*/ 2 h 62"/>
                  <a:gd name="T10" fmla="*/ 48 w 48"/>
                  <a:gd name="T11" fmla="*/ 2 h 62"/>
                  <a:gd name="T12" fmla="*/ 46 w 4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48" h="62">
                    <a:moveTo>
                      <a:pt x="46" y="0"/>
                    </a:moveTo>
                    <a:lnTo>
                      <a:pt x="0" y="0"/>
                    </a:lnTo>
                    <a:lnTo>
                      <a:pt x="30" y="62"/>
                    </a:lnTo>
                    <a:lnTo>
                      <a:pt x="30" y="60"/>
                    </a:lnTo>
                    <a:lnTo>
                      <a:pt x="4" y="2"/>
                    </a:lnTo>
                    <a:lnTo>
                      <a:pt x="48" y="2"/>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1" name="Freeform 196"/>
              <p:cNvSpPr>
                <a:spLocks noEditPoints="1"/>
              </p:cNvSpPr>
              <p:nvPr/>
            </p:nvSpPr>
            <p:spPr bwMode="auto">
              <a:xfrm>
                <a:off x="1679" y="3013"/>
                <a:ext cx="55" cy="261"/>
              </a:xfrm>
              <a:custGeom>
                <a:avLst/>
                <a:gdLst>
                  <a:gd name="T0" fmla="*/ 55 w 55"/>
                  <a:gd name="T1" fmla="*/ 256 h 261"/>
                  <a:gd name="T2" fmla="*/ 52 w 55"/>
                  <a:gd name="T3" fmla="*/ 256 h 261"/>
                  <a:gd name="T4" fmla="*/ 53 w 55"/>
                  <a:gd name="T5" fmla="*/ 261 h 261"/>
                  <a:gd name="T6" fmla="*/ 55 w 55"/>
                  <a:gd name="T7" fmla="*/ 256 h 261"/>
                  <a:gd name="T8" fmla="*/ 0 w 55"/>
                  <a:gd name="T9" fmla="*/ 0 h 261"/>
                  <a:gd name="T10" fmla="*/ 0 w 55"/>
                  <a:gd name="T11" fmla="*/ 2 h 261"/>
                  <a:gd name="T12" fmla="*/ 53 w 55"/>
                  <a:gd name="T13" fmla="*/ 117 h 261"/>
                  <a:gd name="T14" fmla="*/ 55 w 55"/>
                  <a:gd name="T15" fmla="*/ 117 h 261"/>
                  <a:gd name="T16" fmla="*/ 0 w 55"/>
                  <a:gd name="T1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61">
                    <a:moveTo>
                      <a:pt x="55" y="256"/>
                    </a:moveTo>
                    <a:lnTo>
                      <a:pt x="52" y="256"/>
                    </a:lnTo>
                    <a:lnTo>
                      <a:pt x="53" y="261"/>
                    </a:lnTo>
                    <a:lnTo>
                      <a:pt x="55" y="256"/>
                    </a:lnTo>
                    <a:close/>
                    <a:moveTo>
                      <a:pt x="0" y="0"/>
                    </a:moveTo>
                    <a:lnTo>
                      <a:pt x="0" y="2"/>
                    </a:lnTo>
                    <a:lnTo>
                      <a:pt x="53" y="117"/>
                    </a:lnTo>
                    <a:lnTo>
                      <a:pt x="55" y="117"/>
                    </a:lnTo>
                    <a:lnTo>
                      <a:pt x="0"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2" name="Freeform 197"/>
              <p:cNvSpPr>
                <a:spLocks noEditPoints="1"/>
              </p:cNvSpPr>
              <p:nvPr/>
            </p:nvSpPr>
            <p:spPr bwMode="auto">
              <a:xfrm>
                <a:off x="1679" y="3013"/>
                <a:ext cx="55" cy="261"/>
              </a:xfrm>
              <a:custGeom>
                <a:avLst/>
                <a:gdLst>
                  <a:gd name="T0" fmla="*/ 55 w 55"/>
                  <a:gd name="T1" fmla="*/ 256 h 261"/>
                  <a:gd name="T2" fmla="*/ 52 w 55"/>
                  <a:gd name="T3" fmla="*/ 256 h 261"/>
                  <a:gd name="T4" fmla="*/ 53 w 55"/>
                  <a:gd name="T5" fmla="*/ 261 h 261"/>
                  <a:gd name="T6" fmla="*/ 55 w 55"/>
                  <a:gd name="T7" fmla="*/ 256 h 261"/>
                  <a:gd name="T8" fmla="*/ 0 w 55"/>
                  <a:gd name="T9" fmla="*/ 0 h 261"/>
                  <a:gd name="T10" fmla="*/ 0 w 55"/>
                  <a:gd name="T11" fmla="*/ 2 h 261"/>
                  <a:gd name="T12" fmla="*/ 53 w 55"/>
                  <a:gd name="T13" fmla="*/ 117 h 261"/>
                  <a:gd name="T14" fmla="*/ 55 w 55"/>
                  <a:gd name="T15" fmla="*/ 117 h 261"/>
                  <a:gd name="T16" fmla="*/ 0 w 55"/>
                  <a:gd name="T1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61">
                    <a:moveTo>
                      <a:pt x="55" y="256"/>
                    </a:moveTo>
                    <a:lnTo>
                      <a:pt x="52" y="256"/>
                    </a:lnTo>
                    <a:lnTo>
                      <a:pt x="53" y="261"/>
                    </a:lnTo>
                    <a:lnTo>
                      <a:pt x="55" y="256"/>
                    </a:lnTo>
                    <a:moveTo>
                      <a:pt x="0" y="0"/>
                    </a:moveTo>
                    <a:lnTo>
                      <a:pt x="0" y="2"/>
                    </a:lnTo>
                    <a:lnTo>
                      <a:pt x="53" y="117"/>
                    </a:lnTo>
                    <a:lnTo>
                      <a:pt x="55" y="1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3" name="Freeform 198"/>
              <p:cNvSpPr>
                <a:spLocks/>
              </p:cNvSpPr>
              <p:nvPr/>
            </p:nvSpPr>
            <p:spPr bwMode="auto">
              <a:xfrm>
                <a:off x="1732" y="3269"/>
                <a:ext cx="34" cy="7"/>
              </a:xfrm>
              <a:custGeom>
                <a:avLst/>
                <a:gdLst>
                  <a:gd name="T0" fmla="*/ 31 w 34"/>
                  <a:gd name="T1" fmla="*/ 0 h 7"/>
                  <a:gd name="T2" fmla="*/ 2 w 34"/>
                  <a:gd name="T3" fmla="*/ 0 h 7"/>
                  <a:gd name="T4" fmla="*/ 0 w 34"/>
                  <a:gd name="T5" fmla="*/ 5 h 7"/>
                  <a:gd name="T6" fmla="*/ 0 w 34"/>
                  <a:gd name="T7" fmla="*/ 7 h 7"/>
                  <a:gd name="T8" fmla="*/ 34 w 34"/>
                  <a:gd name="T9" fmla="*/ 7 h 7"/>
                  <a:gd name="T10" fmla="*/ 31 w 34"/>
                  <a:gd name="T11" fmla="*/ 0 h 7"/>
                </a:gdLst>
                <a:ahLst/>
                <a:cxnLst>
                  <a:cxn ang="0">
                    <a:pos x="T0" y="T1"/>
                  </a:cxn>
                  <a:cxn ang="0">
                    <a:pos x="T2" y="T3"/>
                  </a:cxn>
                  <a:cxn ang="0">
                    <a:pos x="T4" y="T5"/>
                  </a:cxn>
                  <a:cxn ang="0">
                    <a:pos x="T6" y="T7"/>
                  </a:cxn>
                  <a:cxn ang="0">
                    <a:pos x="T8" y="T9"/>
                  </a:cxn>
                  <a:cxn ang="0">
                    <a:pos x="T10" y="T11"/>
                  </a:cxn>
                </a:cxnLst>
                <a:rect l="0" t="0" r="r" b="b"/>
                <a:pathLst>
                  <a:path w="34" h="7">
                    <a:moveTo>
                      <a:pt x="31" y="0"/>
                    </a:moveTo>
                    <a:lnTo>
                      <a:pt x="2" y="0"/>
                    </a:lnTo>
                    <a:lnTo>
                      <a:pt x="0" y="5"/>
                    </a:lnTo>
                    <a:lnTo>
                      <a:pt x="0" y="7"/>
                    </a:lnTo>
                    <a:lnTo>
                      <a:pt x="34" y="7"/>
                    </a:lnTo>
                    <a:lnTo>
                      <a:pt x="31"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4" name="Freeform 199"/>
              <p:cNvSpPr>
                <a:spLocks/>
              </p:cNvSpPr>
              <p:nvPr/>
            </p:nvSpPr>
            <p:spPr bwMode="auto">
              <a:xfrm>
                <a:off x="1732" y="3269"/>
                <a:ext cx="34" cy="7"/>
              </a:xfrm>
              <a:custGeom>
                <a:avLst/>
                <a:gdLst>
                  <a:gd name="T0" fmla="*/ 31 w 34"/>
                  <a:gd name="T1" fmla="*/ 0 h 7"/>
                  <a:gd name="T2" fmla="*/ 2 w 34"/>
                  <a:gd name="T3" fmla="*/ 0 h 7"/>
                  <a:gd name="T4" fmla="*/ 0 w 34"/>
                  <a:gd name="T5" fmla="*/ 5 h 7"/>
                  <a:gd name="T6" fmla="*/ 0 w 34"/>
                  <a:gd name="T7" fmla="*/ 7 h 7"/>
                  <a:gd name="T8" fmla="*/ 34 w 34"/>
                  <a:gd name="T9" fmla="*/ 7 h 7"/>
                  <a:gd name="T10" fmla="*/ 31 w 34"/>
                  <a:gd name="T11" fmla="*/ 0 h 7"/>
                </a:gdLst>
                <a:ahLst/>
                <a:cxnLst>
                  <a:cxn ang="0">
                    <a:pos x="T0" y="T1"/>
                  </a:cxn>
                  <a:cxn ang="0">
                    <a:pos x="T2" y="T3"/>
                  </a:cxn>
                  <a:cxn ang="0">
                    <a:pos x="T4" y="T5"/>
                  </a:cxn>
                  <a:cxn ang="0">
                    <a:pos x="T6" y="T7"/>
                  </a:cxn>
                  <a:cxn ang="0">
                    <a:pos x="T8" y="T9"/>
                  </a:cxn>
                  <a:cxn ang="0">
                    <a:pos x="T10" y="T11"/>
                  </a:cxn>
                </a:cxnLst>
                <a:rect l="0" t="0" r="r" b="b"/>
                <a:pathLst>
                  <a:path w="34" h="7">
                    <a:moveTo>
                      <a:pt x="31" y="0"/>
                    </a:moveTo>
                    <a:lnTo>
                      <a:pt x="2" y="0"/>
                    </a:lnTo>
                    <a:lnTo>
                      <a:pt x="0" y="5"/>
                    </a:lnTo>
                    <a:lnTo>
                      <a:pt x="0" y="7"/>
                    </a:lnTo>
                    <a:lnTo>
                      <a:pt x="34" y="7"/>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5" name="Freeform 200"/>
              <p:cNvSpPr>
                <a:spLocks/>
              </p:cNvSpPr>
              <p:nvPr/>
            </p:nvSpPr>
            <p:spPr bwMode="auto">
              <a:xfrm>
                <a:off x="1514" y="3411"/>
                <a:ext cx="31" cy="6"/>
              </a:xfrm>
              <a:custGeom>
                <a:avLst/>
                <a:gdLst>
                  <a:gd name="T0" fmla="*/ 31 w 31"/>
                  <a:gd name="T1" fmla="*/ 0 h 6"/>
                  <a:gd name="T2" fmla="*/ 0 w 31"/>
                  <a:gd name="T3" fmla="*/ 0 h 6"/>
                  <a:gd name="T4" fmla="*/ 0 w 31"/>
                  <a:gd name="T5" fmla="*/ 6 h 6"/>
                  <a:gd name="T6" fmla="*/ 29 w 31"/>
                  <a:gd name="T7" fmla="*/ 6 h 6"/>
                  <a:gd name="T8" fmla="*/ 31 w 31"/>
                  <a:gd name="T9" fmla="*/ 0 h 6"/>
                </a:gdLst>
                <a:ahLst/>
                <a:cxnLst>
                  <a:cxn ang="0">
                    <a:pos x="T0" y="T1"/>
                  </a:cxn>
                  <a:cxn ang="0">
                    <a:pos x="T2" y="T3"/>
                  </a:cxn>
                  <a:cxn ang="0">
                    <a:pos x="T4" y="T5"/>
                  </a:cxn>
                  <a:cxn ang="0">
                    <a:pos x="T6" y="T7"/>
                  </a:cxn>
                  <a:cxn ang="0">
                    <a:pos x="T8" y="T9"/>
                  </a:cxn>
                </a:cxnLst>
                <a:rect l="0" t="0" r="r" b="b"/>
                <a:pathLst>
                  <a:path w="31" h="6">
                    <a:moveTo>
                      <a:pt x="31" y="0"/>
                    </a:moveTo>
                    <a:lnTo>
                      <a:pt x="0" y="0"/>
                    </a:lnTo>
                    <a:lnTo>
                      <a:pt x="0" y="6"/>
                    </a:lnTo>
                    <a:lnTo>
                      <a:pt x="29" y="6"/>
                    </a:lnTo>
                    <a:lnTo>
                      <a:pt x="31"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6" name="Freeform 201"/>
              <p:cNvSpPr>
                <a:spLocks/>
              </p:cNvSpPr>
              <p:nvPr/>
            </p:nvSpPr>
            <p:spPr bwMode="auto">
              <a:xfrm>
                <a:off x="1514" y="3411"/>
                <a:ext cx="31" cy="6"/>
              </a:xfrm>
              <a:custGeom>
                <a:avLst/>
                <a:gdLst>
                  <a:gd name="T0" fmla="*/ 31 w 31"/>
                  <a:gd name="T1" fmla="*/ 0 h 6"/>
                  <a:gd name="T2" fmla="*/ 0 w 31"/>
                  <a:gd name="T3" fmla="*/ 0 h 6"/>
                  <a:gd name="T4" fmla="*/ 0 w 31"/>
                  <a:gd name="T5" fmla="*/ 6 h 6"/>
                  <a:gd name="T6" fmla="*/ 29 w 31"/>
                  <a:gd name="T7" fmla="*/ 6 h 6"/>
                  <a:gd name="T8" fmla="*/ 31 w 31"/>
                  <a:gd name="T9" fmla="*/ 0 h 6"/>
                </a:gdLst>
                <a:ahLst/>
                <a:cxnLst>
                  <a:cxn ang="0">
                    <a:pos x="T0" y="T1"/>
                  </a:cxn>
                  <a:cxn ang="0">
                    <a:pos x="T2" y="T3"/>
                  </a:cxn>
                  <a:cxn ang="0">
                    <a:pos x="T4" y="T5"/>
                  </a:cxn>
                  <a:cxn ang="0">
                    <a:pos x="T6" y="T7"/>
                  </a:cxn>
                  <a:cxn ang="0">
                    <a:pos x="T8" y="T9"/>
                  </a:cxn>
                </a:cxnLst>
                <a:rect l="0" t="0" r="r" b="b"/>
                <a:pathLst>
                  <a:path w="31" h="6">
                    <a:moveTo>
                      <a:pt x="31" y="0"/>
                    </a:moveTo>
                    <a:lnTo>
                      <a:pt x="0" y="0"/>
                    </a:lnTo>
                    <a:lnTo>
                      <a:pt x="0" y="6"/>
                    </a:lnTo>
                    <a:lnTo>
                      <a:pt x="29" y="6"/>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7" name="Freeform 202"/>
              <p:cNvSpPr>
                <a:spLocks/>
              </p:cNvSpPr>
              <p:nvPr/>
            </p:nvSpPr>
            <p:spPr bwMode="auto">
              <a:xfrm>
                <a:off x="1543" y="3411"/>
                <a:ext cx="165" cy="6"/>
              </a:xfrm>
              <a:custGeom>
                <a:avLst/>
                <a:gdLst>
                  <a:gd name="T0" fmla="*/ 165 w 165"/>
                  <a:gd name="T1" fmla="*/ 0 h 6"/>
                  <a:gd name="T2" fmla="*/ 2 w 165"/>
                  <a:gd name="T3" fmla="*/ 0 h 6"/>
                  <a:gd name="T4" fmla="*/ 0 w 165"/>
                  <a:gd name="T5" fmla="*/ 6 h 6"/>
                  <a:gd name="T6" fmla="*/ 163 w 165"/>
                  <a:gd name="T7" fmla="*/ 6 h 6"/>
                  <a:gd name="T8" fmla="*/ 165 w 165"/>
                  <a:gd name="T9" fmla="*/ 0 h 6"/>
                </a:gdLst>
                <a:ahLst/>
                <a:cxnLst>
                  <a:cxn ang="0">
                    <a:pos x="T0" y="T1"/>
                  </a:cxn>
                  <a:cxn ang="0">
                    <a:pos x="T2" y="T3"/>
                  </a:cxn>
                  <a:cxn ang="0">
                    <a:pos x="T4" y="T5"/>
                  </a:cxn>
                  <a:cxn ang="0">
                    <a:pos x="T6" y="T7"/>
                  </a:cxn>
                  <a:cxn ang="0">
                    <a:pos x="T8" y="T9"/>
                  </a:cxn>
                </a:cxnLst>
                <a:rect l="0" t="0" r="r" b="b"/>
                <a:pathLst>
                  <a:path w="165" h="6">
                    <a:moveTo>
                      <a:pt x="165" y="0"/>
                    </a:moveTo>
                    <a:lnTo>
                      <a:pt x="2" y="0"/>
                    </a:lnTo>
                    <a:lnTo>
                      <a:pt x="0" y="6"/>
                    </a:lnTo>
                    <a:lnTo>
                      <a:pt x="163" y="6"/>
                    </a:lnTo>
                    <a:lnTo>
                      <a:pt x="165"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8" name="Freeform 203"/>
              <p:cNvSpPr>
                <a:spLocks/>
              </p:cNvSpPr>
              <p:nvPr/>
            </p:nvSpPr>
            <p:spPr bwMode="auto">
              <a:xfrm>
                <a:off x="1543" y="3411"/>
                <a:ext cx="165" cy="6"/>
              </a:xfrm>
              <a:custGeom>
                <a:avLst/>
                <a:gdLst>
                  <a:gd name="T0" fmla="*/ 165 w 165"/>
                  <a:gd name="T1" fmla="*/ 0 h 6"/>
                  <a:gd name="T2" fmla="*/ 2 w 165"/>
                  <a:gd name="T3" fmla="*/ 0 h 6"/>
                  <a:gd name="T4" fmla="*/ 0 w 165"/>
                  <a:gd name="T5" fmla="*/ 6 h 6"/>
                  <a:gd name="T6" fmla="*/ 163 w 165"/>
                  <a:gd name="T7" fmla="*/ 6 h 6"/>
                  <a:gd name="T8" fmla="*/ 165 w 165"/>
                  <a:gd name="T9" fmla="*/ 0 h 6"/>
                </a:gdLst>
                <a:ahLst/>
                <a:cxnLst>
                  <a:cxn ang="0">
                    <a:pos x="T0" y="T1"/>
                  </a:cxn>
                  <a:cxn ang="0">
                    <a:pos x="T2" y="T3"/>
                  </a:cxn>
                  <a:cxn ang="0">
                    <a:pos x="T4" y="T5"/>
                  </a:cxn>
                  <a:cxn ang="0">
                    <a:pos x="T6" y="T7"/>
                  </a:cxn>
                  <a:cxn ang="0">
                    <a:pos x="T8" y="T9"/>
                  </a:cxn>
                </a:cxnLst>
                <a:rect l="0" t="0" r="r" b="b"/>
                <a:pathLst>
                  <a:path w="165" h="6">
                    <a:moveTo>
                      <a:pt x="165" y="0"/>
                    </a:moveTo>
                    <a:lnTo>
                      <a:pt x="2" y="0"/>
                    </a:lnTo>
                    <a:lnTo>
                      <a:pt x="0" y="6"/>
                    </a:lnTo>
                    <a:lnTo>
                      <a:pt x="163" y="6"/>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9" name="Freeform 204"/>
              <p:cNvSpPr>
                <a:spLocks/>
              </p:cNvSpPr>
              <p:nvPr/>
            </p:nvSpPr>
            <p:spPr bwMode="auto">
              <a:xfrm>
                <a:off x="1706" y="3411"/>
                <a:ext cx="76" cy="6"/>
              </a:xfrm>
              <a:custGeom>
                <a:avLst/>
                <a:gdLst>
                  <a:gd name="T0" fmla="*/ 74 w 76"/>
                  <a:gd name="T1" fmla="*/ 0 h 6"/>
                  <a:gd name="T2" fmla="*/ 2 w 76"/>
                  <a:gd name="T3" fmla="*/ 0 h 6"/>
                  <a:gd name="T4" fmla="*/ 0 w 76"/>
                  <a:gd name="T5" fmla="*/ 6 h 6"/>
                  <a:gd name="T6" fmla="*/ 76 w 76"/>
                  <a:gd name="T7" fmla="*/ 6 h 6"/>
                  <a:gd name="T8" fmla="*/ 74 w 76"/>
                  <a:gd name="T9" fmla="*/ 0 h 6"/>
                </a:gdLst>
                <a:ahLst/>
                <a:cxnLst>
                  <a:cxn ang="0">
                    <a:pos x="T0" y="T1"/>
                  </a:cxn>
                  <a:cxn ang="0">
                    <a:pos x="T2" y="T3"/>
                  </a:cxn>
                  <a:cxn ang="0">
                    <a:pos x="T4" y="T5"/>
                  </a:cxn>
                  <a:cxn ang="0">
                    <a:pos x="T6" y="T7"/>
                  </a:cxn>
                  <a:cxn ang="0">
                    <a:pos x="T8" y="T9"/>
                  </a:cxn>
                </a:cxnLst>
                <a:rect l="0" t="0" r="r" b="b"/>
                <a:pathLst>
                  <a:path w="76" h="6">
                    <a:moveTo>
                      <a:pt x="74" y="0"/>
                    </a:moveTo>
                    <a:lnTo>
                      <a:pt x="2" y="0"/>
                    </a:lnTo>
                    <a:lnTo>
                      <a:pt x="0" y="6"/>
                    </a:lnTo>
                    <a:lnTo>
                      <a:pt x="76" y="6"/>
                    </a:lnTo>
                    <a:lnTo>
                      <a:pt x="74"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9" name="Group 406"/>
            <p:cNvGrpSpPr>
              <a:grpSpLocks/>
            </p:cNvGrpSpPr>
            <p:nvPr/>
          </p:nvGrpSpPr>
          <p:grpSpPr bwMode="auto">
            <a:xfrm>
              <a:off x="1149" y="2225"/>
              <a:ext cx="5026" cy="1408"/>
              <a:chOff x="1149" y="2225"/>
              <a:chExt cx="5026" cy="1408"/>
            </a:xfrm>
          </p:grpSpPr>
          <p:sp>
            <p:nvSpPr>
              <p:cNvPr id="90" name="Freeform 206"/>
              <p:cNvSpPr>
                <a:spLocks/>
              </p:cNvSpPr>
              <p:nvPr/>
            </p:nvSpPr>
            <p:spPr bwMode="auto">
              <a:xfrm>
                <a:off x="1706" y="3411"/>
                <a:ext cx="76" cy="6"/>
              </a:xfrm>
              <a:custGeom>
                <a:avLst/>
                <a:gdLst>
                  <a:gd name="T0" fmla="*/ 74 w 76"/>
                  <a:gd name="T1" fmla="*/ 0 h 6"/>
                  <a:gd name="T2" fmla="*/ 2 w 76"/>
                  <a:gd name="T3" fmla="*/ 0 h 6"/>
                  <a:gd name="T4" fmla="*/ 0 w 76"/>
                  <a:gd name="T5" fmla="*/ 6 h 6"/>
                  <a:gd name="T6" fmla="*/ 76 w 76"/>
                  <a:gd name="T7" fmla="*/ 6 h 6"/>
                  <a:gd name="T8" fmla="*/ 74 w 76"/>
                  <a:gd name="T9" fmla="*/ 0 h 6"/>
                </a:gdLst>
                <a:ahLst/>
                <a:cxnLst>
                  <a:cxn ang="0">
                    <a:pos x="T0" y="T1"/>
                  </a:cxn>
                  <a:cxn ang="0">
                    <a:pos x="T2" y="T3"/>
                  </a:cxn>
                  <a:cxn ang="0">
                    <a:pos x="T4" y="T5"/>
                  </a:cxn>
                  <a:cxn ang="0">
                    <a:pos x="T6" y="T7"/>
                  </a:cxn>
                  <a:cxn ang="0">
                    <a:pos x="T8" y="T9"/>
                  </a:cxn>
                </a:cxnLst>
                <a:rect l="0" t="0" r="r" b="b"/>
                <a:pathLst>
                  <a:path w="76" h="6">
                    <a:moveTo>
                      <a:pt x="74" y="0"/>
                    </a:moveTo>
                    <a:lnTo>
                      <a:pt x="2" y="0"/>
                    </a:lnTo>
                    <a:lnTo>
                      <a:pt x="0" y="6"/>
                    </a:lnTo>
                    <a:lnTo>
                      <a:pt x="76" y="6"/>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1" name="Rectangle 207"/>
              <p:cNvSpPr>
                <a:spLocks noChangeArrowheads="1"/>
              </p:cNvSpPr>
              <p:nvPr/>
            </p:nvSpPr>
            <p:spPr bwMode="auto">
              <a:xfrm>
                <a:off x="1470" y="3569"/>
                <a:ext cx="55" cy="4"/>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2" name="Rectangle 208"/>
              <p:cNvSpPr>
                <a:spLocks noChangeArrowheads="1"/>
              </p:cNvSpPr>
              <p:nvPr/>
            </p:nvSpPr>
            <p:spPr bwMode="auto">
              <a:xfrm>
                <a:off x="1470" y="3569"/>
                <a:ext cx="55" cy="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3" name="Freeform 209"/>
              <p:cNvSpPr>
                <a:spLocks/>
              </p:cNvSpPr>
              <p:nvPr/>
            </p:nvSpPr>
            <p:spPr bwMode="auto">
              <a:xfrm>
                <a:off x="1470" y="3411"/>
                <a:ext cx="55" cy="158"/>
              </a:xfrm>
              <a:custGeom>
                <a:avLst/>
                <a:gdLst>
                  <a:gd name="T0" fmla="*/ 44 w 55"/>
                  <a:gd name="T1" fmla="*/ 0 h 158"/>
                  <a:gd name="T2" fmla="*/ 14 w 55"/>
                  <a:gd name="T3" fmla="*/ 0 h 158"/>
                  <a:gd name="T4" fmla="*/ 2 w 55"/>
                  <a:gd name="T5" fmla="*/ 0 h 158"/>
                  <a:gd name="T6" fmla="*/ 0 w 55"/>
                  <a:gd name="T7" fmla="*/ 0 h 158"/>
                  <a:gd name="T8" fmla="*/ 0 w 55"/>
                  <a:gd name="T9" fmla="*/ 158 h 158"/>
                  <a:gd name="T10" fmla="*/ 55 w 55"/>
                  <a:gd name="T11" fmla="*/ 158 h 158"/>
                  <a:gd name="T12" fmla="*/ 44 w 55"/>
                  <a:gd name="T13" fmla="*/ 6 h 158"/>
                  <a:gd name="T14" fmla="*/ 44 w 55"/>
                  <a:gd name="T15" fmla="*/ 6 h 158"/>
                  <a:gd name="T16" fmla="*/ 44 w 55"/>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58">
                    <a:moveTo>
                      <a:pt x="44" y="0"/>
                    </a:moveTo>
                    <a:lnTo>
                      <a:pt x="14" y="0"/>
                    </a:lnTo>
                    <a:lnTo>
                      <a:pt x="2" y="0"/>
                    </a:lnTo>
                    <a:lnTo>
                      <a:pt x="0" y="0"/>
                    </a:lnTo>
                    <a:lnTo>
                      <a:pt x="0" y="158"/>
                    </a:lnTo>
                    <a:lnTo>
                      <a:pt x="55" y="158"/>
                    </a:lnTo>
                    <a:lnTo>
                      <a:pt x="44" y="6"/>
                    </a:lnTo>
                    <a:lnTo>
                      <a:pt x="44" y="6"/>
                    </a:lnTo>
                    <a:lnTo>
                      <a:pt x="44"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4" name="Freeform 210"/>
              <p:cNvSpPr>
                <a:spLocks/>
              </p:cNvSpPr>
              <p:nvPr/>
            </p:nvSpPr>
            <p:spPr bwMode="auto">
              <a:xfrm>
                <a:off x="1470" y="3411"/>
                <a:ext cx="55" cy="158"/>
              </a:xfrm>
              <a:custGeom>
                <a:avLst/>
                <a:gdLst>
                  <a:gd name="T0" fmla="*/ 44 w 55"/>
                  <a:gd name="T1" fmla="*/ 0 h 158"/>
                  <a:gd name="T2" fmla="*/ 14 w 55"/>
                  <a:gd name="T3" fmla="*/ 0 h 158"/>
                  <a:gd name="T4" fmla="*/ 2 w 55"/>
                  <a:gd name="T5" fmla="*/ 0 h 158"/>
                  <a:gd name="T6" fmla="*/ 0 w 55"/>
                  <a:gd name="T7" fmla="*/ 0 h 158"/>
                  <a:gd name="T8" fmla="*/ 0 w 55"/>
                  <a:gd name="T9" fmla="*/ 158 h 158"/>
                  <a:gd name="T10" fmla="*/ 55 w 55"/>
                  <a:gd name="T11" fmla="*/ 158 h 158"/>
                  <a:gd name="T12" fmla="*/ 44 w 55"/>
                  <a:gd name="T13" fmla="*/ 6 h 158"/>
                  <a:gd name="T14" fmla="*/ 44 w 55"/>
                  <a:gd name="T15" fmla="*/ 6 h 158"/>
                  <a:gd name="T16" fmla="*/ 44 w 55"/>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58">
                    <a:moveTo>
                      <a:pt x="44" y="0"/>
                    </a:moveTo>
                    <a:lnTo>
                      <a:pt x="14" y="0"/>
                    </a:lnTo>
                    <a:lnTo>
                      <a:pt x="2" y="0"/>
                    </a:lnTo>
                    <a:lnTo>
                      <a:pt x="0" y="0"/>
                    </a:lnTo>
                    <a:lnTo>
                      <a:pt x="0" y="158"/>
                    </a:lnTo>
                    <a:lnTo>
                      <a:pt x="55" y="158"/>
                    </a:lnTo>
                    <a:lnTo>
                      <a:pt x="44" y="6"/>
                    </a:lnTo>
                    <a:lnTo>
                      <a:pt x="44" y="6"/>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5" name="Freeform 211"/>
              <p:cNvSpPr>
                <a:spLocks/>
              </p:cNvSpPr>
              <p:nvPr/>
            </p:nvSpPr>
            <p:spPr bwMode="auto">
              <a:xfrm>
                <a:off x="1470" y="3269"/>
                <a:ext cx="310" cy="142"/>
              </a:xfrm>
              <a:custGeom>
                <a:avLst/>
                <a:gdLst>
                  <a:gd name="T0" fmla="*/ 261 w 310"/>
                  <a:gd name="T1" fmla="*/ 0 h 142"/>
                  <a:gd name="T2" fmla="*/ 14 w 310"/>
                  <a:gd name="T3" fmla="*/ 0 h 142"/>
                  <a:gd name="T4" fmla="*/ 2 w 310"/>
                  <a:gd name="T5" fmla="*/ 0 h 142"/>
                  <a:gd name="T6" fmla="*/ 0 w 310"/>
                  <a:gd name="T7" fmla="*/ 0 h 142"/>
                  <a:gd name="T8" fmla="*/ 0 w 310"/>
                  <a:gd name="T9" fmla="*/ 142 h 142"/>
                  <a:gd name="T10" fmla="*/ 2 w 310"/>
                  <a:gd name="T11" fmla="*/ 142 h 142"/>
                  <a:gd name="T12" fmla="*/ 14 w 310"/>
                  <a:gd name="T13" fmla="*/ 142 h 142"/>
                  <a:gd name="T14" fmla="*/ 44 w 310"/>
                  <a:gd name="T15" fmla="*/ 142 h 142"/>
                  <a:gd name="T16" fmla="*/ 75 w 310"/>
                  <a:gd name="T17" fmla="*/ 142 h 142"/>
                  <a:gd name="T18" fmla="*/ 238 w 310"/>
                  <a:gd name="T19" fmla="*/ 142 h 142"/>
                  <a:gd name="T20" fmla="*/ 310 w 310"/>
                  <a:gd name="T21" fmla="*/ 142 h 142"/>
                  <a:gd name="T22" fmla="*/ 261 w 310"/>
                  <a:gd name="T23" fmla="*/ 7 h 142"/>
                  <a:gd name="T24" fmla="*/ 262 w 310"/>
                  <a:gd name="T25" fmla="*/ 7 h 142"/>
                  <a:gd name="T26" fmla="*/ 262 w 310"/>
                  <a:gd name="T27" fmla="*/ 5 h 142"/>
                  <a:gd name="T28" fmla="*/ 261 w 310"/>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142">
                    <a:moveTo>
                      <a:pt x="261" y="0"/>
                    </a:moveTo>
                    <a:lnTo>
                      <a:pt x="14" y="0"/>
                    </a:lnTo>
                    <a:lnTo>
                      <a:pt x="2" y="0"/>
                    </a:lnTo>
                    <a:lnTo>
                      <a:pt x="0" y="0"/>
                    </a:lnTo>
                    <a:lnTo>
                      <a:pt x="0" y="142"/>
                    </a:lnTo>
                    <a:lnTo>
                      <a:pt x="2" y="142"/>
                    </a:lnTo>
                    <a:lnTo>
                      <a:pt x="14" y="142"/>
                    </a:lnTo>
                    <a:lnTo>
                      <a:pt x="44" y="142"/>
                    </a:lnTo>
                    <a:lnTo>
                      <a:pt x="75" y="142"/>
                    </a:lnTo>
                    <a:lnTo>
                      <a:pt x="238" y="142"/>
                    </a:lnTo>
                    <a:lnTo>
                      <a:pt x="310" y="142"/>
                    </a:lnTo>
                    <a:lnTo>
                      <a:pt x="261" y="7"/>
                    </a:lnTo>
                    <a:lnTo>
                      <a:pt x="262" y="7"/>
                    </a:lnTo>
                    <a:lnTo>
                      <a:pt x="262" y="5"/>
                    </a:lnTo>
                    <a:lnTo>
                      <a:pt x="261" y="0"/>
                    </a:lnTo>
                    <a:close/>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6" name="Freeform 212"/>
              <p:cNvSpPr>
                <a:spLocks/>
              </p:cNvSpPr>
              <p:nvPr/>
            </p:nvSpPr>
            <p:spPr bwMode="auto">
              <a:xfrm>
                <a:off x="1470" y="3269"/>
                <a:ext cx="310" cy="142"/>
              </a:xfrm>
              <a:custGeom>
                <a:avLst/>
                <a:gdLst>
                  <a:gd name="T0" fmla="*/ 261 w 310"/>
                  <a:gd name="T1" fmla="*/ 0 h 142"/>
                  <a:gd name="T2" fmla="*/ 14 w 310"/>
                  <a:gd name="T3" fmla="*/ 0 h 142"/>
                  <a:gd name="T4" fmla="*/ 2 w 310"/>
                  <a:gd name="T5" fmla="*/ 0 h 142"/>
                  <a:gd name="T6" fmla="*/ 0 w 310"/>
                  <a:gd name="T7" fmla="*/ 0 h 142"/>
                  <a:gd name="T8" fmla="*/ 0 w 310"/>
                  <a:gd name="T9" fmla="*/ 142 h 142"/>
                  <a:gd name="T10" fmla="*/ 2 w 310"/>
                  <a:gd name="T11" fmla="*/ 142 h 142"/>
                  <a:gd name="T12" fmla="*/ 14 w 310"/>
                  <a:gd name="T13" fmla="*/ 142 h 142"/>
                  <a:gd name="T14" fmla="*/ 44 w 310"/>
                  <a:gd name="T15" fmla="*/ 142 h 142"/>
                  <a:gd name="T16" fmla="*/ 75 w 310"/>
                  <a:gd name="T17" fmla="*/ 142 h 142"/>
                  <a:gd name="T18" fmla="*/ 238 w 310"/>
                  <a:gd name="T19" fmla="*/ 142 h 142"/>
                  <a:gd name="T20" fmla="*/ 310 w 310"/>
                  <a:gd name="T21" fmla="*/ 142 h 142"/>
                  <a:gd name="T22" fmla="*/ 261 w 310"/>
                  <a:gd name="T23" fmla="*/ 7 h 142"/>
                  <a:gd name="T24" fmla="*/ 262 w 310"/>
                  <a:gd name="T25" fmla="*/ 7 h 142"/>
                  <a:gd name="T26" fmla="*/ 262 w 310"/>
                  <a:gd name="T27" fmla="*/ 5 h 142"/>
                  <a:gd name="T28" fmla="*/ 261 w 310"/>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142">
                    <a:moveTo>
                      <a:pt x="261" y="0"/>
                    </a:moveTo>
                    <a:lnTo>
                      <a:pt x="14" y="0"/>
                    </a:lnTo>
                    <a:lnTo>
                      <a:pt x="2" y="0"/>
                    </a:lnTo>
                    <a:lnTo>
                      <a:pt x="0" y="0"/>
                    </a:lnTo>
                    <a:lnTo>
                      <a:pt x="0" y="142"/>
                    </a:lnTo>
                    <a:lnTo>
                      <a:pt x="2" y="142"/>
                    </a:lnTo>
                    <a:lnTo>
                      <a:pt x="14" y="142"/>
                    </a:lnTo>
                    <a:lnTo>
                      <a:pt x="44" y="142"/>
                    </a:lnTo>
                    <a:lnTo>
                      <a:pt x="75" y="142"/>
                    </a:lnTo>
                    <a:lnTo>
                      <a:pt x="238" y="142"/>
                    </a:lnTo>
                    <a:lnTo>
                      <a:pt x="310" y="142"/>
                    </a:lnTo>
                    <a:lnTo>
                      <a:pt x="261" y="7"/>
                    </a:lnTo>
                    <a:lnTo>
                      <a:pt x="262" y="7"/>
                    </a:lnTo>
                    <a:lnTo>
                      <a:pt x="262" y="5"/>
                    </a:lnTo>
                    <a:lnTo>
                      <a:pt x="2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7" name="Freeform 213"/>
              <p:cNvSpPr>
                <a:spLocks/>
              </p:cNvSpPr>
              <p:nvPr/>
            </p:nvSpPr>
            <p:spPr bwMode="auto">
              <a:xfrm>
                <a:off x="1470" y="3133"/>
                <a:ext cx="293" cy="136"/>
              </a:xfrm>
              <a:custGeom>
                <a:avLst/>
                <a:gdLst>
                  <a:gd name="T0" fmla="*/ 236 w 293"/>
                  <a:gd name="T1" fmla="*/ 0 h 136"/>
                  <a:gd name="T2" fmla="*/ 14 w 293"/>
                  <a:gd name="T3" fmla="*/ 0 h 136"/>
                  <a:gd name="T4" fmla="*/ 4 w 293"/>
                  <a:gd name="T5" fmla="*/ 0 h 136"/>
                  <a:gd name="T6" fmla="*/ 0 w 293"/>
                  <a:gd name="T7" fmla="*/ 0 h 136"/>
                  <a:gd name="T8" fmla="*/ 0 w 293"/>
                  <a:gd name="T9" fmla="*/ 136 h 136"/>
                  <a:gd name="T10" fmla="*/ 2 w 293"/>
                  <a:gd name="T11" fmla="*/ 136 h 136"/>
                  <a:gd name="T12" fmla="*/ 14 w 293"/>
                  <a:gd name="T13" fmla="*/ 136 h 136"/>
                  <a:gd name="T14" fmla="*/ 261 w 293"/>
                  <a:gd name="T15" fmla="*/ 136 h 136"/>
                  <a:gd name="T16" fmla="*/ 264 w 293"/>
                  <a:gd name="T17" fmla="*/ 136 h 136"/>
                  <a:gd name="T18" fmla="*/ 293 w 293"/>
                  <a:gd name="T19" fmla="*/ 136 h 136"/>
                  <a:gd name="T20" fmla="*/ 236 w 293"/>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136">
                    <a:moveTo>
                      <a:pt x="236" y="0"/>
                    </a:moveTo>
                    <a:lnTo>
                      <a:pt x="14" y="0"/>
                    </a:lnTo>
                    <a:lnTo>
                      <a:pt x="4" y="0"/>
                    </a:lnTo>
                    <a:lnTo>
                      <a:pt x="0" y="0"/>
                    </a:lnTo>
                    <a:lnTo>
                      <a:pt x="0" y="136"/>
                    </a:lnTo>
                    <a:lnTo>
                      <a:pt x="2" y="136"/>
                    </a:lnTo>
                    <a:lnTo>
                      <a:pt x="14" y="136"/>
                    </a:lnTo>
                    <a:lnTo>
                      <a:pt x="261" y="136"/>
                    </a:lnTo>
                    <a:lnTo>
                      <a:pt x="264" y="136"/>
                    </a:lnTo>
                    <a:lnTo>
                      <a:pt x="293" y="136"/>
                    </a:lnTo>
                    <a:lnTo>
                      <a:pt x="236"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8" name="Freeform 214"/>
              <p:cNvSpPr>
                <a:spLocks/>
              </p:cNvSpPr>
              <p:nvPr/>
            </p:nvSpPr>
            <p:spPr bwMode="auto">
              <a:xfrm>
                <a:off x="1470" y="3133"/>
                <a:ext cx="293" cy="136"/>
              </a:xfrm>
              <a:custGeom>
                <a:avLst/>
                <a:gdLst>
                  <a:gd name="T0" fmla="*/ 236 w 293"/>
                  <a:gd name="T1" fmla="*/ 0 h 136"/>
                  <a:gd name="T2" fmla="*/ 14 w 293"/>
                  <a:gd name="T3" fmla="*/ 0 h 136"/>
                  <a:gd name="T4" fmla="*/ 4 w 293"/>
                  <a:gd name="T5" fmla="*/ 0 h 136"/>
                  <a:gd name="T6" fmla="*/ 0 w 293"/>
                  <a:gd name="T7" fmla="*/ 0 h 136"/>
                  <a:gd name="T8" fmla="*/ 0 w 293"/>
                  <a:gd name="T9" fmla="*/ 136 h 136"/>
                  <a:gd name="T10" fmla="*/ 2 w 293"/>
                  <a:gd name="T11" fmla="*/ 136 h 136"/>
                  <a:gd name="T12" fmla="*/ 14 w 293"/>
                  <a:gd name="T13" fmla="*/ 136 h 136"/>
                  <a:gd name="T14" fmla="*/ 261 w 293"/>
                  <a:gd name="T15" fmla="*/ 136 h 136"/>
                  <a:gd name="T16" fmla="*/ 264 w 293"/>
                  <a:gd name="T17" fmla="*/ 136 h 136"/>
                  <a:gd name="T18" fmla="*/ 293 w 293"/>
                  <a:gd name="T19" fmla="*/ 136 h 136"/>
                  <a:gd name="T20" fmla="*/ 236 w 293"/>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136">
                    <a:moveTo>
                      <a:pt x="236" y="0"/>
                    </a:moveTo>
                    <a:lnTo>
                      <a:pt x="14" y="0"/>
                    </a:lnTo>
                    <a:lnTo>
                      <a:pt x="4" y="0"/>
                    </a:lnTo>
                    <a:lnTo>
                      <a:pt x="0" y="0"/>
                    </a:lnTo>
                    <a:lnTo>
                      <a:pt x="0" y="136"/>
                    </a:lnTo>
                    <a:lnTo>
                      <a:pt x="2" y="136"/>
                    </a:lnTo>
                    <a:lnTo>
                      <a:pt x="14" y="136"/>
                    </a:lnTo>
                    <a:lnTo>
                      <a:pt x="261" y="136"/>
                    </a:lnTo>
                    <a:lnTo>
                      <a:pt x="264" y="136"/>
                    </a:lnTo>
                    <a:lnTo>
                      <a:pt x="293" y="136"/>
                    </a:lnTo>
                    <a:lnTo>
                      <a:pt x="2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9" name="Freeform 215"/>
              <p:cNvSpPr>
                <a:spLocks/>
              </p:cNvSpPr>
              <p:nvPr/>
            </p:nvSpPr>
            <p:spPr bwMode="auto">
              <a:xfrm>
                <a:off x="1470" y="2953"/>
                <a:ext cx="262" cy="180"/>
              </a:xfrm>
              <a:custGeom>
                <a:avLst/>
                <a:gdLst>
                  <a:gd name="T0" fmla="*/ 179 w 262"/>
                  <a:gd name="T1" fmla="*/ 0 h 180"/>
                  <a:gd name="T2" fmla="*/ 14 w 262"/>
                  <a:gd name="T3" fmla="*/ 0 h 180"/>
                  <a:gd name="T4" fmla="*/ 4 w 262"/>
                  <a:gd name="T5" fmla="*/ 0 h 180"/>
                  <a:gd name="T6" fmla="*/ 0 w 262"/>
                  <a:gd name="T7" fmla="*/ 0 h 180"/>
                  <a:gd name="T8" fmla="*/ 0 w 262"/>
                  <a:gd name="T9" fmla="*/ 180 h 180"/>
                  <a:gd name="T10" fmla="*/ 4 w 262"/>
                  <a:gd name="T11" fmla="*/ 180 h 180"/>
                  <a:gd name="T12" fmla="*/ 14 w 262"/>
                  <a:gd name="T13" fmla="*/ 180 h 180"/>
                  <a:gd name="T14" fmla="*/ 236 w 262"/>
                  <a:gd name="T15" fmla="*/ 180 h 180"/>
                  <a:gd name="T16" fmla="*/ 234 w 262"/>
                  <a:gd name="T17" fmla="*/ 177 h 180"/>
                  <a:gd name="T18" fmla="*/ 262 w 262"/>
                  <a:gd name="T19" fmla="*/ 177 h 180"/>
                  <a:gd name="T20" fmla="*/ 209 w 262"/>
                  <a:gd name="T21" fmla="*/ 62 h 180"/>
                  <a:gd name="T22" fmla="*/ 179 w 262"/>
                  <a:gd name="T2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180">
                    <a:moveTo>
                      <a:pt x="179" y="0"/>
                    </a:moveTo>
                    <a:lnTo>
                      <a:pt x="14" y="0"/>
                    </a:lnTo>
                    <a:lnTo>
                      <a:pt x="4" y="0"/>
                    </a:lnTo>
                    <a:lnTo>
                      <a:pt x="0" y="0"/>
                    </a:lnTo>
                    <a:lnTo>
                      <a:pt x="0" y="180"/>
                    </a:lnTo>
                    <a:lnTo>
                      <a:pt x="4" y="180"/>
                    </a:lnTo>
                    <a:lnTo>
                      <a:pt x="14" y="180"/>
                    </a:lnTo>
                    <a:lnTo>
                      <a:pt x="236" y="180"/>
                    </a:lnTo>
                    <a:lnTo>
                      <a:pt x="234" y="177"/>
                    </a:lnTo>
                    <a:lnTo>
                      <a:pt x="262" y="177"/>
                    </a:lnTo>
                    <a:lnTo>
                      <a:pt x="209" y="62"/>
                    </a:lnTo>
                    <a:lnTo>
                      <a:pt x="179" y="0"/>
                    </a:lnTo>
                    <a:close/>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0" name="Freeform 216"/>
              <p:cNvSpPr>
                <a:spLocks/>
              </p:cNvSpPr>
              <p:nvPr/>
            </p:nvSpPr>
            <p:spPr bwMode="auto">
              <a:xfrm>
                <a:off x="1470" y="2953"/>
                <a:ext cx="262" cy="180"/>
              </a:xfrm>
              <a:custGeom>
                <a:avLst/>
                <a:gdLst>
                  <a:gd name="T0" fmla="*/ 179 w 262"/>
                  <a:gd name="T1" fmla="*/ 0 h 180"/>
                  <a:gd name="T2" fmla="*/ 14 w 262"/>
                  <a:gd name="T3" fmla="*/ 0 h 180"/>
                  <a:gd name="T4" fmla="*/ 4 w 262"/>
                  <a:gd name="T5" fmla="*/ 0 h 180"/>
                  <a:gd name="T6" fmla="*/ 0 w 262"/>
                  <a:gd name="T7" fmla="*/ 0 h 180"/>
                  <a:gd name="T8" fmla="*/ 0 w 262"/>
                  <a:gd name="T9" fmla="*/ 180 h 180"/>
                  <a:gd name="T10" fmla="*/ 4 w 262"/>
                  <a:gd name="T11" fmla="*/ 180 h 180"/>
                  <a:gd name="T12" fmla="*/ 14 w 262"/>
                  <a:gd name="T13" fmla="*/ 180 h 180"/>
                  <a:gd name="T14" fmla="*/ 236 w 262"/>
                  <a:gd name="T15" fmla="*/ 180 h 180"/>
                  <a:gd name="T16" fmla="*/ 234 w 262"/>
                  <a:gd name="T17" fmla="*/ 177 h 180"/>
                  <a:gd name="T18" fmla="*/ 262 w 262"/>
                  <a:gd name="T19" fmla="*/ 177 h 180"/>
                  <a:gd name="T20" fmla="*/ 209 w 262"/>
                  <a:gd name="T21" fmla="*/ 62 h 180"/>
                  <a:gd name="T22" fmla="*/ 179 w 262"/>
                  <a:gd name="T2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180">
                    <a:moveTo>
                      <a:pt x="179" y="0"/>
                    </a:moveTo>
                    <a:lnTo>
                      <a:pt x="14" y="0"/>
                    </a:lnTo>
                    <a:lnTo>
                      <a:pt x="4" y="0"/>
                    </a:lnTo>
                    <a:lnTo>
                      <a:pt x="0" y="0"/>
                    </a:lnTo>
                    <a:lnTo>
                      <a:pt x="0" y="180"/>
                    </a:lnTo>
                    <a:lnTo>
                      <a:pt x="4" y="180"/>
                    </a:lnTo>
                    <a:lnTo>
                      <a:pt x="14" y="180"/>
                    </a:lnTo>
                    <a:lnTo>
                      <a:pt x="236" y="180"/>
                    </a:lnTo>
                    <a:lnTo>
                      <a:pt x="234" y="177"/>
                    </a:lnTo>
                    <a:lnTo>
                      <a:pt x="262" y="177"/>
                    </a:lnTo>
                    <a:lnTo>
                      <a:pt x="209" y="62"/>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1" name="Freeform 217"/>
              <p:cNvSpPr>
                <a:spLocks/>
              </p:cNvSpPr>
              <p:nvPr/>
            </p:nvSpPr>
            <p:spPr bwMode="auto">
              <a:xfrm>
                <a:off x="1470" y="2585"/>
                <a:ext cx="225" cy="368"/>
              </a:xfrm>
              <a:custGeom>
                <a:avLst/>
                <a:gdLst>
                  <a:gd name="T0" fmla="*/ 7 w 225"/>
                  <a:gd name="T1" fmla="*/ 0 h 368"/>
                  <a:gd name="T2" fmla="*/ 0 w 225"/>
                  <a:gd name="T3" fmla="*/ 12 h 368"/>
                  <a:gd name="T4" fmla="*/ 0 w 225"/>
                  <a:gd name="T5" fmla="*/ 14 h 368"/>
                  <a:gd name="T6" fmla="*/ 0 w 225"/>
                  <a:gd name="T7" fmla="*/ 368 h 368"/>
                  <a:gd name="T8" fmla="*/ 4 w 225"/>
                  <a:gd name="T9" fmla="*/ 368 h 368"/>
                  <a:gd name="T10" fmla="*/ 14 w 225"/>
                  <a:gd name="T11" fmla="*/ 368 h 368"/>
                  <a:gd name="T12" fmla="*/ 179 w 225"/>
                  <a:gd name="T13" fmla="*/ 368 h 368"/>
                  <a:gd name="T14" fmla="*/ 225 w 225"/>
                  <a:gd name="T15" fmla="*/ 368 h 368"/>
                  <a:gd name="T16" fmla="*/ 20 w 225"/>
                  <a:gd name="T17" fmla="*/ 23 h 368"/>
                  <a:gd name="T18" fmla="*/ 18 w 225"/>
                  <a:gd name="T19" fmla="*/ 17 h 368"/>
                  <a:gd name="T20" fmla="*/ 12 w 225"/>
                  <a:gd name="T21" fmla="*/ 8 h 368"/>
                  <a:gd name="T22" fmla="*/ 7 w 225"/>
                  <a:gd name="T2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368">
                    <a:moveTo>
                      <a:pt x="7" y="0"/>
                    </a:moveTo>
                    <a:lnTo>
                      <a:pt x="0" y="12"/>
                    </a:lnTo>
                    <a:lnTo>
                      <a:pt x="0" y="14"/>
                    </a:lnTo>
                    <a:lnTo>
                      <a:pt x="0" y="368"/>
                    </a:lnTo>
                    <a:lnTo>
                      <a:pt x="4" y="368"/>
                    </a:lnTo>
                    <a:lnTo>
                      <a:pt x="14" y="368"/>
                    </a:lnTo>
                    <a:lnTo>
                      <a:pt x="179" y="368"/>
                    </a:lnTo>
                    <a:lnTo>
                      <a:pt x="225" y="368"/>
                    </a:lnTo>
                    <a:lnTo>
                      <a:pt x="20" y="23"/>
                    </a:lnTo>
                    <a:lnTo>
                      <a:pt x="18" y="17"/>
                    </a:lnTo>
                    <a:lnTo>
                      <a:pt x="12" y="8"/>
                    </a:lnTo>
                    <a:lnTo>
                      <a:pt x="7"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2" name="Freeform 218"/>
              <p:cNvSpPr>
                <a:spLocks/>
              </p:cNvSpPr>
              <p:nvPr/>
            </p:nvSpPr>
            <p:spPr bwMode="auto">
              <a:xfrm>
                <a:off x="1470" y="2585"/>
                <a:ext cx="225" cy="368"/>
              </a:xfrm>
              <a:custGeom>
                <a:avLst/>
                <a:gdLst>
                  <a:gd name="T0" fmla="*/ 7 w 225"/>
                  <a:gd name="T1" fmla="*/ 0 h 368"/>
                  <a:gd name="T2" fmla="*/ 0 w 225"/>
                  <a:gd name="T3" fmla="*/ 12 h 368"/>
                  <a:gd name="T4" fmla="*/ 0 w 225"/>
                  <a:gd name="T5" fmla="*/ 14 h 368"/>
                  <a:gd name="T6" fmla="*/ 0 w 225"/>
                  <a:gd name="T7" fmla="*/ 368 h 368"/>
                  <a:gd name="T8" fmla="*/ 4 w 225"/>
                  <a:gd name="T9" fmla="*/ 368 h 368"/>
                  <a:gd name="T10" fmla="*/ 14 w 225"/>
                  <a:gd name="T11" fmla="*/ 368 h 368"/>
                  <a:gd name="T12" fmla="*/ 179 w 225"/>
                  <a:gd name="T13" fmla="*/ 368 h 368"/>
                  <a:gd name="T14" fmla="*/ 225 w 225"/>
                  <a:gd name="T15" fmla="*/ 368 h 368"/>
                  <a:gd name="T16" fmla="*/ 20 w 225"/>
                  <a:gd name="T17" fmla="*/ 23 h 368"/>
                  <a:gd name="T18" fmla="*/ 18 w 225"/>
                  <a:gd name="T19" fmla="*/ 17 h 368"/>
                  <a:gd name="T20" fmla="*/ 12 w 225"/>
                  <a:gd name="T21" fmla="*/ 8 h 368"/>
                  <a:gd name="T22" fmla="*/ 7 w 225"/>
                  <a:gd name="T2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368">
                    <a:moveTo>
                      <a:pt x="7" y="0"/>
                    </a:moveTo>
                    <a:lnTo>
                      <a:pt x="0" y="12"/>
                    </a:lnTo>
                    <a:lnTo>
                      <a:pt x="0" y="14"/>
                    </a:lnTo>
                    <a:lnTo>
                      <a:pt x="0" y="368"/>
                    </a:lnTo>
                    <a:lnTo>
                      <a:pt x="4" y="368"/>
                    </a:lnTo>
                    <a:lnTo>
                      <a:pt x="14" y="368"/>
                    </a:lnTo>
                    <a:lnTo>
                      <a:pt x="179" y="368"/>
                    </a:lnTo>
                    <a:lnTo>
                      <a:pt x="225" y="368"/>
                    </a:lnTo>
                    <a:lnTo>
                      <a:pt x="20" y="23"/>
                    </a:lnTo>
                    <a:lnTo>
                      <a:pt x="18" y="17"/>
                    </a:lnTo>
                    <a:lnTo>
                      <a:pt x="12" y="8"/>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3" name="Freeform 219"/>
              <p:cNvSpPr>
                <a:spLocks/>
              </p:cNvSpPr>
              <p:nvPr/>
            </p:nvSpPr>
            <p:spPr bwMode="auto">
              <a:xfrm>
                <a:off x="5363" y="2681"/>
                <a:ext cx="555" cy="738"/>
              </a:xfrm>
              <a:custGeom>
                <a:avLst/>
                <a:gdLst>
                  <a:gd name="T0" fmla="*/ 555 w 555"/>
                  <a:gd name="T1" fmla="*/ 738 h 738"/>
                  <a:gd name="T2" fmla="*/ 413 w 555"/>
                  <a:gd name="T3" fmla="*/ 452 h 738"/>
                  <a:gd name="T4" fmla="*/ 505 w 555"/>
                  <a:gd name="T5" fmla="*/ 452 h 738"/>
                  <a:gd name="T6" fmla="*/ 355 w 555"/>
                  <a:gd name="T7" fmla="*/ 205 h 738"/>
                  <a:gd name="T8" fmla="*/ 434 w 555"/>
                  <a:gd name="T9" fmla="*/ 205 h 738"/>
                  <a:gd name="T10" fmla="*/ 284 w 555"/>
                  <a:gd name="T11" fmla="*/ 10 h 738"/>
                  <a:gd name="T12" fmla="*/ 277 w 555"/>
                  <a:gd name="T13" fmla="*/ 0 h 738"/>
                  <a:gd name="T14" fmla="*/ 271 w 555"/>
                  <a:gd name="T15" fmla="*/ 10 h 738"/>
                  <a:gd name="T16" fmla="*/ 121 w 555"/>
                  <a:gd name="T17" fmla="*/ 205 h 738"/>
                  <a:gd name="T18" fmla="*/ 200 w 555"/>
                  <a:gd name="T19" fmla="*/ 205 h 738"/>
                  <a:gd name="T20" fmla="*/ 50 w 555"/>
                  <a:gd name="T21" fmla="*/ 452 h 738"/>
                  <a:gd name="T22" fmla="*/ 142 w 555"/>
                  <a:gd name="T23" fmla="*/ 452 h 738"/>
                  <a:gd name="T24" fmla="*/ 0 w 555"/>
                  <a:gd name="T25" fmla="*/ 738 h 738"/>
                  <a:gd name="T26" fmla="*/ 277 w 555"/>
                  <a:gd name="T27" fmla="*/ 738 h 738"/>
                  <a:gd name="T28" fmla="*/ 277 w 555"/>
                  <a:gd name="T29" fmla="*/ 717 h 738"/>
                  <a:gd name="T30" fmla="*/ 278 w 555"/>
                  <a:gd name="T31" fmla="*/ 738 h 738"/>
                  <a:gd name="T32" fmla="*/ 555 w 555"/>
                  <a:gd name="T33"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5" h="738">
                    <a:moveTo>
                      <a:pt x="555" y="738"/>
                    </a:moveTo>
                    <a:lnTo>
                      <a:pt x="413" y="452"/>
                    </a:lnTo>
                    <a:lnTo>
                      <a:pt x="505" y="452"/>
                    </a:lnTo>
                    <a:lnTo>
                      <a:pt x="355" y="205"/>
                    </a:lnTo>
                    <a:lnTo>
                      <a:pt x="434" y="205"/>
                    </a:lnTo>
                    <a:lnTo>
                      <a:pt x="284" y="10"/>
                    </a:lnTo>
                    <a:lnTo>
                      <a:pt x="277" y="0"/>
                    </a:lnTo>
                    <a:lnTo>
                      <a:pt x="271" y="10"/>
                    </a:lnTo>
                    <a:lnTo>
                      <a:pt x="121" y="205"/>
                    </a:lnTo>
                    <a:lnTo>
                      <a:pt x="200" y="205"/>
                    </a:lnTo>
                    <a:lnTo>
                      <a:pt x="50" y="452"/>
                    </a:lnTo>
                    <a:lnTo>
                      <a:pt x="142" y="452"/>
                    </a:lnTo>
                    <a:lnTo>
                      <a:pt x="0" y="738"/>
                    </a:lnTo>
                    <a:lnTo>
                      <a:pt x="277" y="738"/>
                    </a:lnTo>
                    <a:lnTo>
                      <a:pt x="277" y="717"/>
                    </a:lnTo>
                    <a:lnTo>
                      <a:pt x="278" y="738"/>
                    </a:lnTo>
                    <a:lnTo>
                      <a:pt x="555" y="738"/>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4" name="Freeform 220"/>
              <p:cNvSpPr>
                <a:spLocks/>
              </p:cNvSpPr>
              <p:nvPr/>
            </p:nvSpPr>
            <p:spPr bwMode="auto">
              <a:xfrm>
                <a:off x="5363" y="2681"/>
                <a:ext cx="555" cy="738"/>
              </a:xfrm>
              <a:custGeom>
                <a:avLst/>
                <a:gdLst>
                  <a:gd name="T0" fmla="*/ 555 w 555"/>
                  <a:gd name="T1" fmla="*/ 738 h 738"/>
                  <a:gd name="T2" fmla="*/ 413 w 555"/>
                  <a:gd name="T3" fmla="*/ 452 h 738"/>
                  <a:gd name="T4" fmla="*/ 505 w 555"/>
                  <a:gd name="T5" fmla="*/ 452 h 738"/>
                  <a:gd name="T6" fmla="*/ 355 w 555"/>
                  <a:gd name="T7" fmla="*/ 205 h 738"/>
                  <a:gd name="T8" fmla="*/ 434 w 555"/>
                  <a:gd name="T9" fmla="*/ 205 h 738"/>
                  <a:gd name="T10" fmla="*/ 284 w 555"/>
                  <a:gd name="T11" fmla="*/ 10 h 738"/>
                  <a:gd name="T12" fmla="*/ 277 w 555"/>
                  <a:gd name="T13" fmla="*/ 0 h 738"/>
                  <a:gd name="T14" fmla="*/ 271 w 555"/>
                  <a:gd name="T15" fmla="*/ 10 h 738"/>
                  <a:gd name="T16" fmla="*/ 121 w 555"/>
                  <a:gd name="T17" fmla="*/ 205 h 738"/>
                  <a:gd name="T18" fmla="*/ 200 w 555"/>
                  <a:gd name="T19" fmla="*/ 205 h 738"/>
                  <a:gd name="T20" fmla="*/ 50 w 555"/>
                  <a:gd name="T21" fmla="*/ 452 h 738"/>
                  <a:gd name="T22" fmla="*/ 142 w 555"/>
                  <a:gd name="T23" fmla="*/ 452 h 738"/>
                  <a:gd name="T24" fmla="*/ 0 w 555"/>
                  <a:gd name="T25" fmla="*/ 738 h 738"/>
                  <a:gd name="T26" fmla="*/ 277 w 555"/>
                  <a:gd name="T27" fmla="*/ 738 h 738"/>
                  <a:gd name="T28" fmla="*/ 277 w 555"/>
                  <a:gd name="T29" fmla="*/ 717 h 738"/>
                  <a:gd name="T30" fmla="*/ 278 w 555"/>
                  <a:gd name="T31" fmla="*/ 738 h 738"/>
                  <a:gd name="T32" fmla="*/ 555 w 555"/>
                  <a:gd name="T33"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5" h="738">
                    <a:moveTo>
                      <a:pt x="555" y="738"/>
                    </a:moveTo>
                    <a:lnTo>
                      <a:pt x="413" y="452"/>
                    </a:lnTo>
                    <a:lnTo>
                      <a:pt x="505" y="452"/>
                    </a:lnTo>
                    <a:lnTo>
                      <a:pt x="355" y="205"/>
                    </a:lnTo>
                    <a:lnTo>
                      <a:pt x="434" y="205"/>
                    </a:lnTo>
                    <a:lnTo>
                      <a:pt x="284" y="10"/>
                    </a:lnTo>
                    <a:lnTo>
                      <a:pt x="277" y="0"/>
                    </a:lnTo>
                    <a:lnTo>
                      <a:pt x="271" y="10"/>
                    </a:lnTo>
                    <a:lnTo>
                      <a:pt x="121" y="205"/>
                    </a:lnTo>
                    <a:lnTo>
                      <a:pt x="200" y="205"/>
                    </a:lnTo>
                    <a:lnTo>
                      <a:pt x="50" y="452"/>
                    </a:lnTo>
                    <a:lnTo>
                      <a:pt x="142" y="452"/>
                    </a:lnTo>
                    <a:lnTo>
                      <a:pt x="0" y="738"/>
                    </a:lnTo>
                    <a:lnTo>
                      <a:pt x="277" y="738"/>
                    </a:lnTo>
                    <a:lnTo>
                      <a:pt x="277" y="717"/>
                    </a:lnTo>
                    <a:lnTo>
                      <a:pt x="278" y="738"/>
                    </a:lnTo>
                    <a:lnTo>
                      <a:pt x="555" y="7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5" name="Freeform 221"/>
              <p:cNvSpPr>
                <a:spLocks/>
              </p:cNvSpPr>
              <p:nvPr/>
            </p:nvSpPr>
            <p:spPr bwMode="auto">
              <a:xfrm>
                <a:off x="5528" y="3235"/>
                <a:ext cx="225" cy="341"/>
              </a:xfrm>
              <a:custGeom>
                <a:avLst/>
                <a:gdLst>
                  <a:gd name="T0" fmla="*/ 225 w 225"/>
                  <a:gd name="T1" fmla="*/ 82 h 341"/>
                  <a:gd name="T2" fmla="*/ 142 w 225"/>
                  <a:gd name="T3" fmla="*/ 141 h 341"/>
                  <a:gd name="T4" fmla="*/ 113 w 225"/>
                  <a:gd name="T5" fmla="*/ 2 h 341"/>
                  <a:gd name="T6" fmla="*/ 113 w 225"/>
                  <a:gd name="T7" fmla="*/ 0 h 341"/>
                  <a:gd name="T8" fmla="*/ 113 w 225"/>
                  <a:gd name="T9" fmla="*/ 0 h 341"/>
                  <a:gd name="T10" fmla="*/ 113 w 225"/>
                  <a:gd name="T11" fmla="*/ 0 h 341"/>
                  <a:gd name="T12" fmla="*/ 113 w 225"/>
                  <a:gd name="T13" fmla="*/ 2 h 341"/>
                  <a:gd name="T14" fmla="*/ 85 w 225"/>
                  <a:gd name="T15" fmla="*/ 141 h 341"/>
                  <a:gd name="T16" fmla="*/ 0 w 225"/>
                  <a:gd name="T17" fmla="*/ 82 h 341"/>
                  <a:gd name="T18" fmla="*/ 74 w 225"/>
                  <a:gd name="T19" fmla="*/ 180 h 341"/>
                  <a:gd name="T20" fmla="*/ 50 w 225"/>
                  <a:gd name="T21" fmla="*/ 341 h 341"/>
                  <a:gd name="T22" fmla="*/ 112 w 225"/>
                  <a:gd name="T23" fmla="*/ 341 h 341"/>
                  <a:gd name="T24" fmla="*/ 175 w 225"/>
                  <a:gd name="T25" fmla="*/ 341 h 341"/>
                  <a:gd name="T26" fmla="*/ 151 w 225"/>
                  <a:gd name="T27" fmla="*/ 180 h 341"/>
                  <a:gd name="T28" fmla="*/ 225 w 225"/>
                  <a:gd name="T29"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341">
                    <a:moveTo>
                      <a:pt x="225" y="82"/>
                    </a:moveTo>
                    <a:lnTo>
                      <a:pt x="142" y="141"/>
                    </a:lnTo>
                    <a:lnTo>
                      <a:pt x="113" y="2"/>
                    </a:lnTo>
                    <a:lnTo>
                      <a:pt x="113" y="0"/>
                    </a:lnTo>
                    <a:lnTo>
                      <a:pt x="113" y="0"/>
                    </a:lnTo>
                    <a:lnTo>
                      <a:pt x="113" y="0"/>
                    </a:lnTo>
                    <a:lnTo>
                      <a:pt x="113" y="2"/>
                    </a:lnTo>
                    <a:lnTo>
                      <a:pt x="85" y="141"/>
                    </a:lnTo>
                    <a:lnTo>
                      <a:pt x="0" y="82"/>
                    </a:lnTo>
                    <a:lnTo>
                      <a:pt x="74" y="180"/>
                    </a:lnTo>
                    <a:lnTo>
                      <a:pt x="50" y="341"/>
                    </a:lnTo>
                    <a:lnTo>
                      <a:pt x="112" y="341"/>
                    </a:lnTo>
                    <a:lnTo>
                      <a:pt x="175" y="341"/>
                    </a:lnTo>
                    <a:lnTo>
                      <a:pt x="151" y="180"/>
                    </a:lnTo>
                    <a:lnTo>
                      <a:pt x="225" y="82"/>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6" name="Freeform 222"/>
              <p:cNvSpPr>
                <a:spLocks/>
              </p:cNvSpPr>
              <p:nvPr/>
            </p:nvSpPr>
            <p:spPr bwMode="auto">
              <a:xfrm>
                <a:off x="5528" y="3235"/>
                <a:ext cx="225" cy="341"/>
              </a:xfrm>
              <a:custGeom>
                <a:avLst/>
                <a:gdLst>
                  <a:gd name="T0" fmla="*/ 225 w 225"/>
                  <a:gd name="T1" fmla="*/ 82 h 341"/>
                  <a:gd name="T2" fmla="*/ 142 w 225"/>
                  <a:gd name="T3" fmla="*/ 141 h 341"/>
                  <a:gd name="T4" fmla="*/ 113 w 225"/>
                  <a:gd name="T5" fmla="*/ 2 h 341"/>
                  <a:gd name="T6" fmla="*/ 113 w 225"/>
                  <a:gd name="T7" fmla="*/ 0 h 341"/>
                  <a:gd name="T8" fmla="*/ 113 w 225"/>
                  <a:gd name="T9" fmla="*/ 0 h 341"/>
                  <a:gd name="T10" fmla="*/ 113 w 225"/>
                  <a:gd name="T11" fmla="*/ 0 h 341"/>
                  <a:gd name="T12" fmla="*/ 113 w 225"/>
                  <a:gd name="T13" fmla="*/ 2 h 341"/>
                  <a:gd name="T14" fmla="*/ 85 w 225"/>
                  <a:gd name="T15" fmla="*/ 141 h 341"/>
                  <a:gd name="T16" fmla="*/ 0 w 225"/>
                  <a:gd name="T17" fmla="*/ 82 h 341"/>
                  <a:gd name="T18" fmla="*/ 74 w 225"/>
                  <a:gd name="T19" fmla="*/ 180 h 341"/>
                  <a:gd name="T20" fmla="*/ 50 w 225"/>
                  <a:gd name="T21" fmla="*/ 341 h 341"/>
                  <a:gd name="T22" fmla="*/ 112 w 225"/>
                  <a:gd name="T23" fmla="*/ 341 h 341"/>
                  <a:gd name="T24" fmla="*/ 175 w 225"/>
                  <a:gd name="T25" fmla="*/ 341 h 341"/>
                  <a:gd name="T26" fmla="*/ 151 w 225"/>
                  <a:gd name="T27" fmla="*/ 180 h 341"/>
                  <a:gd name="T28" fmla="*/ 225 w 225"/>
                  <a:gd name="T29"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341">
                    <a:moveTo>
                      <a:pt x="225" y="82"/>
                    </a:moveTo>
                    <a:lnTo>
                      <a:pt x="142" y="141"/>
                    </a:lnTo>
                    <a:lnTo>
                      <a:pt x="113" y="2"/>
                    </a:lnTo>
                    <a:lnTo>
                      <a:pt x="113" y="0"/>
                    </a:lnTo>
                    <a:lnTo>
                      <a:pt x="113" y="0"/>
                    </a:lnTo>
                    <a:lnTo>
                      <a:pt x="113" y="0"/>
                    </a:lnTo>
                    <a:lnTo>
                      <a:pt x="113" y="2"/>
                    </a:lnTo>
                    <a:lnTo>
                      <a:pt x="85" y="141"/>
                    </a:lnTo>
                    <a:lnTo>
                      <a:pt x="0" y="82"/>
                    </a:lnTo>
                    <a:lnTo>
                      <a:pt x="74" y="180"/>
                    </a:lnTo>
                    <a:lnTo>
                      <a:pt x="50" y="341"/>
                    </a:lnTo>
                    <a:lnTo>
                      <a:pt x="112" y="341"/>
                    </a:lnTo>
                    <a:lnTo>
                      <a:pt x="175" y="341"/>
                    </a:lnTo>
                    <a:lnTo>
                      <a:pt x="151" y="180"/>
                    </a:lnTo>
                    <a:lnTo>
                      <a:pt x="225"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7" name="Rectangle 223"/>
              <p:cNvSpPr>
                <a:spLocks noChangeArrowheads="1"/>
              </p:cNvSpPr>
              <p:nvPr/>
            </p:nvSpPr>
            <p:spPr bwMode="auto">
              <a:xfrm>
                <a:off x="5718" y="2886"/>
                <a:ext cx="79" cy="1"/>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8" name="Rectangle 224"/>
              <p:cNvSpPr>
                <a:spLocks noChangeArrowheads="1"/>
              </p:cNvSpPr>
              <p:nvPr/>
            </p:nvSpPr>
            <p:spPr bwMode="auto">
              <a:xfrm>
                <a:off x="5718" y="2886"/>
                <a:ext cx="79"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9" name="Rectangle 225"/>
              <p:cNvSpPr>
                <a:spLocks noChangeArrowheads="1"/>
              </p:cNvSpPr>
              <p:nvPr/>
            </p:nvSpPr>
            <p:spPr bwMode="auto">
              <a:xfrm>
                <a:off x="5776" y="3133"/>
                <a:ext cx="92" cy="2"/>
              </a:xfrm>
              <a:prstGeom prst="rect">
                <a:avLst/>
              </a:prstGeom>
              <a:solidFill>
                <a:srgbClr val="8ECB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0" name="Rectangle 226"/>
              <p:cNvSpPr>
                <a:spLocks noChangeArrowheads="1"/>
              </p:cNvSpPr>
              <p:nvPr/>
            </p:nvSpPr>
            <p:spPr bwMode="auto">
              <a:xfrm>
                <a:off x="5776" y="3133"/>
                <a:ext cx="92"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1" name="Freeform 227"/>
              <p:cNvSpPr>
                <a:spLocks/>
              </p:cNvSpPr>
              <p:nvPr/>
            </p:nvSpPr>
            <p:spPr bwMode="auto">
              <a:xfrm>
                <a:off x="5680" y="3419"/>
                <a:ext cx="238" cy="152"/>
              </a:xfrm>
              <a:custGeom>
                <a:avLst/>
                <a:gdLst>
                  <a:gd name="T0" fmla="*/ 238 w 238"/>
                  <a:gd name="T1" fmla="*/ 0 h 152"/>
                  <a:gd name="T2" fmla="*/ 0 w 238"/>
                  <a:gd name="T3" fmla="*/ 0 h 152"/>
                  <a:gd name="T4" fmla="*/ 23 w 238"/>
                  <a:gd name="T5" fmla="*/ 152 h 152"/>
                  <a:gd name="T6" fmla="*/ 23 w 238"/>
                  <a:gd name="T7" fmla="*/ 152 h 152"/>
                  <a:gd name="T8" fmla="*/ 0 w 238"/>
                  <a:gd name="T9" fmla="*/ 2 h 152"/>
                  <a:gd name="T10" fmla="*/ 238 w 238"/>
                  <a:gd name="T11" fmla="*/ 2 h 152"/>
                  <a:gd name="T12" fmla="*/ 238 w 238"/>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38" h="152">
                    <a:moveTo>
                      <a:pt x="238" y="0"/>
                    </a:moveTo>
                    <a:lnTo>
                      <a:pt x="0" y="0"/>
                    </a:lnTo>
                    <a:lnTo>
                      <a:pt x="23" y="152"/>
                    </a:lnTo>
                    <a:lnTo>
                      <a:pt x="23" y="152"/>
                    </a:lnTo>
                    <a:lnTo>
                      <a:pt x="0" y="2"/>
                    </a:lnTo>
                    <a:lnTo>
                      <a:pt x="238" y="2"/>
                    </a:lnTo>
                    <a:lnTo>
                      <a:pt x="238"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2" name="Freeform 228"/>
              <p:cNvSpPr>
                <a:spLocks/>
              </p:cNvSpPr>
              <p:nvPr/>
            </p:nvSpPr>
            <p:spPr bwMode="auto">
              <a:xfrm>
                <a:off x="5680" y="3419"/>
                <a:ext cx="238" cy="152"/>
              </a:xfrm>
              <a:custGeom>
                <a:avLst/>
                <a:gdLst>
                  <a:gd name="T0" fmla="*/ 238 w 238"/>
                  <a:gd name="T1" fmla="*/ 0 h 152"/>
                  <a:gd name="T2" fmla="*/ 0 w 238"/>
                  <a:gd name="T3" fmla="*/ 0 h 152"/>
                  <a:gd name="T4" fmla="*/ 23 w 238"/>
                  <a:gd name="T5" fmla="*/ 152 h 152"/>
                  <a:gd name="T6" fmla="*/ 23 w 238"/>
                  <a:gd name="T7" fmla="*/ 152 h 152"/>
                  <a:gd name="T8" fmla="*/ 0 w 238"/>
                  <a:gd name="T9" fmla="*/ 2 h 152"/>
                  <a:gd name="T10" fmla="*/ 238 w 238"/>
                  <a:gd name="T11" fmla="*/ 2 h 152"/>
                  <a:gd name="T12" fmla="*/ 238 w 238"/>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38" h="152">
                    <a:moveTo>
                      <a:pt x="238" y="0"/>
                    </a:moveTo>
                    <a:lnTo>
                      <a:pt x="0" y="0"/>
                    </a:lnTo>
                    <a:lnTo>
                      <a:pt x="23" y="152"/>
                    </a:lnTo>
                    <a:lnTo>
                      <a:pt x="23" y="152"/>
                    </a:lnTo>
                    <a:lnTo>
                      <a:pt x="0" y="2"/>
                    </a:lnTo>
                    <a:lnTo>
                      <a:pt x="238" y="2"/>
                    </a:lnTo>
                    <a:lnTo>
                      <a:pt x="2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 name="Freeform 229"/>
              <p:cNvSpPr>
                <a:spLocks/>
              </p:cNvSpPr>
              <p:nvPr/>
            </p:nvSpPr>
            <p:spPr bwMode="auto">
              <a:xfrm>
                <a:off x="5643" y="2685"/>
                <a:ext cx="275" cy="734"/>
              </a:xfrm>
              <a:custGeom>
                <a:avLst/>
                <a:gdLst>
                  <a:gd name="T0" fmla="*/ 0 w 275"/>
                  <a:gd name="T1" fmla="*/ 0 h 734"/>
                  <a:gd name="T2" fmla="*/ 0 w 275"/>
                  <a:gd name="T3" fmla="*/ 557 h 734"/>
                  <a:gd name="T4" fmla="*/ 27 w 275"/>
                  <a:gd name="T5" fmla="*/ 691 h 734"/>
                  <a:gd name="T6" fmla="*/ 110 w 275"/>
                  <a:gd name="T7" fmla="*/ 632 h 734"/>
                  <a:gd name="T8" fmla="*/ 36 w 275"/>
                  <a:gd name="T9" fmla="*/ 730 h 734"/>
                  <a:gd name="T10" fmla="*/ 37 w 275"/>
                  <a:gd name="T11" fmla="*/ 734 h 734"/>
                  <a:gd name="T12" fmla="*/ 275 w 275"/>
                  <a:gd name="T13" fmla="*/ 734 h 734"/>
                  <a:gd name="T14" fmla="*/ 133 w 275"/>
                  <a:gd name="T15" fmla="*/ 450 h 734"/>
                  <a:gd name="T16" fmla="*/ 133 w 275"/>
                  <a:gd name="T17" fmla="*/ 450 h 734"/>
                  <a:gd name="T18" fmla="*/ 133 w 275"/>
                  <a:gd name="T19" fmla="*/ 448 h 734"/>
                  <a:gd name="T20" fmla="*/ 225 w 275"/>
                  <a:gd name="T21" fmla="*/ 448 h 734"/>
                  <a:gd name="T22" fmla="*/ 75 w 275"/>
                  <a:gd name="T23" fmla="*/ 201 h 734"/>
                  <a:gd name="T24" fmla="*/ 75 w 275"/>
                  <a:gd name="T25" fmla="*/ 201 h 734"/>
                  <a:gd name="T26" fmla="*/ 75 w 275"/>
                  <a:gd name="T27" fmla="*/ 201 h 734"/>
                  <a:gd name="T28" fmla="*/ 154 w 275"/>
                  <a:gd name="T29" fmla="*/ 201 h 734"/>
                  <a:gd name="T30" fmla="*/ 4 w 275"/>
                  <a:gd name="T31" fmla="*/ 6 h 734"/>
                  <a:gd name="T32" fmla="*/ 0 w 275"/>
                  <a:gd name="T33"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734">
                    <a:moveTo>
                      <a:pt x="0" y="0"/>
                    </a:moveTo>
                    <a:lnTo>
                      <a:pt x="0" y="557"/>
                    </a:lnTo>
                    <a:lnTo>
                      <a:pt x="27" y="691"/>
                    </a:lnTo>
                    <a:lnTo>
                      <a:pt x="110" y="632"/>
                    </a:lnTo>
                    <a:lnTo>
                      <a:pt x="36" y="730"/>
                    </a:lnTo>
                    <a:lnTo>
                      <a:pt x="37" y="734"/>
                    </a:lnTo>
                    <a:lnTo>
                      <a:pt x="275" y="734"/>
                    </a:lnTo>
                    <a:lnTo>
                      <a:pt x="133" y="450"/>
                    </a:lnTo>
                    <a:lnTo>
                      <a:pt x="133" y="450"/>
                    </a:lnTo>
                    <a:lnTo>
                      <a:pt x="133" y="448"/>
                    </a:lnTo>
                    <a:lnTo>
                      <a:pt x="225" y="448"/>
                    </a:lnTo>
                    <a:lnTo>
                      <a:pt x="75" y="201"/>
                    </a:lnTo>
                    <a:lnTo>
                      <a:pt x="75" y="201"/>
                    </a:lnTo>
                    <a:lnTo>
                      <a:pt x="75" y="201"/>
                    </a:lnTo>
                    <a:lnTo>
                      <a:pt x="154" y="201"/>
                    </a:lnTo>
                    <a:lnTo>
                      <a:pt x="4" y="6"/>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4" name="Freeform 230"/>
              <p:cNvSpPr>
                <a:spLocks/>
              </p:cNvSpPr>
              <p:nvPr/>
            </p:nvSpPr>
            <p:spPr bwMode="auto">
              <a:xfrm>
                <a:off x="5643" y="2685"/>
                <a:ext cx="275" cy="734"/>
              </a:xfrm>
              <a:custGeom>
                <a:avLst/>
                <a:gdLst>
                  <a:gd name="T0" fmla="*/ 0 w 275"/>
                  <a:gd name="T1" fmla="*/ 0 h 734"/>
                  <a:gd name="T2" fmla="*/ 0 w 275"/>
                  <a:gd name="T3" fmla="*/ 557 h 734"/>
                  <a:gd name="T4" fmla="*/ 27 w 275"/>
                  <a:gd name="T5" fmla="*/ 691 h 734"/>
                  <a:gd name="T6" fmla="*/ 110 w 275"/>
                  <a:gd name="T7" fmla="*/ 632 h 734"/>
                  <a:gd name="T8" fmla="*/ 36 w 275"/>
                  <a:gd name="T9" fmla="*/ 730 h 734"/>
                  <a:gd name="T10" fmla="*/ 37 w 275"/>
                  <a:gd name="T11" fmla="*/ 734 h 734"/>
                  <a:gd name="T12" fmla="*/ 275 w 275"/>
                  <a:gd name="T13" fmla="*/ 734 h 734"/>
                  <a:gd name="T14" fmla="*/ 133 w 275"/>
                  <a:gd name="T15" fmla="*/ 450 h 734"/>
                  <a:gd name="T16" fmla="*/ 133 w 275"/>
                  <a:gd name="T17" fmla="*/ 450 h 734"/>
                  <a:gd name="T18" fmla="*/ 133 w 275"/>
                  <a:gd name="T19" fmla="*/ 448 h 734"/>
                  <a:gd name="T20" fmla="*/ 225 w 275"/>
                  <a:gd name="T21" fmla="*/ 448 h 734"/>
                  <a:gd name="T22" fmla="*/ 75 w 275"/>
                  <a:gd name="T23" fmla="*/ 201 h 734"/>
                  <a:gd name="T24" fmla="*/ 75 w 275"/>
                  <a:gd name="T25" fmla="*/ 201 h 734"/>
                  <a:gd name="T26" fmla="*/ 75 w 275"/>
                  <a:gd name="T27" fmla="*/ 201 h 734"/>
                  <a:gd name="T28" fmla="*/ 154 w 275"/>
                  <a:gd name="T29" fmla="*/ 201 h 734"/>
                  <a:gd name="T30" fmla="*/ 4 w 275"/>
                  <a:gd name="T31" fmla="*/ 6 h 734"/>
                  <a:gd name="T32" fmla="*/ 0 w 275"/>
                  <a:gd name="T33"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734">
                    <a:moveTo>
                      <a:pt x="0" y="0"/>
                    </a:moveTo>
                    <a:lnTo>
                      <a:pt x="0" y="557"/>
                    </a:lnTo>
                    <a:lnTo>
                      <a:pt x="27" y="691"/>
                    </a:lnTo>
                    <a:lnTo>
                      <a:pt x="110" y="632"/>
                    </a:lnTo>
                    <a:lnTo>
                      <a:pt x="36" y="730"/>
                    </a:lnTo>
                    <a:lnTo>
                      <a:pt x="37" y="734"/>
                    </a:lnTo>
                    <a:lnTo>
                      <a:pt x="275" y="734"/>
                    </a:lnTo>
                    <a:lnTo>
                      <a:pt x="133" y="450"/>
                    </a:lnTo>
                    <a:lnTo>
                      <a:pt x="133" y="450"/>
                    </a:lnTo>
                    <a:lnTo>
                      <a:pt x="133" y="448"/>
                    </a:lnTo>
                    <a:lnTo>
                      <a:pt x="225" y="448"/>
                    </a:lnTo>
                    <a:lnTo>
                      <a:pt x="75" y="201"/>
                    </a:lnTo>
                    <a:lnTo>
                      <a:pt x="75" y="201"/>
                    </a:lnTo>
                    <a:lnTo>
                      <a:pt x="75" y="201"/>
                    </a:lnTo>
                    <a:lnTo>
                      <a:pt x="154" y="201"/>
                    </a:lnTo>
                    <a:lnTo>
                      <a:pt x="4"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5" name="Freeform 231"/>
              <p:cNvSpPr>
                <a:spLocks/>
              </p:cNvSpPr>
              <p:nvPr/>
            </p:nvSpPr>
            <p:spPr bwMode="auto">
              <a:xfrm>
                <a:off x="5643" y="3242"/>
                <a:ext cx="110" cy="329"/>
              </a:xfrm>
              <a:custGeom>
                <a:avLst/>
                <a:gdLst>
                  <a:gd name="T0" fmla="*/ 0 w 110"/>
                  <a:gd name="T1" fmla="*/ 0 h 329"/>
                  <a:gd name="T2" fmla="*/ 0 w 110"/>
                  <a:gd name="T3" fmla="*/ 329 h 329"/>
                  <a:gd name="T4" fmla="*/ 60 w 110"/>
                  <a:gd name="T5" fmla="*/ 329 h 329"/>
                  <a:gd name="T6" fmla="*/ 37 w 110"/>
                  <a:gd name="T7" fmla="*/ 177 h 329"/>
                  <a:gd name="T8" fmla="*/ 36 w 110"/>
                  <a:gd name="T9" fmla="*/ 173 h 329"/>
                  <a:gd name="T10" fmla="*/ 110 w 110"/>
                  <a:gd name="T11" fmla="*/ 75 h 329"/>
                  <a:gd name="T12" fmla="*/ 27 w 110"/>
                  <a:gd name="T13" fmla="*/ 134 h 329"/>
                  <a:gd name="T14" fmla="*/ 0 w 110"/>
                  <a:gd name="T15" fmla="*/ 0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329">
                    <a:moveTo>
                      <a:pt x="0" y="0"/>
                    </a:moveTo>
                    <a:lnTo>
                      <a:pt x="0" y="329"/>
                    </a:lnTo>
                    <a:lnTo>
                      <a:pt x="60" y="329"/>
                    </a:lnTo>
                    <a:lnTo>
                      <a:pt x="37" y="177"/>
                    </a:lnTo>
                    <a:lnTo>
                      <a:pt x="36" y="173"/>
                    </a:lnTo>
                    <a:lnTo>
                      <a:pt x="110" y="75"/>
                    </a:lnTo>
                    <a:lnTo>
                      <a:pt x="27" y="134"/>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6" name="Freeform 232"/>
              <p:cNvSpPr>
                <a:spLocks/>
              </p:cNvSpPr>
              <p:nvPr/>
            </p:nvSpPr>
            <p:spPr bwMode="auto">
              <a:xfrm>
                <a:off x="5643" y="3242"/>
                <a:ext cx="110" cy="329"/>
              </a:xfrm>
              <a:custGeom>
                <a:avLst/>
                <a:gdLst>
                  <a:gd name="T0" fmla="*/ 0 w 110"/>
                  <a:gd name="T1" fmla="*/ 0 h 329"/>
                  <a:gd name="T2" fmla="*/ 0 w 110"/>
                  <a:gd name="T3" fmla="*/ 329 h 329"/>
                  <a:gd name="T4" fmla="*/ 60 w 110"/>
                  <a:gd name="T5" fmla="*/ 329 h 329"/>
                  <a:gd name="T6" fmla="*/ 37 w 110"/>
                  <a:gd name="T7" fmla="*/ 177 h 329"/>
                  <a:gd name="T8" fmla="*/ 36 w 110"/>
                  <a:gd name="T9" fmla="*/ 173 h 329"/>
                  <a:gd name="T10" fmla="*/ 110 w 110"/>
                  <a:gd name="T11" fmla="*/ 75 h 329"/>
                  <a:gd name="T12" fmla="*/ 27 w 110"/>
                  <a:gd name="T13" fmla="*/ 134 h 329"/>
                  <a:gd name="T14" fmla="*/ 0 w 110"/>
                  <a:gd name="T15" fmla="*/ 0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329">
                    <a:moveTo>
                      <a:pt x="0" y="0"/>
                    </a:moveTo>
                    <a:lnTo>
                      <a:pt x="0" y="329"/>
                    </a:lnTo>
                    <a:lnTo>
                      <a:pt x="60" y="329"/>
                    </a:lnTo>
                    <a:lnTo>
                      <a:pt x="37" y="177"/>
                    </a:lnTo>
                    <a:lnTo>
                      <a:pt x="36" y="173"/>
                    </a:lnTo>
                    <a:lnTo>
                      <a:pt x="110" y="75"/>
                    </a:lnTo>
                    <a:lnTo>
                      <a:pt x="27" y="13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7" name="Oval 233"/>
              <p:cNvSpPr>
                <a:spLocks noChangeArrowheads="1"/>
              </p:cNvSpPr>
              <p:nvPr/>
            </p:nvSpPr>
            <p:spPr bwMode="auto">
              <a:xfrm>
                <a:off x="4046" y="2696"/>
                <a:ext cx="282" cy="550"/>
              </a:xfrm>
              <a:prstGeom prst="ellipse">
                <a:avLst/>
              </a:pr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8" name="Freeform 234"/>
              <p:cNvSpPr>
                <a:spLocks/>
              </p:cNvSpPr>
              <p:nvPr/>
            </p:nvSpPr>
            <p:spPr bwMode="auto">
              <a:xfrm>
                <a:off x="4163" y="3017"/>
                <a:ext cx="53" cy="552"/>
              </a:xfrm>
              <a:custGeom>
                <a:avLst/>
                <a:gdLst>
                  <a:gd name="T0" fmla="*/ 19 w 53"/>
                  <a:gd name="T1" fmla="*/ 0 h 552"/>
                  <a:gd name="T2" fmla="*/ 0 w 53"/>
                  <a:gd name="T3" fmla="*/ 552 h 552"/>
                  <a:gd name="T4" fmla="*/ 53 w 53"/>
                  <a:gd name="T5" fmla="*/ 552 h 552"/>
                  <a:gd name="T6" fmla="*/ 19 w 53"/>
                  <a:gd name="T7" fmla="*/ 0 h 552"/>
                </a:gdLst>
                <a:ahLst/>
                <a:cxnLst>
                  <a:cxn ang="0">
                    <a:pos x="T0" y="T1"/>
                  </a:cxn>
                  <a:cxn ang="0">
                    <a:pos x="T2" y="T3"/>
                  </a:cxn>
                  <a:cxn ang="0">
                    <a:pos x="T4" y="T5"/>
                  </a:cxn>
                  <a:cxn ang="0">
                    <a:pos x="T6" y="T7"/>
                  </a:cxn>
                </a:cxnLst>
                <a:rect l="0" t="0" r="r" b="b"/>
                <a:pathLst>
                  <a:path w="53" h="552">
                    <a:moveTo>
                      <a:pt x="19" y="0"/>
                    </a:moveTo>
                    <a:lnTo>
                      <a:pt x="0" y="552"/>
                    </a:lnTo>
                    <a:lnTo>
                      <a:pt x="53" y="552"/>
                    </a:lnTo>
                    <a:lnTo>
                      <a:pt x="19" y="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9" name="Freeform 235"/>
              <p:cNvSpPr>
                <a:spLocks/>
              </p:cNvSpPr>
              <p:nvPr/>
            </p:nvSpPr>
            <p:spPr bwMode="auto">
              <a:xfrm>
                <a:off x="4163" y="3017"/>
                <a:ext cx="53" cy="552"/>
              </a:xfrm>
              <a:custGeom>
                <a:avLst/>
                <a:gdLst>
                  <a:gd name="T0" fmla="*/ 19 w 53"/>
                  <a:gd name="T1" fmla="*/ 0 h 552"/>
                  <a:gd name="T2" fmla="*/ 0 w 53"/>
                  <a:gd name="T3" fmla="*/ 552 h 552"/>
                  <a:gd name="T4" fmla="*/ 53 w 53"/>
                  <a:gd name="T5" fmla="*/ 552 h 552"/>
                  <a:gd name="T6" fmla="*/ 19 w 53"/>
                  <a:gd name="T7" fmla="*/ 0 h 552"/>
                </a:gdLst>
                <a:ahLst/>
                <a:cxnLst>
                  <a:cxn ang="0">
                    <a:pos x="T0" y="T1"/>
                  </a:cxn>
                  <a:cxn ang="0">
                    <a:pos x="T2" y="T3"/>
                  </a:cxn>
                  <a:cxn ang="0">
                    <a:pos x="T4" y="T5"/>
                  </a:cxn>
                  <a:cxn ang="0">
                    <a:pos x="T6" y="T7"/>
                  </a:cxn>
                </a:cxnLst>
                <a:rect l="0" t="0" r="r" b="b"/>
                <a:pathLst>
                  <a:path w="53" h="552">
                    <a:moveTo>
                      <a:pt x="19" y="0"/>
                    </a:moveTo>
                    <a:lnTo>
                      <a:pt x="0" y="552"/>
                    </a:lnTo>
                    <a:lnTo>
                      <a:pt x="53" y="552"/>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0" name="Freeform 236"/>
              <p:cNvSpPr>
                <a:spLocks noEditPoints="1"/>
              </p:cNvSpPr>
              <p:nvPr/>
            </p:nvSpPr>
            <p:spPr bwMode="auto">
              <a:xfrm>
                <a:off x="4292" y="2786"/>
                <a:ext cx="36" cy="201"/>
              </a:xfrm>
              <a:custGeom>
                <a:avLst/>
                <a:gdLst>
                  <a:gd name="T0" fmla="*/ 20 w 20"/>
                  <a:gd name="T1" fmla="*/ 107 h 107"/>
                  <a:gd name="T2" fmla="*/ 20 w 20"/>
                  <a:gd name="T3" fmla="*/ 107 h 107"/>
                  <a:gd name="T4" fmla="*/ 20 w 20"/>
                  <a:gd name="T5" fmla="*/ 104 h 107"/>
                  <a:gd name="T6" fmla="*/ 20 w 20"/>
                  <a:gd name="T7" fmla="*/ 104 h 107"/>
                  <a:gd name="T8" fmla="*/ 20 w 20"/>
                  <a:gd name="T9" fmla="*/ 103 h 107"/>
                  <a:gd name="T10" fmla="*/ 20 w 20"/>
                  <a:gd name="T11" fmla="*/ 103 h 107"/>
                  <a:gd name="T12" fmla="*/ 20 w 20"/>
                  <a:gd name="T13" fmla="*/ 103 h 107"/>
                  <a:gd name="T14" fmla="*/ 20 w 20"/>
                  <a:gd name="T15" fmla="*/ 103 h 107"/>
                  <a:gd name="T16" fmla="*/ 20 w 20"/>
                  <a:gd name="T17" fmla="*/ 103 h 107"/>
                  <a:gd name="T18" fmla="*/ 20 w 20"/>
                  <a:gd name="T19" fmla="*/ 102 h 107"/>
                  <a:gd name="T20" fmla="*/ 20 w 20"/>
                  <a:gd name="T21" fmla="*/ 102 h 107"/>
                  <a:gd name="T22" fmla="*/ 20 w 20"/>
                  <a:gd name="T23" fmla="*/ 102 h 107"/>
                  <a:gd name="T24" fmla="*/ 20 w 20"/>
                  <a:gd name="T25" fmla="*/ 102 h 107"/>
                  <a:gd name="T26" fmla="*/ 20 w 20"/>
                  <a:gd name="T27" fmla="*/ 101 h 107"/>
                  <a:gd name="T28" fmla="*/ 20 w 20"/>
                  <a:gd name="T29" fmla="*/ 101 h 107"/>
                  <a:gd name="T30" fmla="*/ 20 w 20"/>
                  <a:gd name="T31" fmla="*/ 101 h 107"/>
                  <a:gd name="T32" fmla="*/ 20 w 20"/>
                  <a:gd name="T33" fmla="*/ 101 h 107"/>
                  <a:gd name="T34" fmla="*/ 20 w 20"/>
                  <a:gd name="T35" fmla="*/ 100 h 107"/>
                  <a:gd name="T36" fmla="*/ 20 w 20"/>
                  <a:gd name="T37" fmla="*/ 100 h 107"/>
                  <a:gd name="T38" fmla="*/ 20 w 20"/>
                  <a:gd name="T39" fmla="*/ 100 h 107"/>
                  <a:gd name="T40" fmla="*/ 20 w 20"/>
                  <a:gd name="T41" fmla="*/ 100 h 107"/>
                  <a:gd name="T42" fmla="*/ 20 w 20"/>
                  <a:gd name="T43" fmla="*/ 100 h 107"/>
                  <a:gd name="T44" fmla="*/ 20 w 20"/>
                  <a:gd name="T45" fmla="*/ 99 h 107"/>
                  <a:gd name="T46" fmla="*/ 20 w 20"/>
                  <a:gd name="T47" fmla="*/ 99 h 107"/>
                  <a:gd name="T48" fmla="*/ 20 w 20"/>
                  <a:gd name="T49" fmla="*/ 99 h 107"/>
                  <a:gd name="T50" fmla="*/ 20 w 20"/>
                  <a:gd name="T51" fmla="*/ 97 h 107"/>
                  <a:gd name="T52" fmla="*/ 20 w 20"/>
                  <a:gd name="T53" fmla="*/ 97 h 107"/>
                  <a:gd name="T54" fmla="*/ 20 w 20"/>
                  <a:gd name="T55" fmla="*/ 96 h 107"/>
                  <a:gd name="T56" fmla="*/ 20 w 20"/>
                  <a:gd name="T57" fmla="*/ 95 h 107"/>
                  <a:gd name="T58" fmla="*/ 20 w 20"/>
                  <a:gd name="T59" fmla="*/ 94 h 107"/>
                  <a:gd name="T60" fmla="*/ 1 w 20"/>
                  <a:gd name="T61" fmla="*/ 2 h 107"/>
                  <a:gd name="T62" fmla="*/ 1 w 20"/>
                  <a:gd name="T63" fmla="*/ 2 h 107"/>
                  <a:gd name="T64" fmla="*/ 0 w 20"/>
                  <a:gd name="T65" fmla="*/ 2 h 107"/>
                  <a:gd name="T66" fmla="*/ 0 w 20"/>
                  <a:gd name="T67" fmla="*/ 2 h 107"/>
                  <a:gd name="T68" fmla="*/ 0 w 20"/>
                  <a:gd name="T69" fmla="*/ 1 h 107"/>
                  <a:gd name="T70" fmla="*/ 0 w 20"/>
                  <a:gd name="T71" fmla="*/ 1 h 107"/>
                  <a:gd name="T72" fmla="*/ 0 w 20"/>
                  <a:gd name="T73" fmla="*/ 1 h 107"/>
                  <a:gd name="T74" fmla="*/ 0 w 20"/>
                  <a:gd name="T75" fmla="*/ 1 h 107"/>
                  <a:gd name="T76" fmla="*/ 0 w 20"/>
                  <a:gd name="T77" fmla="*/ 1 h 107"/>
                  <a:gd name="T78" fmla="*/ 0 w 20"/>
                  <a:gd name="T79" fmla="*/ 1 h 107"/>
                  <a:gd name="T80" fmla="*/ 0 w 20"/>
                  <a:gd name="T81" fmla="*/ 0 h 107"/>
                  <a:gd name="T82" fmla="*/ 0 w 20"/>
                  <a:gd name="T83" fmla="*/ 0 h 107"/>
                  <a:gd name="T84" fmla="*/ 0 w 20"/>
                  <a:gd name="T85" fmla="*/ 0 h 107"/>
                  <a:gd name="T86" fmla="*/ 0 w 20"/>
                  <a:gd name="T87" fmla="*/ 0 h 107"/>
                  <a:gd name="T88" fmla="*/ 0 w 20"/>
                  <a:gd name="T8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07">
                    <a:moveTo>
                      <a:pt x="20" y="107"/>
                    </a:moveTo>
                    <a:cubicBezTo>
                      <a:pt x="20" y="107"/>
                      <a:pt x="20" y="107"/>
                      <a:pt x="20" y="107"/>
                    </a:cubicBezTo>
                    <a:cubicBezTo>
                      <a:pt x="20" y="107"/>
                      <a:pt x="20" y="107"/>
                      <a:pt x="20" y="107"/>
                    </a:cubicBezTo>
                    <a:moveTo>
                      <a:pt x="20" y="107"/>
                    </a:moveTo>
                    <a:cubicBezTo>
                      <a:pt x="20" y="107"/>
                      <a:pt x="20" y="107"/>
                      <a:pt x="20" y="107"/>
                    </a:cubicBezTo>
                    <a:cubicBezTo>
                      <a:pt x="20" y="107"/>
                      <a:pt x="20" y="107"/>
                      <a:pt x="20" y="107"/>
                    </a:cubicBezTo>
                    <a:moveTo>
                      <a:pt x="20" y="104"/>
                    </a:moveTo>
                    <a:cubicBezTo>
                      <a:pt x="20" y="104"/>
                      <a:pt x="20" y="104"/>
                      <a:pt x="20" y="104"/>
                    </a:cubicBezTo>
                    <a:cubicBezTo>
                      <a:pt x="20" y="104"/>
                      <a:pt x="20" y="104"/>
                      <a:pt x="20" y="104"/>
                    </a:cubicBezTo>
                    <a:moveTo>
                      <a:pt x="20" y="104"/>
                    </a:moveTo>
                    <a:cubicBezTo>
                      <a:pt x="20" y="104"/>
                      <a:pt x="20" y="104"/>
                      <a:pt x="20" y="104"/>
                    </a:cubicBezTo>
                    <a:cubicBezTo>
                      <a:pt x="20" y="104"/>
                      <a:pt x="20" y="104"/>
                      <a:pt x="20" y="104"/>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2"/>
                    </a:moveTo>
                    <a:cubicBezTo>
                      <a:pt x="20" y="102"/>
                      <a:pt x="20" y="102"/>
                      <a:pt x="20" y="102"/>
                    </a:cubicBezTo>
                    <a:cubicBezTo>
                      <a:pt x="20" y="102"/>
                      <a:pt x="20" y="102"/>
                      <a:pt x="20" y="102"/>
                    </a:cubicBezTo>
                    <a:moveTo>
                      <a:pt x="20" y="102"/>
                    </a:moveTo>
                    <a:cubicBezTo>
                      <a:pt x="20" y="102"/>
                      <a:pt x="20" y="102"/>
                      <a:pt x="20" y="102"/>
                    </a:cubicBezTo>
                    <a:cubicBezTo>
                      <a:pt x="20" y="102"/>
                      <a:pt x="20" y="102"/>
                      <a:pt x="20" y="102"/>
                    </a:cubicBezTo>
                    <a:moveTo>
                      <a:pt x="20" y="102"/>
                    </a:moveTo>
                    <a:cubicBezTo>
                      <a:pt x="20" y="102"/>
                      <a:pt x="20" y="102"/>
                      <a:pt x="20" y="102"/>
                    </a:cubicBezTo>
                    <a:cubicBezTo>
                      <a:pt x="20" y="102"/>
                      <a:pt x="20" y="102"/>
                      <a:pt x="20" y="102"/>
                    </a:cubicBezTo>
                    <a:moveTo>
                      <a:pt x="20" y="102"/>
                    </a:moveTo>
                    <a:cubicBezTo>
                      <a:pt x="20" y="102"/>
                      <a:pt x="20" y="102"/>
                      <a:pt x="20" y="102"/>
                    </a:cubicBezTo>
                    <a:cubicBezTo>
                      <a:pt x="20" y="102"/>
                      <a:pt x="20" y="102"/>
                      <a:pt x="20" y="102"/>
                    </a:cubicBezTo>
                    <a:moveTo>
                      <a:pt x="20" y="101"/>
                    </a:moveTo>
                    <a:cubicBezTo>
                      <a:pt x="20" y="101"/>
                      <a:pt x="20" y="101"/>
                      <a:pt x="20" y="101"/>
                    </a:cubicBezTo>
                    <a:cubicBezTo>
                      <a:pt x="20" y="101"/>
                      <a:pt x="20" y="101"/>
                      <a:pt x="20" y="101"/>
                    </a:cubicBezTo>
                    <a:moveTo>
                      <a:pt x="20" y="101"/>
                    </a:moveTo>
                    <a:cubicBezTo>
                      <a:pt x="20" y="101"/>
                      <a:pt x="20" y="101"/>
                      <a:pt x="20" y="101"/>
                    </a:cubicBezTo>
                    <a:cubicBezTo>
                      <a:pt x="20" y="101"/>
                      <a:pt x="20" y="101"/>
                      <a:pt x="20" y="101"/>
                    </a:cubicBezTo>
                    <a:moveTo>
                      <a:pt x="20" y="101"/>
                    </a:moveTo>
                    <a:cubicBezTo>
                      <a:pt x="20" y="101"/>
                      <a:pt x="20" y="101"/>
                      <a:pt x="20" y="101"/>
                    </a:cubicBezTo>
                    <a:cubicBezTo>
                      <a:pt x="20" y="101"/>
                      <a:pt x="20" y="101"/>
                      <a:pt x="20" y="101"/>
                    </a:cubicBezTo>
                    <a:moveTo>
                      <a:pt x="20" y="101"/>
                    </a:moveTo>
                    <a:cubicBezTo>
                      <a:pt x="20" y="101"/>
                      <a:pt x="20" y="101"/>
                      <a:pt x="20" y="101"/>
                    </a:cubicBezTo>
                    <a:cubicBezTo>
                      <a:pt x="20" y="101"/>
                      <a:pt x="20" y="101"/>
                      <a:pt x="20" y="101"/>
                    </a:cubicBezTo>
                    <a:moveTo>
                      <a:pt x="20" y="100"/>
                    </a:moveTo>
                    <a:cubicBezTo>
                      <a:pt x="20" y="100"/>
                      <a:pt x="20" y="101"/>
                      <a:pt x="20" y="101"/>
                    </a:cubicBezTo>
                    <a:cubicBezTo>
                      <a:pt x="20" y="101"/>
                      <a:pt x="20" y="100"/>
                      <a:pt x="20" y="100"/>
                    </a:cubicBezTo>
                    <a:moveTo>
                      <a:pt x="20" y="100"/>
                    </a:moveTo>
                    <a:cubicBezTo>
                      <a:pt x="20" y="100"/>
                      <a:pt x="20" y="100"/>
                      <a:pt x="20" y="100"/>
                    </a:cubicBezTo>
                    <a:cubicBezTo>
                      <a:pt x="20" y="100"/>
                      <a:pt x="20" y="100"/>
                      <a:pt x="20" y="100"/>
                    </a:cubicBezTo>
                    <a:moveTo>
                      <a:pt x="20" y="100"/>
                    </a:moveTo>
                    <a:cubicBezTo>
                      <a:pt x="20" y="100"/>
                      <a:pt x="20" y="100"/>
                      <a:pt x="20" y="100"/>
                    </a:cubicBezTo>
                    <a:cubicBezTo>
                      <a:pt x="20" y="100"/>
                      <a:pt x="20" y="100"/>
                      <a:pt x="20" y="100"/>
                    </a:cubicBezTo>
                    <a:moveTo>
                      <a:pt x="20" y="100"/>
                    </a:moveTo>
                    <a:cubicBezTo>
                      <a:pt x="20" y="100"/>
                      <a:pt x="20" y="100"/>
                      <a:pt x="20" y="100"/>
                    </a:cubicBezTo>
                    <a:cubicBezTo>
                      <a:pt x="20" y="100"/>
                      <a:pt x="20" y="100"/>
                      <a:pt x="20" y="100"/>
                    </a:cubicBezTo>
                    <a:moveTo>
                      <a:pt x="20" y="100"/>
                    </a:moveTo>
                    <a:cubicBezTo>
                      <a:pt x="20" y="100"/>
                      <a:pt x="20" y="100"/>
                      <a:pt x="20" y="100"/>
                    </a:cubicBezTo>
                    <a:cubicBezTo>
                      <a:pt x="20" y="100"/>
                      <a:pt x="20" y="100"/>
                      <a:pt x="20" y="100"/>
                    </a:cubicBezTo>
                    <a:moveTo>
                      <a:pt x="20" y="99"/>
                    </a:moveTo>
                    <a:cubicBezTo>
                      <a:pt x="20" y="99"/>
                      <a:pt x="20" y="99"/>
                      <a:pt x="20" y="99"/>
                    </a:cubicBezTo>
                    <a:cubicBezTo>
                      <a:pt x="20" y="99"/>
                      <a:pt x="20" y="99"/>
                      <a:pt x="20" y="99"/>
                    </a:cubicBezTo>
                    <a:moveTo>
                      <a:pt x="20" y="99"/>
                    </a:moveTo>
                    <a:cubicBezTo>
                      <a:pt x="20" y="99"/>
                      <a:pt x="20" y="99"/>
                      <a:pt x="20" y="99"/>
                    </a:cubicBezTo>
                    <a:cubicBezTo>
                      <a:pt x="20" y="99"/>
                      <a:pt x="20" y="99"/>
                      <a:pt x="20" y="99"/>
                    </a:cubicBezTo>
                    <a:moveTo>
                      <a:pt x="20" y="99"/>
                    </a:moveTo>
                    <a:cubicBezTo>
                      <a:pt x="20" y="99"/>
                      <a:pt x="20" y="99"/>
                      <a:pt x="20" y="99"/>
                    </a:cubicBezTo>
                    <a:cubicBezTo>
                      <a:pt x="20" y="99"/>
                      <a:pt x="20" y="99"/>
                      <a:pt x="20" y="99"/>
                    </a:cubicBezTo>
                    <a:moveTo>
                      <a:pt x="20" y="97"/>
                    </a:moveTo>
                    <a:cubicBezTo>
                      <a:pt x="20" y="97"/>
                      <a:pt x="20" y="97"/>
                      <a:pt x="20" y="97"/>
                    </a:cubicBezTo>
                    <a:cubicBezTo>
                      <a:pt x="20" y="97"/>
                      <a:pt x="20" y="97"/>
                      <a:pt x="20" y="97"/>
                    </a:cubicBezTo>
                    <a:moveTo>
                      <a:pt x="20" y="97"/>
                    </a:moveTo>
                    <a:cubicBezTo>
                      <a:pt x="20" y="97"/>
                      <a:pt x="20" y="97"/>
                      <a:pt x="20" y="97"/>
                    </a:cubicBezTo>
                    <a:cubicBezTo>
                      <a:pt x="20" y="97"/>
                      <a:pt x="20" y="97"/>
                      <a:pt x="20" y="97"/>
                    </a:cubicBezTo>
                    <a:moveTo>
                      <a:pt x="20" y="96"/>
                    </a:moveTo>
                    <a:cubicBezTo>
                      <a:pt x="20" y="96"/>
                      <a:pt x="20" y="96"/>
                      <a:pt x="20" y="96"/>
                    </a:cubicBezTo>
                    <a:cubicBezTo>
                      <a:pt x="20" y="96"/>
                      <a:pt x="20" y="96"/>
                      <a:pt x="20" y="96"/>
                    </a:cubicBezTo>
                    <a:moveTo>
                      <a:pt x="20" y="95"/>
                    </a:moveTo>
                    <a:cubicBezTo>
                      <a:pt x="20" y="96"/>
                      <a:pt x="20" y="96"/>
                      <a:pt x="20" y="96"/>
                    </a:cubicBezTo>
                    <a:cubicBezTo>
                      <a:pt x="20" y="96"/>
                      <a:pt x="20" y="96"/>
                      <a:pt x="20" y="95"/>
                    </a:cubicBezTo>
                    <a:moveTo>
                      <a:pt x="20" y="94"/>
                    </a:moveTo>
                    <a:cubicBezTo>
                      <a:pt x="20" y="95"/>
                      <a:pt x="20" y="95"/>
                      <a:pt x="20" y="95"/>
                    </a:cubicBezTo>
                    <a:cubicBezTo>
                      <a:pt x="20" y="95"/>
                      <a:pt x="20" y="95"/>
                      <a:pt x="20" y="94"/>
                    </a:cubicBezTo>
                    <a:moveTo>
                      <a:pt x="1" y="2"/>
                    </a:moveTo>
                    <a:cubicBezTo>
                      <a:pt x="12" y="27"/>
                      <a:pt x="20" y="59"/>
                      <a:pt x="20" y="94"/>
                    </a:cubicBezTo>
                    <a:cubicBezTo>
                      <a:pt x="20" y="59"/>
                      <a:pt x="12" y="27"/>
                      <a:pt x="1" y="2"/>
                    </a:cubicBezTo>
                    <a:moveTo>
                      <a:pt x="1" y="2"/>
                    </a:moveTo>
                    <a:cubicBezTo>
                      <a:pt x="1" y="2"/>
                      <a:pt x="1" y="2"/>
                      <a:pt x="1" y="2"/>
                    </a:cubicBezTo>
                    <a:cubicBezTo>
                      <a:pt x="1" y="2"/>
                      <a:pt x="1" y="2"/>
                      <a:pt x="1" y="2"/>
                    </a:cubicBezTo>
                    <a:moveTo>
                      <a:pt x="0" y="2"/>
                    </a:moveTo>
                    <a:cubicBezTo>
                      <a:pt x="1" y="2"/>
                      <a:pt x="1" y="2"/>
                      <a:pt x="1" y="2"/>
                    </a:cubicBezTo>
                    <a:cubicBezTo>
                      <a:pt x="1" y="2"/>
                      <a:pt x="1" y="2"/>
                      <a:pt x="0" y="2"/>
                    </a:cubicBezTo>
                    <a:moveTo>
                      <a:pt x="0" y="2"/>
                    </a:moveTo>
                    <a:cubicBezTo>
                      <a:pt x="0" y="2"/>
                      <a:pt x="0" y="2"/>
                      <a:pt x="0" y="2"/>
                    </a:cubicBezTo>
                    <a:cubicBezTo>
                      <a:pt x="0" y="2"/>
                      <a:pt x="0" y="2"/>
                      <a:pt x="0" y="2"/>
                    </a:cubicBezTo>
                    <a:moveTo>
                      <a:pt x="0" y="1"/>
                    </a:moveTo>
                    <a:cubicBezTo>
                      <a:pt x="0" y="1"/>
                      <a:pt x="0" y="2"/>
                      <a:pt x="0" y="2"/>
                    </a:cubicBezTo>
                    <a:cubicBezTo>
                      <a:pt x="0" y="2"/>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1"/>
                      <a:pt x="0" y="1"/>
                      <a:pt x="0" y="1"/>
                    </a:cubicBezTo>
                    <a:cubicBezTo>
                      <a:pt x="0" y="1"/>
                      <a:pt x="0" y="1"/>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1" name="Freeform 237"/>
              <p:cNvSpPr>
                <a:spLocks/>
              </p:cNvSpPr>
              <p:nvPr/>
            </p:nvSpPr>
            <p:spPr bwMode="auto">
              <a:xfrm>
                <a:off x="4188" y="2696"/>
                <a:ext cx="140" cy="550"/>
              </a:xfrm>
              <a:custGeom>
                <a:avLst/>
                <a:gdLst>
                  <a:gd name="T0" fmla="*/ 0 w 79"/>
                  <a:gd name="T1" fmla="*/ 217 h 293"/>
                  <a:gd name="T2" fmla="*/ 79 w 79"/>
                  <a:gd name="T3" fmla="*/ 155 h 293"/>
                  <a:gd name="T4" fmla="*/ 79 w 79"/>
                  <a:gd name="T5" fmla="*/ 155 h 293"/>
                  <a:gd name="T6" fmla="*/ 79 w 79"/>
                  <a:gd name="T7" fmla="*/ 152 h 293"/>
                  <a:gd name="T8" fmla="*/ 79 w 79"/>
                  <a:gd name="T9" fmla="*/ 152 h 293"/>
                  <a:gd name="T10" fmla="*/ 79 w 79"/>
                  <a:gd name="T11" fmla="*/ 151 h 293"/>
                  <a:gd name="T12" fmla="*/ 79 w 79"/>
                  <a:gd name="T13" fmla="*/ 151 h 293"/>
                  <a:gd name="T14" fmla="*/ 79 w 79"/>
                  <a:gd name="T15" fmla="*/ 151 h 293"/>
                  <a:gd name="T16" fmla="*/ 79 w 79"/>
                  <a:gd name="T17" fmla="*/ 151 h 293"/>
                  <a:gd name="T18" fmla="*/ 79 w 79"/>
                  <a:gd name="T19" fmla="*/ 151 h 293"/>
                  <a:gd name="T20" fmla="*/ 79 w 79"/>
                  <a:gd name="T21" fmla="*/ 150 h 293"/>
                  <a:gd name="T22" fmla="*/ 79 w 79"/>
                  <a:gd name="T23" fmla="*/ 150 h 293"/>
                  <a:gd name="T24" fmla="*/ 79 w 79"/>
                  <a:gd name="T25" fmla="*/ 150 h 293"/>
                  <a:gd name="T26" fmla="*/ 79 w 79"/>
                  <a:gd name="T27" fmla="*/ 150 h 293"/>
                  <a:gd name="T28" fmla="*/ 79 w 79"/>
                  <a:gd name="T29" fmla="*/ 149 h 293"/>
                  <a:gd name="T30" fmla="*/ 79 w 79"/>
                  <a:gd name="T31" fmla="*/ 149 h 293"/>
                  <a:gd name="T32" fmla="*/ 79 w 79"/>
                  <a:gd name="T33" fmla="*/ 149 h 293"/>
                  <a:gd name="T34" fmla="*/ 79 w 79"/>
                  <a:gd name="T35" fmla="*/ 149 h 293"/>
                  <a:gd name="T36" fmla="*/ 79 w 79"/>
                  <a:gd name="T37" fmla="*/ 149 h 293"/>
                  <a:gd name="T38" fmla="*/ 79 w 79"/>
                  <a:gd name="T39" fmla="*/ 148 h 293"/>
                  <a:gd name="T40" fmla="*/ 79 w 79"/>
                  <a:gd name="T41" fmla="*/ 148 h 293"/>
                  <a:gd name="T42" fmla="*/ 79 w 79"/>
                  <a:gd name="T43" fmla="*/ 148 h 293"/>
                  <a:gd name="T44" fmla="*/ 79 w 79"/>
                  <a:gd name="T45" fmla="*/ 148 h 293"/>
                  <a:gd name="T46" fmla="*/ 79 w 79"/>
                  <a:gd name="T47" fmla="*/ 147 h 293"/>
                  <a:gd name="T48" fmla="*/ 79 w 79"/>
                  <a:gd name="T49" fmla="*/ 147 h 293"/>
                  <a:gd name="T50" fmla="*/ 79 w 79"/>
                  <a:gd name="T51" fmla="*/ 147 h 293"/>
                  <a:gd name="T52" fmla="*/ 79 w 79"/>
                  <a:gd name="T53" fmla="*/ 147 h 293"/>
                  <a:gd name="T54" fmla="*/ 79 w 79"/>
                  <a:gd name="T55" fmla="*/ 145 h 293"/>
                  <a:gd name="T56" fmla="*/ 79 w 79"/>
                  <a:gd name="T57" fmla="*/ 145 h 293"/>
                  <a:gd name="T58" fmla="*/ 79 w 79"/>
                  <a:gd name="T59" fmla="*/ 144 h 293"/>
                  <a:gd name="T60" fmla="*/ 79 w 79"/>
                  <a:gd name="T61" fmla="*/ 144 h 293"/>
                  <a:gd name="T62" fmla="*/ 79 w 79"/>
                  <a:gd name="T63" fmla="*/ 143 h 293"/>
                  <a:gd name="T64" fmla="*/ 79 w 79"/>
                  <a:gd name="T65" fmla="*/ 142 h 293"/>
                  <a:gd name="T66" fmla="*/ 60 w 79"/>
                  <a:gd name="T67" fmla="*/ 50 h 293"/>
                  <a:gd name="T68" fmla="*/ 60 w 79"/>
                  <a:gd name="T69" fmla="*/ 50 h 293"/>
                  <a:gd name="T70" fmla="*/ 59 w 79"/>
                  <a:gd name="T71" fmla="*/ 50 h 293"/>
                  <a:gd name="T72" fmla="*/ 59 w 79"/>
                  <a:gd name="T73" fmla="*/ 50 h 293"/>
                  <a:gd name="T74" fmla="*/ 59 w 79"/>
                  <a:gd name="T75" fmla="*/ 49 h 293"/>
                  <a:gd name="T76" fmla="*/ 59 w 79"/>
                  <a:gd name="T77" fmla="*/ 49 h 293"/>
                  <a:gd name="T78" fmla="*/ 59 w 79"/>
                  <a:gd name="T79" fmla="*/ 49 h 293"/>
                  <a:gd name="T80" fmla="*/ 59 w 79"/>
                  <a:gd name="T81" fmla="*/ 49 h 293"/>
                  <a:gd name="T82" fmla="*/ 59 w 79"/>
                  <a:gd name="T83" fmla="*/ 49 h 293"/>
                  <a:gd name="T84" fmla="*/ 59 w 79"/>
                  <a:gd name="T85" fmla="*/ 49 h 293"/>
                  <a:gd name="T86" fmla="*/ 59 w 79"/>
                  <a:gd name="T87" fmla="*/ 48 h 293"/>
                  <a:gd name="T88" fmla="*/ 59 w 79"/>
                  <a:gd name="T89" fmla="*/ 48 h 293"/>
                  <a:gd name="T90" fmla="*/ 59 w 79"/>
                  <a:gd name="T91" fmla="*/ 48 h 293"/>
                  <a:gd name="T92" fmla="*/ 59 w 79"/>
                  <a:gd name="T93" fmla="*/ 48 h 293"/>
                  <a:gd name="T94" fmla="*/ 0 w 79"/>
                  <a:gd name="T95"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293">
                    <a:moveTo>
                      <a:pt x="0" y="0"/>
                    </a:moveTo>
                    <a:cubicBezTo>
                      <a:pt x="0" y="217"/>
                      <a:pt x="0" y="217"/>
                      <a:pt x="0" y="217"/>
                    </a:cubicBezTo>
                    <a:cubicBezTo>
                      <a:pt x="5" y="293"/>
                      <a:pt x="5" y="293"/>
                      <a:pt x="5" y="293"/>
                    </a:cubicBezTo>
                    <a:cubicBezTo>
                      <a:pt x="45" y="288"/>
                      <a:pt x="77" y="229"/>
                      <a:pt x="79" y="155"/>
                    </a:cubicBezTo>
                    <a:cubicBezTo>
                      <a:pt x="79" y="155"/>
                      <a:pt x="79" y="155"/>
                      <a:pt x="79" y="155"/>
                    </a:cubicBezTo>
                    <a:cubicBezTo>
                      <a:pt x="79" y="155"/>
                      <a:pt x="79" y="155"/>
                      <a:pt x="79" y="155"/>
                    </a:cubicBezTo>
                    <a:cubicBezTo>
                      <a:pt x="79" y="155"/>
                      <a:pt x="79" y="155"/>
                      <a:pt x="79" y="155"/>
                    </a:cubicBezTo>
                    <a:cubicBezTo>
                      <a:pt x="79" y="154"/>
                      <a:pt x="79" y="153"/>
                      <a:pt x="79" y="152"/>
                    </a:cubicBezTo>
                    <a:cubicBezTo>
                      <a:pt x="79" y="152"/>
                      <a:pt x="79" y="152"/>
                      <a:pt x="79" y="152"/>
                    </a:cubicBezTo>
                    <a:cubicBezTo>
                      <a:pt x="79" y="152"/>
                      <a:pt x="79" y="152"/>
                      <a:pt x="79" y="152"/>
                    </a:cubicBezTo>
                    <a:cubicBezTo>
                      <a:pt x="79" y="152"/>
                      <a:pt x="79" y="152"/>
                      <a:pt x="79" y="152"/>
                    </a:cubicBezTo>
                    <a:cubicBezTo>
                      <a:pt x="79" y="152"/>
                      <a:pt x="79" y="152"/>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6"/>
                      <a:pt x="79" y="146"/>
                      <a:pt x="79" y="145"/>
                    </a:cubicBezTo>
                    <a:cubicBezTo>
                      <a:pt x="79" y="145"/>
                      <a:pt x="79" y="145"/>
                      <a:pt x="79" y="145"/>
                    </a:cubicBezTo>
                    <a:cubicBezTo>
                      <a:pt x="79" y="145"/>
                      <a:pt x="79" y="145"/>
                      <a:pt x="79" y="145"/>
                    </a:cubicBezTo>
                    <a:cubicBezTo>
                      <a:pt x="79" y="145"/>
                      <a:pt x="79" y="145"/>
                      <a:pt x="79" y="145"/>
                    </a:cubicBezTo>
                    <a:cubicBezTo>
                      <a:pt x="79" y="145"/>
                      <a:pt x="79" y="145"/>
                      <a:pt x="79" y="144"/>
                    </a:cubicBezTo>
                    <a:cubicBezTo>
                      <a:pt x="79" y="144"/>
                      <a:pt x="79" y="144"/>
                      <a:pt x="79" y="144"/>
                    </a:cubicBezTo>
                    <a:cubicBezTo>
                      <a:pt x="79" y="144"/>
                      <a:pt x="79" y="144"/>
                      <a:pt x="79" y="144"/>
                    </a:cubicBezTo>
                    <a:cubicBezTo>
                      <a:pt x="79" y="144"/>
                      <a:pt x="79" y="144"/>
                      <a:pt x="79" y="143"/>
                    </a:cubicBezTo>
                    <a:cubicBezTo>
                      <a:pt x="79" y="143"/>
                      <a:pt x="79" y="143"/>
                      <a:pt x="79" y="143"/>
                    </a:cubicBezTo>
                    <a:cubicBezTo>
                      <a:pt x="79" y="143"/>
                      <a:pt x="79" y="143"/>
                      <a:pt x="79" y="142"/>
                    </a:cubicBezTo>
                    <a:cubicBezTo>
                      <a:pt x="79" y="142"/>
                      <a:pt x="79" y="142"/>
                      <a:pt x="79" y="142"/>
                    </a:cubicBezTo>
                    <a:cubicBezTo>
                      <a:pt x="79" y="107"/>
                      <a:pt x="71" y="75"/>
                      <a:pt x="60" y="50"/>
                    </a:cubicBezTo>
                    <a:cubicBezTo>
                      <a:pt x="60" y="50"/>
                      <a:pt x="60" y="50"/>
                      <a:pt x="60" y="50"/>
                    </a:cubicBezTo>
                    <a:cubicBezTo>
                      <a:pt x="60" y="50"/>
                      <a:pt x="60" y="50"/>
                      <a:pt x="60" y="50"/>
                    </a:cubicBezTo>
                    <a:cubicBezTo>
                      <a:pt x="60" y="50"/>
                      <a:pt x="60" y="50"/>
                      <a:pt x="60" y="50"/>
                    </a:cubicBezTo>
                    <a:cubicBezTo>
                      <a:pt x="60" y="50"/>
                      <a:pt x="60" y="50"/>
                      <a:pt x="59" y="50"/>
                    </a:cubicBezTo>
                    <a:cubicBezTo>
                      <a:pt x="59" y="50"/>
                      <a:pt x="59" y="50"/>
                      <a:pt x="59" y="50"/>
                    </a:cubicBezTo>
                    <a:cubicBezTo>
                      <a:pt x="59" y="50"/>
                      <a:pt x="59" y="50"/>
                      <a:pt x="59" y="50"/>
                    </a:cubicBezTo>
                    <a:cubicBezTo>
                      <a:pt x="59" y="50"/>
                      <a:pt x="59" y="50"/>
                      <a:pt x="59" y="50"/>
                    </a:cubicBezTo>
                    <a:cubicBezTo>
                      <a:pt x="59" y="50"/>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44" y="19"/>
                      <a:pt x="23" y="0"/>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2" name="Freeform 238"/>
              <p:cNvSpPr>
                <a:spLocks/>
              </p:cNvSpPr>
              <p:nvPr/>
            </p:nvSpPr>
            <p:spPr bwMode="auto">
              <a:xfrm>
                <a:off x="4188" y="3103"/>
                <a:ext cx="28" cy="466"/>
              </a:xfrm>
              <a:custGeom>
                <a:avLst/>
                <a:gdLst>
                  <a:gd name="T0" fmla="*/ 0 w 28"/>
                  <a:gd name="T1" fmla="*/ 0 h 466"/>
                  <a:gd name="T2" fmla="*/ 0 w 28"/>
                  <a:gd name="T3" fmla="*/ 466 h 466"/>
                  <a:gd name="T4" fmla="*/ 28 w 28"/>
                  <a:gd name="T5" fmla="*/ 466 h 466"/>
                  <a:gd name="T6" fmla="*/ 9 w 28"/>
                  <a:gd name="T7" fmla="*/ 143 h 466"/>
                  <a:gd name="T8" fmla="*/ 9 w 28"/>
                  <a:gd name="T9" fmla="*/ 143 h 466"/>
                  <a:gd name="T10" fmla="*/ 0 w 28"/>
                  <a:gd name="T11" fmla="*/ 0 h 466"/>
                </a:gdLst>
                <a:ahLst/>
                <a:cxnLst>
                  <a:cxn ang="0">
                    <a:pos x="T0" y="T1"/>
                  </a:cxn>
                  <a:cxn ang="0">
                    <a:pos x="T2" y="T3"/>
                  </a:cxn>
                  <a:cxn ang="0">
                    <a:pos x="T4" y="T5"/>
                  </a:cxn>
                  <a:cxn ang="0">
                    <a:pos x="T6" y="T7"/>
                  </a:cxn>
                  <a:cxn ang="0">
                    <a:pos x="T8" y="T9"/>
                  </a:cxn>
                  <a:cxn ang="0">
                    <a:pos x="T10" y="T11"/>
                  </a:cxn>
                </a:cxnLst>
                <a:rect l="0" t="0" r="r" b="b"/>
                <a:pathLst>
                  <a:path w="28" h="466">
                    <a:moveTo>
                      <a:pt x="0" y="0"/>
                    </a:moveTo>
                    <a:lnTo>
                      <a:pt x="0" y="466"/>
                    </a:lnTo>
                    <a:lnTo>
                      <a:pt x="28" y="466"/>
                    </a:lnTo>
                    <a:lnTo>
                      <a:pt x="9" y="143"/>
                    </a:lnTo>
                    <a:lnTo>
                      <a:pt x="9" y="14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3" name="Freeform 239"/>
              <p:cNvSpPr>
                <a:spLocks/>
              </p:cNvSpPr>
              <p:nvPr/>
            </p:nvSpPr>
            <p:spPr bwMode="auto">
              <a:xfrm>
                <a:off x="4188" y="3103"/>
                <a:ext cx="28" cy="466"/>
              </a:xfrm>
              <a:custGeom>
                <a:avLst/>
                <a:gdLst>
                  <a:gd name="T0" fmla="*/ 0 w 28"/>
                  <a:gd name="T1" fmla="*/ 0 h 466"/>
                  <a:gd name="T2" fmla="*/ 0 w 28"/>
                  <a:gd name="T3" fmla="*/ 466 h 466"/>
                  <a:gd name="T4" fmla="*/ 28 w 28"/>
                  <a:gd name="T5" fmla="*/ 466 h 466"/>
                  <a:gd name="T6" fmla="*/ 9 w 28"/>
                  <a:gd name="T7" fmla="*/ 143 h 466"/>
                  <a:gd name="T8" fmla="*/ 9 w 28"/>
                  <a:gd name="T9" fmla="*/ 143 h 466"/>
                  <a:gd name="T10" fmla="*/ 0 w 28"/>
                  <a:gd name="T11" fmla="*/ 0 h 466"/>
                </a:gdLst>
                <a:ahLst/>
                <a:cxnLst>
                  <a:cxn ang="0">
                    <a:pos x="T0" y="T1"/>
                  </a:cxn>
                  <a:cxn ang="0">
                    <a:pos x="T2" y="T3"/>
                  </a:cxn>
                  <a:cxn ang="0">
                    <a:pos x="T4" y="T5"/>
                  </a:cxn>
                  <a:cxn ang="0">
                    <a:pos x="T6" y="T7"/>
                  </a:cxn>
                  <a:cxn ang="0">
                    <a:pos x="T8" y="T9"/>
                  </a:cxn>
                  <a:cxn ang="0">
                    <a:pos x="T10" y="T11"/>
                  </a:cxn>
                </a:cxnLst>
                <a:rect l="0" t="0" r="r" b="b"/>
                <a:pathLst>
                  <a:path w="28" h="466">
                    <a:moveTo>
                      <a:pt x="0" y="0"/>
                    </a:moveTo>
                    <a:lnTo>
                      <a:pt x="0" y="466"/>
                    </a:lnTo>
                    <a:lnTo>
                      <a:pt x="28" y="466"/>
                    </a:lnTo>
                    <a:lnTo>
                      <a:pt x="9" y="143"/>
                    </a:lnTo>
                    <a:lnTo>
                      <a:pt x="9" y="14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5" name="Freeform 241"/>
              <p:cNvSpPr>
                <a:spLocks/>
              </p:cNvSpPr>
              <p:nvPr/>
            </p:nvSpPr>
            <p:spPr bwMode="auto">
              <a:xfrm>
                <a:off x="3044" y="2398"/>
                <a:ext cx="18" cy="15"/>
              </a:xfrm>
              <a:custGeom>
                <a:avLst/>
                <a:gdLst>
                  <a:gd name="T0" fmla="*/ 5 w 10"/>
                  <a:gd name="T1" fmla="*/ 0 h 8"/>
                  <a:gd name="T2" fmla="*/ 5 w 10"/>
                  <a:gd name="T3" fmla="*/ 8 h 8"/>
                  <a:gd name="T4" fmla="*/ 5 w 10"/>
                  <a:gd name="T5" fmla="*/ 0 h 8"/>
                </a:gdLst>
                <a:ahLst/>
                <a:cxnLst>
                  <a:cxn ang="0">
                    <a:pos x="T0" y="T1"/>
                  </a:cxn>
                  <a:cxn ang="0">
                    <a:pos x="T2" y="T3"/>
                  </a:cxn>
                  <a:cxn ang="0">
                    <a:pos x="T4" y="T5"/>
                  </a:cxn>
                </a:cxnLst>
                <a:rect l="0" t="0" r="r" b="b"/>
                <a:pathLst>
                  <a:path w="10" h="8">
                    <a:moveTo>
                      <a:pt x="5" y="0"/>
                    </a:moveTo>
                    <a:cubicBezTo>
                      <a:pt x="0" y="0"/>
                      <a:pt x="0" y="8"/>
                      <a:pt x="5" y="8"/>
                    </a:cubicBezTo>
                    <a:cubicBezTo>
                      <a:pt x="10" y="8"/>
                      <a:pt x="10"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6" name="Freeform 242"/>
              <p:cNvSpPr>
                <a:spLocks/>
              </p:cNvSpPr>
              <p:nvPr/>
            </p:nvSpPr>
            <p:spPr bwMode="auto">
              <a:xfrm>
                <a:off x="2418" y="2555"/>
                <a:ext cx="22" cy="15"/>
              </a:xfrm>
              <a:custGeom>
                <a:avLst/>
                <a:gdLst>
                  <a:gd name="T0" fmla="*/ 6 w 12"/>
                  <a:gd name="T1" fmla="*/ 0 h 8"/>
                  <a:gd name="T2" fmla="*/ 6 w 12"/>
                  <a:gd name="T3" fmla="*/ 8 h 8"/>
                  <a:gd name="T4" fmla="*/ 6 w 12"/>
                  <a:gd name="T5" fmla="*/ 0 h 8"/>
                </a:gdLst>
                <a:ahLst/>
                <a:cxnLst>
                  <a:cxn ang="0">
                    <a:pos x="T0" y="T1"/>
                  </a:cxn>
                  <a:cxn ang="0">
                    <a:pos x="T2" y="T3"/>
                  </a:cxn>
                  <a:cxn ang="0">
                    <a:pos x="T4" y="T5"/>
                  </a:cxn>
                </a:cxnLst>
                <a:rect l="0" t="0" r="r" b="b"/>
                <a:pathLst>
                  <a:path w="12" h="8">
                    <a:moveTo>
                      <a:pt x="6" y="0"/>
                    </a:moveTo>
                    <a:cubicBezTo>
                      <a:pt x="0" y="0"/>
                      <a:pt x="0" y="8"/>
                      <a:pt x="6" y="8"/>
                    </a:cubicBezTo>
                    <a:cubicBezTo>
                      <a:pt x="12" y="8"/>
                      <a:pt x="12"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7" name="Freeform 243"/>
              <p:cNvSpPr>
                <a:spLocks/>
              </p:cNvSpPr>
              <p:nvPr/>
            </p:nvSpPr>
            <p:spPr bwMode="auto">
              <a:xfrm>
                <a:off x="1966" y="2278"/>
                <a:ext cx="18" cy="15"/>
              </a:xfrm>
              <a:custGeom>
                <a:avLst/>
                <a:gdLst>
                  <a:gd name="T0" fmla="*/ 5 w 10"/>
                  <a:gd name="T1" fmla="*/ 0 h 8"/>
                  <a:gd name="T2" fmla="*/ 5 w 10"/>
                  <a:gd name="T3" fmla="*/ 8 h 8"/>
                  <a:gd name="T4" fmla="*/ 5 w 10"/>
                  <a:gd name="T5" fmla="*/ 0 h 8"/>
                </a:gdLst>
                <a:ahLst/>
                <a:cxnLst>
                  <a:cxn ang="0">
                    <a:pos x="T0" y="T1"/>
                  </a:cxn>
                  <a:cxn ang="0">
                    <a:pos x="T2" y="T3"/>
                  </a:cxn>
                  <a:cxn ang="0">
                    <a:pos x="T4" y="T5"/>
                  </a:cxn>
                </a:cxnLst>
                <a:rect l="0" t="0" r="r" b="b"/>
                <a:pathLst>
                  <a:path w="10" h="8">
                    <a:moveTo>
                      <a:pt x="5" y="0"/>
                    </a:moveTo>
                    <a:cubicBezTo>
                      <a:pt x="0" y="0"/>
                      <a:pt x="0" y="8"/>
                      <a:pt x="5" y="8"/>
                    </a:cubicBezTo>
                    <a:cubicBezTo>
                      <a:pt x="10" y="8"/>
                      <a:pt x="10"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8" name="Freeform 244"/>
              <p:cNvSpPr>
                <a:spLocks/>
              </p:cNvSpPr>
              <p:nvPr/>
            </p:nvSpPr>
            <p:spPr bwMode="auto">
              <a:xfrm>
                <a:off x="1674" y="2488"/>
                <a:ext cx="21" cy="15"/>
              </a:xfrm>
              <a:custGeom>
                <a:avLst/>
                <a:gdLst>
                  <a:gd name="T0" fmla="*/ 6 w 12"/>
                  <a:gd name="T1" fmla="*/ 0 h 8"/>
                  <a:gd name="T2" fmla="*/ 6 w 12"/>
                  <a:gd name="T3" fmla="*/ 8 h 8"/>
                  <a:gd name="T4" fmla="*/ 6 w 12"/>
                  <a:gd name="T5" fmla="*/ 0 h 8"/>
                </a:gdLst>
                <a:ahLst/>
                <a:cxnLst>
                  <a:cxn ang="0">
                    <a:pos x="T0" y="T1"/>
                  </a:cxn>
                  <a:cxn ang="0">
                    <a:pos x="T2" y="T3"/>
                  </a:cxn>
                  <a:cxn ang="0">
                    <a:pos x="T4" y="T5"/>
                  </a:cxn>
                </a:cxnLst>
                <a:rect l="0" t="0" r="r" b="b"/>
                <a:pathLst>
                  <a:path w="12" h="8">
                    <a:moveTo>
                      <a:pt x="6" y="0"/>
                    </a:moveTo>
                    <a:cubicBezTo>
                      <a:pt x="0" y="0"/>
                      <a:pt x="0" y="8"/>
                      <a:pt x="6" y="8"/>
                    </a:cubicBezTo>
                    <a:cubicBezTo>
                      <a:pt x="12" y="8"/>
                      <a:pt x="12"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9" name="Freeform 245"/>
              <p:cNvSpPr>
                <a:spLocks/>
              </p:cNvSpPr>
              <p:nvPr/>
            </p:nvSpPr>
            <p:spPr bwMode="auto">
              <a:xfrm>
                <a:off x="3385" y="2653"/>
                <a:ext cx="17" cy="15"/>
              </a:xfrm>
              <a:custGeom>
                <a:avLst/>
                <a:gdLst>
                  <a:gd name="T0" fmla="*/ 5 w 10"/>
                  <a:gd name="T1" fmla="*/ 0 h 8"/>
                  <a:gd name="T2" fmla="*/ 5 w 10"/>
                  <a:gd name="T3" fmla="*/ 8 h 8"/>
                  <a:gd name="T4" fmla="*/ 5 w 10"/>
                  <a:gd name="T5" fmla="*/ 0 h 8"/>
                </a:gdLst>
                <a:ahLst/>
                <a:cxnLst>
                  <a:cxn ang="0">
                    <a:pos x="T0" y="T1"/>
                  </a:cxn>
                  <a:cxn ang="0">
                    <a:pos x="T2" y="T3"/>
                  </a:cxn>
                  <a:cxn ang="0">
                    <a:pos x="T4" y="T5"/>
                  </a:cxn>
                </a:cxnLst>
                <a:rect l="0" t="0" r="r" b="b"/>
                <a:pathLst>
                  <a:path w="10" h="8">
                    <a:moveTo>
                      <a:pt x="5" y="0"/>
                    </a:moveTo>
                    <a:cubicBezTo>
                      <a:pt x="0" y="0"/>
                      <a:pt x="0" y="8"/>
                      <a:pt x="5" y="8"/>
                    </a:cubicBezTo>
                    <a:cubicBezTo>
                      <a:pt x="10" y="8"/>
                      <a:pt x="10"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0" name="Freeform 246"/>
              <p:cNvSpPr>
                <a:spLocks/>
              </p:cNvSpPr>
              <p:nvPr/>
            </p:nvSpPr>
            <p:spPr bwMode="auto">
              <a:xfrm>
                <a:off x="3707" y="2334"/>
                <a:ext cx="25" cy="22"/>
              </a:xfrm>
              <a:custGeom>
                <a:avLst/>
                <a:gdLst>
                  <a:gd name="T0" fmla="*/ 7 w 14"/>
                  <a:gd name="T1" fmla="*/ 0 h 12"/>
                  <a:gd name="T2" fmla="*/ 7 w 14"/>
                  <a:gd name="T3" fmla="*/ 12 h 12"/>
                  <a:gd name="T4" fmla="*/ 7 w 14"/>
                  <a:gd name="T5" fmla="*/ 0 h 12"/>
                </a:gdLst>
                <a:ahLst/>
                <a:cxnLst>
                  <a:cxn ang="0">
                    <a:pos x="T0" y="T1"/>
                  </a:cxn>
                  <a:cxn ang="0">
                    <a:pos x="T2" y="T3"/>
                  </a:cxn>
                  <a:cxn ang="0">
                    <a:pos x="T4" y="T5"/>
                  </a:cxn>
                </a:cxnLst>
                <a:rect l="0" t="0" r="r" b="b"/>
                <a:pathLst>
                  <a:path w="14" h="12">
                    <a:moveTo>
                      <a:pt x="7" y="0"/>
                    </a:moveTo>
                    <a:cubicBezTo>
                      <a:pt x="0" y="0"/>
                      <a:pt x="0" y="12"/>
                      <a:pt x="7" y="12"/>
                    </a:cubicBezTo>
                    <a:cubicBezTo>
                      <a:pt x="14" y="12"/>
                      <a:pt x="14"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1" name="Freeform 247"/>
              <p:cNvSpPr>
                <a:spLocks/>
              </p:cNvSpPr>
              <p:nvPr/>
            </p:nvSpPr>
            <p:spPr bwMode="auto">
              <a:xfrm>
                <a:off x="3890" y="2507"/>
                <a:ext cx="28" cy="22"/>
              </a:xfrm>
              <a:custGeom>
                <a:avLst/>
                <a:gdLst>
                  <a:gd name="T0" fmla="*/ 8 w 16"/>
                  <a:gd name="T1" fmla="*/ 0 h 12"/>
                  <a:gd name="T2" fmla="*/ 8 w 16"/>
                  <a:gd name="T3" fmla="*/ 12 h 12"/>
                  <a:gd name="T4" fmla="*/ 8 w 16"/>
                  <a:gd name="T5" fmla="*/ 0 h 12"/>
                </a:gdLst>
                <a:ahLst/>
                <a:cxnLst>
                  <a:cxn ang="0">
                    <a:pos x="T0" y="T1"/>
                  </a:cxn>
                  <a:cxn ang="0">
                    <a:pos x="T2" y="T3"/>
                  </a:cxn>
                  <a:cxn ang="0">
                    <a:pos x="T4" y="T5"/>
                  </a:cxn>
                </a:cxnLst>
                <a:rect l="0" t="0" r="r" b="b"/>
                <a:pathLst>
                  <a:path w="16" h="12">
                    <a:moveTo>
                      <a:pt x="8" y="0"/>
                    </a:moveTo>
                    <a:cubicBezTo>
                      <a:pt x="0" y="0"/>
                      <a:pt x="0" y="12"/>
                      <a:pt x="8" y="12"/>
                    </a:cubicBezTo>
                    <a:cubicBezTo>
                      <a:pt x="16" y="12"/>
                      <a:pt x="16"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2" name="Freeform 248"/>
              <p:cNvSpPr>
                <a:spLocks/>
              </p:cNvSpPr>
              <p:nvPr/>
            </p:nvSpPr>
            <p:spPr bwMode="auto">
              <a:xfrm>
                <a:off x="4688" y="2373"/>
                <a:ext cx="21" cy="19"/>
              </a:xfrm>
              <a:custGeom>
                <a:avLst/>
                <a:gdLst>
                  <a:gd name="T0" fmla="*/ 6 w 12"/>
                  <a:gd name="T1" fmla="*/ 0 h 10"/>
                  <a:gd name="T2" fmla="*/ 6 w 12"/>
                  <a:gd name="T3" fmla="*/ 10 h 10"/>
                  <a:gd name="T4" fmla="*/ 6 w 12"/>
                  <a:gd name="T5" fmla="*/ 0 h 10"/>
                </a:gdLst>
                <a:ahLst/>
                <a:cxnLst>
                  <a:cxn ang="0">
                    <a:pos x="T0" y="T1"/>
                  </a:cxn>
                  <a:cxn ang="0">
                    <a:pos x="T2" y="T3"/>
                  </a:cxn>
                  <a:cxn ang="0">
                    <a:pos x="T4" y="T5"/>
                  </a:cxn>
                </a:cxnLst>
                <a:rect l="0" t="0" r="r" b="b"/>
                <a:pathLst>
                  <a:path w="12" h="10">
                    <a:moveTo>
                      <a:pt x="6" y="0"/>
                    </a:moveTo>
                    <a:cubicBezTo>
                      <a:pt x="0" y="0"/>
                      <a:pt x="0" y="10"/>
                      <a:pt x="6" y="10"/>
                    </a:cubicBezTo>
                    <a:cubicBezTo>
                      <a:pt x="12" y="10"/>
                      <a:pt x="12"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3" name="Freeform 249"/>
              <p:cNvSpPr>
                <a:spLocks/>
              </p:cNvSpPr>
              <p:nvPr/>
            </p:nvSpPr>
            <p:spPr bwMode="auto">
              <a:xfrm>
                <a:off x="5108" y="2623"/>
                <a:ext cx="18" cy="15"/>
              </a:xfrm>
              <a:custGeom>
                <a:avLst/>
                <a:gdLst>
                  <a:gd name="T0" fmla="*/ 5 w 10"/>
                  <a:gd name="T1" fmla="*/ 0 h 8"/>
                  <a:gd name="T2" fmla="*/ 5 w 10"/>
                  <a:gd name="T3" fmla="*/ 8 h 8"/>
                  <a:gd name="T4" fmla="*/ 5 w 10"/>
                  <a:gd name="T5" fmla="*/ 0 h 8"/>
                </a:gdLst>
                <a:ahLst/>
                <a:cxnLst>
                  <a:cxn ang="0">
                    <a:pos x="T0" y="T1"/>
                  </a:cxn>
                  <a:cxn ang="0">
                    <a:pos x="T2" y="T3"/>
                  </a:cxn>
                  <a:cxn ang="0">
                    <a:pos x="T4" y="T5"/>
                  </a:cxn>
                </a:cxnLst>
                <a:rect l="0" t="0" r="r" b="b"/>
                <a:pathLst>
                  <a:path w="10" h="8">
                    <a:moveTo>
                      <a:pt x="5" y="0"/>
                    </a:moveTo>
                    <a:cubicBezTo>
                      <a:pt x="0" y="0"/>
                      <a:pt x="0" y="8"/>
                      <a:pt x="5" y="8"/>
                    </a:cubicBezTo>
                    <a:cubicBezTo>
                      <a:pt x="10" y="8"/>
                      <a:pt x="10"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4" name="Freeform 250"/>
              <p:cNvSpPr>
                <a:spLocks/>
              </p:cNvSpPr>
              <p:nvPr/>
            </p:nvSpPr>
            <p:spPr bwMode="auto">
              <a:xfrm>
                <a:off x="5375" y="2261"/>
                <a:ext cx="22" cy="19"/>
              </a:xfrm>
              <a:custGeom>
                <a:avLst/>
                <a:gdLst>
                  <a:gd name="T0" fmla="*/ 6 w 12"/>
                  <a:gd name="T1" fmla="*/ 0 h 10"/>
                  <a:gd name="T2" fmla="*/ 6 w 12"/>
                  <a:gd name="T3" fmla="*/ 10 h 10"/>
                  <a:gd name="T4" fmla="*/ 6 w 12"/>
                  <a:gd name="T5" fmla="*/ 0 h 10"/>
                </a:gdLst>
                <a:ahLst/>
                <a:cxnLst>
                  <a:cxn ang="0">
                    <a:pos x="T0" y="T1"/>
                  </a:cxn>
                  <a:cxn ang="0">
                    <a:pos x="T2" y="T3"/>
                  </a:cxn>
                  <a:cxn ang="0">
                    <a:pos x="T4" y="T5"/>
                  </a:cxn>
                </a:cxnLst>
                <a:rect l="0" t="0" r="r" b="b"/>
                <a:pathLst>
                  <a:path w="12" h="10">
                    <a:moveTo>
                      <a:pt x="6" y="0"/>
                    </a:moveTo>
                    <a:cubicBezTo>
                      <a:pt x="0" y="0"/>
                      <a:pt x="0" y="10"/>
                      <a:pt x="6" y="10"/>
                    </a:cubicBezTo>
                    <a:cubicBezTo>
                      <a:pt x="12" y="10"/>
                      <a:pt x="12"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5" name="Freeform 251"/>
              <p:cNvSpPr>
                <a:spLocks/>
              </p:cNvSpPr>
              <p:nvPr/>
            </p:nvSpPr>
            <p:spPr bwMode="auto">
              <a:xfrm>
                <a:off x="5629" y="2417"/>
                <a:ext cx="25" cy="22"/>
              </a:xfrm>
              <a:custGeom>
                <a:avLst/>
                <a:gdLst>
                  <a:gd name="T0" fmla="*/ 7 w 14"/>
                  <a:gd name="T1" fmla="*/ 0 h 12"/>
                  <a:gd name="T2" fmla="*/ 7 w 14"/>
                  <a:gd name="T3" fmla="*/ 12 h 12"/>
                  <a:gd name="T4" fmla="*/ 7 w 14"/>
                  <a:gd name="T5" fmla="*/ 0 h 12"/>
                </a:gdLst>
                <a:ahLst/>
                <a:cxnLst>
                  <a:cxn ang="0">
                    <a:pos x="T0" y="T1"/>
                  </a:cxn>
                  <a:cxn ang="0">
                    <a:pos x="T2" y="T3"/>
                  </a:cxn>
                  <a:cxn ang="0">
                    <a:pos x="T4" y="T5"/>
                  </a:cxn>
                </a:cxnLst>
                <a:rect l="0" t="0" r="r" b="b"/>
                <a:pathLst>
                  <a:path w="14" h="12">
                    <a:moveTo>
                      <a:pt x="7" y="0"/>
                    </a:moveTo>
                    <a:cubicBezTo>
                      <a:pt x="0" y="0"/>
                      <a:pt x="0" y="12"/>
                      <a:pt x="7" y="12"/>
                    </a:cubicBezTo>
                    <a:cubicBezTo>
                      <a:pt x="14" y="12"/>
                      <a:pt x="14"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6" name="Freeform 252"/>
              <p:cNvSpPr>
                <a:spLocks/>
              </p:cNvSpPr>
              <p:nvPr/>
            </p:nvSpPr>
            <p:spPr bwMode="auto">
              <a:xfrm>
                <a:off x="5815" y="2276"/>
                <a:ext cx="21" cy="19"/>
              </a:xfrm>
              <a:custGeom>
                <a:avLst/>
                <a:gdLst>
                  <a:gd name="T0" fmla="*/ 6 w 12"/>
                  <a:gd name="T1" fmla="*/ 0 h 10"/>
                  <a:gd name="T2" fmla="*/ 6 w 12"/>
                  <a:gd name="T3" fmla="*/ 10 h 10"/>
                  <a:gd name="T4" fmla="*/ 6 w 12"/>
                  <a:gd name="T5" fmla="*/ 0 h 10"/>
                </a:gdLst>
                <a:ahLst/>
                <a:cxnLst>
                  <a:cxn ang="0">
                    <a:pos x="T0" y="T1"/>
                  </a:cxn>
                  <a:cxn ang="0">
                    <a:pos x="T2" y="T3"/>
                  </a:cxn>
                  <a:cxn ang="0">
                    <a:pos x="T4" y="T5"/>
                  </a:cxn>
                </a:cxnLst>
                <a:rect l="0" t="0" r="r" b="b"/>
                <a:pathLst>
                  <a:path w="12" h="10">
                    <a:moveTo>
                      <a:pt x="6" y="0"/>
                    </a:moveTo>
                    <a:cubicBezTo>
                      <a:pt x="0" y="0"/>
                      <a:pt x="0" y="10"/>
                      <a:pt x="6" y="10"/>
                    </a:cubicBezTo>
                    <a:cubicBezTo>
                      <a:pt x="12" y="10"/>
                      <a:pt x="12"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7" name="Freeform 253"/>
              <p:cNvSpPr>
                <a:spLocks/>
              </p:cNvSpPr>
              <p:nvPr/>
            </p:nvSpPr>
            <p:spPr bwMode="auto">
              <a:xfrm>
                <a:off x="5679" y="2569"/>
                <a:ext cx="24" cy="18"/>
              </a:xfrm>
              <a:custGeom>
                <a:avLst/>
                <a:gdLst>
                  <a:gd name="T0" fmla="*/ 7 w 14"/>
                  <a:gd name="T1" fmla="*/ 0 h 10"/>
                  <a:gd name="T2" fmla="*/ 7 w 14"/>
                  <a:gd name="T3" fmla="*/ 10 h 10"/>
                  <a:gd name="T4" fmla="*/ 7 w 14"/>
                  <a:gd name="T5" fmla="*/ 0 h 10"/>
                </a:gdLst>
                <a:ahLst/>
                <a:cxnLst>
                  <a:cxn ang="0">
                    <a:pos x="T0" y="T1"/>
                  </a:cxn>
                  <a:cxn ang="0">
                    <a:pos x="T2" y="T3"/>
                  </a:cxn>
                  <a:cxn ang="0">
                    <a:pos x="T4" y="T5"/>
                  </a:cxn>
                </a:cxnLst>
                <a:rect l="0" t="0" r="r" b="b"/>
                <a:pathLst>
                  <a:path w="14" h="10">
                    <a:moveTo>
                      <a:pt x="7" y="0"/>
                    </a:moveTo>
                    <a:cubicBezTo>
                      <a:pt x="0" y="0"/>
                      <a:pt x="0" y="10"/>
                      <a:pt x="7" y="10"/>
                    </a:cubicBezTo>
                    <a:cubicBezTo>
                      <a:pt x="14" y="10"/>
                      <a:pt x="14"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8" name="Freeform 254"/>
              <p:cNvSpPr>
                <a:spLocks/>
              </p:cNvSpPr>
              <p:nvPr/>
            </p:nvSpPr>
            <p:spPr bwMode="auto">
              <a:xfrm>
                <a:off x="5907" y="2448"/>
                <a:ext cx="22" cy="19"/>
              </a:xfrm>
              <a:custGeom>
                <a:avLst/>
                <a:gdLst>
                  <a:gd name="T0" fmla="*/ 6 w 12"/>
                  <a:gd name="T1" fmla="*/ 0 h 10"/>
                  <a:gd name="T2" fmla="*/ 6 w 12"/>
                  <a:gd name="T3" fmla="*/ 10 h 10"/>
                  <a:gd name="T4" fmla="*/ 6 w 12"/>
                  <a:gd name="T5" fmla="*/ 0 h 10"/>
                </a:gdLst>
                <a:ahLst/>
                <a:cxnLst>
                  <a:cxn ang="0">
                    <a:pos x="T0" y="T1"/>
                  </a:cxn>
                  <a:cxn ang="0">
                    <a:pos x="T2" y="T3"/>
                  </a:cxn>
                  <a:cxn ang="0">
                    <a:pos x="T4" y="T5"/>
                  </a:cxn>
                </a:cxnLst>
                <a:rect l="0" t="0" r="r" b="b"/>
                <a:pathLst>
                  <a:path w="12" h="10">
                    <a:moveTo>
                      <a:pt x="6" y="0"/>
                    </a:moveTo>
                    <a:cubicBezTo>
                      <a:pt x="0" y="0"/>
                      <a:pt x="0" y="10"/>
                      <a:pt x="6" y="10"/>
                    </a:cubicBezTo>
                    <a:cubicBezTo>
                      <a:pt x="12" y="10"/>
                      <a:pt x="12"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9" name="Freeform 255"/>
              <p:cNvSpPr>
                <a:spLocks/>
              </p:cNvSpPr>
              <p:nvPr/>
            </p:nvSpPr>
            <p:spPr bwMode="auto">
              <a:xfrm>
                <a:off x="4418" y="2606"/>
                <a:ext cx="21" cy="19"/>
              </a:xfrm>
              <a:custGeom>
                <a:avLst/>
                <a:gdLst>
                  <a:gd name="T0" fmla="*/ 6 w 12"/>
                  <a:gd name="T1" fmla="*/ 0 h 10"/>
                  <a:gd name="T2" fmla="*/ 6 w 12"/>
                  <a:gd name="T3" fmla="*/ 10 h 10"/>
                  <a:gd name="T4" fmla="*/ 6 w 12"/>
                  <a:gd name="T5" fmla="*/ 0 h 10"/>
                </a:gdLst>
                <a:ahLst/>
                <a:cxnLst>
                  <a:cxn ang="0">
                    <a:pos x="T0" y="T1"/>
                  </a:cxn>
                  <a:cxn ang="0">
                    <a:pos x="T2" y="T3"/>
                  </a:cxn>
                  <a:cxn ang="0">
                    <a:pos x="T4" y="T5"/>
                  </a:cxn>
                </a:cxnLst>
                <a:rect l="0" t="0" r="r" b="b"/>
                <a:pathLst>
                  <a:path w="12" h="10">
                    <a:moveTo>
                      <a:pt x="6" y="0"/>
                    </a:moveTo>
                    <a:cubicBezTo>
                      <a:pt x="0" y="0"/>
                      <a:pt x="0" y="10"/>
                      <a:pt x="6" y="10"/>
                    </a:cubicBezTo>
                    <a:cubicBezTo>
                      <a:pt x="12" y="10"/>
                      <a:pt x="12"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0" name="Freeform 256"/>
              <p:cNvSpPr>
                <a:spLocks/>
              </p:cNvSpPr>
              <p:nvPr/>
            </p:nvSpPr>
            <p:spPr bwMode="auto">
              <a:xfrm>
                <a:off x="4129" y="2225"/>
                <a:ext cx="18" cy="15"/>
              </a:xfrm>
              <a:custGeom>
                <a:avLst/>
                <a:gdLst>
                  <a:gd name="T0" fmla="*/ 5 w 10"/>
                  <a:gd name="T1" fmla="*/ 0 h 8"/>
                  <a:gd name="T2" fmla="*/ 5 w 10"/>
                  <a:gd name="T3" fmla="*/ 8 h 8"/>
                  <a:gd name="T4" fmla="*/ 5 w 10"/>
                  <a:gd name="T5" fmla="*/ 0 h 8"/>
                </a:gdLst>
                <a:ahLst/>
                <a:cxnLst>
                  <a:cxn ang="0">
                    <a:pos x="T0" y="T1"/>
                  </a:cxn>
                  <a:cxn ang="0">
                    <a:pos x="T2" y="T3"/>
                  </a:cxn>
                  <a:cxn ang="0">
                    <a:pos x="T4" y="T5"/>
                  </a:cxn>
                </a:cxnLst>
                <a:rect l="0" t="0" r="r" b="b"/>
                <a:pathLst>
                  <a:path w="10" h="8">
                    <a:moveTo>
                      <a:pt x="5" y="0"/>
                    </a:moveTo>
                    <a:cubicBezTo>
                      <a:pt x="0" y="0"/>
                      <a:pt x="0" y="8"/>
                      <a:pt x="5" y="8"/>
                    </a:cubicBezTo>
                    <a:cubicBezTo>
                      <a:pt x="10" y="8"/>
                      <a:pt x="10"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1" name="Freeform 257"/>
              <p:cNvSpPr>
                <a:spLocks/>
              </p:cNvSpPr>
              <p:nvPr/>
            </p:nvSpPr>
            <p:spPr bwMode="auto">
              <a:xfrm>
                <a:off x="2993" y="2706"/>
                <a:ext cx="21" cy="15"/>
              </a:xfrm>
              <a:custGeom>
                <a:avLst/>
                <a:gdLst>
                  <a:gd name="T0" fmla="*/ 6 w 12"/>
                  <a:gd name="T1" fmla="*/ 0 h 8"/>
                  <a:gd name="T2" fmla="*/ 6 w 12"/>
                  <a:gd name="T3" fmla="*/ 8 h 8"/>
                  <a:gd name="T4" fmla="*/ 6 w 12"/>
                  <a:gd name="T5" fmla="*/ 0 h 8"/>
                </a:gdLst>
                <a:ahLst/>
                <a:cxnLst>
                  <a:cxn ang="0">
                    <a:pos x="T0" y="T1"/>
                  </a:cxn>
                  <a:cxn ang="0">
                    <a:pos x="T2" y="T3"/>
                  </a:cxn>
                  <a:cxn ang="0">
                    <a:pos x="T4" y="T5"/>
                  </a:cxn>
                </a:cxnLst>
                <a:rect l="0" t="0" r="r" b="b"/>
                <a:pathLst>
                  <a:path w="12" h="8">
                    <a:moveTo>
                      <a:pt x="6" y="0"/>
                    </a:moveTo>
                    <a:cubicBezTo>
                      <a:pt x="0" y="0"/>
                      <a:pt x="0" y="8"/>
                      <a:pt x="6" y="8"/>
                    </a:cubicBezTo>
                    <a:cubicBezTo>
                      <a:pt x="12" y="8"/>
                      <a:pt x="12"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2" name="Freeform 258"/>
              <p:cNvSpPr>
                <a:spLocks/>
              </p:cNvSpPr>
              <p:nvPr/>
            </p:nvSpPr>
            <p:spPr bwMode="auto">
              <a:xfrm>
                <a:off x="2582" y="2621"/>
                <a:ext cx="7" cy="4"/>
              </a:xfrm>
              <a:custGeom>
                <a:avLst/>
                <a:gdLst>
                  <a:gd name="T0" fmla="*/ 2 w 4"/>
                  <a:gd name="T1" fmla="*/ 0 h 2"/>
                  <a:gd name="T2" fmla="*/ 2 w 4"/>
                  <a:gd name="T3" fmla="*/ 2 h 2"/>
                  <a:gd name="T4" fmla="*/ 2 w 4"/>
                  <a:gd name="T5" fmla="*/ 0 h 2"/>
                </a:gdLst>
                <a:ahLst/>
                <a:cxnLst>
                  <a:cxn ang="0">
                    <a:pos x="T0" y="T1"/>
                  </a:cxn>
                  <a:cxn ang="0">
                    <a:pos x="T2" y="T3"/>
                  </a:cxn>
                  <a:cxn ang="0">
                    <a:pos x="T4" y="T5"/>
                  </a:cxn>
                </a:cxnLst>
                <a:rect l="0" t="0" r="r" b="b"/>
                <a:pathLst>
                  <a:path w="4" h="2">
                    <a:moveTo>
                      <a:pt x="2" y="0"/>
                    </a:moveTo>
                    <a:cubicBezTo>
                      <a:pt x="0" y="0"/>
                      <a:pt x="0" y="2"/>
                      <a:pt x="2" y="2"/>
                    </a:cubicBezTo>
                    <a:cubicBezTo>
                      <a:pt x="4" y="2"/>
                      <a:pt x="4"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3" name="Freeform 259"/>
              <p:cNvSpPr>
                <a:spLocks/>
              </p:cNvSpPr>
              <p:nvPr/>
            </p:nvSpPr>
            <p:spPr bwMode="auto">
              <a:xfrm>
                <a:off x="1408" y="2445"/>
                <a:ext cx="28" cy="26"/>
              </a:xfrm>
              <a:custGeom>
                <a:avLst/>
                <a:gdLst>
                  <a:gd name="T0" fmla="*/ 8 w 16"/>
                  <a:gd name="T1" fmla="*/ 0 h 14"/>
                  <a:gd name="T2" fmla="*/ 8 w 16"/>
                  <a:gd name="T3" fmla="*/ 14 h 14"/>
                  <a:gd name="T4" fmla="*/ 8 w 16"/>
                  <a:gd name="T5" fmla="*/ 0 h 14"/>
                </a:gdLst>
                <a:ahLst/>
                <a:cxnLst>
                  <a:cxn ang="0">
                    <a:pos x="T0" y="T1"/>
                  </a:cxn>
                  <a:cxn ang="0">
                    <a:pos x="T2" y="T3"/>
                  </a:cxn>
                  <a:cxn ang="0">
                    <a:pos x="T4" y="T5"/>
                  </a:cxn>
                </a:cxnLst>
                <a:rect l="0" t="0" r="r" b="b"/>
                <a:pathLst>
                  <a:path w="16" h="14">
                    <a:moveTo>
                      <a:pt x="8" y="0"/>
                    </a:moveTo>
                    <a:cubicBezTo>
                      <a:pt x="0" y="0"/>
                      <a:pt x="0" y="14"/>
                      <a:pt x="8" y="14"/>
                    </a:cubicBezTo>
                    <a:cubicBezTo>
                      <a:pt x="16" y="14"/>
                      <a:pt x="16"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4" name="Freeform 260"/>
              <p:cNvSpPr>
                <a:spLocks/>
              </p:cNvSpPr>
              <p:nvPr/>
            </p:nvSpPr>
            <p:spPr bwMode="auto">
              <a:xfrm>
                <a:off x="2020" y="2604"/>
                <a:ext cx="24" cy="23"/>
              </a:xfrm>
              <a:custGeom>
                <a:avLst/>
                <a:gdLst>
                  <a:gd name="T0" fmla="*/ 7 w 14"/>
                  <a:gd name="T1" fmla="*/ 0 h 12"/>
                  <a:gd name="T2" fmla="*/ 7 w 14"/>
                  <a:gd name="T3" fmla="*/ 12 h 12"/>
                  <a:gd name="T4" fmla="*/ 7 w 14"/>
                  <a:gd name="T5" fmla="*/ 0 h 12"/>
                </a:gdLst>
                <a:ahLst/>
                <a:cxnLst>
                  <a:cxn ang="0">
                    <a:pos x="T0" y="T1"/>
                  </a:cxn>
                  <a:cxn ang="0">
                    <a:pos x="T2" y="T3"/>
                  </a:cxn>
                  <a:cxn ang="0">
                    <a:pos x="T4" y="T5"/>
                  </a:cxn>
                </a:cxnLst>
                <a:rect l="0" t="0" r="r" b="b"/>
                <a:pathLst>
                  <a:path w="14" h="12">
                    <a:moveTo>
                      <a:pt x="7" y="0"/>
                    </a:moveTo>
                    <a:cubicBezTo>
                      <a:pt x="0" y="0"/>
                      <a:pt x="0" y="12"/>
                      <a:pt x="7" y="12"/>
                    </a:cubicBezTo>
                    <a:cubicBezTo>
                      <a:pt x="14" y="12"/>
                      <a:pt x="14"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5" name="Freeform 261"/>
              <p:cNvSpPr>
                <a:spLocks/>
              </p:cNvSpPr>
              <p:nvPr/>
            </p:nvSpPr>
            <p:spPr bwMode="auto">
              <a:xfrm>
                <a:off x="2326" y="2253"/>
                <a:ext cx="22" cy="19"/>
              </a:xfrm>
              <a:custGeom>
                <a:avLst/>
                <a:gdLst>
                  <a:gd name="T0" fmla="*/ 6 w 12"/>
                  <a:gd name="T1" fmla="*/ 0 h 10"/>
                  <a:gd name="T2" fmla="*/ 6 w 12"/>
                  <a:gd name="T3" fmla="*/ 10 h 10"/>
                  <a:gd name="T4" fmla="*/ 6 w 12"/>
                  <a:gd name="T5" fmla="*/ 0 h 10"/>
                </a:gdLst>
                <a:ahLst/>
                <a:cxnLst>
                  <a:cxn ang="0">
                    <a:pos x="T0" y="T1"/>
                  </a:cxn>
                  <a:cxn ang="0">
                    <a:pos x="T2" y="T3"/>
                  </a:cxn>
                  <a:cxn ang="0">
                    <a:pos x="T4" y="T5"/>
                  </a:cxn>
                </a:cxnLst>
                <a:rect l="0" t="0" r="r" b="b"/>
                <a:pathLst>
                  <a:path w="12" h="10">
                    <a:moveTo>
                      <a:pt x="6" y="0"/>
                    </a:moveTo>
                    <a:cubicBezTo>
                      <a:pt x="0" y="0"/>
                      <a:pt x="0" y="10"/>
                      <a:pt x="6" y="10"/>
                    </a:cubicBezTo>
                    <a:cubicBezTo>
                      <a:pt x="12" y="10"/>
                      <a:pt x="12"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6" name="Freeform 262"/>
              <p:cNvSpPr>
                <a:spLocks/>
              </p:cNvSpPr>
              <p:nvPr/>
            </p:nvSpPr>
            <p:spPr bwMode="auto">
              <a:xfrm>
                <a:off x="3035" y="2283"/>
                <a:ext cx="22" cy="19"/>
              </a:xfrm>
              <a:custGeom>
                <a:avLst/>
                <a:gdLst>
                  <a:gd name="T0" fmla="*/ 6 w 12"/>
                  <a:gd name="T1" fmla="*/ 0 h 10"/>
                  <a:gd name="T2" fmla="*/ 6 w 12"/>
                  <a:gd name="T3" fmla="*/ 10 h 10"/>
                  <a:gd name="T4" fmla="*/ 6 w 12"/>
                  <a:gd name="T5" fmla="*/ 0 h 10"/>
                </a:gdLst>
                <a:ahLst/>
                <a:cxnLst>
                  <a:cxn ang="0">
                    <a:pos x="T0" y="T1"/>
                  </a:cxn>
                  <a:cxn ang="0">
                    <a:pos x="T2" y="T3"/>
                  </a:cxn>
                  <a:cxn ang="0">
                    <a:pos x="T4" y="T5"/>
                  </a:cxn>
                </a:cxnLst>
                <a:rect l="0" t="0" r="r" b="b"/>
                <a:pathLst>
                  <a:path w="12" h="10">
                    <a:moveTo>
                      <a:pt x="6" y="0"/>
                    </a:moveTo>
                    <a:cubicBezTo>
                      <a:pt x="0" y="0"/>
                      <a:pt x="0" y="10"/>
                      <a:pt x="6" y="10"/>
                    </a:cubicBezTo>
                    <a:cubicBezTo>
                      <a:pt x="12" y="10"/>
                      <a:pt x="12"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7" name="Freeform 263"/>
              <p:cNvSpPr>
                <a:spLocks/>
              </p:cNvSpPr>
              <p:nvPr/>
            </p:nvSpPr>
            <p:spPr bwMode="auto">
              <a:xfrm>
                <a:off x="3277" y="2539"/>
                <a:ext cx="21" cy="18"/>
              </a:xfrm>
              <a:custGeom>
                <a:avLst/>
                <a:gdLst>
                  <a:gd name="T0" fmla="*/ 6 w 12"/>
                  <a:gd name="T1" fmla="*/ 0 h 10"/>
                  <a:gd name="T2" fmla="*/ 6 w 12"/>
                  <a:gd name="T3" fmla="*/ 10 h 10"/>
                  <a:gd name="T4" fmla="*/ 6 w 12"/>
                  <a:gd name="T5" fmla="*/ 0 h 10"/>
                </a:gdLst>
                <a:ahLst/>
                <a:cxnLst>
                  <a:cxn ang="0">
                    <a:pos x="T0" y="T1"/>
                  </a:cxn>
                  <a:cxn ang="0">
                    <a:pos x="T2" y="T3"/>
                  </a:cxn>
                  <a:cxn ang="0">
                    <a:pos x="T4" y="T5"/>
                  </a:cxn>
                </a:cxnLst>
                <a:rect l="0" t="0" r="r" b="b"/>
                <a:pathLst>
                  <a:path w="12" h="10">
                    <a:moveTo>
                      <a:pt x="6" y="0"/>
                    </a:moveTo>
                    <a:cubicBezTo>
                      <a:pt x="0" y="0"/>
                      <a:pt x="0" y="10"/>
                      <a:pt x="6" y="10"/>
                    </a:cubicBezTo>
                    <a:cubicBezTo>
                      <a:pt x="12" y="10"/>
                      <a:pt x="12"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8" name="Freeform 264"/>
              <p:cNvSpPr>
                <a:spLocks/>
              </p:cNvSpPr>
              <p:nvPr/>
            </p:nvSpPr>
            <p:spPr bwMode="auto">
              <a:xfrm>
                <a:off x="3551" y="2238"/>
                <a:ext cx="25" cy="19"/>
              </a:xfrm>
              <a:custGeom>
                <a:avLst/>
                <a:gdLst>
                  <a:gd name="T0" fmla="*/ 7 w 14"/>
                  <a:gd name="T1" fmla="*/ 0 h 10"/>
                  <a:gd name="T2" fmla="*/ 7 w 14"/>
                  <a:gd name="T3" fmla="*/ 10 h 10"/>
                  <a:gd name="T4" fmla="*/ 7 w 14"/>
                  <a:gd name="T5" fmla="*/ 0 h 10"/>
                </a:gdLst>
                <a:ahLst/>
                <a:cxnLst>
                  <a:cxn ang="0">
                    <a:pos x="T0" y="T1"/>
                  </a:cxn>
                  <a:cxn ang="0">
                    <a:pos x="T2" y="T3"/>
                  </a:cxn>
                  <a:cxn ang="0">
                    <a:pos x="T4" y="T5"/>
                  </a:cxn>
                </a:cxnLst>
                <a:rect l="0" t="0" r="r" b="b"/>
                <a:pathLst>
                  <a:path w="14" h="10">
                    <a:moveTo>
                      <a:pt x="7" y="0"/>
                    </a:moveTo>
                    <a:cubicBezTo>
                      <a:pt x="0" y="0"/>
                      <a:pt x="0" y="10"/>
                      <a:pt x="7" y="10"/>
                    </a:cubicBezTo>
                    <a:cubicBezTo>
                      <a:pt x="14" y="10"/>
                      <a:pt x="14"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9" name="Freeform 265"/>
              <p:cNvSpPr>
                <a:spLocks/>
              </p:cNvSpPr>
              <p:nvPr/>
            </p:nvSpPr>
            <p:spPr bwMode="auto">
              <a:xfrm>
                <a:off x="4868" y="2326"/>
                <a:ext cx="29" cy="23"/>
              </a:xfrm>
              <a:custGeom>
                <a:avLst/>
                <a:gdLst>
                  <a:gd name="T0" fmla="*/ 8 w 16"/>
                  <a:gd name="T1" fmla="*/ 0 h 12"/>
                  <a:gd name="T2" fmla="*/ 8 w 16"/>
                  <a:gd name="T3" fmla="*/ 12 h 12"/>
                  <a:gd name="T4" fmla="*/ 8 w 16"/>
                  <a:gd name="T5" fmla="*/ 0 h 12"/>
                </a:gdLst>
                <a:ahLst/>
                <a:cxnLst>
                  <a:cxn ang="0">
                    <a:pos x="T0" y="T1"/>
                  </a:cxn>
                  <a:cxn ang="0">
                    <a:pos x="T2" y="T3"/>
                  </a:cxn>
                  <a:cxn ang="0">
                    <a:pos x="T4" y="T5"/>
                  </a:cxn>
                </a:cxnLst>
                <a:rect l="0" t="0" r="r" b="b"/>
                <a:pathLst>
                  <a:path w="16" h="12">
                    <a:moveTo>
                      <a:pt x="8" y="0"/>
                    </a:moveTo>
                    <a:cubicBezTo>
                      <a:pt x="0" y="0"/>
                      <a:pt x="0" y="12"/>
                      <a:pt x="8" y="12"/>
                    </a:cubicBezTo>
                    <a:cubicBezTo>
                      <a:pt x="16" y="12"/>
                      <a:pt x="16"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0" name="Freeform 266"/>
              <p:cNvSpPr>
                <a:spLocks/>
              </p:cNvSpPr>
              <p:nvPr/>
            </p:nvSpPr>
            <p:spPr bwMode="auto">
              <a:xfrm>
                <a:off x="4149" y="2426"/>
                <a:ext cx="21" cy="19"/>
              </a:xfrm>
              <a:custGeom>
                <a:avLst/>
                <a:gdLst>
                  <a:gd name="T0" fmla="*/ 6 w 12"/>
                  <a:gd name="T1" fmla="*/ 0 h 10"/>
                  <a:gd name="T2" fmla="*/ 6 w 12"/>
                  <a:gd name="T3" fmla="*/ 10 h 10"/>
                  <a:gd name="T4" fmla="*/ 6 w 12"/>
                  <a:gd name="T5" fmla="*/ 0 h 10"/>
                </a:gdLst>
                <a:ahLst/>
                <a:cxnLst>
                  <a:cxn ang="0">
                    <a:pos x="T0" y="T1"/>
                  </a:cxn>
                  <a:cxn ang="0">
                    <a:pos x="T2" y="T3"/>
                  </a:cxn>
                  <a:cxn ang="0">
                    <a:pos x="T4" y="T5"/>
                  </a:cxn>
                </a:cxnLst>
                <a:rect l="0" t="0" r="r" b="b"/>
                <a:pathLst>
                  <a:path w="12" h="10">
                    <a:moveTo>
                      <a:pt x="6" y="0"/>
                    </a:moveTo>
                    <a:cubicBezTo>
                      <a:pt x="0" y="0"/>
                      <a:pt x="0" y="10"/>
                      <a:pt x="6" y="10"/>
                    </a:cubicBezTo>
                    <a:cubicBezTo>
                      <a:pt x="12" y="10"/>
                      <a:pt x="12"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1" name="Freeform 267"/>
              <p:cNvSpPr>
                <a:spLocks/>
              </p:cNvSpPr>
              <p:nvPr/>
            </p:nvSpPr>
            <p:spPr bwMode="auto">
              <a:xfrm>
                <a:off x="6078" y="2366"/>
                <a:ext cx="21" cy="19"/>
              </a:xfrm>
              <a:custGeom>
                <a:avLst/>
                <a:gdLst>
                  <a:gd name="T0" fmla="*/ 6 w 12"/>
                  <a:gd name="T1" fmla="*/ 0 h 10"/>
                  <a:gd name="T2" fmla="*/ 6 w 12"/>
                  <a:gd name="T3" fmla="*/ 10 h 10"/>
                  <a:gd name="T4" fmla="*/ 6 w 12"/>
                  <a:gd name="T5" fmla="*/ 0 h 10"/>
                </a:gdLst>
                <a:ahLst/>
                <a:cxnLst>
                  <a:cxn ang="0">
                    <a:pos x="T0" y="T1"/>
                  </a:cxn>
                  <a:cxn ang="0">
                    <a:pos x="T2" y="T3"/>
                  </a:cxn>
                  <a:cxn ang="0">
                    <a:pos x="T4" y="T5"/>
                  </a:cxn>
                </a:cxnLst>
                <a:rect l="0" t="0" r="r" b="b"/>
                <a:pathLst>
                  <a:path w="12" h="10">
                    <a:moveTo>
                      <a:pt x="6" y="0"/>
                    </a:moveTo>
                    <a:cubicBezTo>
                      <a:pt x="0" y="0"/>
                      <a:pt x="0" y="10"/>
                      <a:pt x="6" y="10"/>
                    </a:cubicBezTo>
                    <a:cubicBezTo>
                      <a:pt x="12" y="10"/>
                      <a:pt x="12"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2" name="Freeform 268"/>
              <p:cNvSpPr>
                <a:spLocks/>
              </p:cNvSpPr>
              <p:nvPr/>
            </p:nvSpPr>
            <p:spPr bwMode="auto">
              <a:xfrm>
                <a:off x="2585" y="2619"/>
                <a:ext cx="28" cy="23"/>
              </a:xfrm>
              <a:custGeom>
                <a:avLst/>
                <a:gdLst>
                  <a:gd name="T0" fmla="*/ 8 w 16"/>
                  <a:gd name="T1" fmla="*/ 0 h 12"/>
                  <a:gd name="T2" fmla="*/ 8 w 16"/>
                  <a:gd name="T3" fmla="*/ 12 h 12"/>
                  <a:gd name="T4" fmla="*/ 8 w 16"/>
                  <a:gd name="T5" fmla="*/ 0 h 12"/>
                </a:gdLst>
                <a:ahLst/>
                <a:cxnLst>
                  <a:cxn ang="0">
                    <a:pos x="T0" y="T1"/>
                  </a:cxn>
                  <a:cxn ang="0">
                    <a:pos x="T2" y="T3"/>
                  </a:cxn>
                  <a:cxn ang="0">
                    <a:pos x="T4" y="T5"/>
                  </a:cxn>
                </a:cxnLst>
                <a:rect l="0" t="0" r="r" b="b"/>
                <a:pathLst>
                  <a:path w="16" h="12">
                    <a:moveTo>
                      <a:pt x="8" y="0"/>
                    </a:moveTo>
                    <a:cubicBezTo>
                      <a:pt x="0" y="0"/>
                      <a:pt x="0" y="12"/>
                      <a:pt x="8" y="12"/>
                    </a:cubicBezTo>
                    <a:cubicBezTo>
                      <a:pt x="16" y="12"/>
                      <a:pt x="16"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3" name="Freeform 269"/>
              <p:cNvSpPr>
                <a:spLocks/>
              </p:cNvSpPr>
              <p:nvPr/>
            </p:nvSpPr>
            <p:spPr bwMode="auto">
              <a:xfrm>
                <a:off x="5241" y="2418"/>
                <a:ext cx="21" cy="19"/>
              </a:xfrm>
              <a:custGeom>
                <a:avLst/>
                <a:gdLst>
                  <a:gd name="T0" fmla="*/ 6 w 12"/>
                  <a:gd name="T1" fmla="*/ 0 h 10"/>
                  <a:gd name="T2" fmla="*/ 6 w 12"/>
                  <a:gd name="T3" fmla="*/ 10 h 10"/>
                  <a:gd name="T4" fmla="*/ 6 w 12"/>
                  <a:gd name="T5" fmla="*/ 0 h 10"/>
                </a:gdLst>
                <a:ahLst/>
                <a:cxnLst>
                  <a:cxn ang="0">
                    <a:pos x="T0" y="T1"/>
                  </a:cxn>
                  <a:cxn ang="0">
                    <a:pos x="T2" y="T3"/>
                  </a:cxn>
                  <a:cxn ang="0">
                    <a:pos x="T4" y="T5"/>
                  </a:cxn>
                </a:cxnLst>
                <a:rect l="0" t="0" r="r" b="b"/>
                <a:pathLst>
                  <a:path w="12" h="10">
                    <a:moveTo>
                      <a:pt x="6" y="0"/>
                    </a:moveTo>
                    <a:cubicBezTo>
                      <a:pt x="0" y="0"/>
                      <a:pt x="0" y="10"/>
                      <a:pt x="6" y="10"/>
                    </a:cubicBezTo>
                    <a:cubicBezTo>
                      <a:pt x="12" y="10"/>
                      <a:pt x="12"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4" name="Freeform 270"/>
              <p:cNvSpPr>
                <a:spLocks/>
              </p:cNvSpPr>
              <p:nvPr/>
            </p:nvSpPr>
            <p:spPr bwMode="auto">
              <a:xfrm>
                <a:off x="5306" y="2691"/>
                <a:ext cx="20" cy="15"/>
              </a:xfrm>
              <a:custGeom>
                <a:avLst/>
                <a:gdLst>
                  <a:gd name="T0" fmla="*/ 5 w 11"/>
                  <a:gd name="T1" fmla="*/ 0 h 8"/>
                  <a:gd name="T2" fmla="*/ 5 w 11"/>
                  <a:gd name="T3" fmla="*/ 8 h 8"/>
                  <a:gd name="T4" fmla="*/ 5 w 11"/>
                  <a:gd name="T5" fmla="*/ 0 h 8"/>
                </a:gdLst>
                <a:ahLst/>
                <a:cxnLst>
                  <a:cxn ang="0">
                    <a:pos x="T0" y="T1"/>
                  </a:cxn>
                  <a:cxn ang="0">
                    <a:pos x="T2" y="T3"/>
                  </a:cxn>
                  <a:cxn ang="0">
                    <a:pos x="T4" y="T5"/>
                  </a:cxn>
                </a:cxnLst>
                <a:rect l="0" t="0" r="r" b="b"/>
                <a:pathLst>
                  <a:path w="11" h="8">
                    <a:moveTo>
                      <a:pt x="5" y="0"/>
                    </a:moveTo>
                    <a:cubicBezTo>
                      <a:pt x="0" y="0"/>
                      <a:pt x="0" y="8"/>
                      <a:pt x="5" y="8"/>
                    </a:cubicBezTo>
                    <a:cubicBezTo>
                      <a:pt x="11" y="8"/>
                      <a:pt x="11"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5" name="Freeform 271"/>
              <p:cNvSpPr>
                <a:spLocks/>
              </p:cNvSpPr>
              <p:nvPr/>
            </p:nvSpPr>
            <p:spPr bwMode="auto">
              <a:xfrm>
                <a:off x="6157" y="2692"/>
                <a:ext cx="18" cy="32"/>
              </a:xfrm>
              <a:custGeom>
                <a:avLst/>
                <a:gdLst>
                  <a:gd name="T0" fmla="*/ 0 w 10"/>
                  <a:gd name="T1" fmla="*/ 7 h 17"/>
                  <a:gd name="T2" fmla="*/ 0 w 10"/>
                  <a:gd name="T3" fmla="*/ 12 h 17"/>
                  <a:gd name="T4" fmla="*/ 10 w 10"/>
                  <a:gd name="T5" fmla="*/ 12 h 17"/>
                  <a:gd name="T6" fmla="*/ 10 w 10"/>
                  <a:gd name="T7" fmla="*/ 7 h 17"/>
                  <a:gd name="T8" fmla="*/ 0 w 10"/>
                  <a:gd name="T9" fmla="*/ 7 h 17"/>
                </a:gdLst>
                <a:ahLst/>
                <a:cxnLst>
                  <a:cxn ang="0">
                    <a:pos x="T0" y="T1"/>
                  </a:cxn>
                  <a:cxn ang="0">
                    <a:pos x="T2" y="T3"/>
                  </a:cxn>
                  <a:cxn ang="0">
                    <a:pos x="T4" y="T5"/>
                  </a:cxn>
                  <a:cxn ang="0">
                    <a:pos x="T6" y="T7"/>
                  </a:cxn>
                  <a:cxn ang="0">
                    <a:pos x="T8" y="T9"/>
                  </a:cxn>
                </a:cxnLst>
                <a:rect l="0" t="0" r="r" b="b"/>
                <a:pathLst>
                  <a:path w="10" h="17">
                    <a:moveTo>
                      <a:pt x="0" y="7"/>
                    </a:moveTo>
                    <a:cubicBezTo>
                      <a:pt x="0" y="9"/>
                      <a:pt x="0" y="11"/>
                      <a:pt x="0" y="12"/>
                    </a:cubicBezTo>
                    <a:cubicBezTo>
                      <a:pt x="1" y="17"/>
                      <a:pt x="9" y="17"/>
                      <a:pt x="10" y="12"/>
                    </a:cubicBezTo>
                    <a:cubicBezTo>
                      <a:pt x="10" y="11"/>
                      <a:pt x="10" y="9"/>
                      <a:pt x="10" y="7"/>
                    </a:cubicBezTo>
                    <a:cubicBezTo>
                      <a:pt x="10" y="0"/>
                      <a:pt x="0" y="0"/>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6" name="Freeform 272"/>
              <p:cNvSpPr>
                <a:spLocks/>
              </p:cNvSpPr>
              <p:nvPr/>
            </p:nvSpPr>
            <p:spPr bwMode="auto">
              <a:xfrm>
                <a:off x="1693" y="2664"/>
                <a:ext cx="25" cy="23"/>
              </a:xfrm>
              <a:custGeom>
                <a:avLst/>
                <a:gdLst>
                  <a:gd name="T0" fmla="*/ 7 w 14"/>
                  <a:gd name="T1" fmla="*/ 0 h 12"/>
                  <a:gd name="T2" fmla="*/ 7 w 14"/>
                  <a:gd name="T3" fmla="*/ 12 h 12"/>
                  <a:gd name="T4" fmla="*/ 7 w 14"/>
                  <a:gd name="T5" fmla="*/ 0 h 12"/>
                </a:gdLst>
                <a:ahLst/>
                <a:cxnLst>
                  <a:cxn ang="0">
                    <a:pos x="T0" y="T1"/>
                  </a:cxn>
                  <a:cxn ang="0">
                    <a:pos x="T2" y="T3"/>
                  </a:cxn>
                  <a:cxn ang="0">
                    <a:pos x="T4" y="T5"/>
                  </a:cxn>
                </a:cxnLst>
                <a:rect l="0" t="0" r="r" b="b"/>
                <a:pathLst>
                  <a:path w="14" h="12">
                    <a:moveTo>
                      <a:pt x="7" y="0"/>
                    </a:moveTo>
                    <a:cubicBezTo>
                      <a:pt x="0" y="0"/>
                      <a:pt x="0" y="12"/>
                      <a:pt x="7" y="12"/>
                    </a:cubicBezTo>
                    <a:cubicBezTo>
                      <a:pt x="14" y="12"/>
                      <a:pt x="14"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7" name="Freeform 273"/>
              <p:cNvSpPr>
                <a:spLocks/>
              </p:cNvSpPr>
              <p:nvPr/>
            </p:nvSpPr>
            <p:spPr bwMode="auto">
              <a:xfrm>
                <a:off x="1298" y="2704"/>
                <a:ext cx="21" cy="18"/>
              </a:xfrm>
              <a:custGeom>
                <a:avLst/>
                <a:gdLst>
                  <a:gd name="T0" fmla="*/ 6 w 12"/>
                  <a:gd name="T1" fmla="*/ 0 h 10"/>
                  <a:gd name="T2" fmla="*/ 6 w 12"/>
                  <a:gd name="T3" fmla="*/ 10 h 10"/>
                  <a:gd name="T4" fmla="*/ 6 w 12"/>
                  <a:gd name="T5" fmla="*/ 0 h 10"/>
                </a:gdLst>
                <a:ahLst/>
                <a:cxnLst>
                  <a:cxn ang="0">
                    <a:pos x="T0" y="T1"/>
                  </a:cxn>
                  <a:cxn ang="0">
                    <a:pos x="T2" y="T3"/>
                  </a:cxn>
                  <a:cxn ang="0">
                    <a:pos x="T4" y="T5"/>
                  </a:cxn>
                </a:cxnLst>
                <a:rect l="0" t="0" r="r" b="b"/>
                <a:pathLst>
                  <a:path w="12" h="10">
                    <a:moveTo>
                      <a:pt x="6" y="0"/>
                    </a:moveTo>
                    <a:cubicBezTo>
                      <a:pt x="0" y="0"/>
                      <a:pt x="0" y="10"/>
                      <a:pt x="6" y="10"/>
                    </a:cubicBezTo>
                    <a:cubicBezTo>
                      <a:pt x="12" y="10"/>
                      <a:pt x="12"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8" name="Freeform 274"/>
              <p:cNvSpPr>
                <a:spLocks/>
              </p:cNvSpPr>
              <p:nvPr/>
            </p:nvSpPr>
            <p:spPr bwMode="auto">
              <a:xfrm>
                <a:off x="3642" y="2597"/>
                <a:ext cx="28" cy="22"/>
              </a:xfrm>
              <a:custGeom>
                <a:avLst/>
                <a:gdLst>
                  <a:gd name="T0" fmla="*/ 8 w 16"/>
                  <a:gd name="T1" fmla="*/ 0 h 12"/>
                  <a:gd name="T2" fmla="*/ 8 w 16"/>
                  <a:gd name="T3" fmla="*/ 12 h 12"/>
                  <a:gd name="T4" fmla="*/ 8 w 16"/>
                  <a:gd name="T5" fmla="*/ 0 h 12"/>
                </a:gdLst>
                <a:ahLst/>
                <a:cxnLst>
                  <a:cxn ang="0">
                    <a:pos x="T0" y="T1"/>
                  </a:cxn>
                  <a:cxn ang="0">
                    <a:pos x="T2" y="T3"/>
                  </a:cxn>
                  <a:cxn ang="0">
                    <a:pos x="T4" y="T5"/>
                  </a:cxn>
                </a:cxnLst>
                <a:rect l="0" t="0" r="r" b="b"/>
                <a:pathLst>
                  <a:path w="16" h="12">
                    <a:moveTo>
                      <a:pt x="8" y="0"/>
                    </a:moveTo>
                    <a:cubicBezTo>
                      <a:pt x="0" y="0"/>
                      <a:pt x="0" y="12"/>
                      <a:pt x="8" y="12"/>
                    </a:cubicBezTo>
                    <a:cubicBezTo>
                      <a:pt x="16" y="12"/>
                      <a:pt x="16" y="0"/>
                      <a:pt x="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9" name="Freeform 275"/>
              <p:cNvSpPr>
                <a:spLocks/>
              </p:cNvSpPr>
              <p:nvPr/>
            </p:nvSpPr>
            <p:spPr bwMode="auto">
              <a:xfrm>
                <a:off x="4406" y="2773"/>
                <a:ext cx="18" cy="15"/>
              </a:xfrm>
              <a:custGeom>
                <a:avLst/>
                <a:gdLst>
                  <a:gd name="T0" fmla="*/ 5 w 10"/>
                  <a:gd name="T1" fmla="*/ 0 h 8"/>
                  <a:gd name="T2" fmla="*/ 5 w 10"/>
                  <a:gd name="T3" fmla="*/ 8 h 8"/>
                  <a:gd name="T4" fmla="*/ 5 w 10"/>
                  <a:gd name="T5" fmla="*/ 0 h 8"/>
                </a:gdLst>
                <a:ahLst/>
                <a:cxnLst>
                  <a:cxn ang="0">
                    <a:pos x="T0" y="T1"/>
                  </a:cxn>
                  <a:cxn ang="0">
                    <a:pos x="T2" y="T3"/>
                  </a:cxn>
                  <a:cxn ang="0">
                    <a:pos x="T4" y="T5"/>
                  </a:cxn>
                </a:cxnLst>
                <a:rect l="0" t="0" r="r" b="b"/>
                <a:pathLst>
                  <a:path w="10" h="8">
                    <a:moveTo>
                      <a:pt x="5" y="0"/>
                    </a:moveTo>
                    <a:cubicBezTo>
                      <a:pt x="0" y="0"/>
                      <a:pt x="0" y="8"/>
                      <a:pt x="5" y="8"/>
                    </a:cubicBezTo>
                    <a:cubicBezTo>
                      <a:pt x="10" y="8"/>
                      <a:pt x="10"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0" name="Freeform 276"/>
              <p:cNvSpPr>
                <a:spLocks/>
              </p:cNvSpPr>
              <p:nvPr/>
            </p:nvSpPr>
            <p:spPr bwMode="auto">
              <a:xfrm>
                <a:off x="4583" y="2561"/>
                <a:ext cx="94" cy="99"/>
              </a:xfrm>
              <a:custGeom>
                <a:avLst/>
                <a:gdLst>
                  <a:gd name="T0" fmla="*/ 41 w 94"/>
                  <a:gd name="T1" fmla="*/ 0 h 99"/>
                  <a:gd name="T2" fmla="*/ 59 w 94"/>
                  <a:gd name="T3" fmla="*/ 34 h 99"/>
                  <a:gd name="T4" fmla="*/ 94 w 94"/>
                  <a:gd name="T5" fmla="*/ 26 h 99"/>
                  <a:gd name="T6" fmla="*/ 69 w 94"/>
                  <a:gd name="T7" fmla="*/ 54 h 99"/>
                  <a:gd name="T8" fmla="*/ 85 w 94"/>
                  <a:gd name="T9" fmla="*/ 88 h 99"/>
                  <a:gd name="T10" fmla="*/ 53 w 94"/>
                  <a:gd name="T11" fmla="*/ 71 h 99"/>
                  <a:gd name="T12" fmla="*/ 27 w 94"/>
                  <a:gd name="T13" fmla="*/ 99 h 99"/>
                  <a:gd name="T14" fmla="*/ 32 w 94"/>
                  <a:gd name="T15" fmla="*/ 62 h 99"/>
                  <a:gd name="T16" fmla="*/ 0 w 94"/>
                  <a:gd name="T17" fmla="*/ 43 h 99"/>
                  <a:gd name="T18" fmla="*/ 36 w 94"/>
                  <a:gd name="T19" fmla="*/ 38 h 99"/>
                  <a:gd name="T20" fmla="*/ 41 w 94"/>
                  <a:gd name="T2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99">
                    <a:moveTo>
                      <a:pt x="41" y="0"/>
                    </a:moveTo>
                    <a:lnTo>
                      <a:pt x="59" y="34"/>
                    </a:lnTo>
                    <a:lnTo>
                      <a:pt x="94" y="26"/>
                    </a:lnTo>
                    <a:lnTo>
                      <a:pt x="69" y="54"/>
                    </a:lnTo>
                    <a:lnTo>
                      <a:pt x="85" y="88"/>
                    </a:lnTo>
                    <a:lnTo>
                      <a:pt x="53" y="71"/>
                    </a:lnTo>
                    <a:lnTo>
                      <a:pt x="27" y="99"/>
                    </a:lnTo>
                    <a:lnTo>
                      <a:pt x="32" y="62"/>
                    </a:lnTo>
                    <a:lnTo>
                      <a:pt x="0" y="43"/>
                    </a:lnTo>
                    <a:lnTo>
                      <a:pt x="36" y="38"/>
                    </a:lnTo>
                    <a:lnTo>
                      <a:pt x="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1" name="Freeform 277"/>
              <p:cNvSpPr>
                <a:spLocks/>
              </p:cNvSpPr>
              <p:nvPr/>
            </p:nvSpPr>
            <p:spPr bwMode="auto">
              <a:xfrm>
                <a:off x="4583" y="2561"/>
                <a:ext cx="94" cy="99"/>
              </a:xfrm>
              <a:custGeom>
                <a:avLst/>
                <a:gdLst>
                  <a:gd name="T0" fmla="*/ 41 w 94"/>
                  <a:gd name="T1" fmla="*/ 0 h 99"/>
                  <a:gd name="T2" fmla="*/ 59 w 94"/>
                  <a:gd name="T3" fmla="*/ 34 h 99"/>
                  <a:gd name="T4" fmla="*/ 94 w 94"/>
                  <a:gd name="T5" fmla="*/ 26 h 99"/>
                  <a:gd name="T6" fmla="*/ 69 w 94"/>
                  <a:gd name="T7" fmla="*/ 54 h 99"/>
                  <a:gd name="T8" fmla="*/ 85 w 94"/>
                  <a:gd name="T9" fmla="*/ 88 h 99"/>
                  <a:gd name="T10" fmla="*/ 53 w 94"/>
                  <a:gd name="T11" fmla="*/ 71 h 99"/>
                  <a:gd name="T12" fmla="*/ 27 w 94"/>
                  <a:gd name="T13" fmla="*/ 99 h 99"/>
                  <a:gd name="T14" fmla="*/ 32 w 94"/>
                  <a:gd name="T15" fmla="*/ 62 h 99"/>
                  <a:gd name="T16" fmla="*/ 0 w 94"/>
                  <a:gd name="T17" fmla="*/ 43 h 99"/>
                  <a:gd name="T18" fmla="*/ 36 w 94"/>
                  <a:gd name="T19" fmla="*/ 38 h 99"/>
                  <a:gd name="T20" fmla="*/ 41 w 94"/>
                  <a:gd name="T21"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99">
                    <a:moveTo>
                      <a:pt x="41" y="0"/>
                    </a:moveTo>
                    <a:lnTo>
                      <a:pt x="59" y="34"/>
                    </a:lnTo>
                    <a:lnTo>
                      <a:pt x="94" y="26"/>
                    </a:lnTo>
                    <a:lnTo>
                      <a:pt x="69" y="54"/>
                    </a:lnTo>
                    <a:lnTo>
                      <a:pt x="85" y="88"/>
                    </a:lnTo>
                    <a:lnTo>
                      <a:pt x="53" y="71"/>
                    </a:lnTo>
                    <a:lnTo>
                      <a:pt x="27" y="99"/>
                    </a:lnTo>
                    <a:lnTo>
                      <a:pt x="32" y="62"/>
                    </a:lnTo>
                    <a:lnTo>
                      <a:pt x="0" y="43"/>
                    </a:lnTo>
                    <a:lnTo>
                      <a:pt x="36" y="38"/>
                    </a:lnTo>
                    <a:lnTo>
                      <a:pt x="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3" name="Freeform 279"/>
              <p:cNvSpPr>
                <a:spLocks/>
              </p:cNvSpPr>
              <p:nvPr/>
            </p:nvSpPr>
            <p:spPr bwMode="auto">
              <a:xfrm>
                <a:off x="4629" y="2587"/>
                <a:ext cx="48" cy="45"/>
              </a:xfrm>
              <a:custGeom>
                <a:avLst/>
                <a:gdLst>
                  <a:gd name="T0" fmla="*/ 27 w 27"/>
                  <a:gd name="T1" fmla="*/ 0 h 24"/>
                  <a:gd name="T2" fmla="*/ 8 w 27"/>
                  <a:gd name="T3" fmla="*/ 3 h 24"/>
                  <a:gd name="T4" fmla="*/ 0 w 27"/>
                  <a:gd name="T5" fmla="*/ 9 h 24"/>
                  <a:gd name="T6" fmla="*/ 4 w 27"/>
                  <a:gd name="T7" fmla="*/ 24 h 24"/>
                  <a:gd name="T8" fmla="*/ 15 w 27"/>
                  <a:gd name="T9" fmla="*/ 21 h 24"/>
                  <a:gd name="T10" fmla="*/ 13 w 27"/>
                  <a:gd name="T11" fmla="*/ 15 h 24"/>
                  <a:gd name="T12" fmla="*/ 27 w 27"/>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7" h="24">
                    <a:moveTo>
                      <a:pt x="27" y="0"/>
                    </a:moveTo>
                    <a:cubicBezTo>
                      <a:pt x="8" y="3"/>
                      <a:pt x="8" y="3"/>
                      <a:pt x="8" y="3"/>
                    </a:cubicBezTo>
                    <a:cubicBezTo>
                      <a:pt x="3" y="7"/>
                      <a:pt x="0" y="9"/>
                      <a:pt x="0" y="9"/>
                    </a:cubicBezTo>
                    <a:cubicBezTo>
                      <a:pt x="4" y="24"/>
                      <a:pt x="4" y="24"/>
                      <a:pt x="4" y="24"/>
                    </a:cubicBezTo>
                    <a:cubicBezTo>
                      <a:pt x="8" y="23"/>
                      <a:pt x="11" y="22"/>
                      <a:pt x="15" y="21"/>
                    </a:cubicBezTo>
                    <a:cubicBezTo>
                      <a:pt x="13" y="15"/>
                      <a:pt x="13" y="15"/>
                      <a:pt x="13" y="15"/>
                    </a:cubicBezTo>
                    <a:cubicBezTo>
                      <a:pt x="27" y="0"/>
                      <a:pt x="27" y="0"/>
                      <a:pt x="2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 name="Freeform 280"/>
              <p:cNvSpPr>
                <a:spLocks/>
              </p:cNvSpPr>
              <p:nvPr/>
            </p:nvSpPr>
            <p:spPr bwMode="auto">
              <a:xfrm>
                <a:off x="1206" y="3507"/>
                <a:ext cx="25" cy="99"/>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2" y="48"/>
                    </a:cubicBezTo>
                    <a:cubicBezTo>
                      <a:pt x="11" y="43"/>
                      <a:pt x="9" y="38"/>
                      <a:pt x="8" y="32"/>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 name="Freeform 281"/>
              <p:cNvSpPr>
                <a:spLocks/>
              </p:cNvSpPr>
              <p:nvPr/>
            </p:nvSpPr>
            <p:spPr bwMode="auto">
              <a:xfrm>
                <a:off x="1236" y="3505"/>
                <a:ext cx="28" cy="88"/>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6" name="Freeform 282"/>
              <p:cNvSpPr>
                <a:spLocks/>
              </p:cNvSpPr>
              <p:nvPr/>
            </p:nvSpPr>
            <p:spPr bwMode="auto">
              <a:xfrm>
                <a:off x="1270" y="3520"/>
                <a:ext cx="14" cy="85"/>
              </a:xfrm>
              <a:custGeom>
                <a:avLst/>
                <a:gdLst>
                  <a:gd name="T0" fmla="*/ 6 w 8"/>
                  <a:gd name="T1" fmla="*/ 3 h 45"/>
                  <a:gd name="T2" fmla="*/ 2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6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7" y="45"/>
                      <a:pt x="7" y="42"/>
                    </a:cubicBezTo>
                    <a:cubicBezTo>
                      <a:pt x="8"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7" name="Freeform 283"/>
              <p:cNvSpPr>
                <a:spLocks/>
              </p:cNvSpPr>
              <p:nvPr/>
            </p:nvSpPr>
            <p:spPr bwMode="auto">
              <a:xfrm>
                <a:off x="1309" y="3499"/>
                <a:ext cx="32" cy="90"/>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29 h 48"/>
                  <a:gd name="T16" fmla="*/ 0 w 18"/>
                  <a:gd name="T17" fmla="*/ 30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29"/>
                    </a:cubicBezTo>
                    <a:cubicBezTo>
                      <a:pt x="1" y="29"/>
                      <a:pt x="0" y="29"/>
                      <a:pt x="0" y="30"/>
                    </a:cubicBezTo>
                    <a:cubicBezTo>
                      <a:pt x="0" y="34"/>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8" name="Freeform 284"/>
              <p:cNvSpPr>
                <a:spLocks/>
              </p:cNvSpPr>
              <p:nvPr/>
            </p:nvSpPr>
            <p:spPr bwMode="auto">
              <a:xfrm>
                <a:off x="1374" y="3528"/>
                <a:ext cx="9" cy="61"/>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9" name="Freeform 285"/>
              <p:cNvSpPr>
                <a:spLocks/>
              </p:cNvSpPr>
              <p:nvPr/>
            </p:nvSpPr>
            <p:spPr bwMode="auto">
              <a:xfrm>
                <a:off x="1401" y="3520"/>
                <a:ext cx="25" cy="77"/>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1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3" y="14"/>
                      <a:pt x="2" y="22"/>
                      <a:pt x="3" y="30"/>
                    </a:cubicBezTo>
                    <a:cubicBezTo>
                      <a:pt x="3" y="31"/>
                      <a:pt x="4" y="32"/>
                      <a:pt x="5" y="32"/>
                    </a:cubicBezTo>
                    <a:cubicBezTo>
                      <a:pt x="5" y="34"/>
                      <a:pt x="5" y="36"/>
                      <a:pt x="5" y="38"/>
                    </a:cubicBezTo>
                    <a:cubicBezTo>
                      <a:pt x="6" y="41"/>
                      <a:pt x="10" y="41"/>
                      <a:pt x="11" y="38"/>
                    </a:cubicBezTo>
                    <a:cubicBezTo>
                      <a:pt x="12"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0" name="Freeform 286"/>
              <p:cNvSpPr>
                <a:spLocks/>
              </p:cNvSpPr>
              <p:nvPr/>
            </p:nvSpPr>
            <p:spPr bwMode="auto">
              <a:xfrm>
                <a:off x="1431" y="3520"/>
                <a:ext cx="28" cy="98"/>
              </a:xfrm>
              <a:custGeom>
                <a:avLst/>
                <a:gdLst>
                  <a:gd name="T0" fmla="*/ 7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6"/>
                      <a:pt x="7" y="9"/>
                      <a:pt x="6" y="11"/>
                    </a:cubicBezTo>
                    <a:cubicBezTo>
                      <a:pt x="5" y="10"/>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4"/>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1" name="Freeform 287"/>
              <p:cNvSpPr>
                <a:spLocks/>
              </p:cNvSpPr>
              <p:nvPr/>
            </p:nvSpPr>
            <p:spPr bwMode="auto">
              <a:xfrm>
                <a:off x="1351" y="3528"/>
                <a:ext cx="22" cy="86"/>
              </a:xfrm>
              <a:custGeom>
                <a:avLst/>
                <a:gdLst>
                  <a:gd name="T0" fmla="*/ 8 w 12"/>
                  <a:gd name="T1" fmla="*/ 7 h 46"/>
                  <a:gd name="T2" fmla="*/ 7 w 12"/>
                  <a:gd name="T3" fmla="*/ 3 h 46"/>
                  <a:gd name="T4" fmla="*/ 3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5" y="8"/>
                    </a:cubicBezTo>
                    <a:cubicBezTo>
                      <a:pt x="4" y="8"/>
                      <a:pt x="3"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2" name="Freeform 288"/>
              <p:cNvSpPr>
                <a:spLocks/>
              </p:cNvSpPr>
              <p:nvPr/>
            </p:nvSpPr>
            <p:spPr bwMode="auto">
              <a:xfrm>
                <a:off x="1149" y="3514"/>
                <a:ext cx="32" cy="92"/>
              </a:xfrm>
              <a:custGeom>
                <a:avLst/>
                <a:gdLst>
                  <a:gd name="T0" fmla="*/ 17 w 18"/>
                  <a:gd name="T1" fmla="*/ 45 h 49"/>
                  <a:gd name="T2" fmla="*/ 16 w 18"/>
                  <a:gd name="T3" fmla="*/ 18 h 49"/>
                  <a:gd name="T4" fmla="*/ 10 w 18"/>
                  <a:gd name="T5" fmla="*/ 16 h 49"/>
                  <a:gd name="T6" fmla="*/ 10 w 18"/>
                  <a:gd name="T7" fmla="*/ 16 h 49"/>
                  <a:gd name="T8" fmla="*/ 9 w 18"/>
                  <a:gd name="T9" fmla="*/ 16 h 49"/>
                  <a:gd name="T10" fmla="*/ 10 w 18"/>
                  <a:gd name="T11" fmla="*/ 4 h 49"/>
                  <a:gd name="T12" fmla="*/ 4 w 18"/>
                  <a:gd name="T13" fmla="*/ 4 h 49"/>
                  <a:gd name="T14" fmla="*/ 1 w 18"/>
                  <a:gd name="T15" fmla="*/ 30 h 49"/>
                  <a:gd name="T16" fmla="*/ 0 w 18"/>
                  <a:gd name="T17" fmla="*/ 31 h 49"/>
                  <a:gd name="T18" fmla="*/ 0 w 18"/>
                  <a:gd name="T19" fmla="*/ 43 h 49"/>
                  <a:gd name="T20" fmla="*/ 1 w 18"/>
                  <a:gd name="T21" fmla="*/ 44 h 49"/>
                  <a:gd name="T22" fmla="*/ 8 w 18"/>
                  <a:gd name="T23" fmla="*/ 43 h 49"/>
                  <a:gd name="T24" fmla="*/ 8 w 18"/>
                  <a:gd name="T25" fmla="*/ 43 h 49"/>
                  <a:gd name="T26" fmla="*/ 8 w 18"/>
                  <a:gd name="T27" fmla="*/ 45 h 49"/>
                  <a:gd name="T28" fmla="*/ 13 w 18"/>
                  <a:gd name="T29" fmla="*/ 47 h 49"/>
                  <a:gd name="T30" fmla="*/ 17 w 18"/>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9">
                    <a:moveTo>
                      <a:pt x="17" y="45"/>
                    </a:moveTo>
                    <a:cubicBezTo>
                      <a:pt x="14" y="36"/>
                      <a:pt x="14" y="27"/>
                      <a:pt x="16" y="18"/>
                    </a:cubicBezTo>
                    <a:cubicBezTo>
                      <a:pt x="17" y="13"/>
                      <a:pt x="11" y="12"/>
                      <a:pt x="10" y="16"/>
                    </a:cubicBezTo>
                    <a:cubicBezTo>
                      <a:pt x="10" y="16"/>
                      <a:pt x="10" y="16"/>
                      <a:pt x="10" y="16"/>
                    </a:cubicBezTo>
                    <a:cubicBezTo>
                      <a:pt x="9" y="16"/>
                      <a:pt x="9" y="16"/>
                      <a:pt x="9" y="16"/>
                    </a:cubicBezTo>
                    <a:cubicBezTo>
                      <a:pt x="9" y="12"/>
                      <a:pt x="9" y="8"/>
                      <a:pt x="10" y="4"/>
                    </a:cubicBezTo>
                    <a:cubicBezTo>
                      <a:pt x="10" y="1"/>
                      <a:pt x="5" y="0"/>
                      <a:pt x="4" y="4"/>
                    </a:cubicBezTo>
                    <a:cubicBezTo>
                      <a:pt x="2" y="12"/>
                      <a:pt x="1" y="21"/>
                      <a:pt x="1" y="30"/>
                    </a:cubicBezTo>
                    <a:cubicBezTo>
                      <a:pt x="1" y="30"/>
                      <a:pt x="0" y="30"/>
                      <a:pt x="0" y="31"/>
                    </a:cubicBezTo>
                    <a:cubicBezTo>
                      <a:pt x="0" y="35"/>
                      <a:pt x="0" y="39"/>
                      <a:pt x="0" y="43"/>
                    </a:cubicBezTo>
                    <a:cubicBezTo>
                      <a:pt x="0" y="44"/>
                      <a:pt x="1" y="44"/>
                      <a:pt x="1" y="44"/>
                    </a:cubicBezTo>
                    <a:cubicBezTo>
                      <a:pt x="2" y="48"/>
                      <a:pt x="8" y="47"/>
                      <a:pt x="8" y="43"/>
                    </a:cubicBezTo>
                    <a:cubicBezTo>
                      <a:pt x="8" y="43"/>
                      <a:pt x="8" y="43"/>
                      <a:pt x="8" y="43"/>
                    </a:cubicBezTo>
                    <a:cubicBezTo>
                      <a:pt x="8" y="44"/>
                      <a:pt x="8" y="44"/>
                      <a:pt x="8" y="45"/>
                    </a:cubicBezTo>
                    <a:cubicBezTo>
                      <a:pt x="9" y="48"/>
                      <a:pt x="12" y="48"/>
                      <a:pt x="13" y="47"/>
                    </a:cubicBezTo>
                    <a:cubicBezTo>
                      <a:pt x="14" y="49"/>
                      <a:pt x="18" y="47"/>
                      <a:pt x="17" y="4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3" name="Freeform 289"/>
              <p:cNvSpPr>
                <a:spLocks/>
              </p:cNvSpPr>
              <p:nvPr/>
            </p:nvSpPr>
            <p:spPr bwMode="auto">
              <a:xfrm>
                <a:off x="1215" y="3544"/>
                <a:ext cx="9" cy="61"/>
              </a:xfrm>
              <a:custGeom>
                <a:avLst/>
                <a:gdLst>
                  <a:gd name="T0" fmla="*/ 5 w 5"/>
                  <a:gd name="T1" fmla="*/ 3 h 32"/>
                  <a:gd name="T2" fmla="*/ 0 w 5"/>
                  <a:gd name="T3" fmla="*/ 3 h 32"/>
                  <a:gd name="T4" fmla="*/ 0 w 5"/>
                  <a:gd name="T5" fmla="*/ 29 h 32"/>
                  <a:gd name="T6" fmla="*/ 5 w 5"/>
                  <a:gd name="T7" fmla="*/ 29 h 32"/>
                  <a:gd name="T8" fmla="*/ 5 w 5"/>
                  <a:gd name="T9" fmla="*/ 3 h 32"/>
                </a:gdLst>
                <a:ahLst/>
                <a:cxnLst>
                  <a:cxn ang="0">
                    <a:pos x="T0" y="T1"/>
                  </a:cxn>
                  <a:cxn ang="0">
                    <a:pos x="T2" y="T3"/>
                  </a:cxn>
                  <a:cxn ang="0">
                    <a:pos x="T4" y="T5"/>
                  </a:cxn>
                  <a:cxn ang="0">
                    <a:pos x="T6" y="T7"/>
                  </a:cxn>
                  <a:cxn ang="0">
                    <a:pos x="T8" y="T9"/>
                  </a:cxn>
                </a:cxnLst>
                <a:rect l="0" t="0" r="r" b="b"/>
                <a:pathLst>
                  <a:path w="5" h="32">
                    <a:moveTo>
                      <a:pt x="5" y="3"/>
                    </a:moveTo>
                    <a:cubicBezTo>
                      <a:pt x="5" y="0"/>
                      <a:pt x="0" y="0"/>
                      <a:pt x="0" y="3"/>
                    </a:cubicBezTo>
                    <a:cubicBezTo>
                      <a:pt x="0" y="12"/>
                      <a:pt x="0" y="20"/>
                      <a:pt x="0" y="29"/>
                    </a:cubicBezTo>
                    <a:cubicBezTo>
                      <a:pt x="0" y="32"/>
                      <a:pt x="5" y="32"/>
                      <a:pt x="5" y="29"/>
                    </a:cubicBezTo>
                    <a:cubicBezTo>
                      <a:pt x="5" y="20"/>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4" name="Freeform 290"/>
              <p:cNvSpPr>
                <a:spLocks/>
              </p:cNvSpPr>
              <p:nvPr/>
            </p:nvSpPr>
            <p:spPr bwMode="auto">
              <a:xfrm>
                <a:off x="1241" y="3537"/>
                <a:ext cx="25" cy="77"/>
              </a:xfrm>
              <a:custGeom>
                <a:avLst/>
                <a:gdLst>
                  <a:gd name="T0" fmla="*/ 7 w 14"/>
                  <a:gd name="T1" fmla="*/ 6 h 41"/>
                  <a:gd name="T2" fmla="*/ 7 w 14"/>
                  <a:gd name="T3" fmla="*/ 4 h 41"/>
                  <a:gd name="T4" fmla="*/ 1 w 14"/>
                  <a:gd name="T5" fmla="*/ 5 h 41"/>
                  <a:gd name="T6" fmla="*/ 3 w 14"/>
                  <a:gd name="T7" fmla="*/ 29 h 41"/>
                  <a:gd name="T8" fmla="*/ 5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7" y="4"/>
                    </a:cubicBezTo>
                    <a:cubicBezTo>
                      <a:pt x="6" y="0"/>
                      <a:pt x="0" y="2"/>
                      <a:pt x="1" y="5"/>
                    </a:cubicBezTo>
                    <a:cubicBezTo>
                      <a:pt x="2" y="13"/>
                      <a:pt x="2" y="21"/>
                      <a:pt x="3" y="29"/>
                    </a:cubicBezTo>
                    <a:cubicBezTo>
                      <a:pt x="3" y="31"/>
                      <a:pt x="4" y="32"/>
                      <a:pt x="5" y="32"/>
                    </a:cubicBezTo>
                    <a:cubicBezTo>
                      <a:pt x="5" y="34"/>
                      <a:pt x="5" y="35"/>
                      <a:pt x="5" y="37"/>
                    </a:cubicBezTo>
                    <a:cubicBezTo>
                      <a:pt x="6" y="41"/>
                      <a:pt x="10" y="41"/>
                      <a:pt x="10"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5" name="Freeform 291"/>
              <p:cNvSpPr>
                <a:spLocks/>
              </p:cNvSpPr>
              <p:nvPr/>
            </p:nvSpPr>
            <p:spPr bwMode="auto">
              <a:xfrm>
                <a:off x="1192" y="3544"/>
                <a:ext cx="21" cy="87"/>
              </a:xfrm>
              <a:custGeom>
                <a:avLst/>
                <a:gdLst>
                  <a:gd name="T0" fmla="*/ 8 w 12"/>
                  <a:gd name="T1" fmla="*/ 7 h 46"/>
                  <a:gd name="T2" fmla="*/ 7 w 12"/>
                  <a:gd name="T3" fmla="*/ 2 h 46"/>
                  <a:gd name="T4" fmla="*/ 3 w 12"/>
                  <a:gd name="T5" fmla="*/ 3 h 46"/>
                  <a:gd name="T6" fmla="*/ 4 w 12"/>
                  <a:gd name="T7" fmla="*/ 7 h 46"/>
                  <a:gd name="T8" fmla="*/ 3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4" y="7"/>
                    </a:cubicBezTo>
                    <a:cubicBezTo>
                      <a:pt x="4" y="8"/>
                      <a:pt x="3" y="9"/>
                      <a:pt x="3" y="10"/>
                    </a:cubicBezTo>
                    <a:cubicBezTo>
                      <a:pt x="1" y="21"/>
                      <a:pt x="0" y="32"/>
                      <a:pt x="4" y="42"/>
                    </a:cubicBezTo>
                    <a:cubicBezTo>
                      <a:pt x="5" y="46"/>
                      <a:pt x="11" y="46"/>
                      <a:pt x="11" y="41"/>
                    </a:cubicBezTo>
                    <a:cubicBezTo>
                      <a:pt x="11" y="37"/>
                      <a:pt x="11" y="33"/>
                      <a:pt x="11" y="28"/>
                    </a:cubicBezTo>
                    <a:cubicBezTo>
                      <a:pt x="11" y="28"/>
                      <a:pt x="11" y="28"/>
                      <a:pt x="11" y="27"/>
                    </a:cubicBezTo>
                    <a:cubicBezTo>
                      <a:pt x="11" y="25"/>
                      <a:pt x="11" y="23"/>
                      <a:pt x="11" y="21"/>
                    </a:cubicBezTo>
                    <a:cubicBezTo>
                      <a:pt x="11" y="18"/>
                      <a:pt x="11" y="15"/>
                      <a:pt x="11"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6" name="Freeform 292"/>
              <p:cNvSpPr>
                <a:spLocks/>
              </p:cNvSpPr>
              <p:nvPr/>
            </p:nvSpPr>
            <p:spPr bwMode="auto">
              <a:xfrm>
                <a:off x="1183" y="3531"/>
                <a:ext cx="23" cy="53"/>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7" name="Freeform 293"/>
              <p:cNvSpPr>
                <a:spLocks/>
              </p:cNvSpPr>
              <p:nvPr/>
            </p:nvSpPr>
            <p:spPr bwMode="auto">
              <a:xfrm>
                <a:off x="1252" y="3535"/>
                <a:ext cx="19" cy="62"/>
              </a:xfrm>
              <a:custGeom>
                <a:avLst/>
                <a:gdLst>
                  <a:gd name="T0" fmla="*/ 3 w 11"/>
                  <a:gd name="T1" fmla="*/ 4 h 33"/>
                  <a:gd name="T2" fmla="*/ 3 w 11"/>
                  <a:gd name="T3" fmla="*/ 29 h 33"/>
                  <a:gd name="T4" fmla="*/ 9 w 11"/>
                  <a:gd name="T5" fmla="*/ 27 h 33"/>
                  <a:gd name="T6" fmla="*/ 9 w 11"/>
                  <a:gd name="T7" fmla="*/ 6 h 33"/>
                  <a:gd name="T8" fmla="*/ 3 w 11"/>
                  <a:gd name="T9" fmla="*/ 4 h 33"/>
                </a:gdLst>
                <a:ahLst/>
                <a:cxnLst>
                  <a:cxn ang="0">
                    <a:pos x="T0" y="T1"/>
                  </a:cxn>
                  <a:cxn ang="0">
                    <a:pos x="T2" y="T3"/>
                  </a:cxn>
                  <a:cxn ang="0">
                    <a:pos x="T4" y="T5"/>
                  </a:cxn>
                  <a:cxn ang="0">
                    <a:pos x="T6" y="T7"/>
                  </a:cxn>
                  <a:cxn ang="0">
                    <a:pos x="T8" y="T9"/>
                  </a:cxn>
                </a:cxnLst>
                <a:rect l="0" t="0" r="r" b="b"/>
                <a:pathLst>
                  <a:path w="11" h="33">
                    <a:moveTo>
                      <a:pt x="3" y="4"/>
                    </a:moveTo>
                    <a:cubicBezTo>
                      <a:pt x="0" y="12"/>
                      <a:pt x="1" y="21"/>
                      <a:pt x="3" y="29"/>
                    </a:cubicBezTo>
                    <a:cubicBezTo>
                      <a:pt x="4" y="33"/>
                      <a:pt x="10" y="31"/>
                      <a:pt x="9" y="27"/>
                    </a:cubicBezTo>
                    <a:cubicBezTo>
                      <a:pt x="8" y="20"/>
                      <a:pt x="7" y="13"/>
                      <a:pt x="9" y="6"/>
                    </a:cubicBezTo>
                    <a:cubicBezTo>
                      <a:pt x="11"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8" name="Freeform 294"/>
              <p:cNvSpPr>
                <a:spLocks/>
              </p:cNvSpPr>
              <p:nvPr/>
            </p:nvSpPr>
            <p:spPr bwMode="auto">
              <a:xfrm>
                <a:off x="1474" y="3509"/>
                <a:ext cx="26" cy="94"/>
              </a:xfrm>
              <a:custGeom>
                <a:avLst/>
                <a:gdLst>
                  <a:gd name="T0" fmla="*/ 11 w 15"/>
                  <a:gd name="T1" fmla="*/ 27 h 50"/>
                  <a:gd name="T2" fmla="*/ 13 w 15"/>
                  <a:gd name="T3" fmla="*/ 6 h 50"/>
                  <a:gd name="T4" fmla="*/ 6 w 15"/>
                  <a:gd name="T5" fmla="*/ 4 h 50"/>
                  <a:gd name="T6" fmla="*/ 4 w 15"/>
                  <a:gd name="T7" fmla="*/ 15 h 50"/>
                  <a:gd name="T8" fmla="*/ 3 w 15"/>
                  <a:gd name="T9" fmla="*/ 16 h 50"/>
                  <a:gd name="T10" fmla="*/ 4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4" y="15"/>
                    </a:cubicBezTo>
                    <a:cubicBezTo>
                      <a:pt x="4" y="15"/>
                      <a:pt x="3" y="16"/>
                      <a:pt x="3" y="16"/>
                    </a:cubicBezTo>
                    <a:cubicBezTo>
                      <a:pt x="0" y="27"/>
                      <a:pt x="0" y="36"/>
                      <a:pt x="4" y="46"/>
                    </a:cubicBezTo>
                    <a:cubicBezTo>
                      <a:pt x="7" y="50"/>
                      <a:pt x="13" y="46"/>
                      <a:pt x="11" y="42"/>
                    </a:cubicBezTo>
                    <a:cubicBezTo>
                      <a:pt x="9" y="38"/>
                      <a:pt x="8" y="34"/>
                      <a:pt x="8" y="30"/>
                    </a:cubicBezTo>
                    <a:cubicBezTo>
                      <a:pt x="9" y="30"/>
                      <a:pt x="10"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9" name="Freeform 295"/>
              <p:cNvSpPr>
                <a:spLocks/>
              </p:cNvSpPr>
              <p:nvPr/>
            </p:nvSpPr>
            <p:spPr bwMode="auto">
              <a:xfrm>
                <a:off x="1511" y="3533"/>
                <a:ext cx="14" cy="60"/>
              </a:xfrm>
              <a:custGeom>
                <a:avLst/>
                <a:gdLst>
                  <a:gd name="T0" fmla="*/ 6 w 8"/>
                  <a:gd name="T1" fmla="*/ 4 h 32"/>
                  <a:gd name="T2" fmla="*/ 0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0" y="5"/>
                    </a:cubicBezTo>
                    <a:cubicBezTo>
                      <a:pt x="2" y="13"/>
                      <a:pt x="2" y="21"/>
                      <a:pt x="3" y="29"/>
                    </a:cubicBezTo>
                    <a:cubicBezTo>
                      <a:pt x="3" y="32"/>
                      <a:pt x="7" y="32"/>
                      <a:pt x="7" y="29"/>
                    </a:cubicBezTo>
                    <a:cubicBezTo>
                      <a:pt x="8" y="20"/>
                      <a:pt x="7"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0" name="Freeform 296"/>
              <p:cNvSpPr>
                <a:spLocks/>
              </p:cNvSpPr>
              <p:nvPr/>
            </p:nvSpPr>
            <p:spPr bwMode="auto">
              <a:xfrm>
                <a:off x="1289" y="3526"/>
                <a:ext cx="14" cy="58"/>
              </a:xfrm>
              <a:custGeom>
                <a:avLst/>
                <a:gdLst>
                  <a:gd name="T0" fmla="*/ 6 w 8"/>
                  <a:gd name="T1" fmla="*/ 3 h 31"/>
                  <a:gd name="T2" fmla="*/ 1 w 8"/>
                  <a:gd name="T3" fmla="*/ 5 h 31"/>
                  <a:gd name="T4" fmla="*/ 3 w 8"/>
                  <a:gd name="T5" fmla="*/ 28 h 31"/>
                  <a:gd name="T6" fmla="*/ 8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5"/>
                    </a:cubicBezTo>
                    <a:cubicBezTo>
                      <a:pt x="3" y="12"/>
                      <a:pt x="3" y="20"/>
                      <a:pt x="3" y="28"/>
                    </a:cubicBezTo>
                    <a:cubicBezTo>
                      <a:pt x="4" y="31"/>
                      <a:pt x="8" y="31"/>
                      <a:pt x="8" y="28"/>
                    </a:cubicBezTo>
                    <a:cubicBezTo>
                      <a:pt x="8" y="20"/>
                      <a:pt x="8"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1" name="Freeform 297"/>
              <p:cNvSpPr>
                <a:spLocks/>
              </p:cNvSpPr>
              <p:nvPr/>
            </p:nvSpPr>
            <p:spPr bwMode="auto">
              <a:xfrm>
                <a:off x="1521" y="3524"/>
                <a:ext cx="34" cy="101"/>
              </a:xfrm>
              <a:custGeom>
                <a:avLst/>
                <a:gdLst>
                  <a:gd name="T0" fmla="*/ 17 w 19"/>
                  <a:gd name="T1" fmla="*/ 47 h 54"/>
                  <a:gd name="T2" fmla="*/ 12 w 19"/>
                  <a:gd name="T3" fmla="*/ 15 h 54"/>
                  <a:gd name="T4" fmla="*/ 11 w 19"/>
                  <a:gd name="T5" fmla="*/ 13 h 54"/>
                  <a:gd name="T6" fmla="*/ 11 w 19"/>
                  <a:gd name="T7" fmla="*/ 4 h 54"/>
                  <a:gd name="T8" fmla="*/ 7 w 19"/>
                  <a:gd name="T9" fmla="*/ 4 h 54"/>
                  <a:gd name="T10" fmla="*/ 7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9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3" y="25"/>
                      <a:pt x="12" y="15"/>
                    </a:cubicBezTo>
                    <a:cubicBezTo>
                      <a:pt x="12" y="14"/>
                      <a:pt x="12" y="13"/>
                      <a:pt x="11" y="13"/>
                    </a:cubicBezTo>
                    <a:cubicBezTo>
                      <a:pt x="11" y="10"/>
                      <a:pt x="11" y="8"/>
                      <a:pt x="11" y="4"/>
                    </a:cubicBezTo>
                    <a:cubicBezTo>
                      <a:pt x="11" y="0"/>
                      <a:pt x="7" y="0"/>
                      <a:pt x="7" y="4"/>
                    </a:cubicBezTo>
                    <a:cubicBezTo>
                      <a:pt x="7" y="8"/>
                      <a:pt x="7" y="10"/>
                      <a:pt x="7" y="13"/>
                    </a:cubicBezTo>
                    <a:cubicBezTo>
                      <a:pt x="7" y="13"/>
                      <a:pt x="7" y="14"/>
                      <a:pt x="7" y="14"/>
                    </a:cubicBezTo>
                    <a:cubicBezTo>
                      <a:pt x="6" y="17"/>
                      <a:pt x="6" y="20"/>
                      <a:pt x="6" y="23"/>
                    </a:cubicBezTo>
                    <a:cubicBezTo>
                      <a:pt x="5" y="22"/>
                      <a:pt x="4" y="22"/>
                      <a:pt x="4" y="23"/>
                    </a:cubicBezTo>
                    <a:cubicBezTo>
                      <a:pt x="2" y="29"/>
                      <a:pt x="2" y="34"/>
                      <a:pt x="0" y="40"/>
                    </a:cubicBezTo>
                    <a:cubicBezTo>
                      <a:pt x="0" y="41"/>
                      <a:pt x="2" y="41"/>
                      <a:pt x="2" y="40"/>
                    </a:cubicBezTo>
                    <a:cubicBezTo>
                      <a:pt x="4" y="35"/>
                      <a:pt x="4" y="30"/>
                      <a:pt x="6" y="26"/>
                    </a:cubicBezTo>
                    <a:cubicBezTo>
                      <a:pt x="5" y="34"/>
                      <a:pt x="6" y="42"/>
                      <a:pt x="9"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2" name="Freeform 298"/>
              <p:cNvSpPr>
                <a:spLocks/>
              </p:cNvSpPr>
              <p:nvPr/>
            </p:nvSpPr>
            <p:spPr bwMode="auto">
              <a:xfrm>
                <a:off x="1564" y="3574"/>
                <a:ext cx="12" cy="55"/>
              </a:xfrm>
              <a:custGeom>
                <a:avLst/>
                <a:gdLst>
                  <a:gd name="T0" fmla="*/ 6 w 7"/>
                  <a:gd name="T1" fmla="*/ 4 h 29"/>
                  <a:gd name="T2" fmla="*/ 1 w 7"/>
                  <a:gd name="T3" fmla="*/ 3 h 29"/>
                  <a:gd name="T4" fmla="*/ 0 w 7"/>
                  <a:gd name="T5" fmla="*/ 25 h 29"/>
                  <a:gd name="T6" fmla="*/ 7 w 7"/>
                  <a:gd name="T7" fmla="*/ 25 h 29"/>
                  <a:gd name="T8" fmla="*/ 6 w 7"/>
                  <a:gd name="T9" fmla="*/ 4 h 29"/>
                </a:gdLst>
                <a:ahLst/>
                <a:cxnLst>
                  <a:cxn ang="0">
                    <a:pos x="T0" y="T1"/>
                  </a:cxn>
                  <a:cxn ang="0">
                    <a:pos x="T2" y="T3"/>
                  </a:cxn>
                  <a:cxn ang="0">
                    <a:pos x="T4" y="T5"/>
                  </a:cxn>
                  <a:cxn ang="0">
                    <a:pos x="T6" y="T7"/>
                  </a:cxn>
                  <a:cxn ang="0">
                    <a:pos x="T8" y="T9"/>
                  </a:cxn>
                </a:cxnLst>
                <a:rect l="0" t="0" r="r" b="b"/>
                <a:pathLst>
                  <a:path w="7" h="29">
                    <a:moveTo>
                      <a:pt x="6" y="4"/>
                    </a:moveTo>
                    <a:cubicBezTo>
                      <a:pt x="6" y="1"/>
                      <a:pt x="2" y="0"/>
                      <a:pt x="1" y="3"/>
                    </a:cubicBezTo>
                    <a:cubicBezTo>
                      <a:pt x="1" y="11"/>
                      <a:pt x="0" y="21"/>
                      <a:pt x="0" y="25"/>
                    </a:cubicBezTo>
                    <a:cubicBezTo>
                      <a:pt x="0" y="29"/>
                      <a:pt x="7" y="29"/>
                      <a:pt x="7" y="25"/>
                    </a:cubicBezTo>
                    <a:cubicBezTo>
                      <a:pt x="7" y="21"/>
                      <a:pt x="6" y="11"/>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3" name="Freeform 299"/>
              <p:cNvSpPr>
                <a:spLocks/>
              </p:cNvSpPr>
              <p:nvPr/>
            </p:nvSpPr>
            <p:spPr bwMode="auto">
              <a:xfrm>
                <a:off x="1578" y="3533"/>
                <a:ext cx="16" cy="75"/>
              </a:xfrm>
              <a:custGeom>
                <a:avLst/>
                <a:gdLst>
                  <a:gd name="T0" fmla="*/ 3 w 9"/>
                  <a:gd name="T1" fmla="*/ 3 h 40"/>
                  <a:gd name="T2" fmla="*/ 0 w 9"/>
                  <a:gd name="T3" fmla="*/ 35 h 40"/>
                  <a:gd name="T4" fmla="*/ 8 w 9"/>
                  <a:gd name="T5" fmla="*/ 35 h 40"/>
                  <a:gd name="T6" fmla="*/ 9 w 9"/>
                  <a:gd name="T7" fmla="*/ 4 h 40"/>
                  <a:gd name="T8" fmla="*/ 3 w 9"/>
                  <a:gd name="T9" fmla="*/ 3 h 40"/>
                </a:gdLst>
                <a:ahLst/>
                <a:cxnLst>
                  <a:cxn ang="0">
                    <a:pos x="T0" y="T1"/>
                  </a:cxn>
                  <a:cxn ang="0">
                    <a:pos x="T2" y="T3"/>
                  </a:cxn>
                  <a:cxn ang="0">
                    <a:pos x="T4" y="T5"/>
                  </a:cxn>
                  <a:cxn ang="0">
                    <a:pos x="T6" y="T7"/>
                  </a:cxn>
                  <a:cxn ang="0">
                    <a:pos x="T8" y="T9"/>
                  </a:cxn>
                </a:cxnLst>
                <a:rect l="0" t="0" r="r" b="b"/>
                <a:pathLst>
                  <a:path w="9" h="40">
                    <a:moveTo>
                      <a:pt x="3" y="3"/>
                    </a:moveTo>
                    <a:cubicBezTo>
                      <a:pt x="0" y="14"/>
                      <a:pt x="0" y="24"/>
                      <a:pt x="0" y="35"/>
                    </a:cubicBezTo>
                    <a:cubicBezTo>
                      <a:pt x="0" y="40"/>
                      <a:pt x="8" y="40"/>
                      <a:pt x="8" y="35"/>
                    </a:cubicBezTo>
                    <a:cubicBezTo>
                      <a:pt x="8" y="25"/>
                      <a:pt x="8" y="14"/>
                      <a:pt x="9" y="4"/>
                    </a:cubicBezTo>
                    <a:cubicBezTo>
                      <a:pt x="9"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4" name="Freeform 300"/>
              <p:cNvSpPr>
                <a:spLocks/>
              </p:cNvSpPr>
              <p:nvPr/>
            </p:nvSpPr>
            <p:spPr bwMode="auto">
              <a:xfrm>
                <a:off x="1594" y="3528"/>
                <a:ext cx="30" cy="105"/>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2" y="14"/>
                      <a:pt x="2" y="17"/>
                      <a:pt x="2" y="19"/>
                    </a:cubicBezTo>
                    <a:cubicBezTo>
                      <a:pt x="0" y="31"/>
                      <a:pt x="1" y="43"/>
                      <a:pt x="6"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5" name="Freeform 301"/>
              <p:cNvSpPr>
                <a:spLocks/>
              </p:cNvSpPr>
              <p:nvPr/>
            </p:nvSpPr>
            <p:spPr bwMode="auto">
              <a:xfrm>
                <a:off x="1560" y="3513"/>
                <a:ext cx="15" cy="67"/>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7"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6" name="Freeform 302"/>
              <p:cNvSpPr>
                <a:spLocks/>
              </p:cNvSpPr>
              <p:nvPr/>
            </p:nvSpPr>
            <p:spPr bwMode="auto">
              <a:xfrm>
                <a:off x="1619" y="3528"/>
                <a:ext cx="28" cy="75"/>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39"/>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7" name="Freeform 303"/>
              <p:cNvSpPr>
                <a:spLocks/>
              </p:cNvSpPr>
              <p:nvPr/>
            </p:nvSpPr>
            <p:spPr bwMode="auto">
              <a:xfrm>
                <a:off x="1662" y="3558"/>
                <a:ext cx="14" cy="60"/>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8" name="Freeform 304"/>
              <p:cNvSpPr>
                <a:spLocks/>
              </p:cNvSpPr>
              <p:nvPr/>
            </p:nvSpPr>
            <p:spPr bwMode="auto">
              <a:xfrm>
                <a:off x="1722" y="3507"/>
                <a:ext cx="23" cy="99"/>
              </a:xfrm>
              <a:custGeom>
                <a:avLst/>
                <a:gdLst>
                  <a:gd name="T0" fmla="*/ 10 w 13"/>
                  <a:gd name="T1" fmla="*/ 1 h 53"/>
                  <a:gd name="T2" fmla="*/ 4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2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0"/>
                      <a:pt x="0" y="21"/>
                      <a:pt x="0" y="24"/>
                    </a:cubicBezTo>
                    <a:cubicBezTo>
                      <a:pt x="0" y="31"/>
                      <a:pt x="1" y="38"/>
                      <a:pt x="4"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2"/>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9" name="Freeform 305"/>
              <p:cNvSpPr>
                <a:spLocks/>
              </p:cNvSpPr>
              <p:nvPr/>
            </p:nvSpPr>
            <p:spPr bwMode="auto">
              <a:xfrm>
                <a:off x="1750" y="3505"/>
                <a:ext cx="30" cy="88"/>
              </a:xfrm>
              <a:custGeom>
                <a:avLst/>
                <a:gdLst>
                  <a:gd name="T0" fmla="*/ 12 w 17"/>
                  <a:gd name="T1" fmla="*/ 2 h 47"/>
                  <a:gd name="T2" fmla="*/ 1 w 17"/>
                  <a:gd name="T3" fmla="*/ 44 h 47"/>
                  <a:gd name="T4" fmla="*/ 7 w 17"/>
                  <a:gd name="T5" fmla="*/ 44 h 47"/>
                  <a:gd name="T6" fmla="*/ 15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6" y="47"/>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0" name="Freeform 306"/>
              <p:cNvSpPr>
                <a:spLocks/>
              </p:cNvSpPr>
              <p:nvPr/>
            </p:nvSpPr>
            <p:spPr bwMode="auto">
              <a:xfrm>
                <a:off x="1786" y="3520"/>
                <a:ext cx="12" cy="85"/>
              </a:xfrm>
              <a:custGeom>
                <a:avLst/>
                <a:gdLst>
                  <a:gd name="T0" fmla="*/ 6 w 7"/>
                  <a:gd name="T1" fmla="*/ 3 h 45"/>
                  <a:gd name="T2" fmla="*/ 2 w 7"/>
                  <a:gd name="T3" fmla="*/ 3 h 45"/>
                  <a:gd name="T4" fmla="*/ 2 w 7"/>
                  <a:gd name="T5" fmla="*/ 15 h 45"/>
                  <a:gd name="T6" fmla="*/ 0 w 7"/>
                  <a:gd name="T7" fmla="*/ 17 h 45"/>
                  <a:gd name="T8" fmla="*/ 0 w 7"/>
                  <a:gd name="T9" fmla="*/ 34 h 45"/>
                  <a:gd name="T10" fmla="*/ 1 w 7"/>
                  <a:gd name="T11" fmla="*/ 36 h 45"/>
                  <a:gd name="T12" fmla="*/ 2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1" y="36"/>
                    </a:cubicBezTo>
                    <a:cubicBezTo>
                      <a:pt x="1" y="38"/>
                      <a:pt x="1" y="40"/>
                      <a:pt x="2" y="42"/>
                    </a:cubicBezTo>
                    <a:cubicBezTo>
                      <a:pt x="2" y="45"/>
                      <a:pt x="6" y="45"/>
                      <a:pt x="6" y="42"/>
                    </a:cubicBezTo>
                    <a:cubicBezTo>
                      <a:pt x="7"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1" name="Freeform 307"/>
              <p:cNvSpPr>
                <a:spLocks/>
              </p:cNvSpPr>
              <p:nvPr/>
            </p:nvSpPr>
            <p:spPr bwMode="auto">
              <a:xfrm>
                <a:off x="1823" y="3499"/>
                <a:ext cx="34" cy="90"/>
              </a:xfrm>
              <a:custGeom>
                <a:avLst/>
                <a:gdLst>
                  <a:gd name="T0" fmla="*/ 18 w 19"/>
                  <a:gd name="T1" fmla="*/ 44 h 48"/>
                  <a:gd name="T2" fmla="*/ 17 w 19"/>
                  <a:gd name="T3" fmla="*/ 17 h 48"/>
                  <a:gd name="T4" fmla="*/ 10 w 19"/>
                  <a:gd name="T5" fmla="*/ 15 h 48"/>
                  <a:gd name="T6" fmla="*/ 10 w 19"/>
                  <a:gd name="T7" fmla="*/ 15 h 48"/>
                  <a:gd name="T8" fmla="*/ 10 w 19"/>
                  <a:gd name="T9" fmla="*/ 16 h 48"/>
                  <a:gd name="T10" fmla="*/ 10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0" y="15"/>
                    </a:cubicBezTo>
                    <a:cubicBezTo>
                      <a:pt x="10" y="15"/>
                      <a:pt x="10" y="15"/>
                      <a:pt x="10" y="15"/>
                    </a:cubicBezTo>
                    <a:cubicBezTo>
                      <a:pt x="10" y="16"/>
                      <a:pt x="10" y="16"/>
                      <a:pt x="10" y="16"/>
                    </a:cubicBezTo>
                    <a:cubicBezTo>
                      <a:pt x="10" y="12"/>
                      <a:pt x="10" y="8"/>
                      <a:pt x="10" y="4"/>
                    </a:cubicBezTo>
                    <a:cubicBezTo>
                      <a:pt x="11" y="1"/>
                      <a:pt x="5" y="0"/>
                      <a:pt x="5" y="3"/>
                    </a:cubicBezTo>
                    <a:cubicBezTo>
                      <a:pt x="3" y="12"/>
                      <a:pt x="2" y="21"/>
                      <a:pt x="2" y="29"/>
                    </a:cubicBezTo>
                    <a:cubicBezTo>
                      <a:pt x="1" y="29"/>
                      <a:pt x="0" y="29"/>
                      <a:pt x="0" y="30"/>
                    </a:cubicBezTo>
                    <a:cubicBezTo>
                      <a:pt x="0" y="34"/>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2" name="Freeform 308"/>
              <p:cNvSpPr>
                <a:spLocks/>
              </p:cNvSpPr>
              <p:nvPr/>
            </p:nvSpPr>
            <p:spPr bwMode="auto">
              <a:xfrm>
                <a:off x="1888" y="3528"/>
                <a:ext cx="11" cy="61"/>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5"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3" name="Freeform 309"/>
              <p:cNvSpPr>
                <a:spLocks/>
              </p:cNvSpPr>
              <p:nvPr/>
            </p:nvSpPr>
            <p:spPr bwMode="auto">
              <a:xfrm>
                <a:off x="1917" y="3520"/>
                <a:ext cx="25" cy="77"/>
              </a:xfrm>
              <a:custGeom>
                <a:avLst/>
                <a:gdLst>
                  <a:gd name="T0" fmla="*/ 7 w 14"/>
                  <a:gd name="T1" fmla="*/ 7 h 41"/>
                  <a:gd name="T2" fmla="*/ 6 w 14"/>
                  <a:gd name="T3" fmla="*/ 4 h 41"/>
                  <a:gd name="T4" fmla="*/ 0 w 14"/>
                  <a:gd name="T5" fmla="*/ 6 h 41"/>
                  <a:gd name="T6" fmla="*/ 2 w 14"/>
                  <a:gd name="T7" fmla="*/ 30 h 41"/>
                  <a:gd name="T8" fmla="*/ 4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6" y="4"/>
                    </a:cubicBezTo>
                    <a:cubicBezTo>
                      <a:pt x="5" y="0"/>
                      <a:pt x="0" y="2"/>
                      <a:pt x="0" y="6"/>
                    </a:cubicBezTo>
                    <a:cubicBezTo>
                      <a:pt x="2" y="14"/>
                      <a:pt x="2" y="22"/>
                      <a:pt x="2" y="30"/>
                    </a:cubicBezTo>
                    <a:cubicBezTo>
                      <a:pt x="2" y="31"/>
                      <a:pt x="3" y="32"/>
                      <a:pt x="4" y="32"/>
                    </a:cubicBezTo>
                    <a:cubicBezTo>
                      <a:pt x="5" y="34"/>
                      <a:pt x="5" y="36"/>
                      <a:pt x="5" y="38"/>
                    </a:cubicBezTo>
                    <a:cubicBezTo>
                      <a:pt x="5" y="41"/>
                      <a:pt x="10" y="41"/>
                      <a:pt x="10" y="38"/>
                    </a:cubicBezTo>
                    <a:cubicBezTo>
                      <a:pt x="11"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4" name="Freeform 310"/>
              <p:cNvSpPr>
                <a:spLocks/>
              </p:cNvSpPr>
              <p:nvPr/>
            </p:nvSpPr>
            <p:spPr bwMode="auto">
              <a:xfrm>
                <a:off x="1947" y="3520"/>
                <a:ext cx="27" cy="98"/>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4" y="10"/>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5" name="Freeform 311"/>
              <p:cNvSpPr>
                <a:spLocks/>
              </p:cNvSpPr>
              <p:nvPr/>
            </p:nvSpPr>
            <p:spPr bwMode="auto">
              <a:xfrm>
                <a:off x="1867" y="3528"/>
                <a:ext cx="21" cy="86"/>
              </a:xfrm>
              <a:custGeom>
                <a:avLst/>
                <a:gdLst>
                  <a:gd name="T0" fmla="*/ 8 w 12"/>
                  <a:gd name="T1" fmla="*/ 7 h 46"/>
                  <a:gd name="T2" fmla="*/ 7 w 12"/>
                  <a:gd name="T3" fmla="*/ 3 h 46"/>
                  <a:gd name="T4" fmla="*/ 3 w 12"/>
                  <a:gd name="T5" fmla="*/ 4 h 46"/>
                  <a:gd name="T6" fmla="*/ 4 w 12"/>
                  <a:gd name="T7" fmla="*/ 8 h 46"/>
                  <a:gd name="T8" fmla="*/ 3 w 12"/>
                  <a:gd name="T9" fmla="*/ 10 h 46"/>
                  <a:gd name="T10" fmla="*/ 3 w 12"/>
                  <a:gd name="T11" fmla="*/ 43 h 46"/>
                  <a:gd name="T12" fmla="*/ 11 w 12"/>
                  <a:gd name="T13" fmla="*/ 42 h 46"/>
                  <a:gd name="T14" fmla="*/ 10 w 12"/>
                  <a:gd name="T15" fmla="*/ 29 h 46"/>
                  <a:gd name="T16" fmla="*/ 11 w 12"/>
                  <a:gd name="T17" fmla="*/ 28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7" y="6"/>
                      <a:pt x="7" y="4"/>
                      <a:pt x="7" y="3"/>
                    </a:cubicBezTo>
                    <a:cubicBezTo>
                      <a:pt x="6" y="0"/>
                      <a:pt x="3" y="1"/>
                      <a:pt x="3" y="4"/>
                    </a:cubicBezTo>
                    <a:cubicBezTo>
                      <a:pt x="3" y="5"/>
                      <a:pt x="4" y="6"/>
                      <a:pt x="4" y="8"/>
                    </a:cubicBezTo>
                    <a:cubicBezTo>
                      <a:pt x="4" y="8"/>
                      <a:pt x="3" y="9"/>
                      <a:pt x="3" y="10"/>
                    </a:cubicBezTo>
                    <a:cubicBezTo>
                      <a:pt x="1" y="21"/>
                      <a:pt x="0" y="32"/>
                      <a:pt x="3" y="43"/>
                    </a:cubicBezTo>
                    <a:cubicBezTo>
                      <a:pt x="5" y="46"/>
                      <a:pt x="11" y="46"/>
                      <a:pt x="11" y="42"/>
                    </a:cubicBezTo>
                    <a:cubicBezTo>
                      <a:pt x="11" y="37"/>
                      <a:pt x="10" y="33"/>
                      <a:pt x="10" y="29"/>
                    </a:cubicBezTo>
                    <a:cubicBezTo>
                      <a:pt x="10" y="28"/>
                      <a:pt x="11" y="28"/>
                      <a:pt x="11" y="28"/>
                    </a:cubicBezTo>
                    <a:cubicBezTo>
                      <a:pt x="11" y="25"/>
                      <a:pt x="10" y="23"/>
                      <a:pt x="10" y="21"/>
                    </a:cubicBezTo>
                    <a:cubicBezTo>
                      <a:pt x="10"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6" name="Freeform 312"/>
              <p:cNvSpPr>
                <a:spLocks/>
              </p:cNvSpPr>
              <p:nvPr/>
            </p:nvSpPr>
            <p:spPr bwMode="auto">
              <a:xfrm>
                <a:off x="1699" y="3531"/>
                <a:ext cx="21" cy="53"/>
              </a:xfrm>
              <a:custGeom>
                <a:avLst/>
                <a:gdLst>
                  <a:gd name="T0" fmla="*/ 12 w 12"/>
                  <a:gd name="T1" fmla="*/ 25 h 28"/>
                  <a:gd name="T2" fmla="*/ 4 w 12"/>
                  <a:gd name="T3" fmla="*/ 3 h 28"/>
                  <a:gd name="T4" fmla="*/ 0 w 12"/>
                  <a:gd name="T5" fmla="*/ 4 h 28"/>
                  <a:gd name="T6" fmla="*/ 9 w 12"/>
                  <a:gd name="T7" fmla="*/ 26 h 28"/>
                  <a:gd name="T8" fmla="*/ 12 w 12"/>
                  <a:gd name="T9" fmla="*/ 25 h 28"/>
                </a:gdLst>
                <a:ahLst/>
                <a:cxnLst>
                  <a:cxn ang="0">
                    <a:pos x="T0" y="T1"/>
                  </a:cxn>
                  <a:cxn ang="0">
                    <a:pos x="T2" y="T3"/>
                  </a:cxn>
                  <a:cxn ang="0">
                    <a:pos x="T4" y="T5"/>
                  </a:cxn>
                  <a:cxn ang="0">
                    <a:pos x="T6" y="T7"/>
                  </a:cxn>
                  <a:cxn ang="0">
                    <a:pos x="T8" y="T9"/>
                  </a:cxn>
                </a:cxnLst>
                <a:rect l="0" t="0" r="r" b="b"/>
                <a:pathLst>
                  <a:path w="12" h="28">
                    <a:moveTo>
                      <a:pt x="12" y="25"/>
                    </a:moveTo>
                    <a:cubicBezTo>
                      <a:pt x="8" y="18"/>
                      <a:pt x="6" y="10"/>
                      <a:pt x="4" y="3"/>
                    </a:cubicBezTo>
                    <a:cubicBezTo>
                      <a:pt x="3" y="0"/>
                      <a:pt x="0" y="1"/>
                      <a:pt x="0" y="4"/>
                    </a:cubicBezTo>
                    <a:cubicBezTo>
                      <a:pt x="2" y="12"/>
                      <a:pt x="5" y="19"/>
                      <a:pt x="9" y="26"/>
                    </a:cubicBezTo>
                    <a:cubicBezTo>
                      <a:pt x="10" y="28"/>
                      <a:pt x="12"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7" name="Freeform 313"/>
              <p:cNvSpPr>
                <a:spLocks/>
              </p:cNvSpPr>
              <p:nvPr/>
            </p:nvSpPr>
            <p:spPr bwMode="auto">
              <a:xfrm>
                <a:off x="1654" y="3511"/>
                <a:ext cx="32" cy="82"/>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3" y="4"/>
                      <a:pt x="8" y="0"/>
                      <a:pt x="6" y="4"/>
                    </a:cubicBezTo>
                    <a:cubicBezTo>
                      <a:pt x="0" y="17"/>
                      <a:pt x="2"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8" name="Freeform 314"/>
              <p:cNvSpPr>
                <a:spLocks/>
              </p:cNvSpPr>
              <p:nvPr/>
            </p:nvSpPr>
            <p:spPr bwMode="auto">
              <a:xfrm>
                <a:off x="1768" y="3535"/>
                <a:ext cx="18" cy="62"/>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9"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9" name="Freeform 315"/>
              <p:cNvSpPr>
                <a:spLocks/>
              </p:cNvSpPr>
              <p:nvPr/>
            </p:nvSpPr>
            <p:spPr bwMode="auto">
              <a:xfrm>
                <a:off x="1988" y="3509"/>
                <a:ext cx="26" cy="94"/>
              </a:xfrm>
              <a:custGeom>
                <a:avLst/>
                <a:gdLst>
                  <a:gd name="T0" fmla="*/ 11 w 15"/>
                  <a:gd name="T1" fmla="*/ 27 h 50"/>
                  <a:gd name="T2" fmla="*/ 14 w 15"/>
                  <a:gd name="T3" fmla="*/ 6 h 50"/>
                  <a:gd name="T4" fmla="*/ 7 w 15"/>
                  <a:gd name="T5" fmla="*/ 4 h 50"/>
                  <a:gd name="T6" fmla="*/ 5 w 15"/>
                  <a:gd name="T7" fmla="*/ 15 h 50"/>
                  <a:gd name="T8" fmla="*/ 4 w 15"/>
                  <a:gd name="T9" fmla="*/ 16 h 50"/>
                  <a:gd name="T10" fmla="*/ 5 w 15"/>
                  <a:gd name="T11" fmla="*/ 46 h 50"/>
                  <a:gd name="T12" fmla="*/ 11 w 15"/>
                  <a:gd name="T13" fmla="*/ 42 h 50"/>
                  <a:gd name="T14" fmla="*/ 9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2" y="20"/>
                      <a:pt x="12" y="13"/>
                      <a:pt x="14" y="6"/>
                    </a:cubicBezTo>
                    <a:cubicBezTo>
                      <a:pt x="15" y="1"/>
                      <a:pt x="8" y="0"/>
                      <a:pt x="7" y="4"/>
                    </a:cubicBezTo>
                    <a:cubicBezTo>
                      <a:pt x="6" y="8"/>
                      <a:pt x="5" y="11"/>
                      <a:pt x="5" y="15"/>
                    </a:cubicBezTo>
                    <a:cubicBezTo>
                      <a:pt x="4" y="15"/>
                      <a:pt x="4" y="16"/>
                      <a:pt x="4" y="16"/>
                    </a:cubicBezTo>
                    <a:cubicBezTo>
                      <a:pt x="1" y="27"/>
                      <a:pt x="0" y="36"/>
                      <a:pt x="5" y="46"/>
                    </a:cubicBezTo>
                    <a:cubicBezTo>
                      <a:pt x="7" y="50"/>
                      <a:pt x="13" y="46"/>
                      <a:pt x="11" y="42"/>
                    </a:cubicBezTo>
                    <a:cubicBezTo>
                      <a:pt x="10" y="38"/>
                      <a:pt x="9" y="34"/>
                      <a:pt x="9"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0" name="Freeform 316"/>
              <p:cNvSpPr>
                <a:spLocks/>
              </p:cNvSpPr>
              <p:nvPr/>
            </p:nvSpPr>
            <p:spPr bwMode="auto">
              <a:xfrm>
                <a:off x="2025" y="3533"/>
                <a:ext cx="14" cy="60"/>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1" name="Freeform 317"/>
              <p:cNvSpPr>
                <a:spLocks/>
              </p:cNvSpPr>
              <p:nvPr/>
            </p:nvSpPr>
            <p:spPr bwMode="auto">
              <a:xfrm>
                <a:off x="2036" y="3524"/>
                <a:ext cx="35" cy="101"/>
              </a:xfrm>
              <a:custGeom>
                <a:avLst/>
                <a:gdLst>
                  <a:gd name="T0" fmla="*/ 18 w 20"/>
                  <a:gd name="T1" fmla="*/ 47 h 54"/>
                  <a:gd name="T2" fmla="*/ 13 w 20"/>
                  <a:gd name="T3" fmla="*/ 15 h 54"/>
                  <a:gd name="T4" fmla="*/ 12 w 20"/>
                  <a:gd name="T5" fmla="*/ 13 h 54"/>
                  <a:gd name="T6" fmla="*/ 12 w 20"/>
                  <a:gd name="T7" fmla="*/ 4 h 54"/>
                  <a:gd name="T8" fmla="*/ 8 w 20"/>
                  <a:gd name="T9" fmla="*/ 4 h 54"/>
                  <a:gd name="T10" fmla="*/ 8 w 20"/>
                  <a:gd name="T11" fmla="*/ 13 h 54"/>
                  <a:gd name="T12" fmla="*/ 7 w 20"/>
                  <a:gd name="T13" fmla="*/ 14 h 54"/>
                  <a:gd name="T14" fmla="*/ 6 w 20"/>
                  <a:gd name="T15" fmla="*/ 23 h 54"/>
                  <a:gd name="T16" fmla="*/ 5 w 20"/>
                  <a:gd name="T17" fmla="*/ 23 h 54"/>
                  <a:gd name="T18" fmla="*/ 1 w 20"/>
                  <a:gd name="T19" fmla="*/ 40 h 54"/>
                  <a:gd name="T20" fmla="*/ 3 w 20"/>
                  <a:gd name="T21" fmla="*/ 40 h 54"/>
                  <a:gd name="T22" fmla="*/ 6 w 20"/>
                  <a:gd name="T23" fmla="*/ 26 h 54"/>
                  <a:gd name="T24" fmla="*/ 10 w 20"/>
                  <a:gd name="T25" fmla="*/ 49 h 54"/>
                  <a:gd name="T26" fmla="*/ 18 w 20"/>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4">
                    <a:moveTo>
                      <a:pt x="18" y="47"/>
                    </a:moveTo>
                    <a:cubicBezTo>
                      <a:pt x="14" y="36"/>
                      <a:pt x="14" y="25"/>
                      <a:pt x="13" y="15"/>
                    </a:cubicBezTo>
                    <a:cubicBezTo>
                      <a:pt x="13" y="14"/>
                      <a:pt x="12" y="13"/>
                      <a:pt x="12" y="13"/>
                    </a:cubicBezTo>
                    <a:cubicBezTo>
                      <a:pt x="12" y="10"/>
                      <a:pt x="12" y="8"/>
                      <a:pt x="12" y="4"/>
                    </a:cubicBezTo>
                    <a:cubicBezTo>
                      <a:pt x="12" y="0"/>
                      <a:pt x="8" y="0"/>
                      <a:pt x="8" y="4"/>
                    </a:cubicBezTo>
                    <a:cubicBezTo>
                      <a:pt x="8" y="8"/>
                      <a:pt x="8" y="10"/>
                      <a:pt x="8" y="13"/>
                    </a:cubicBezTo>
                    <a:cubicBezTo>
                      <a:pt x="8" y="13"/>
                      <a:pt x="7" y="14"/>
                      <a:pt x="7" y="14"/>
                    </a:cubicBezTo>
                    <a:cubicBezTo>
                      <a:pt x="7" y="17"/>
                      <a:pt x="7" y="20"/>
                      <a:pt x="6" y="23"/>
                    </a:cubicBezTo>
                    <a:cubicBezTo>
                      <a:pt x="6" y="22"/>
                      <a:pt x="5" y="22"/>
                      <a:pt x="5" y="23"/>
                    </a:cubicBezTo>
                    <a:cubicBezTo>
                      <a:pt x="3" y="29"/>
                      <a:pt x="2" y="34"/>
                      <a:pt x="1" y="40"/>
                    </a:cubicBezTo>
                    <a:cubicBezTo>
                      <a:pt x="0" y="41"/>
                      <a:pt x="2" y="41"/>
                      <a:pt x="3" y="40"/>
                    </a:cubicBezTo>
                    <a:cubicBezTo>
                      <a:pt x="4" y="35"/>
                      <a:pt x="5" y="30"/>
                      <a:pt x="6" y="26"/>
                    </a:cubicBezTo>
                    <a:cubicBezTo>
                      <a:pt x="6" y="34"/>
                      <a:pt x="7" y="42"/>
                      <a:pt x="10" y="49"/>
                    </a:cubicBezTo>
                    <a:cubicBezTo>
                      <a:pt x="12" y="54"/>
                      <a:pt x="20"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2" name="Freeform 318"/>
              <p:cNvSpPr>
                <a:spLocks/>
              </p:cNvSpPr>
              <p:nvPr/>
            </p:nvSpPr>
            <p:spPr bwMode="auto">
              <a:xfrm>
                <a:off x="2080" y="3574"/>
                <a:ext cx="11" cy="55"/>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1"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3" name="Freeform 319"/>
              <p:cNvSpPr>
                <a:spLocks/>
              </p:cNvSpPr>
              <p:nvPr/>
            </p:nvSpPr>
            <p:spPr bwMode="auto">
              <a:xfrm>
                <a:off x="2092" y="3533"/>
                <a:ext cx="18" cy="75"/>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4" name="Freeform 320"/>
              <p:cNvSpPr>
                <a:spLocks/>
              </p:cNvSpPr>
              <p:nvPr/>
            </p:nvSpPr>
            <p:spPr bwMode="auto">
              <a:xfrm>
                <a:off x="2110" y="3528"/>
                <a:ext cx="30" cy="105"/>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1" y="14"/>
                      <a:pt x="2" y="17"/>
                      <a:pt x="2" y="19"/>
                    </a:cubicBezTo>
                    <a:cubicBezTo>
                      <a:pt x="0" y="31"/>
                      <a:pt x="1" y="43"/>
                      <a:pt x="6" y="54"/>
                    </a:cubicBezTo>
                    <a:cubicBezTo>
                      <a:pt x="7" y="56"/>
                      <a:pt x="12" y="55"/>
                      <a:pt x="12" y="52"/>
                    </a:cubicBezTo>
                    <a:cubicBezTo>
                      <a:pt x="11" y="38"/>
                      <a:pt x="9" y="23"/>
                      <a:pt x="15" y="9"/>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5" name="Freeform 321"/>
              <p:cNvSpPr>
                <a:spLocks/>
              </p:cNvSpPr>
              <p:nvPr/>
            </p:nvSpPr>
            <p:spPr bwMode="auto">
              <a:xfrm>
                <a:off x="2075" y="3513"/>
                <a:ext cx="14" cy="67"/>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6" name="Freeform 322"/>
              <p:cNvSpPr>
                <a:spLocks/>
              </p:cNvSpPr>
              <p:nvPr/>
            </p:nvSpPr>
            <p:spPr bwMode="auto">
              <a:xfrm>
                <a:off x="2135" y="3528"/>
                <a:ext cx="26" cy="75"/>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7" name="Freeform 323"/>
              <p:cNvSpPr>
                <a:spLocks/>
              </p:cNvSpPr>
              <p:nvPr/>
            </p:nvSpPr>
            <p:spPr bwMode="auto">
              <a:xfrm>
                <a:off x="2176" y="3558"/>
                <a:ext cx="14" cy="60"/>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8" name="Freeform 324"/>
              <p:cNvSpPr>
                <a:spLocks/>
              </p:cNvSpPr>
              <p:nvPr/>
            </p:nvSpPr>
            <p:spPr bwMode="auto">
              <a:xfrm>
                <a:off x="2236" y="3507"/>
                <a:ext cx="25" cy="99"/>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2"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2"/>
                    </a:cubicBezTo>
                    <a:cubicBezTo>
                      <a:pt x="9" y="22"/>
                      <a:pt x="10" y="12"/>
                      <a:pt x="13"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9" name="Freeform 325"/>
              <p:cNvSpPr>
                <a:spLocks/>
              </p:cNvSpPr>
              <p:nvPr/>
            </p:nvSpPr>
            <p:spPr bwMode="auto">
              <a:xfrm>
                <a:off x="2266" y="3505"/>
                <a:ext cx="28" cy="88"/>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0" name="Freeform 326"/>
              <p:cNvSpPr>
                <a:spLocks/>
              </p:cNvSpPr>
              <p:nvPr/>
            </p:nvSpPr>
            <p:spPr bwMode="auto">
              <a:xfrm>
                <a:off x="2300" y="3520"/>
                <a:ext cx="14" cy="85"/>
              </a:xfrm>
              <a:custGeom>
                <a:avLst/>
                <a:gdLst>
                  <a:gd name="T0" fmla="*/ 7 w 8"/>
                  <a:gd name="T1" fmla="*/ 3 h 45"/>
                  <a:gd name="T2" fmla="*/ 3 w 8"/>
                  <a:gd name="T3" fmla="*/ 3 h 45"/>
                  <a:gd name="T4" fmla="*/ 2 w 8"/>
                  <a:gd name="T5" fmla="*/ 15 h 45"/>
                  <a:gd name="T6" fmla="*/ 0 w 8"/>
                  <a:gd name="T7" fmla="*/ 17 h 45"/>
                  <a:gd name="T8" fmla="*/ 1 w 8"/>
                  <a:gd name="T9" fmla="*/ 34 h 45"/>
                  <a:gd name="T10" fmla="*/ 2 w 8"/>
                  <a:gd name="T11" fmla="*/ 36 h 45"/>
                  <a:gd name="T12" fmla="*/ 2 w 8"/>
                  <a:gd name="T13" fmla="*/ 42 h 45"/>
                  <a:gd name="T14" fmla="*/ 7 w 8"/>
                  <a:gd name="T15" fmla="*/ 42 h 45"/>
                  <a:gd name="T16" fmla="*/ 7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7" y="3"/>
                    </a:moveTo>
                    <a:cubicBezTo>
                      <a:pt x="7" y="0"/>
                      <a:pt x="3" y="0"/>
                      <a:pt x="3" y="3"/>
                    </a:cubicBezTo>
                    <a:cubicBezTo>
                      <a:pt x="2" y="7"/>
                      <a:pt x="2" y="11"/>
                      <a:pt x="2" y="15"/>
                    </a:cubicBezTo>
                    <a:cubicBezTo>
                      <a:pt x="1" y="15"/>
                      <a:pt x="0" y="16"/>
                      <a:pt x="0" y="17"/>
                    </a:cubicBezTo>
                    <a:cubicBezTo>
                      <a:pt x="0" y="23"/>
                      <a:pt x="0" y="28"/>
                      <a:pt x="1" y="34"/>
                    </a:cubicBezTo>
                    <a:cubicBezTo>
                      <a:pt x="1" y="35"/>
                      <a:pt x="1" y="35"/>
                      <a:pt x="2" y="36"/>
                    </a:cubicBezTo>
                    <a:cubicBezTo>
                      <a:pt x="2" y="38"/>
                      <a:pt x="2" y="40"/>
                      <a:pt x="2" y="42"/>
                    </a:cubicBezTo>
                    <a:cubicBezTo>
                      <a:pt x="2" y="45"/>
                      <a:pt x="7" y="45"/>
                      <a:pt x="7" y="42"/>
                    </a:cubicBezTo>
                    <a:cubicBezTo>
                      <a:pt x="8" y="29"/>
                      <a:pt x="7" y="16"/>
                      <a:pt x="7"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1" name="Freeform 327"/>
              <p:cNvSpPr>
                <a:spLocks/>
              </p:cNvSpPr>
              <p:nvPr/>
            </p:nvSpPr>
            <p:spPr bwMode="auto">
              <a:xfrm>
                <a:off x="2339" y="3499"/>
                <a:ext cx="33" cy="90"/>
              </a:xfrm>
              <a:custGeom>
                <a:avLst/>
                <a:gdLst>
                  <a:gd name="T0" fmla="*/ 18 w 19"/>
                  <a:gd name="T1" fmla="*/ 44 h 48"/>
                  <a:gd name="T2" fmla="*/ 16 w 19"/>
                  <a:gd name="T3" fmla="*/ 17 h 48"/>
                  <a:gd name="T4" fmla="*/ 10 w 19"/>
                  <a:gd name="T5" fmla="*/ 15 h 48"/>
                  <a:gd name="T6" fmla="*/ 10 w 19"/>
                  <a:gd name="T7" fmla="*/ 15 h 48"/>
                  <a:gd name="T8" fmla="*/ 9 w 19"/>
                  <a:gd name="T9" fmla="*/ 16 h 48"/>
                  <a:gd name="T10" fmla="*/ 10 w 19"/>
                  <a:gd name="T11" fmla="*/ 4 h 48"/>
                  <a:gd name="T12" fmla="*/ 4 w 19"/>
                  <a:gd name="T13" fmla="*/ 3 h 48"/>
                  <a:gd name="T14" fmla="*/ 1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10" y="8"/>
                      <a:pt x="10" y="4"/>
                    </a:cubicBezTo>
                    <a:cubicBezTo>
                      <a:pt x="10" y="1"/>
                      <a:pt x="5" y="0"/>
                      <a:pt x="4" y="3"/>
                    </a:cubicBezTo>
                    <a:cubicBezTo>
                      <a:pt x="3" y="12"/>
                      <a:pt x="2" y="21"/>
                      <a:pt x="1" y="29"/>
                    </a:cubicBezTo>
                    <a:cubicBezTo>
                      <a:pt x="1" y="29"/>
                      <a:pt x="0" y="29"/>
                      <a:pt x="0" y="30"/>
                    </a:cubicBezTo>
                    <a:cubicBezTo>
                      <a:pt x="0" y="34"/>
                      <a:pt x="0" y="39"/>
                      <a:pt x="0" y="43"/>
                    </a:cubicBezTo>
                    <a:cubicBezTo>
                      <a:pt x="0" y="44"/>
                      <a:pt x="1" y="44"/>
                      <a:pt x="2" y="43"/>
                    </a:cubicBezTo>
                    <a:cubicBezTo>
                      <a:pt x="2" y="47"/>
                      <a:pt x="8"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2" name="Freeform 328"/>
              <p:cNvSpPr>
                <a:spLocks/>
              </p:cNvSpPr>
              <p:nvPr/>
            </p:nvSpPr>
            <p:spPr bwMode="auto">
              <a:xfrm>
                <a:off x="2404" y="3528"/>
                <a:ext cx="11" cy="61"/>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3" name="Freeform 329"/>
              <p:cNvSpPr>
                <a:spLocks/>
              </p:cNvSpPr>
              <p:nvPr/>
            </p:nvSpPr>
            <p:spPr bwMode="auto">
              <a:xfrm>
                <a:off x="2431" y="3520"/>
                <a:ext cx="25" cy="77"/>
              </a:xfrm>
              <a:custGeom>
                <a:avLst/>
                <a:gdLst>
                  <a:gd name="T0" fmla="*/ 8 w 14"/>
                  <a:gd name="T1" fmla="*/ 7 h 41"/>
                  <a:gd name="T2" fmla="*/ 7 w 14"/>
                  <a:gd name="T3" fmla="*/ 4 h 41"/>
                  <a:gd name="T4" fmla="*/ 1 w 14"/>
                  <a:gd name="T5" fmla="*/ 6 h 41"/>
                  <a:gd name="T6" fmla="*/ 3 w 14"/>
                  <a:gd name="T7" fmla="*/ 30 h 41"/>
                  <a:gd name="T8" fmla="*/ 5 w 14"/>
                  <a:gd name="T9" fmla="*/ 32 h 41"/>
                  <a:gd name="T10" fmla="*/ 6 w 14"/>
                  <a:gd name="T11" fmla="*/ 38 h 41"/>
                  <a:gd name="T12" fmla="*/ 11 w 14"/>
                  <a:gd name="T13" fmla="*/ 38 h 41"/>
                  <a:gd name="T14" fmla="*/ 14 w 14"/>
                  <a:gd name="T15" fmla="*/ 10 h 41"/>
                  <a:gd name="T16" fmla="*/ 8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8" y="7"/>
                    </a:moveTo>
                    <a:cubicBezTo>
                      <a:pt x="7" y="6"/>
                      <a:pt x="7" y="5"/>
                      <a:pt x="7" y="4"/>
                    </a:cubicBezTo>
                    <a:cubicBezTo>
                      <a:pt x="6" y="0"/>
                      <a:pt x="0" y="2"/>
                      <a:pt x="1" y="6"/>
                    </a:cubicBezTo>
                    <a:cubicBezTo>
                      <a:pt x="3" y="14"/>
                      <a:pt x="3" y="22"/>
                      <a:pt x="3" y="30"/>
                    </a:cubicBezTo>
                    <a:cubicBezTo>
                      <a:pt x="3" y="31"/>
                      <a:pt x="4" y="32"/>
                      <a:pt x="5" y="32"/>
                    </a:cubicBezTo>
                    <a:cubicBezTo>
                      <a:pt x="5" y="34"/>
                      <a:pt x="5" y="36"/>
                      <a:pt x="6" y="38"/>
                    </a:cubicBezTo>
                    <a:cubicBezTo>
                      <a:pt x="6" y="41"/>
                      <a:pt x="10" y="41"/>
                      <a:pt x="11" y="38"/>
                    </a:cubicBezTo>
                    <a:cubicBezTo>
                      <a:pt x="12" y="29"/>
                      <a:pt x="12" y="19"/>
                      <a:pt x="14" y="10"/>
                    </a:cubicBezTo>
                    <a:cubicBezTo>
                      <a:pt x="14" y="6"/>
                      <a:pt x="10" y="4"/>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4" name="Freeform 330"/>
              <p:cNvSpPr>
                <a:spLocks/>
              </p:cNvSpPr>
              <p:nvPr/>
            </p:nvSpPr>
            <p:spPr bwMode="auto">
              <a:xfrm>
                <a:off x="2463" y="3520"/>
                <a:ext cx="26" cy="98"/>
              </a:xfrm>
              <a:custGeom>
                <a:avLst/>
                <a:gdLst>
                  <a:gd name="T0" fmla="*/ 7 w 15"/>
                  <a:gd name="T1" fmla="*/ 4 h 52"/>
                  <a:gd name="T2" fmla="*/ 6 w 15"/>
                  <a:gd name="T3" fmla="*/ 11 h 52"/>
                  <a:gd name="T4" fmla="*/ 2 w 15"/>
                  <a:gd name="T5" fmla="*/ 13 h 52"/>
                  <a:gd name="T6" fmla="*/ 1 w 15"/>
                  <a:gd name="T7" fmla="*/ 23 h 52"/>
                  <a:gd name="T8" fmla="*/ 3 w 15"/>
                  <a:gd name="T9" fmla="*/ 25 h 52"/>
                  <a:gd name="T10" fmla="*/ 4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6"/>
                      <a:pt x="6" y="9"/>
                      <a:pt x="6" y="11"/>
                    </a:cubicBezTo>
                    <a:cubicBezTo>
                      <a:pt x="4" y="10"/>
                      <a:pt x="2" y="11"/>
                      <a:pt x="2" y="13"/>
                    </a:cubicBezTo>
                    <a:cubicBezTo>
                      <a:pt x="2" y="16"/>
                      <a:pt x="3" y="20"/>
                      <a:pt x="1" y="23"/>
                    </a:cubicBezTo>
                    <a:cubicBezTo>
                      <a:pt x="0" y="24"/>
                      <a:pt x="2" y="26"/>
                      <a:pt x="3" y="25"/>
                    </a:cubicBezTo>
                    <a:cubicBezTo>
                      <a:pt x="2" y="33"/>
                      <a:pt x="2" y="41"/>
                      <a:pt x="4" y="49"/>
                    </a:cubicBezTo>
                    <a:cubicBezTo>
                      <a:pt x="4" y="52"/>
                      <a:pt x="9" y="52"/>
                      <a:pt x="9" y="49"/>
                    </a:cubicBezTo>
                    <a:cubicBezTo>
                      <a:pt x="12" y="34"/>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5" name="Freeform 331"/>
              <p:cNvSpPr>
                <a:spLocks/>
              </p:cNvSpPr>
              <p:nvPr/>
            </p:nvSpPr>
            <p:spPr bwMode="auto">
              <a:xfrm>
                <a:off x="2381" y="3528"/>
                <a:ext cx="22" cy="86"/>
              </a:xfrm>
              <a:custGeom>
                <a:avLst/>
                <a:gdLst>
                  <a:gd name="T0" fmla="*/ 8 w 12"/>
                  <a:gd name="T1" fmla="*/ 7 h 46"/>
                  <a:gd name="T2" fmla="*/ 7 w 12"/>
                  <a:gd name="T3" fmla="*/ 3 h 46"/>
                  <a:gd name="T4" fmla="*/ 4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8" y="4"/>
                      <a:pt x="7" y="3"/>
                    </a:cubicBezTo>
                    <a:cubicBezTo>
                      <a:pt x="7" y="0"/>
                      <a:pt x="3" y="1"/>
                      <a:pt x="4" y="4"/>
                    </a:cubicBezTo>
                    <a:cubicBezTo>
                      <a:pt x="4" y="5"/>
                      <a:pt x="4" y="6"/>
                      <a:pt x="5" y="8"/>
                    </a:cubicBezTo>
                    <a:cubicBezTo>
                      <a:pt x="4" y="8"/>
                      <a:pt x="4"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6" name="Freeform 332"/>
              <p:cNvSpPr>
                <a:spLocks/>
              </p:cNvSpPr>
              <p:nvPr/>
            </p:nvSpPr>
            <p:spPr bwMode="auto">
              <a:xfrm>
                <a:off x="2213" y="3531"/>
                <a:ext cx="23" cy="53"/>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6"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7" name="Freeform 333"/>
              <p:cNvSpPr>
                <a:spLocks/>
              </p:cNvSpPr>
              <p:nvPr/>
            </p:nvSpPr>
            <p:spPr bwMode="auto">
              <a:xfrm>
                <a:off x="2169" y="3511"/>
                <a:ext cx="31" cy="82"/>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8" y="18"/>
                      <a:pt x="12" y="8"/>
                    </a:cubicBezTo>
                    <a:cubicBezTo>
                      <a:pt x="14" y="4"/>
                      <a:pt x="8" y="0"/>
                      <a:pt x="6" y="4"/>
                    </a:cubicBezTo>
                    <a:cubicBezTo>
                      <a:pt x="0" y="17"/>
                      <a:pt x="3" y="29"/>
                      <a:pt x="10" y="40"/>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8" name="Freeform 334"/>
              <p:cNvSpPr>
                <a:spLocks/>
              </p:cNvSpPr>
              <p:nvPr/>
            </p:nvSpPr>
            <p:spPr bwMode="auto">
              <a:xfrm>
                <a:off x="2284" y="3535"/>
                <a:ext cx="17" cy="62"/>
              </a:xfrm>
              <a:custGeom>
                <a:avLst/>
                <a:gdLst>
                  <a:gd name="T0" fmla="*/ 2 w 10"/>
                  <a:gd name="T1" fmla="*/ 4 h 33"/>
                  <a:gd name="T2" fmla="*/ 2 w 10"/>
                  <a:gd name="T3" fmla="*/ 29 h 33"/>
                  <a:gd name="T4" fmla="*/ 9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2" y="29"/>
                    </a:cubicBezTo>
                    <a:cubicBezTo>
                      <a:pt x="4" y="33"/>
                      <a:pt x="9" y="31"/>
                      <a:pt x="9" y="27"/>
                    </a:cubicBezTo>
                    <a:cubicBezTo>
                      <a:pt x="7" y="20"/>
                      <a:pt x="7" y="13"/>
                      <a:pt x="9" y="6"/>
                    </a:cubicBezTo>
                    <a:cubicBezTo>
                      <a:pt x="10" y="2"/>
                      <a:pt x="4"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9" name="Freeform 335"/>
              <p:cNvSpPr>
                <a:spLocks/>
              </p:cNvSpPr>
              <p:nvPr/>
            </p:nvSpPr>
            <p:spPr bwMode="auto">
              <a:xfrm>
                <a:off x="2504" y="3509"/>
                <a:ext cx="26" cy="94"/>
              </a:xfrm>
              <a:custGeom>
                <a:avLst/>
                <a:gdLst>
                  <a:gd name="T0" fmla="*/ 11 w 15"/>
                  <a:gd name="T1" fmla="*/ 27 h 50"/>
                  <a:gd name="T2" fmla="*/ 13 w 15"/>
                  <a:gd name="T3" fmla="*/ 6 h 50"/>
                  <a:gd name="T4" fmla="*/ 6 w 15"/>
                  <a:gd name="T5" fmla="*/ 4 h 50"/>
                  <a:gd name="T6" fmla="*/ 5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5" y="15"/>
                    </a:cubicBezTo>
                    <a:cubicBezTo>
                      <a:pt x="4" y="15"/>
                      <a:pt x="4" y="16"/>
                      <a:pt x="3" y="16"/>
                    </a:cubicBezTo>
                    <a:cubicBezTo>
                      <a:pt x="0" y="27"/>
                      <a:pt x="0" y="36"/>
                      <a:pt x="5" y="46"/>
                    </a:cubicBezTo>
                    <a:cubicBezTo>
                      <a:pt x="7" y="50"/>
                      <a:pt x="13" y="46"/>
                      <a:pt x="11" y="42"/>
                    </a:cubicBezTo>
                    <a:cubicBezTo>
                      <a:pt x="9" y="38"/>
                      <a:pt x="9" y="34"/>
                      <a:pt x="8"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0" name="Freeform 336"/>
              <p:cNvSpPr>
                <a:spLocks/>
              </p:cNvSpPr>
              <p:nvPr/>
            </p:nvSpPr>
            <p:spPr bwMode="auto">
              <a:xfrm>
                <a:off x="2541" y="3533"/>
                <a:ext cx="14" cy="60"/>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1" name="Freeform 337"/>
              <p:cNvSpPr>
                <a:spLocks/>
              </p:cNvSpPr>
              <p:nvPr/>
            </p:nvSpPr>
            <p:spPr bwMode="auto">
              <a:xfrm>
                <a:off x="2551" y="3524"/>
                <a:ext cx="34" cy="101"/>
              </a:xfrm>
              <a:custGeom>
                <a:avLst/>
                <a:gdLst>
                  <a:gd name="T0" fmla="*/ 17 w 19"/>
                  <a:gd name="T1" fmla="*/ 47 h 54"/>
                  <a:gd name="T2" fmla="*/ 12 w 19"/>
                  <a:gd name="T3" fmla="*/ 15 h 54"/>
                  <a:gd name="T4" fmla="*/ 12 w 19"/>
                  <a:gd name="T5" fmla="*/ 13 h 54"/>
                  <a:gd name="T6" fmla="*/ 12 w 19"/>
                  <a:gd name="T7" fmla="*/ 4 h 54"/>
                  <a:gd name="T8" fmla="*/ 7 w 19"/>
                  <a:gd name="T9" fmla="*/ 4 h 54"/>
                  <a:gd name="T10" fmla="*/ 8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10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4" y="25"/>
                      <a:pt x="12" y="15"/>
                    </a:cubicBezTo>
                    <a:cubicBezTo>
                      <a:pt x="12" y="14"/>
                      <a:pt x="12" y="13"/>
                      <a:pt x="12" y="13"/>
                    </a:cubicBezTo>
                    <a:cubicBezTo>
                      <a:pt x="12" y="10"/>
                      <a:pt x="12" y="8"/>
                      <a:pt x="12" y="4"/>
                    </a:cubicBezTo>
                    <a:cubicBezTo>
                      <a:pt x="12" y="0"/>
                      <a:pt x="7" y="0"/>
                      <a:pt x="7" y="4"/>
                    </a:cubicBezTo>
                    <a:cubicBezTo>
                      <a:pt x="7" y="8"/>
                      <a:pt x="7" y="10"/>
                      <a:pt x="8" y="13"/>
                    </a:cubicBezTo>
                    <a:cubicBezTo>
                      <a:pt x="7" y="13"/>
                      <a:pt x="7" y="14"/>
                      <a:pt x="7" y="14"/>
                    </a:cubicBezTo>
                    <a:cubicBezTo>
                      <a:pt x="6" y="17"/>
                      <a:pt x="6" y="20"/>
                      <a:pt x="6" y="23"/>
                    </a:cubicBezTo>
                    <a:cubicBezTo>
                      <a:pt x="5" y="22"/>
                      <a:pt x="5" y="22"/>
                      <a:pt x="4" y="23"/>
                    </a:cubicBezTo>
                    <a:cubicBezTo>
                      <a:pt x="3" y="29"/>
                      <a:pt x="2" y="34"/>
                      <a:pt x="0" y="40"/>
                    </a:cubicBezTo>
                    <a:cubicBezTo>
                      <a:pt x="0" y="41"/>
                      <a:pt x="2" y="41"/>
                      <a:pt x="2" y="40"/>
                    </a:cubicBezTo>
                    <a:cubicBezTo>
                      <a:pt x="4" y="35"/>
                      <a:pt x="5" y="30"/>
                      <a:pt x="6" y="26"/>
                    </a:cubicBezTo>
                    <a:cubicBezTo>
                      <a:pt x="6" y="34"/>
                      <a:pt x="7" y="42"/>
                      <a:pt x="10" y="49"/>
                    </a:cubicBezTo>
                    <a:cubicBezTo>
                      <a:pt x="12"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2" name="Freeform 338"/>
              <p:cNvSpPr>
                <a:spLocks/>
              </p:cNvSpPr>
              <p:nvPr/>
            </p:nvSpPr>
            <p:spPr bwMode="auto">
              <a:xfrm>
                <a:off x="2596" y="3574"/>
                <a:ext cx="10" cy="55"/>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5"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3" name="Freeform 339"/>
              <p:cNvSpPr>
                <a:spLocks/>
              </p:cNvSpPr>
              <p:nvPr/>
            </p:nvSpPr>
            <p:spPr bwMode="auto">
              <a:xfrm>
                <a:off x="2608" y="3533"/>
                <a:ext cx="18" cy="75"/>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4"/>
                      <a:pt x="9"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4" name="Freeform 340"/>
              <p:cNvSpPr>
                <a:spLocks/>
              </p:cNvSpPr>
              <p:nvPr/>
            </p:nvSpPr>
            <p:spPr bwMode="auto">
              <a:xfrm>
                <a:off x="2624" y="3528"/>
                <a:ext cx="30" cy="105"/>
              </a:xfrm>
              <a:custGeom>
                <a:avLst/>
                <a:gdLst>
                  <a:gd name="T0" fmla="*/ 7 w 17"/>
                  <a:gd name="T1" fmla="*/ 5 h 56"/>
                  <a:gd name="T2" fmla="*/ 5 w 17"/>
                  <a:gd name="T3" fmla="*/ 12 h 56"/>
                  <a:gd name="T4" fmla="*/ 5 w 17"/>
                  <a:gd name="T5" fmla="*/ 11 h 56"/>
                  <a:gd name="T6" fmla="*/ 2 w 17"/>
                  <a:gd name="T7" fmla="*/ 11 h 56"/>
                  <a:gd name="T8" fmla="*/ 3 w 17"/>
                  <a:gd name="T9" fmla="*/ 19 h 56"/>
                  <a:gd name="T10" fmla="*/ 7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6" y="9"/>
                      <a:pt x="5" y="12"/>
                    </a:cubicBezTo>
                    <a:cubicBezTo>
                      <a:pt x="5" y="11"/>
                      <a:pt x="5" y="11"/>
                      <a:pt x="5" y="11"/>
                    </a:cubicBezTo>
                    <a:cubicBezTo>
                      <a:pt x="4" y="9"/>
                      <a:pt x="1" y="10"/>
                      <a:pt x="2" y="11"/>
                    </a:cubicBezTo>
                    <a:cubicBezTo>
                      <a:pt x="2" y="14"/>
                      <a:pt x="2" y="17"/>
                      <a:pt x="3" y="19"/>
                    </a:cubicBezTo>
                    <a:cubicBezTo>
                      <a:pt x="0" y="31"/>
                      <a:pt x="1" y="43"/>
                      <a:pt x="7" y="54"/>
                    </a:cubicBezTo>
                    <a:cubicBezTo>
                      <a:pt x="8" y="56"/>
                      <a:pt x="13" y="55"/>
                      <a:pt x="12" y="52"/>
                    </a:cubicBezTo>
                    <a:cubicBezTo>
                      <a:pt x="12"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 name="Freeform 341"/>
              <p:cNvSpPr>
                <a:spLocks/>
              </p:cNvSpPr>
              <p:nvPr/>
            </p:nvSpPr>
            <p:spPr bwMode="auto">
              <a:xfrm>
                <a:off x="2590" y="3513"/>
                <a:ext cx="15" cy="67"/>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 name="Freeform 342"/>
              <p:cNvSpPr>
                <a:spLocks/>
              </p:cNvSpPr>
              <p:nvPr/>
            </p:nvSpPr>
            <p:spPr bwMode="auto">
              <a:xfrm>
                <a:off x="2651" y="3528"/>
                <a:ext cx="26" cy="75"/>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9"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7" name="Freeform 343"/>
              <p:cNvSpPr>
                <a:spLocks/>
              </p:cNvSpPr>
              <p:nvPr/>
            </p:nvSpPr>
            <p:spPr bwMode="auto">
              <a:xfrm>
                <a:off x="2691" y="3558"/>
                <a:ext cx="15" cy="60"/>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8" name="Freeform 344"/>
              <p:cNvSpPr>
                <a:spLocks/>
              </p:cNvSpPr>
              <p:nvPr/>
            </p:nvSpPr>
            <p:spPr bwMode="auto">
              <a:xfrm>
                <a:off x="2752" y="3507"/>
                <a:ext cx="25" cy="99"/>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2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8" y="8"/>
                      <a:pt x="6" y="14"/>
                      <a:pt x="5" y="21"/>
                    </a:cubicBezTo>
                    <a:cubicBezTo>
                      <a:pt x="3" y="20"/>
                      <a:pt x="0" y="21"/>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2"/>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9" name="Freeform 345"/>
              <p:cNvSpPr>
                <a:spLocks/>
              </p:cNvSpPr>
              <p:nvPr/>
            </p:nvSpPr>
            <p:spPr bwMode="auto">
              <a:xfrm>
                <a:off x="2780" y="3505"/>
                <a:ext cx="30" cy="88"/>
              </a:xfrm>
              <a:custGeom>
                <a:avLst/>
                <a:gdLst>
                  <a:gd name="T0" fmla="*/ 12 w 17"/>
                  <a:gd name="T1" fmla="*/ 2 h 47"/>
                  <a:gd name="T2" fmla="*/ 1 w 17"/>
                  <a:gd name="T3" fmla="*/ 44 h 47"/>
                  <a:gd name="T4" fmla="*/ 7 w 17"/>
                  <a:gd name="T5" fmla="*/ 44 h 47"/>
                  <a:gd name="T6" fmla="*/ 16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7" y="47"/>
                      <a:pt x="7" y="44"/>
                    </a:cubicBezTo>
                    <a:cubicBezTo>
                      <a:pt x="8"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0" name="Freeform 346"/>
              <p:cNvSpPr>
                <a:spLocks/>
              </p:cNvSpPr>
              <p:nvPr/>
            </p:nvSpPr>
            <p:spPr bwMode="auto">
              <a:xfrm>
                <a:off x="2816" y="3520"/>
                <a:ext cx="14" cy="85"/>
              </a:xfrm>
              <a:custGeom>
                <a:avLst/>
                <a:gdLst>
                  <a:gd name="T0" fmla="*/ 6 w 8"/>
                  <a:gd name="T1" fmla="*/ 3 h 45"/>
                  <a:gd name="T2" fmla="*/ 2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6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6" y="45"/>
                      <a:pt x="7" y="42"/>
                    </a:cubicBezTo>
                    <a:cubicBezTo>
                      <a:pt x="8"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1" name="Freeform 347"/>
              <p:cNvSpPr>
                <a:spLocks/>
              </p:cNvSpPr>
              <p:nvPr/>
            </p:nvSpPr>
            <p:spPr bwMode="auto">
              <a:xfrm>
                <a:off x="2855" y="3499"/>
                <a:ext cx="32" cy="90"/>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29 h 48"/>
                  <a:gd name="T16" fmla="*/ 0 w 18"/>
                  <a:gd name="T17" fmla="*/ 30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29"/>
                    </a:cubicBezTo>
                    <a:cubicBezTo>
                      <a:pt x="0" y="29"/>
                      <a:pt x="0" y="29"/>
                      <a:pt x="0" y="30"/>
                    </a:cubicBezTo>
                    <a:cubicBezTo>
                      <a:pt x="0" y="34"/>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2" name="Freeform 348"/>
              <p:cNvSpPr>
                <a:spLocks/>
              </p:cNvSpPr>
              <p:nvPr/>
            </p:nvSpPr>
            <p:spPr bwMode="auto">
              <a:xfrm>
                <a:off x="2920" y="3528"/>
                <a:ext cx="9" cy="61"/>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3" name="Freeform 349"/>
              <p:cNvSpPr>
                <a:spLocks/>
              </p:cNvSpPr>
              <p:nvPr/>
            </p:nvSpPr>
            <p:spPr bwMode="auto">
              <a:xfrm>
                <a:off x="2947" y="3520"/>
                <a:ext cx="25" cy="77"/>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2" y="14"/>
                      <a:pt x="2" y="22"/>
                      <a:pt x="3" y="30"/>
                    </a:cubicBezTo>
                    <a:cubicBezTo>
                      <a:pt x="3" y="31"/>
                      <a:pt x="4" y="32"/>
                      <a:pt x="5" y="32"/>
                    </a:cubicBezTo>
                    <a:cubicBezTo>
                      <a:pt x="5" y="34"/>
                      <a:pt x="5" y="36"/>
                      <a:pt x="5" y="38"/>
                    </a:cubicBezTo>
                    <a:cubicBezTo>
                      <a:pt x="6" y="41"/>
                      <a:pt x="10" y="41"/>
                      <a:pt x="10" y="38"/>
                    </a:cubicBezTo>
                    <a:cubicBezTo>
                      <a:pt x="12"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4" name="Freeform 350"/>
              <p:cNvSpPr>
                <a:spLocks/>
              </p:cNvSpPr>
              <p:nvPr/>
            </p:nvSpPr>
            <p:spPr bwMode="auto">
              <a:xfrm>
                <a:off x="2977" y="3520"/>
                <a:ext cx="28" cy="98"/>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6"/>
                      <a:pt x="7" y="9"/>
                      <a:pt x="6" y="11"/>
                    </a:cubicBezTo>
                    <a:cubicBezTo>
                      <a:pt x="5" y="10"/>
                      <a:pt x="3" y="11"/>
                      <a:pt x="3" y="13"/>
                    </a:cubicBezTo>
                    <a:cubicBezTo>
                      <a:pt x="3" y="16"/>
                      <a:pt x="3" y="20"/>
                      <a:pt x="1" y="23"/>
                    </a:cubicBezTo>
                    <a:cubicBezTo>
                      <a:pt x="0" y="24"/>
                      <a:pt x="3" y="26"/>
                      <a:pt x="4" y="25"/>
                    </a:cubicBezTo>
                    <a:cubicBezTo>
                      <a:pt x="3" y="33"/>
                      <a:pt x="3" y="41"/>
                      <a:pt x="4" y="49"/>
                    </a:cubicBezTo>
                    <a:cubicBezTo>
                      <a:pt x="5" y="52"/>
                      <a:pt x="9" y="52"/>
                      <a:pt x="10" y="49"/>
                    </a:cubicBezTo>
                    <a:cubicBezTo>
                      <a:pt x="13" y="34"/>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5" name="Freeform 351"/>
              <p:cNvSpPr>
                <a:spLocks/>
              </p:cNvSpPr>
              <p:nvPr/>
            </p:nvSpPr>
            <p:spPr bwMode="auto">
              <a:xfrm>
                <a:off x="2897" y="3528"/>
                <a:ext cx="21" cy="86"/>
              </a:xfrm>
              <a:custGeom>
                <a:avLst/>
                <a:gdLst>
                  <a:gd name="T0" fmla="*/ 8 w 12"/>
                  <a:gd name="T1" fmla="*/ 7 h 46"/>
                  <a:gd name="T2" fmla="*/ 7 w 12"/>
                  <a:gd name="T3" fmla="*/ 3 h 46"/>
                  <a:gd name="T4" fmla="*/ 3 w 12"/>
                  <a:gd name="T5" fmla="*/ 4 h 46"/>
                  <a:gd name="T6" fmla="*/ 4 w 12"/>
                  <a:gd name="T7" fmla="*/ 8 h 46"/>
                  <a:gd name="T8" fmla="*/ 3 w 12"/>
                  <a:gd name="T9" fmla="*/ 10 h 46"/>
                  <a:gd name="T10" fmla="*/ 4 w 12"/>
                  <a:gd name="T11" fmla="*/ 43 h 46"/>
                  <a:gd name="T12" fmla="*/ 11 w 12"/>
                  <a:gd name="T13" fmla="*/ 42 h 46"/>
                  <a:gd name="T14" fmla="*/ 10 w 12"/>
                  <a:gd name="T15" fmla="*/ 29 h 46"/>
                  <a:gd name="T16" fmla="*/ 11 w 12"/>
                  <a:gd name="T17" fmla="*/ 28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4" y="8"/>
                    </a:cubicBezTo>
                    <a:cubicBezTo>
                      <a:pt x="4" y="8"/>
                      <a:pt x="3" y="9"/>
                      <a:pt x="3" y="10"/>
                    </a:cubicBezTo>
                    <a:cubicBezTo>
                      <a:pt x="1" y="21"/>
                      <a:pt x="0" y="32"/>
                      <a:pt x="4" y="43"/>
                    </a:cubicBezTo>
                    <a:cubicBezTo>
                      <a:pt x="5" y="46"/>
                      <a:pt x="11" y="46"/>
                      <a:pt x="11" y="42"/>
                    </a:cubicBezTo>
                    <a:cubicBezTo>
                      <a:pt x="11" y="37"/>
                      <a:pt x="11" y="33"/>
                      <a:pt x="10" y="29"/>
                    </a:cubicBezTo>
                    <a:cubicBezTo>
                      <a:pt x="11" y="28"/>
                      <a:pt x="11" y="28"/>
                      <a:pt x="11" y="28"/>
                    </a:cubicBezTo>
                    <a:cubicBezTo>
                      <a:pt x="11" y="25"/>
                      <a:pt x="11" y="23"/>
                      <a:pt x="11"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6" name="Freeform 352"/>
              <p:cNvSpPr>
                <a:spLocks/>
              </p:cNvSpPr>
              <p:nvPr/>
            </p:nvSpPr>
            <p:spPr bwMode="auto">
              <a:xfrm>
                <a:off x="2729" y="3531"/>
                <a:ext cx="23" cy="53"/>
              </a:xfrm>
              <a:custGeom>
                <a:avLst/>
                <a:gdLst>
                  <a:gd name="T0" fmla="*/ 12 w 13"/>
                  <a:gd name="T1" fmla="*/ 25 h 28"/>
                  <a:gd name="T2" fmla="*/ 4 w 13"/>
                  <a:gd name="T3" fmla="*/ 3 h 28"/>
                  <a:gd name="T4" fmla="*/ 0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3" y="0"/>
                      <a:pt x="0" y="1"/>
                      <a:pt x="0"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7" name="Freeform 353"/>
              <p:cNvSpPr>
                <a:spLocks/>
              </p:cNvSpPr>
              <p:nvPr/>
            </p:nvSpPr>
            <p:spPr bwMode="auto">
              <a:xfrm>
                <a:off x="2684" y="3511"/>
                <a:ext cx="32" cy="82"/>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4" y="4"/>
                      <a:pt x="8" y="0"/>
                      <a:pt x="6" y="4"/>
                    </a:cubicBezTo>
                    <a:cubicBezTo>
                      <a:pt x="0" y="17"/>
                      <a:pt x="3"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8" name="Freeform 354"/>
              <p:cNvSpPr>
                <a:spLocks/>
              </p:cNvSpPr>
              <p:nvPr/>
            </p:nvSpPr>
            <p:spPr bwMode="auto">
              <a:xfrm>
                <a:off x="2798" y="3535"/>
                <a:ext cx="19" cy="62"/>
              </a:xfrm>
              <a:custGeom>
                <a:avLst/>
                <a:gdLst>
                  <a:gd name="T0" fmla="*/ 3 w 11"/>
                  <a:gd name="T1" fmla="*/ 4 h 33"/>
                  <a:gd name="T2" fmla="*/ 3 w 11"/>
                  <a:gd name="T3" fmla="*/ 29 h 33"/>
                  <a:gd name="T4" fmla="*/ 9 w 11"/>
                  <a:gd name="T5" fmla="*/ 27 h 33"/>
                  <a:gd name="T6" fmla="*/ 9 w 11"/>
                  <a:gd name="T7" fmla="*/ 6 h 33"/>
                  <a:gd name="T8" fmla="*/ 3 w 11"/>
                  <a:gd name="T9" fmla="*/ 4 h 33"/>
                </a:gdLst>
                <a:ahLst/>
                <a:cxnLst>
                  <a:cxn ang="0">
                    <a:pos x="T0" y="T1"/>
                  </a:cxn>
                  <a:cxn ang="0">
                    <a:pos x="T2" y="T3"/>
                  </a:cxn>
                  <a:cxn ang="0">
                    <a:pos x="T4" y="T5"/>
                  </a:cxn>
                  <a:cxn ang="0">
                    <a:pos x="T6" y="T7"/>
                  </a:cxn>
                  <a:cxn ang="0">
                    <a:pos x="T8" y="T9"/>
                  </a:cxn>
                </a:cxnLst>
                <a:rect l="0" t="0" r="r" b="b"/>
                <a:pathLst>
                  <a:path w="11" h="33">
                    <a:moveTo>
                      <a:pt x="3" y="4"/>
                    </a:moveTo>
                    <a:cubicBezTo>
                      <a:pt x="0" y="12"/>
                      <a:pt x="1" y="21"/>
                      <a:pt x="3" y="29"/>
                    </a:cubicBezTo>
                    <a:cubicBezTo>
                      <a:pt x="4" y="33"/>
                      <a:pt x="10" y="31"/>
                      <a:pt x="9" y="27"/>
                    </a:cubicBezTo>
                    <a:cubicBezTo>
                      <a:pt x="8" y="20"/>
                      <a:pt x="7" y="13"/>
                      <a:pt x="9" y="6"/>
                    </a:cubicBezTo>
                    <a:cubicBezTo>
                      <a:pt x="11"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9" name="Freeform 355"/>
              <p:cNvSpPr>
                <a:spLocks/>
              </p:cNvSpPr>
              <p:nvPr/>
            </p:nvSpPr>
            <p:spPr bwMode="auto">
              <a:xfrm>
                <a:off x="3019" y="3509"/>
                <a:ext cx="27" cy="94"/>
              </a:xfrm>
              <a:custGeom>
                <a:avLst/>
                <a:gdLst>
                  <a:gd name="T0" fmla="*/ 10 w 15"/>
                  <a:gd name="T1" fmla="*/ 27 h 50"/>
                  <a:gd name="T2" fmla="*/ 13 w 15"/>
                  <a:gd name="T3" fmla="*/ 6 h 50"/>
                  <a:gd name="T4" fmla="*/ 6 w 15"/>
                  <a:gd name="T5" fmla="*/ 4 h 50"/>
                  <a:gd name="T6" fmla="*/ 4 w 15"/>
                  <a:gd name="T7" fmla="*/ 15 h 50"/>
                  <a:gd name="T8" fmla="*/ 3 w 15"/>
                  <a:gd name="T9" fmla="*/ 16 h 50"/>
                  <a:gd name="T10" fmla="*/ 4 w 15"/>
                  <a:gd name="T11" fmla="*/ 46 h 50"/>
                  <a:gd name="T12" fmla="*/ 11 w 15"/>
                  <a:gd name="T13" fmla="*/ 42 h 50"/>
                  <a:gd name="T14" fmla="*/ 8 w 15"/>
                  <a:gd name="T15" fmla="*/ 30 h 50"/>
                  <a:gd name="T16" fmla="*/ 10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0" y="27"/>
                    </a:moveTo>
                    <a:cubicBezTo>
                      <a:pt x="11" y="20"/>
                      <a:pt x="11" y="13"/>
                      <a:pt x="13" y="6"/>
                    </a:cubicBezTo>
                    <a:cubicBezTo>
                      <a:pt x="15" y="1"/>
                      <a:pt x="7" y="0"/>
                      <a:pt x="6" y="4"/>
                    </a:cubicBezTo>
                    <a:cubicBezTo>
                      <a:pt x="5" y="8"/>
                      <a:pt x="4" y="11"/>
                      <a:pt x="4" y="15"/>
                    </a:cubicBezTo>
                    <a:cubicBezTo>
                      <a:pt x="4" y="15"/>
                      <a:pt x="3" y="16"/>
                      <a:pt x="3" y="16"/>
                    </a:cubicBezTo>
                    <a:cubicBezTo>
                      <a:pt x="0" y="27"/>
                      <a:pt x="0" y="36"/>
                      <a:pt x="4" y="46"/>
                    </a:cubicBezTo>
                    <a:cubicBezTo>
                      <a:pt x="6" y="50"/>
                      <a:pt x="13" y="46"/>
                      <a:pt x="11" y="42"/>
                    </a:cubicBezTo>
                    <a:cubicBezTo>
                      <a:pt x="9" y="38"/>
                      <a:pt x="8" y="34"/>
                      <a:pt x="8" y="30"/>
                    </a:cubicBezTo>
                    <a:cubicBezTo>
                      <a:pt x="9" y="30"/>
                      <a:pt x="10" y="29"/>
                      <a:pt x="10"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0" name="Freeform 356"/>
              <p:cNvSpPr>
                <a:spLocks/>
              </p:cNvSpPr>
              <p:nvPr/>
            </p:nvSpPr>
            <p:spPr bwMode="auto">
              <a:xfrm>
                <a:off x="3057" y="3533"/>
                <a:ext cx="14" cy="60"/>
              </a:xfrm>
              <a:custGeom>
                <a:avLst/>
                <a:gdLst>
                  <a:gd name="T0" fmla="*/ 5 w 8"/>
                  <a:gd name="T1" fmla="*/ 4 h 32"/>
                  <a:gd name="T2" fmla="*/ 0 w 8"/>
                  <a:gd name="T3" fmla="*/ 5 h 32"/>
                  <a:gd name="T4" fmla="*/ 3 w 8"/>
                  <a:gd name="T5" fmla="*/ 29 h 32"/>
                  <a:gd name="T6" fmla="*/ 7 w 8"/>
                  <a:gd name="T7" fmla="*/ 29 h 32"/>
                  <a:gd name="T8" fmla="*/ 5 w 8"/>
                  <a:gd name="T9" fmla="*/ 4 h 32"/>
                </a:gdLst>
                <a:ahLst/>
                <a:cxnLst>
                  <a:cxn ang="0">
                    <a:pos x="T0" y="T1"/>
                  </a:cxn>
                  <a:cxn ang="0">
                    <a:pos x="T2" y="T3"/>
                  </a:cxn>
                  <a:cxn ang="0">
                    <a:pos x="T4" y="T5"/>
                  </a:cxn>
                  <a:cxn ang="0">
                    <a:pos x="T6" y="T7"/>
                  </a:cxn>
                  <a:cxn ang="0">
                    <a:pos x="T8" y="T9"/>
                  </a:cxn>
                </a:cxnLst>
                <a:rect l="0" t="0" r="r" b="b"/>
                <a:pathLst>
                  <a:path w="8" h="32">
                    <a:moveTo>
                      <a:pt x="5" y="4"/>
                    </a:moveTo>
                    <a:cubicBezTo>
                      <a:pt x="5" y="0"/>
                      <a:pt x="0" y="2"/>
                      <a:pt x="0" y="5"/>
                    </a:cubicBezTo>
                    <a:cubicBezTo>
                      <a:pt x="2" y="13"/>
                      <a:pt x="2" y="21"/>
                      <a:pt x="3" y="29"/>
                    </a:cubicBezTo>
                    <a:cubicBezTo>
                      <a:pt x="3" y="32"/>
                      <a:pt x="7" y="32"/>
                      <a:pt x="7" y="29"/>
                    </a:cubicBezTo>
                    <a:cubicBezTo>
                      <a:pt x="8" y="20"/>
                      <a:pt x="7" y="12"/>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1" name="Freeform 357"/>
              <p:cNvSpPr>
                <a:spLocks/>
              </p:cNvSpPr>
              <p:nvPr/>
            </p:nvSpPr>
            <p:spPr bwMode="auto">
              <a:xfrm>
                <a:off x="3067" y="3524"/>
                <a:ext cx="34" cy="101"/>
              </a:xfrm>
              <a:custGeom>
                <a:avLst/>
                <a:gdLst>
                  <a:gd name="T0" fmla="*/ 17 w 19"/>
                  <a:gd name="T1" fmla="*/ 47 h 54"/>
                  <a:gd name="T2" fmla="*/ 12 w 19"/>
                  <a:gd name="T3" fmla="*/ 15 h 54"/>
                  <a:gd name="T4" fmla="*/ 11 w 19"/>
                  <a:gd name="T5" fmla="*/ 13 h 54"/>
                  <a:gd name="T6" fmla="*/ 11 w 19"/>
                  <a:gd name="T7" fmla="*/ 4 h 54"/>
                  <a:gd name="T8" fmla="*/ 7 w 19"/>
                  <a:gd name="T9" fmla="*/ 4 h 54"/>
                  <a:gd name="T10" fmla="*/ 7 w 19"/>
                  <a:gd name="T11" fmla="*/ 13 h 54"/>
                  <a:gd name="T12" fmla="*/ 6 w 19"/>
                  <a:gd name="T13" fmla="*/ 14 h 54"/>
                  <a:gd name="T14" fmla="*/ 6 w 19"/>
                  <a:gd name="T15" fmla="*/ 23 h 54"/>
                  <a:gd name="T16" fmla="*/ 4 w 19"/>
                  <a:gd name="T17" fmla="*/ 23 h 54"/>
                  <a:gd name="T18" fmla="*/ 0 w 19"/>
                  <a:gd name="T19" fmla="*/ 40 h 54"/>
                  <a:gd name="T20" fmla="*/ 2 w 19"/>
                  <a:gd name="T21" fmla="*/ 40 h 54"/>
                  <a:gd name="T22" fmla="*/ 5 w 19"/>
                  <a:gd name="T23" fmla="*/ 26 h 54"/>
                  <a:gd name="T24" fmla="*/ 9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3" y="25"/>
                      <a:pt x="12" y="15"/>
                    </a:cubicBezTo>
                    <a:cubicBezTo>
                      <a:pt x="12" y="14"/>
                      <a:pt x="12" y="13"/>
                      <a:pt x="11" y="13"/>
                    </a:cubicBezTo>
                    <a:cubicBezTo>
                      <a:pt x="11" y="10"/>
                      <a:pt x="11" y="8"/>
                      <a:pt x="11" y="4"/>
                    </a:cubicBezTo>
                    <a:cubicBezTo>
                      <a:pt x="11" y="0"/>
                      <a:pt x="7" y="0"/>
                      <a:pt x="7" y="4"/>
                    </a:cubicBezTo>
                    <a:cubicBezTo>
                      <a:pt x="7" y="8"/>
                      <a:pt x="7" y="10"/>
                      <a:pt x="7" y="13"/>
                    </a:cubicBezTo>
                    <a:cubicBezTo>
                      <a:pt x="7" y="13"/>
                      <a:pt x="6" y="14"/>
                      <a:pt x="6" y="14"/>
                    </a:cubicBezTo>
                    <a:cubicBezTo>
                      <a:pt x="6" y="17"/>
                      <a:pt x="6" y="20"/>
                      <a:pt x="6" y="23"/>
                    </a:cubicBezTo>
                    <a:cubicBezTo>
                      <a:pt x="5" y="22"/>
                      <a:pt x="4" y="22"/>
                      <a:pt x="4" y="23"/>
                    </a:cubicBezTo>
                    <a:cubicBezTo>
                      <a:pt x="2" y="29"/>
                      <a:pt x="2" y="34"/>
                      <a:pt x="0" y="40"/>
                    </a:cubicBezTo>
                    <a:cubicBezTo>
                      <a:pt x="0" y="41"/>
                      <a:pt x="2" y="41"/>
                      <a:pt x="2" y="40"/>
                    </a:cubicBezTo>
                    <a:cubicBezTo>
                      <a:pt x="3" y="35"/>
                      <a:pt x="4" y="30"/>
                      <a:pt x="5" y="26"/>
                    </a:cubicBezTo>
                    <a:cubicBezTo>
                      <a:pt x="5" y="34"/>
                      <a:pt x="6" y="42"/>
                      <a:pt x="9"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2" name="Freeform 358"/>
              <p:cNvSpPr>
                <a:spLocks/>
              </p:cNvSpPr>
              <p:nvPr/>
            </p:nvSpPr>
            <p:spPr bwMode="auto">
              <a:xfrm>
                <a:off x="3110" y="3574"/>
                <a:ext cx="12" cy="55"/>
              </a:xfrm>
              <a:custGeom>
                <a:avLst/>
                <a:gdLst>
                  <a:gd name="T0" fmla="*/ 6 w 7"/>
                  <a:gd name="T1" fmla="*/ 4 h 29"/>
                  <a:gd name="T2" fmla="*/ 1 w 7"/>
                  <a:gd name="T3" fmla="*/ 3 h 29"/>
                  <a:gd name="T4" fmla="*/ 0 w 7"/>
                  <a:gd name="T5" fmla="*/ 25 h 29"/>
                  <a:gd name="T6" fmla="*/ 7 w 7"/>
                  <a:gd name="T7" fmla="*/ 25 h 29"/>
                  <a:gd name="T8" fmla="*/ 6 w 7"/>
                  <a:gd name="T9" fmla="*/ 4 h 29"/>
                </a:gdLst>
                <a:ahLst/>
                <a:cxnLst>
                  <a:cxn ang="0">
                    <a:pos x="T0" y="T1"/>
                  </a:cxn>
                  <a:cxn ang="0">
                    <a:pos x="T2" y="T3"/>
                  </a:cxn>
                  <a:cxn ang="0">
                    <a:pos x="T4" y="T5"/>
                  </a:cxn>
                  <a:cxn ang="0">
                    <a:pos x="T6" y="T7"/>
                  </a:cxn>
                  <a:cxn ang="0">
                    <a:pos x="T8" y="T9"/>
                  </a:cxn>
                </a:cxnLst>
                <a:rect l="0" t="0" r="r" b="b"/>
                <a:pathLst>
                  <a:path w="7" h="29">
                    <a:moveTo>
                      <a:pt x="6" y="4"/>
                    </a:moveTo>
                    <a:cubicBezTo>
                      <a:pt x="5" y="1"/>
                      <a:pt x="2" y="0"/>
                      <a:pt x="1" y="3"/>
                    </a:cubicBezTo>
                    <a:cubicBezTo>
                      <a:pt x="1" y="11"/>
                      <a:pt x="0" y="21"/>
                      <a:pt x="0" y="25"/>
                    </a:cubicBezTo>
                    <a:cubicBezTo>
                      <a:pt x="0" y="29"/>
                      <a:pt x="7" y="29"/>
                      <a:pt x="7" y="25"/>
                    </a:cubicBezTo>
                    <a:cubicBezTo>
                      <a:pt x="7" y="21"/>
                      <a:pt x="6" y="11"/>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3" name="Freeform 359"/>
              <p:cNvSpPr>
                <a:spLocks/>
              </p:cNvSpPr>
              <p:nvPr/>
            </p:nvSpPr>
            <p:spPr bwMode="auto">
              <a:xfrm>
                <a:off x="3122" y="3533"/>
                <a:ext cx="18" cy="75"/>
              </a:xfrm>
              <a:custGeom>
                <a:avLst/>
                <a:gdLst>
                  <a:gd name="T0" fmla="*/ 3 w 10"/>
                  <a:gd name="T1" fmla="*/ 3 h 40"/>
                  <a:gd name="T2" fmla="*/ 1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1" y="14"/>
                      <a:pt x="0" y="24"/>
                      <a:pt x="1" y="35"/>
                    </a:cubicBezTo>
                    <a:cubicBezTo>
                      <a:pt x="1" y="40"/>
                      <a:pt x="9" y="40"/>
                      <a:pt x="9"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4" name="Freeform 360"/>
              <p:cNvSpPr>
                <a:spLocks/>
              </p:cNvSpPr>
              <p:nvPr/>
            </p:nvSpPr>
            <p:spPr bwMode="auto">
              <a:xfrm>
                <a:off x="3140" y="3528"/>
                <a:ext cx="30" cy="105"/>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2" y="14"/>
                      <a:pt x="2" y="17"/>
                      <a:pt x="2" y="19"/>
                    </a:cubicBezTo>
                    <a:cubicBezTo>
                      <a:pt x="0" y="31"/>
                      <a:pt x="1" y="43"/>
                      <a:pt x="6"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5" name="Freeform 361"/>
              <p:cNvSpPr>
                <a:spLocks/>
              </p:cNvSpPr>
              <p:nvPr/>
            </p:nvSpPr>
            <p:spPr bwMode="auto">
              <a:xfrm>
                <a:off x="3105" y="3513"/>
                <a:ext cx="14" cy="67"/>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6" name="Freeform 362"/>
              <p:cNvSpPr>
                <a:spLocks/>
              </p:cNvSpPr>
              <p:nvPr/>
            </p:nvSpPr>
            <p:spPr bwMode="auto">
              <a:xfrm>
                <a:off x="3165" y="3528"/>
                <a:ext cx="28" cy="75"/>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39"/>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7" name="Freeform 363"/>
              <p:cNvSpPr>
                <a:spLocks/>
              </p:cNvSpPr>
              <p:nvPr/>
            </p:nvSpPr>
            <p:spPr bwMode="auto">
              <a:xfrm>
                <a:off x="3207" y="3558"/>
                <a:ext cx="15" cy="60"/>
              </a:xfrm>
              <a:custGeom>
                <a:avLst/>
                <a:gdLst>
                  <a:gd name="T0" fmla="*/ 0 w 8"/>
                  <a:gd name="T1" fmla="*/ 5 h 32"/>
                  <a:gd name="T2" fmla="*/ 1 w 8"/>
                  <a:gd name="T3" fmla="*/ 28 h 32"/>
                  <a:gd name="T4" fmla="*/ 6 w 8"/>
                  <a:gd name="T5" fmla="*/ 28 h 32"/>
                  <a:gd name="T6" fmla="*/ 7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6" y="28"/>
                    </a:cubicBezTo>
                    <a:cubicBezTo>
                      <a:pt x="7" y="20"/>
                      <a:pt x="7" y="13"/>
                      <a:pt x="7"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8" name="Freeform 364"/>
              <p:cNvSpPr>
                <a:spLocks/>
              </p:cNvSpPr>
              <p:nvPr/>
            </p:nvSpPr>
            <p:spPr bwMode="auto">
              <a:xfrm>
                <a:off x="3268" y="3507"/>
                <a:ext cx="23" cy="99"/>
              </a:xfrm>
              <a:custGeom>
                <a:avLst/>
                <a:gdLst>
                  <a:gd name="T0" fmla="*/ 10 w 13"/>
                  <a:gd name="T1" fmla="*/ 1 h 53"/>
                  <a:gd name="T2" fmla="*/ 4 w 13"/>
                  <a:gd name="T3" fmla="*/ 21 h 53"/>
                  <a:gd name="T4" fmla="*/ 0 w 13"/>
                  <a:gd name="T5" fmla="*/ 24 h 53"/>
                  <a:gd name="T6" fmla="*/ 3 w 13"/>
                  <a:gd name="T7" fmla="*/ 44 h 53"/>
                  <a:gd name="T8" fmla="*/ 4 w 13"/>
                  <a:gd name="T9" fmla="*/ 45 h 53"/>
                  <a:gd name="T10" fmla="*/ 5 w 13"/>
                  <a:gd name="T11" fmla="*/ 46 h 53"/>
                  <a:gd name="T12" fmla="*/ 7 w 13"/>
                  <a:gd name="T13" fmla="*/ 50 h 53"/>
                  <a:gd name="T14" fmla="*/ 12 w 13"/>
                  <a:gd name="T15" fmla="*/ 48 h 53"/>
                  <a:gd name="T16" fmla="*/ 8 w 13"/>
                  <a:gd name="T17" fmla="*/ 32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0"/>
                      <a:pt x="0" y="21"/>
                      <a:pt x="0" y="24"/>
                    </a:cubicBezTo>
                    <a:cubicBezTo>
                      <a:pt x="0" y="31"/>
                      <a:pt x="1" y="38"/>
                      <a:pt x="3"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2"/>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9" name="Freeform 365"/>
              <p:cNvSpPr>
                <a:spLocks/>
              </p:cNvSpPr>
              <p:nvPr/>
            </p:nvSpPr>
            <p:spPr bwMode="auto">
              <a:xfrm>
                <a:off x="3296" y="3505"/>
                <a:ext cx="30" cy="88"/>
              </a:xfrm>
              <a:custGeom>
                <a:avLst/>
                <a:gdLst>
                  <a:gd name="T0" fmla="*/ 12 w 17"/>
                  <a:gd name="T1" fmla="*/ 2 h 47"/>
                  <a:gd name="T2" fmla="*/ 1 w 17"/>
                  <a:gd name="T3" fmla="*/ 44 h 47"/>
                  <a:gd name="T4" fmla="*/ 6 w 17"/>
                  <a:gd name="T5" fmla="*/ 44 h 47"/>
                  <a:gd name="T6" fmla="*/ 15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6" y="47"/>
                      <a:pt x="6" y="44"/>
                    </a:cubicBezTo>
                    <a:cubicBezTo>
                      <a:pt x="7" y="30"/>
                      <a:pt x="8" y="16"/>
                      <a:pt x="15" y="4"/>
                    </a:cubicBezTo>
                    <a:cubicBezTo>
                      <a:pt x="17"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0" name="Freeform 366"/>
              <p:cNvSpPr>
                <a:spLocks/>
              </p:cNvSpPr>
              <p:nvPr/>
            </p:nvSpPr>
            <p:spPr bwMode="auto">
              <a:xfrm>
                <a:off x="3331" y="3520"/>
                <a:ext cx="13" cy="85"/>
              </a:xfrm>
              <a:custGeom>
                <a:avLst/>
                <a:gdLst>
                  <a:gd name="T0" fmla="*/ 6 w 7"/>
                  <a:gd name="T1" fmla="*/ 3 h 45"/>
                  <a:gd name="T2" fmla="*/ 2 w 7"/>
                  <a:gd name="T3" fmla="*/ 3 h 45"/>
                  <a:gd name="T4" fmla="*/ 1 w 7"/>
                  <a:gd name="T5" fmla="*/ 15 h 45"/>
                  <a:gd name="T6" fmla="*/ 0 w 7"/>
                  <a:gd name="T7" fmla="*/ 17 h 45"/>
                  <a:gd name="T8" fmla="*/ 0 w 7"/>
                  <a:gd name="T9" fmla="*/ 34 h 45"/>
                  <a:gd name="T10" fmla="*/ 1 w 7"/>
                  <a:gd name="T11" fmla="*/ 36 h 45"/>
                  <a:gd name="T12" fmla="*/ 2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1" y="15"/>
                    </a:cubicBezTo>
                    <a:cubicBezTo>
                      <a:pt x="0" y="15"/>
                      <a:pt x="0" y="16"/>
                      <a:pt x="0" y="17"/>
                    </a:cubicBezTo>
                    <a:cubicBezTo>
                      <a:pt x="0" y="23"/>
                      <a:pt x="0" y="28"/>
                      <a:pt x="0" y="34"/>
                    </a:cubicBezTo>
                    <a:cubicBezTo>
                      <a:pt x="0" y="35"/>
                      <a:pt x="0" y="35"/>
                      <a:pt x="1" y="36"/>
                    </a:cubicBezTo>
                    <a:cubicBezTo>
                      <a:pt x="1" y="38"/>
                      <a:pt x="1" y="40"/>
                      <a:pt x="2" y="42"/>
                    </a:cubicBezTo>
                    <a:cubicBezTo>
                      <a:pt x="2" y="45"/>
                      <a:pt x="6" y="45"/>
                      <a:pt x="6" y="42"/>
                    </a:cubicBezTo>
                    <a:cubicBezTo>
                      <a:pt x="7" y="29"/>
                      <a:pt x="6"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1" name="Freeform 367"/>
              <p:cNvSpPr>
                <a:spLocks/>
              </p:cNvSpPr>
              <p:nvPr/>
            </p:nvSpPr>
            <p:spPr bwMode="auto">
              <a:xfrm>
                <a:off x="3369" y="3499"/>
                <a:ext cx="33" cy="90"/>
              </a:xfrm>
              <a:custGeom>
                <a:avLst/>
                <a:gdLst>
                  <a:gd name="T0" fmla="*/ 18 w 19"/>
                  <a:gd name="T1" fmla="*/ 44 h 48"/>
                  <a:gd name="T2" fmla="*/ 17 w 19"/>
                  <a:gd name="T3" fmla="*/ 17 h 48"/>
                  <a:gd name="T4" fmla="*/ 10 w 19"/>
                  <a:gd name="T5" fmla="*/ 15 h 48"/>
                  <a:gd name="T6" fmla="*/ 10 w 19"/>
                  <a:gd name="T7" fmla="*/ 15 h 48"/>
                  <a:gd name="T8" fmla="*/ 9 w 19"/>
                  <a:gd name="T9" fmla="*/ 16 h 48"/>
                  <a:gd name="T10" fmla="*/ 10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7" y="13"/>
                      <a:pt x="11" y="11"/>
                      <a:pt x="10" y="15"/>
                    </a:cubicBezTo>
                    <a:cubicBezTo>
                      <a:pt x="10" y="15"/>
                      <a:pt x="10" y="15"/>
                      <a:pt x="10" y="15"/>
                    </a:cubicBezTo>
                    <a:cubicBezTo>
                      <a:pt x="9" y="16"/>
                      <a:pt x="9" y="16"/>
                      <a:pt x="9" y="16"/>
                    </a:cubicBezTo>
                    <a:cubicBezTo>
                      <a:pt x="10" y="12"/>
                      <a:pt x="10" y="8"/>
                      <a:pt x="10" y="4"/>
                    </a:cubicBezTo>
                    <a:cubicBezTo>
                      <a:pt x="11" y="1"/>
                      <a:pt x="5" y="0"/>
                      <a:pt x="5" y="3"/>
                    </a:cubicBezTo>
                    <a:cubicBezTo>
                      <a:pt x="3" y="12"/>
                      <a:pt x="2" y="21"/>
                      <a:pt x="2" y="29"/>
                    </a:cubicBezTo>
                    <a:cubicBezTo>
                      <a:pt x="1" y="29"/>
                      <a:pt x="0" y="29"/>
                      <a:pt x="0" y="30"/>
                    </a:cubicBezTo>
                    <a:cubicBezTo>
                      <a:pt x="0" y="34"/>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2" name="Freeform 368"/>
              <p:cNvSpPr>
                <a:spLocks/>
              </p:cNvSpPr>
              <p:nvPr/>
            </p:nvSpPr>
            <p:spPr bwMode="auto">
              <a:xfrm>
                <a:off x="3434" y="3528"/>
                <a:ext cx="11" cy="61"/>
              </a:xfrm>
              <a:custGeom>
                <a:avLst/>
                <a:gdLst>
                  <a:gd name="T0" fmla="*/ 5 w 6"/>
                  <a:gd name="T1" fmla="*/ 3 h 33"/>
                  <a:gd name="T2" fmla="*/ 1 w 6"/>
                  <a:gd name="T3" fmla="*/ 3 h 33"/>
                  <a:gd name="T4" fmla="*/ 1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1" y="3"/>
                    </a:cubicBezTo>
                    <a:cubicBezTo>
                      <a:pt x="0" y="12"/>
                      <a:pt x="0" y="21"/>
                      <a:pt x="1"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3" name="Freeform 369"/>
              <p:cNvSpPr>
                <a:spLocks/>
              </p:cNvSpPr>
              <p:nvPr/>
            </p:nvSpPr>
            <p:spPr bwMode="auto">
              <a:xfrm>
                <a:off x="3461" y="3520"/>
                <a:ext cx="26" cy="77"/>
              </a:xfrm>
              <a:custGeom>
                <a:avLst/>
                <a:gdLst>
                  <a:gd name="T0" fmla="*/ 8 w 15"/>
                  <a:gd name="T1" fmla="*/ 7 h 41"/>
                  <a:gd name="T2" fmla="*/ 7 w 15"/>
                  <a:gd name="T3" fmla="*/ 4 h 41"/>
                  <a:gd name="T4" fmla="*/ 1 w 15"/>
                  <a:gd name="T5" fmla="*/ 6 h 41"/>
                  <a:gd name="T6" fmla="*/ 3 w 15"/>
                  <a:gd name="T7" fmla="*/ 30 h 41"/>
                  <a:gd name="T8" fmla="*/ 5 w 15"/>
                  <a:gd name="T9" fmla="*/ 32 h 41"/>
                  <a:gd name="T10" fmla="*/ 6 w 15"/>
                  <a:gd name="T11" fmla="*/ 38 h 41"/>
                  <a:gd name="T12" fmla="*/ 11 w 15"/>
                  <a:gd name="T13" fmla="*/ 38 h 41"/>
                  <a:gd name="T14" fmla="*/ 14 w 15"/>
                  <a:gd name="T15" fmla="*/ 10 h 41"/>
                  <a:gd name="T16" fmla="*/ 8 w 15"/>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8" y="7"/>
                    </a:moveTo>
                    <a:cubicBezTo>
                      <a:pt x="8" y="6"/>
                      <a:pt x="8" y="5"/>
                      <a:pt x="7" y="4"/>
                    </a:cubicBezTo>
                    <a:cubicBezTo>
                      <a:pt x="6" y="0"/>
                      <a:pt x="0" y="2"/>
                      <a:pt x="1" y="6"/>
                    </a:cubicBezTo>
                    <a:cubicBezTo>
                      <a:pt x="3" y="14"/>
                      <a:pt x="3" y="22"/>
                      <a:pt x="3" y="30"/>
                    </a:cubicBezTo>
                    <a:cubicBezTo>
                      <a:pt x="3" y="31"/>
                      <a:pt x="4" y="32"/>
                      <a:pt x="5" y="32"/>
                    </a:cubicBezTo>
                    <a:cubicBezTo>
                      <a:pt x="5" y="34"/>
                      <a:pt x="6" y="36"/>
                      <a:pt x="6" y="38"/>
                    </a:cubicBezTo>
                    <a:cubicBezTo>
                      <a:pt x="6" y="41"/>
                      <a:pt x="11" y="41"/>
                      <a:pt x="11" y="38"/>
                    </a:cubicBezTo>
                    <a:cubicBezTo>
                      <a:pt x="12" y="29"/>
                      <a:pt x="12" y="19"/>
                      <a:pt x="14" y="10"/>
                    </a:cubicBezTo>
                    <a:cubicBezTo>
                      <a:pt x="15" y="6"/>
                      <a:pt x="10" y="4"/>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4" name="Freeform 370"/>
              <p:cNvSpPr>
                <a:spLocks/>
              </p:cNvSpPr>
              <p:nvPr/>
            </p:nvSpPr>
            <p:spPr bwMode="auto">
              <a:xfrm>
                <a:off x="3493" y="3520"/>
                <a:ext cx="26" cy="98"/>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4" y="10"/>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5" name="Freeform 371"/>
              <p:cNvSpPr>
                <a:spLocks/>
              </p:cNvSpPr>
              <p:nvPr/>
            </p:nvSpPr>
            <p:spPr bwMode="auto">
              <a:xfrm>
                <a:off x="3411" y="3528"/>
                <a:ext cx="22" cy="86"/>
              </a:xfrm>
              <a:custGeom>
                <a:avLst/>
                <a:gdLst>
                  <a:gd name="T0" fmla="*/ 9 w 12"/>
                  <a:gd name="T1" fmla="*/ 7 h 46"/>
                  <a:gd name="T2" fmla="*/ 8 w 12"/>
                  <a:gd name="T3" fmla="*/ 3 h 46"/>
                  <a:gd name="T4" fmla="*/ 4 w 12"/>
                  <a:gd name="T5" fmla="*/ 4 h 46"/>
                  <a:gd name="T6" fmla="*/ 5 w 12"/>
                  <a:gd name="T7" fmla="*/ 8 h 46"/>
                  <a:gd name="T8" fmla="*/ 4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9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9" y="7"/>
                    </a:moveTo>
                    <a:cubicBezTo>
                      <a:pt x="8" y="6"/>
                      <a:pt x="8" y="4"/>
                      <a:pt x="8" y="3"/>
                    </a:cubicBezTo>
                    <a:cubicBezTo>
                      <a:pt x="7" y="0"/>
                      <a:pt x="3" y="1"/>
                      <a:pt x="4" y="4"/>
                    </a:cubicBezTo>
                    <a:cubicBezTo>
                      <a:pt x="4" y="5"/>
                      <a:pt x="5" y="6"/>
                      <a:pt x="5" y="8"/>
                    </a:cubicBezTo>
                    <a:cubicBezTo>
                      <a:pt x="4" y="8"/>
                      <a:pt x="4" y="9"/>
                      <a:pt x="4" y="10"/>
                    </a:cubicBezTo>
                    <a:cubicBezTo>
                      <a:pt x="1" y="21"/>
                      <a:pt x="0" y="32"/>
                      <a:pt x="4" y="43"/>
                    </a:cubicBezTo>
                    <a:cubicBezTo>
                      <a:pt x="6" y="46"/>
                      <a:pt x="11" y="46"/>
                      <a:pt x="11" y="42"/>
                    </a:cubicBezTo>
                    <a:cubicBezTo>
                      <a:pt x="11" y="37"/>
                      <a:pt x="11" y="33"/>
                      <a:pt x="11" y="29"/>
                    </a:cubicBezTo>
                    <a:cubicBezTo>
                      <a:pt x="11" y="28"/>
                      <a:pt x="11" y="28"/>
                      <a:pt x="11" y="28"/>
                    </a:cubicBezTo>
                    <a:cubicBezTo>
                      <a:pt x="11" y="25"/>
                      <a:pt x="11" y="23"/>
                      <a:pt x="11" y="21"/>
                    </a:cubicBezTo>
                    <a:cubicBezTo>
                      <a:pt x="11" y="18"/>
                      <a:pt x="12" y="15"/>
                      <a:pt x="12" y="12"/>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6" name="Freeform 372"/>
              <p:cNvSpPr>
                <a:spLocks/>
              </p:cNvSpPr>
              <p:nvPr/>
            </p:nvSpPr>
            <p:spPr bwMode="auto">
              <a:xfrm>
                <a:off x="3245" y="3531"/>
                <a:ext cx="21" cy="53"/>
              </a:xfrm>
              <a:custGeom>
                <a:avLst/>
                <a:gdLst>
                  <a:gd name="T0" fmla="*/ 11 w 12"/>
                  <a:gd name="T1" fmla="*/ 25 h 28"/>
                  <a:gd name="T2" fmla="*/ 4 w 12"/>
                  <a:gd name="T3" fmla="*/ 3 h 28"/>
                  <a:gd name="T4" fmla="*/ 0 w 12"/>
                  <a:gd name="T5" fmla="*/ 4 h 28"/>
                  <a:gd name="T6" fmla="*/ 9 w 12"/>
                  <a:gd name="T7" fmla="*/ 26 h 28"/>
                  <a:gd name="T8" fmla="*/ 11 w 12"/>
                  <a:gd name="T9" fmla="*/ 25 h 28"/>
                </a:gdLst>
                <a:ahLst/>
                <a:cxnLst>
                  <a:cxn ang="0">
                    <a:pos x="T0" y="T1"/>
                  </a:cxn>
                  <a:cxn ang="0">
                    <a:pos x="T2" y="T3"/>
                  </a:cxn>
                  <a:cxn ang="0">
                    <a:pos x="T4" y="T5"/>
                  </a:cxn>
                  <a:cxn ang="0">
                    <a:pos x="T6" y="T7"/>
                  </a:cxn>
                  <a:cxn ang="0">
                    <a:pos x="T8" y="T9"/>
                  </a:cxn>
                </a:cxnLst>
                <a:rect l="0" t="0" r="r" b="b"/>
                <a:pathLst>
                  <a:path w="12" h="28">
                    <a:moveTo>
                      <a:pt x="11" y="25"/>
                    </a:moveTo>
                    <a:cubicBezTo>
                      <a:pt x="8" y="18"/>
                      <a:pt x="6" y="10"/>
                      <a:pt x="4" y="3"/>
                    </a:cubicBezTo>
                    <a:cubicBezTo>
                      <a:pt x="3" y="0"/>
                      <a:pt x="0" y="1"/>
                      <a:pt x="0" y="4"/>
                    </a:cubicBezTo>
                    <a:cubicBezTo>
                      <a:pt x="2" y="12"/>
                      <a:pt x="5" y="19"/>
                      <a:pt x="9" y="26"/>
                    </a:cubicBezTo>
                    <a:cubicBezTo>
                      <a:pt x="10" y="28"/>
                      <a:pt x="12" y="27"/>
                      <a:pt x="11"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7" name="Freeform 373"/>
              <p:cNvSpPr>
                <a:spLocks/>
              </p:cNvSpPr>
              <p:nvPr/>
            </p:nvSpPr>
            <p:spPr bwMode="auto">
              <a:xfrm>
                <a:off x="3200" y="3511"/>
                <a:ext cx="32" cy="82"/>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3" y="4"/>
                      <a:pt x="8" y="0"/>
                      <a:pt x="6" y="4"/>
                    </a:cubicBezTo>
                    <a:cubicBezTo>
                      <a:pt x="0" y="17"/>
                      <a:pt x="2"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8" name="Freeform 374"/>
              <p:cNvSpPr>
                <a:spLocks/>
              </p:cNvSpPr>
              <p:nvPr/>
            </p:nvSpPr>
            <p:spPr bwMode="auto">
              <a:xfrm>
                <a:off x="3314" y="3535"/>
                <a:ext cx="17" cy="62"/>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9"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9" name="Freeform 375"/>
              <p:cNvSpPr>
                <a:spLocks/>
              </p:cNvSpPr>
              <p:nvPr/>
            </p:nvSpPr>
            <p:spPr bwMode="auto">
              <a:xfrm>
                <a:off x="3534" y="3509"/>
                <a:ext cx="26" cy="94"/>
              </a:xfrm>
              <a:custGeom>
                <a:avLst/>
                <a:gdLst>
                  <a:gd name="T0" fmla="*/ 11 w 15"/>
                  <a:gd name="T1" fmla="*/ 27 h 50"/>
                  <a:gd name="T2" fmla="*/ 14 w 15"/>
                  <a:gd name="T3" fmla="*/ 6 h 50"/>
                  <a:gd name="T4" fmla="*/ 7 w 15"/>
                  <a:gd name="T5" fmla="*/ 4 h 50"/>
                  <a:gd name="T6" fmla="*/ 5 w 15"/>
                  <a:gd name="T7" fmla="*/ 15 h 50"/>
                  <a:gd name="T8" fmla="*/ 4 w 15"/>
                  <a:gd name="T9" fmla="*/ 16 h 50"/>
                  <a:gd name="T10" fmla="*/ 5 w 15"/>
                  <a:gd name="T11" fmla="*/ 46 h 50"/>
                  <a:gd name="T12" fmla="*/ 11 w 15"/>
                  <a:gd name="T13" fmla="*/ 42 h 50"/>
                  <a:gd name="T14" fmla="*/ 9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2" y="20"/>
                      <a:pt x="12" y="13"/>
                      <a:pt x="14" y="6"/>
                    </a:cubicBezTo>
                    <a:cubicBezTo>
                      <a:pt x="15" y="1"/>
                      <a:pt x="8" y="0"/>
                      <a:pt x="7" y="4"/>
                    </a:cubicBezTo>
                    <a:cubicBezTo>
                      <a:pt x="6" y="8"/>
                      <a:pt x="5" y="11"/>
                      <a:pt x="5" y="15"/>
                    </a:cubicBezTo>
                    <a:cubicBezTo>
                      <a:pt x="4" y="15"/>
                      <a:pt x="4" y="16"/>
                      <a:pt x="4" y="16"/>
                    </a:cubicBezTo>
                    <a:cubicBezTo>
                      <a:pt x="1" y="27"/>
                      <a:pt x="0" y="36"/>
                      <a:pt x="5" y="46"/>
                    </a:cubicBezTo>
                    <a:cubicBezTo>
                      <a:pt x="7" y="50"/>
                      <a:pt x="13" y="46"/>
                      <a:pt x="11" y="42"/>
                    </a:cubicBezTo>
                    <a:cubicBezTo>
                      <a:pt x="10" y="38"/>
                      <a:pt x="9" y="34"/>
                      <a:pt x="9"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0" name="Freeform 376"/>
              <p:cNvSpPr>
                <a:spLocks/>
              </p:cNvSpPr>
              <p:nvPr/>
            </p:nvSpPr>
            <p:spPr bwMode="auto">
              <a:xfrm>
                <a:off x="3571" y="3533"/>
                <a:ext cx="14" cy="60"/>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1" name="Freeform 377"/>
              <p:cNvSpPr>
                <a:spLocks/>
              </p:cNvSpPr>
              <p:nvPr/>
            </p:nvSpPr>
            <p:spPr bwMode="auto">
              <a:xfrm>
                <a:off x="3581" y="3524"/>
                <a:ext cx="34" cy="101"/>
              </a:xfrm>
              <a:custGeom>
                <a:avLst/>
                <a:gdLst>
                  <a:gd name="T0" fmla="*/ 18 w 19"/>
                  <a:gd name="T1" fmla="*/ 47 h 54"/>
                  <a:gd name="T2" fmla="*/ 12 w 19"/>
                  <a:gd name="T3" fmla="*/ 15 h 54"/>
                  <a:gd name="T4" fmla="*/ 12 w 19"/>
                  <a:gd name="T5" fmla="*/ 13 h 54"/>
                  <a:gd name="T6" fmla="*/ 12 w 19"/>
                  <a:gd name="T7" fmla="*/ 4 h 54"/>
                  <a:gd name="T8" fmla="*/ 8 w 19"/>
                  <a:gd name="T9" fmla="*/ 4 h 54"/>
                  <a:gd name="T10" fmla="*/ 8 w 19"/>
                  <a:gd name="T11" fmla="*/ 13 h 54"/>
                  <a:gd name="T12" fmla="*/ 7 w 19"/>
                  <a:gd name="T13" fmla="*/ 14 h 54"/>
                  <a:gd name="T14" fmla="*/ 6 w 19"/>
                  <a:gd name="T15" fmla="*/ 23 h 54"/>
                  <a:gd name="T16" fmla="*/ 5 w 19"/>
                  <a:gd name="T17" fmla="*/ 23 h 54"/>
                  <a:gd name="T18" fmla="*/ 1 w 19"/>
                  <a:gd name="T19" fmla="*/ 40 h 54"/>
                  <a:gd name="T20" fmla="*/ 3 w 19"/>
                  <a:gd name="T21" fmla="*/ 40 h 54"/>
                  <a:gd name="T22" fmla="*/ 6 w 19"/>
                  <a:gd name="T23" fmla="*/ 26 h 54"/>
                  <a:gd name="T24" fmla="*/ 10 w 19"/>
                  <a:gd name="T25" fmla="*/ 49 h 54"/>
                  <a:gd name="T26" fmla="*/ 18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8" y="47"/>
                    </a:moveTo>
                    <a:cubicBezTo>
                      <a:pt x="14" y="36"/>
                      <a:pt x="14" y="25"/>
                      <a:pt x="12" y="15"/>
                    </a:cubicBezTo>
                    <a:cubicBezTo>
                      <a:pt x="12" y="14"/>
                      <a:pt x="12" y="13"/>
                      <a:pt x="12" y="13"/>
                    </a:cubicBezTo>
                    <a:cubicBezTo>
                      <a:pt x="12" y="10"/>
                      <a:pt x="12" y="8"/>
                      <a:pt x="12" y="4"/>
                    </a:cubicBezTo>
                    <a:cubicBezTo>
                      <a:pt x="12" y="0"/>
                      <a:pt x="8" y="0"/>
                      <a:pt x="8" y="4"/>
                    </a:cubicBezTo>
                    <a:cubicBezTo>
                      <a:pt x="8" y="8"/>
                      <a:pt x="8" y="10"/>
                      <a:pt x="8" y="13"/>
                    </a:cubicBezTo>
                    <a:cubicBezTo>
                      <a:pt x="7" y="13"/>
                      <a:pt x="7" y="14"/>
                      <a:pt x="7" y="14"/>
                    </a:cubicBezTo>
                    <a:cubicBezTo>
                      <a:pt x="7" y="17"/>
                      <a:pt x="6" y="20"/>
                      <a:pt x="6" y="23"/>
                    </a:cubicBezTo>
                    <a:cubicBezTo>
                      <a:pt x="6" y="22"/>
                      <a:pt x="5" y="22"/>
                      <a:pt x="5" y="23"/>
                    </a:cubicBezTo>
                    <a:cubicBezTo>
                      <a:pt x="3" y="29"/>
                      <a:pt x="2" y="34"/>
                      <a:pt x="1" y="40"/>
                    </a:cubicBezTo>
                    <a:cubicBezTo>
                      <a:pt x="0" y="41"/>
                      <a:pt x="2" y="41"/>
                      <a:pt x="3" y="40"/>
                    </a:cubicBezTo>
                    <a:cubicBezTo>
                      <a:pt x="4" y="35"/>
                      <a:pt x="5" y="30"/>
                      <a:pt x="6" y="26"/>
                    </a:cubicBezTo>
                    <a:cubicBezTo>
                      <a:pt x="6" y="34"/>
                      <a:pt x="7" y="42"/>
                      <a:pt x="10" y="49"/>
                    </a:cubicBezTo>
                    <a:cubicBezTo>
                      <a:pt x="12" y="54"/>
                      <a:pt x="19"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2" name="Freeform 378"/>
              <p:cNvSpPr>
                <a:spLocks/>
              </p:cNvSpPr>
              <p:nvPr/>
            </p:nvSpPr>
            <p:spPr bwMode="auto">
              <a:xfrm>
                <a:off x="3626" y="3574"/>
                <a:ext cx="10" cy="55"/>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3" name="Freeform 379"/>
              <p:cNvSpPr>
                <a:spLocks/>
              </p:cNvSpPr>
              <p:nvPr/>
            </p:nvSpPr>
            <p:spPr bwMode="auto">
              <a:xfrm>
                <a:off x="3638" y="3533"/>
                <a:ext cx="18" cy="75"/>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4" name="Freeform 380"/>
              <p:cNvSpPr>
                <a:spLocks/>
              </p:cNvSpPr>
              <p:nvPr/>
            </p:nvSpPr>
            <p:spPr bwMode="auto">
              <a:xfrm>
                <a:off x="3656" y="3528"/>
                <a:ext cx="30" cy="105"/>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4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1" y="14"/>
                      <a:pt x="2" y="17"/>
                      <a:pt x="2" y="19"/>
                    </a:cubicBezTo>
                    <a:cubicBezTo>
                      <a:pt x="0" y="31"/>
                      <a:pt x="1" y="43"/>
                      <a:pt x="6" y="54"/>
                    </a:cubicBezTo>
                    <a:cubicBezTo>
                      <a:pt x="7" y="56"/>
                      <a:pt x="12" y="55"/>
                      <a:pt x="12" y="52"/>
                    </a:cubicBezTo>
                    <a:cubicBezTo>
                      <a:pt x="11" y="38"/>
                      <a:pt x="9" y="23"/>
                      <a:pt x="14" y="9"/>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5" name="Freeform 381"/>
              <p:cNvSpPr>
                <a:spLocks/>
              </p:cNvSpPr>
              <p:nvPr/>
            </p:nvSpPr>
            <p:spPr bwMode="auto">
              <a:xfrm>
                <a:off x="3620" y="3513"/>
                <a:ext cx="15" cy="67"/>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6" name="Freeform 382"/>
              <p:cNvSpPr>
                <a:spLocks/>
              </p:cNvSpPr>
              <p:nvPr/>
            </p:nvSpPr>
            <p:spPr bwMode="auto">
              <a:xfrm>
                <a:off x="3681" y="3528"/>
                <a:ext cx="26" cy="75"/>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7" name="Freeform 383"/>
              <p:cNvSpPr>
                <a:spLocks/>
              </p:cNvSpPr>
              <p:nvPr/>
            </p:nvSpPr>
            <p:spPr bwMode="auto">
              <a:xfrm>
                <a:off x="3721" y="3558"/>
                <a:ext cx="15" cy="60"/>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8" name="Freeform 384"/>
              <p:cNvSpPr>
                <a:spLocks/>
              </p:cNvSpPr>
              <p:nvPr/>
            </p:nvSpPr>
            <p:spPr bwMode="auto">
              <a:xfrm>
                <a:off x="3782" y="3507"/>
                <a:ext cx="25" cy="99"/>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1"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2"/>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9" name="Freeform 385"/>
              <p:cNvSpPr>
                <a:spLocks/>
              </p:cNvSpPr>
              <p:nvPr/>
            </p:nvSpPr>
            <p:spPr bwMode="auto">
              <a:xfrm>
                <a:off x="3812" y="3505"/>
                <a:ext cx="28" cy="88"/>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0" name="Freeform 386"/>
              <p:cNvSpPr>
                <a:spLocks/>
              </p:cNvSpPr>
              <p:nvPr/>
            </p:nvSpPr>
            <p:spPr bwMode="auto">
              <a:xfrm>
                <a:off x="3846" y="3520"/>
                <a:ext cx="14" cy="85"/>
              </a:xfrm>
              <a:custGeom>
                <a:avLst/>
                <a:gdLst>
                  <a:gd name="T0" fmla="*/ 7 w 8"/>
                  <a:gd name="T1" fmla="*/ 3 h 45"/>
                  <a:gd name="T2" fmla="*/ 3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7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7" y="3"/>
                    </a:moveTo>
                    <a:cubicBezTo>
                      <a:pt x="6" y="0"/>
                      <a:pt x="3" y="0"/>
                      <a:pt x="3"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7" y="45"/>
                      <a:pt x="7" y="42"/>
                    </a:cubicBezTo>
                    <a:cubicBezTo>
                      <a:pt x="8" y="29"/>
                      <a:pt x="7" y="16"/>
                      <a:pt x="7"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1" name="Freeform 387"/>
              <p:cNvSpPr>
                <a:spLocks/>
              </p:cNvSpPr>
              <p:nvPr/>
            </p:nvSpPr>
            <p:spPr bwMode="auto">
              <a:xfrm>
                <a:off x="3885" y="3499"/>
                <a:ext cx="33" cy="90"/>
              </a:xfrm>
              <a:custGeom>
                <a:avLst/>
                <a:gdLst>
                  <a:gd name="T0" fmla="*/ 18 w 19"/>
                  <a:gd name="T1" fmla="*/ 44 h 48"/>
                  <a:gd name="T2" fmla="*/ 15 w 19"/>
                  <a:gd name="T3" fmla="*/ 17 h 48"/>
                  <a:gd name="T4" fmla="*/ 7 w 19"/>
                  <a:gd name="T5" fmla="*/ 15 h 48"/>
                  <a:gd name="T6" fmla="*/ 7 w 19"/>
                  <a:gd name="T7" fmla="*/ 15 h 48"/>
                  <a:gd name="T8" fmla="*/ 8 w 19"/>
                  <a:gd name="T9" fmla="*/ 16 h 48"/>
                  <a:gd name="T10" fmla="*/ 9 w 19"/>
                  <a:gd name="T11" fmla="*/ 4 h 48"/>
                  <a:gd name="T12" fmla="*/ 4 w 19"/>
                  <a:gd name="T13" fmla="*/ 3 h 48"/>
                  <a:gd name="T14" fmla="*/ 1 w 19"/>
                  <a:gd name="T15" fmla="*/ 29 h 48"/>
                  <a:gd name="T16" fmla="*/ 0 w 19"/>
                  <a:gd name="T17" fmla="*/ 30 h 48"/>
                  <a:gd name="T18" fmla="*/ 0 w 19"/>
                  <a:gd name="T19" fmla="*/ 43 h 48"/>
                  <a:gd name="T20" fmla="*/ 2 w 19"/>
                  <a:gd name="T21" fmla="*/ 43 h 48"/>
                  <a:gd name="T22" fmla="*/ 8 w 19"/>
                  <a:gd name="T23" fmla="*/ 43 h 48"/>
                  <a:gd name="T24" fmla="*/ 8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3" y="26"/>
                      <a:pt x="15" y="17"/>
                    </a:cubicBezTo>
                    <a:cubicBezTo>
                      <a:pt x="16" y="13"/>
                      <a:pt x="7" y="11"/>
                      <a:pt x="7" y="15"/>
                    </a:cubicBezTo>
                    <a:cubicBezTo>
                      <a:pt x="7" y="15"/>
                      <a:pt x="7" y="15"/>
                      <a:pt x="7" y="15"/>
                    </a:cubicBezTo>
                    <a:cubicBezTo>
                      <a:pt x="8" y="16"/>
                      <a:pt x="8" y="16"/>
                      <a:pt x="8" y="16"/>
                    </a:cubicBezTo>
                    <a:cubicBezTo>
                      <a:pt x="8" y="12"/>
                      <a:pt x="9" y="8"/>
                      <a:pt x="9" y="4"/>
                    </a:cubicBezTo>
                    <a:cubicBezTo>
                      <a:pt x="10" y="1"/>
                      <a:pt x="4" y="0"/>
                      <a:pt x="4" y="3"/>
                    </a:cubicBezTo>
                    <a:cubicBezTo>
                      <a:pt x="2" y="12"/>
                      <a:pt x="1" y="21"/>
                      <a:pt x="1" y="29"/>
                    </a:cubicBezTo>
                    <a:cubicBezTo>
                      <a:pt x="1" y="29"/>
                      <a:pt x="0" y="29"/>
                      <a:pt x="0" y="30"/>
                    </a:cubicBezTo>
                    <a:cubicBezTo>
                      <a:pt x="0" y="34"/>
                      <a:pt x="0" y="39"/>
                      <a:pt x="0" y="43"/>
                    </a:cubicBezTo>
                    <a:cubicBezTo>
                      <a:pt x="0" y="44"/>
                      <a:pt x="1" y="44"/>
                      <a:pt x="2" y="43"/>
                    </a:cubicBezTo>
                    <a:cubicBezTo>
                      <a:pt x="2" y="47"/>
                      <a:pt x="8" y="47"/>
                      <a:pt x="8" y="43"/>
                    </a:cubicBezTo>
                    <a:cubicBezTo>
                      <a:pt x="8" y="42"/>
                      <a:pt x="8" y="42"/>
                      <a:pt x="8" y="42"/>
                    </a:cubicBezTo>
                    <a:cubicBezTo>
                      <a:pt x="8"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2" name="Freeform 388"/>
              <p:cNvSpPr>
                <a:spLocks/>
              </p:cNvSpPr>
              <p:nvPr/>
            </p:nvSpPr>
            <p:spPr bwMode="auto">
              <a:xfrm>
                <a:off x="3950" y="3528"/>
                <a:ext cx="11" cy="61"/>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3" name="Freeform 389"/>
              <p:cNvSpPr>
                <a:spLocks/>
              </p:cNvSpPr>
              <p:nvPr/>
            </p:nvSpPr>
            <p:spPr bwMode="auto">
              <a:xfrm>
                <a:off x="3977" y="3520"/>
                <a:ext cx="25" cy="77"/>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1 w 14"/>
                  <a:gd name="T13" fmla="*/ 38 h 41"/>
                  <a:gd name="T14" fmla="*/ 14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3" y="14"/>
                      <a:pt x="3" y="22"/>
                      <a:pt x="3" y="30"/>
                    </a:cubicBezTo>
                    <a:cubicBezTo>
                      <a:pt x="3" y="31"/>
                      <a:pt x="4" y="32"/>
                      <a:pt x="5" y="32"/>
                    </a:cubicBezTo>
                    <a:cubicBezTo>
                      <a:pt x="5" y="34"/>
                      <a:pt x="5" y="36"/>
                      <a:pt x="5" y="38"/>
                    </a:cubicBezTo>
                    <a:cubicBezTo>
                      <a:pt x="6" y="41"/>
                      <a:pt x="10" y="41"/>
                      <a:pt x="11" y="38"/>
                    </a:cubicBezTo>
                    <a:cubicBezTo>
                      <a:pt x="12" y="29"/>
                      <a:pt x="12" y="19"/>
                      <a:pt x="14" y="10"/>
                    </a:cubicBezTo>
                    <a:cubicBezTo>
                      <a:pt x="14" y="6"/>
                      <a:pt x="10"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4" name="Freeform 390"/>
              <p:cNvSpPr>
                <a:spLocks/>
              </p:cNvSpPr>
              <p:nvPr/>
            </p:nvSpPr>
            <p:spPr bwMode="auto">
              <a:xfrm>
                <a:off x="4009" y="3520"/>
                <a:ext cx="26" cy="98"/>
              </a:xfrm>
              <a:custGeom>
                <a:avLst/>
                <a:gdLst>
                  <a:gd name="T0" fmla="*/ 7 w 15"/>
                  <a:gd name="T1" fmla="*/ 4 h 52"/>
                  <a:gd name="T2" fmla="*/ 5 w 15"/>
                  <a:gd name="T3" fmla="*/ 11 h 52"/>
                  <a:gd name="T4" fmla="*/ 2 w 15"/>
                  <a:gd name="T5" fmla="*/ 13 h 52"/>
                  <a:gd name="T6" fmla="*/ 1 w 15"/>
                  <a:gd name="T7" fmla="*/ 23 h 52"/>
                  <a:gd name="T8" fmla="*/ 3 w 15"/>
                  <a:gd name="T9" fmla="*/ 25 h 52"/>
                  <a:gd name="T10" fmla="*/ 3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6"/>
                      <a:pt x="6" y="9"/>
                      <a:pt x="5" y="11"/>
                    </a:cubicBezTo>
                    <a:cubicBezTo>
                      <a:pt x="4" y="10"/>
                      <a:pt x="2" y="11"/>
                      <a:pt x="2" y="13"/>
                    </a:cubicBezTo>
                    <a:cubicBezTo>
                      <a:pt x="2" y="16"/>
                      <a:pt x="2" y="20"/>
                      <a:pt x="1" y="23"/>
                    </a:cubicBezTo>
                    <a:cubicBezTo>
                      <a:pt x="0" y="24"/>
                      <a:pt x="2" y="26"/>
                      <a:pt x="3" y="25"/>
                    </a:cubicBezTo>
                    <a:cubicBezTo>
                      <a:pt x="2" y="33"/>
                      <a:pt x="2" y="41"/>
                      <a:pt x="3" y="49"/>
                    </a:cubicBezTo>
                    <a:cubicBezTo>
                      <a:pt x="4" y="52"/>
                      <a:pt x="9" y="52"/>
                      <a:pt x="9" y="49"/>
                    </a:cubicBezTo>
                    <a:cubicBezTo>
                      <a:pt x="12" y="34"/>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5" name="Freeform 391"/>
              <p:cNvSpPr>
                <a:spLocks/>
              </p:cNvSpPr>
              <p:nvPr/>
            </p:nvSpPr>
            <p:spPr bwMode="auto">
              <a:xfrm>
                <a:off x="3927" y="3528"/>
                <a:ext cx="21" cy="86"/>
              </a:xfrm>
              <a:custGeom>
                <a:avLst/>
                <a:gdLst>
                  <a:gd name="T0" fmla="*/ 8 w 12"/>
                  <a:gd name="T1" fmla="*/ 7 h 46"/>
                  <a:gd name="T2" fmla="*/ 7 w 12"/>
                  <a:gd name="T3" fmla="*/ 3 h 46"/>
                  <a:gd name="T4" fmla="*/ 4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8" y="4"/>
                      <a:pt x="7" y="3"/>
                    </a:cubicBezTo>
                    <a:cubicBezTo>
                      <a:pt x="7" y="0"/>
                      <a:pt x="3" y="1"/>
                      <a:pt x="4" y="4"/>
                    </a:cubicBezTo>
                    <a:cubicBezTo>
                      <a:pt x="4" y="5"/>
                      <a:pt x="4" y="6"/>
                      <a:pt x="5" y="8"/>
                    </a:cubicBezTo>
                    <a:cubicBezTo>
                      <a:pt x="4" y="8"/>
                      <a:pt x="4"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6" name="Freeform 392"/>
              <p:cNvSpPr>
                <a:spLocks/>
              </p:cNvSpPr>
              <p:nvPr/>
            </p:nvSpPr>
            <p:spPr bwMode="auto">
              <a:xfrm>
                <a:off x="3759" y="3531"/>
                <a:ext cx="23" cy="53"/>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7" name="Freeform 393"/>
              <p:cNvSpPr>
                <a:spLocks/>
              </p:cNvSpPr>
              <p:nvPr/>
            </p:nvSpPr>
            <p:spPr bwMode="auto">
              <a:xfrm>
                <a:off x="3714" y="3511"/>
                <a:ext cx="32" cy="82"/>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8" y="18"/>
                      <a:pt x="12" y="8"/>
                    </a:cubicBezTo>
                    <a:cubicBezTo>
                      <a:pt x="14" y="4"/>
                      <a:pt x="8" y="0"/>
                      <a:pt x="6" y="4"/>
                    </a:cubicBezTo>
                    <a:cubicBezTo>
                      <a:pt x="0" y="17"/>
                      <a:pt x="3" y="29"/>
                      <a:pt x="10" y="40"/>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8" name="Freeform 394"/>
              <p:cNvSpPr>
                <a:spLocks/>
              </p:cNvSpPr>
              <p:nvPr/>
            </p:nvSpPr>
            <p:spPr bwMode="auto">
              <a:xfrm>
                <a:off x="3830" y="3535"/>
                <a:ext cx="17" cy="62"/>
              </a:xfrm>
              <a:custGeom>
                <a:avLst/>
                <a:gdLst>
                  <a:gd name="T0" fmla="*/ 2 w 10"/>
                  <a:gd name="T1" fmla="*/ 4 h 33"/>
                  <a:gd name="T2" fmla="*/ 2 w 10"/>
                  <a:gd name="T3" fmla="*/ 29 h 33"/>
                  <a:gd name="T4" fmla="*/ 8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2" y="29"/>
                    </a:cubicBezTo>
                    <a:cubicBezTo>
                      <a:pt x="4" y="33"/>
                      <a:pt x="9" y="31"/>
                      <a:pt x="8" y="27"/>
                    </a:cubicBezTo>
                    <a:cubicBezTo>
                      <a:pt x="7" y="20"/>
                      <a:pt x="7" y="13"/>
                      <a:pt x="9" y="6"/>
                    </a:cubicBezTo>
                    <a:cubicBezTo>
                      <a:pt x="10" y="2"/>
                      <a:pt x="3"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9" name="Freeform 395"/>
              <p:cNvSpPr>
                <a:spLocks/>
              </p:cNvSpPr>
              <p:nvPr/>
            </p:nvSpPr>
            <p:spPr bwMode="auto">
              <a:xfrm>
                <a:off x="4049" y="3509"/>
                <a:ext cx="27" cy="94"/>
              </a:xfrm>
              <a:custGeom>
                <a:avLst/>
                <a:gdLst>
                  <a:gd name="T0" fmla="*/ 11 w 15"/>
                  <a:gd name="T1" fmla="*/ 27 h 50"/>
                  <a:gd name="T2" fmla="*/ 13 w 15"/>
                  <a:gd name="T3" fmla="*/ 6 h 50"/>
                  <a:gd name="T4" fmla="*/ 6 w 15"/>
                  <a:gd name="T5" fmla="*/ 4 h 50"/>
                  <a:gd name="T6" fmla="*/ 5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5" y="15"/>
                    </a:cubicBezTo>
                    <a:cubicBezTo>
                      <a:pt x="4" y="15"/>
                      <a:pt x="3" y="16"/>
                      <a:pt x="3" y="16"/>
                    </a:cubicBezTo>
                    <a:cubicBezTo>
                      <a:pt x="0" y="27"/>
                      <a:pt x="0" y="36"/>
                      <a:pt x="5" y="46"/>
                    </a:cubicBezTo>
                    <a:cubicBezTo>
                      <a:pt x="7" y="50"/>
                      <a:pt x="13" y="46"/>
                      <a:pt x="11" y="42"/>
                    </a:cubicBezTo>
                    <a:cubicBezTo>
                      <a:pt x="9" y="38"/>
                      <a:pt x="9" y="34"/>
                      <a:pt x="8" y="30"/>
                    </a:cubicBezTo>
                    <a:cubicBezTo>
                      <a:pt x="9"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0" name="Freeform 396"/>
              <p:cNvSpPr>
                <a:spLocks/>
              </p:cNvSpPr>
              <p:nvPr/>
            </p:nvSpPr>
            <p:spPr bwMode="auto">
              <a:xfrm>
                <a:off x="4087" y="3533"/>
                <a:ext cx="14" cy="60"/>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1" name="Freeform 397"/>
              <p:cNvSpPr>
                <a:spLocks/>
              </p:cNvSpPr>
              <p:nvPr/>
            </p:nvSpPr>
            <p:spPr bwMode="auto">
              <a:xfrm>
                <a:off x="4097" y="3524"/>
                <a:ext cx="34" cy="101"/>
              </a:xfrm>
              <a:custGeom>
                <a:avLst/>
                <a:gdLst>
                  <a:gd name="T0" fmla="*/ 17 w 19"/>
                  <a:gd name="T1" fmla="*/ 47 h 54"/>
                  <a:gd name="T2" fmla="*/ 12 w 19"/>
                  <a:gd name="T3" fmla="*/ 15 h 54"/>
                  <a:gd name="T4" fmla="*/ 12 w 19"/>
                  <a:gd name="T5" fmla="*/ 13 h 54"/>
                  <a:gd name="T6" fmla="*/ 11 w 19"/>
                  <a:gd name="T7" fmla="*/ 4 h 54"/>
                  <a:gd name="T8" fmla="*/ 7 w 19"/>
                  <a:gd name="T9" fmla="*/ 4 h 54"/>
                  <a:gd name="T10" fmla="*/ 7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10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4" y="25"/>
                      <a:pt x="12" y="15"/>
                    </a:cubicBezTo>
                    <a:cubicBezTo>
                      <a:pt x="12" y="14"/>
                      <a:pt x="12" y="13"/>
                      <a:pt x="12" y="13"/>
                    </a:cubicBezTo>
                    <a:cubicBezTo>
                      <a:pt x="12" y="10"/>
                      <a:pt x="11" y="8"/>
                      <a:pt x="11" y="4"/>
                    </a:cubicBezTo>
                    <a:cubicBezTo>
                      <a:pt x="11" y="0"/>
                      <a:pt x="7" y="0"/>
                      <a:pt x="7" y="4"/>
                    </a:cubicBezTo>
                    <a:cubicBezTo>
                      <a:pt x="7" y="8"/>
                      <a:pt x="7" y="10"/>
                      <a:pt x="7" y="13"/>
                    </a:cubicBezTo>
                    <a:cubicBezTo>
                      <a:pt x="7" y="13"/>
                      <a:pt x="7" y="14"/>
                      <a:pt x="7" y="14"/>
                    </a:cubicBezTo>
                    <a:cubicBezTo>
                      <a:pt x="6" y="17"/>
                      <a:pt x="6" y="20"/>
                      <a:pt x="6" y="23"/>
                    </a:cubicBezTo>
                    <a:cubicBezTo>
                      <a:pt x="5" y="22"/>
                      <a:pt x="5" y="22"/>
                      <a:pt x="4" y="23"/>
                    </a:cubicBezTo>
                    <a:cubicBezTo>
                      <a:pt x="3" y="29"/>
                      <a:pt x="2" y="34"/>
                      <a:pt x="0" y="40"/>
                    </a:cubicBezTo>
                    <a:cubicBezTo>
                      <a:pt x="0" y="41"/>
                      <a:pt x="2" y="41"/>
                      <a:pt x="2" y="40"/>
                    </a:cubicBezTo>
                    <a:cubicBezTo>
                      <a:pt x="4" y="35"/>
                      <a:pt x="4" y="30"/>
                      <a:pt x="6" y="26"/>
                    </a:cubicBezTo>
                    <a:cubicBezTo>
                      <a:pt x="6" y="34"/>
                      <a:pt x="6" y="42"/>
                      <a:pt x="10"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2" name="Freeform 398"/>
              <p:cNvSpPr>
                <a:spLocks/>
              </p:cNvSpPr>
              <p:nvPr/>
            </p:nvSpPr>
            <p:spPr bwMode="auto">
              <a:xfrm>
                <a:off x="4142" y="3574"/>
                <a:ext cx="10" cy="55"/>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5"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3" name="Freeform 399"/>
              <p:cNvSpPr>
                <a:spLocks/>
              </p:cNvSpPr>
              <p:nvPr/>
            </p:nvSpPr>
            <p:spPr bwMode="auto">
              <a:xfrm>
                <a:off x="4154" y="3533"/>
                <a:ext cx="18" cy="75"/>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4"/>
                      <a:pt x="9"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4" name="Freeform 400"/>
              <p:cNvSpPr>
                <a:spLocks/>
              </p:cNvSpPr>
              <p:nvPr/>
            </p:nvSpPr>
            <p:spPr bwMode="auto">
              <a:xfrm>
                <a:off x="4170" y="3528"/>
                <a:ext cx="30" cy="105"/>
              </a:xfrm>
              <a:custGeom>
                <a:avLst/>
                <a:gdLst>
                  <a:gd name="T0" fmla="*/ 7 w 17"/>
                  <a:gd name="T1" fmla="*/ 5 h 56"/>
                  <a:gd name="T2" fmla="*/ 5 w 17"/>
                  <a:gd name="T3" fmla="*/ 12 h 56"/>
                  <a:gd name="T4" fmla="*/ 5 w 17"/>
                  <a:gd name="T5" fmla="*/ 11 h 56"/>
                  <a:gd name="T6" fmla="*/ 2 w 17"/>
                  <a:gd name="T7" fmla="*/ 11 h 56"/>
                  <a:gd name="T8" fmla="*/ 3 w 17"/>
                  <a:gd name="T9" fmla="*/ 19 h 56"/>
                  <a:gd name="T10" fmla="*/ 7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5" y="12"/>
                    </a:cubicBezTo>
                    <a:cubicBezTo>
                      <a:pt x="5" y="11"/>
                      <a:pt x="5" y="11"/>
                      <a:pt x="5" y="11"/>
                    </a:cubicBezTo>
                    <a:cubicBezTo>
                      <a:pt x="4" y="9"/>
                      <a:pt x="1" y="10"/>
                      <a:pt x="2" y="11"/>
                    </a:cubicBezTo>
                    <a:cubicBezTo>
                      <a:pt x="2" y="14"/>
                      <a:pt x="2" y="17"/>
                      <a:pt x="3" y="19"/>
                    </a:cubicBezTo>
                    <a:cubicBezTo>
                      <a:pt x="0" y="31"/>
                      <a:pt x="1" y="43"/>
                      <a:pt x="7"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5" name="Freeform 401"/>
              <p:cNvSpPr>
                <a:spLocks/>
              </p:cNvSpPr>
              <p:nvPr/>
            </p:nvSpPr>
            <p:spPr bwMode="auto">
              <a:xfrm>
                <a:off x="4136" y="3513"/>
                <a:ext cx="15" cy="67"/>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6" name="Freeform 402"/>
              <p:cNvSpPr>
                <a:spLocks/>
              </p:cNvSpPr>
              <p:nvPr/>
            </p:nvSpPr>
            <p:spPr bwMode="auto">
              <a:xfrm>
                <a:off x="4197" y="3528"/>
                <a:ext cx="26" cy="75"/>
              </a:xfrm>
              <a:custGeom>
                <a:avLst/>
                <a:gdLst>
                  <a:gd name="T0" fmla="*/ 4 w 15"/>
                  <a:gd name="T1" fmla="*/ 5 h 40"/>
                  <a:gd name="T2" fmla="*/ 3 w 15"/>
                  <a:gd name="T3" fmla="*/ 37 h 40"/>
                  <a:gd name="T4" fmla="*/ 10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5" y="40"/>
                      <a:pt x="10" y="39"/>
                      <a:pt x="10"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7" name="Freeform 403"/>
              <p:cNvSpPr>
                <a:spLocks/>
              </p:cNvSpPr>
              <p:nvPr/>
            </p:nvSpPr>
            <p:spPr bwMode="auto">
              <a:xfrm>
                <a:off x="4237" y="3558"/>
                <a:ext cx="15" cy="60"/>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8" name="Freeform 404"/>
              <p:cNvSpPr>
                <a:spLocks/>
              </p:cNvSpPr>
              <p:nvPr/>
            </p:nvSpPr>
            <p:spPr bwMode="auto">
              <a:xfrm>
                <a:off x="4298" y="3507"/>
                <a:ext cx="24" cy="99"/>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2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7" y="8"/>
                      <a:pt x="6" y="14"/>
                      <a:pt x="5" y="21"/>
                    </a:cubicBezTo>
                    <a:cubicBezTo>
                      <a:pt x="2" y="20"/>
                      <a:pt x="0" y="21"/>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2"/>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9" name="Freeform 405"/>
              <p:cNvSpPr>
                <a:spLocks/>
              </p:cNvSpPr>
              <p:nvPr/>
            </p:nvSpPr>
            <p:spPr bwMode="auto">
              <a:xfrm>
                <a:off x="4326" y="3505"/>
                <a:ext cx="30" cy="88"/>
              </a:xfrm>
              <a:custGeom>
                <a:avLst/>
                <a:gdLst>
                  <a:gd name="T0" fmla="*/ 12 w 17"/>
                  <a:gd name="T1" fmla="*/ 2 h 47"/>
                  <a:gd name="T2" fmla="*/ 1 w 17"/>
                  <a:gd name="T3" fmla="*/ 44 h 47"/>
                  <a:gd name="T4" fmla="*/ 7 w 17"/>
                  <a:gd name="T5" fmla="*/ 44 h 47"/>
                  <a:gd name="T6" fmla="*/ 16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7" y="47"/>
                      <a:pt x="7" y="44"/>
                    </a:cubicBezTo>
                    <a:cubicBezTo>
                      <a:pt x="7"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10" name="Freeform 407"/>
            <p:cNvSpPr>
              <a:spLocks/>
            </p:cNvSpPr>
            <p:nvPr/>
          </p:nvSpPr>
          <p:spPr bwMode="auto">
            <a:xfrm>
              <a:off x="4361" y="3520"/>
              <a:ext cx="13" cy="85"/>
            </a:xfrm>
            <a:custGeom>
              <a:avLst/>
              <a:gdLst>
                <a:gd name="T0" fmla="*/ 6 w 7"/>
                <a:gd name="T1" fmla="*/ 3 h 45"/>
                <a:gd name="T2" fmla="*/ 2 w 7"/>
                <a:gd name="T3" fmla="*/ 3 h 45"/>
                <a:gd name="T4" fmla="*/ 2 w 7"/>
                <a:gd name="T5" fmla="*/ 15 h 45"/>
                <a:gd name="T6" fmla="*/ 0 w 7"/>
                <a:gd name="T7" fmla="*/ 17 h 45"/>
                <a:gd name="T8" fmla="*/ 0 w 7"/>
                <a:gd name="T9" fmla="*/ 34 h 45"/>
                <a:gd name="T10" fmla="*/ 2 w 7"/>
                <a:gd name="T11" fmla="*/ 36 h 45"/>
                <a:gd name="T12" fmla="*/ 2 w 7"/>
                <a:gd name="T13" fmla="*/ 42 h 45"/>
                <a:gd name="T14" fmla="*/ 7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6" y="45"/>
                    <a:pt x="7" y="42"/>
                  </a:cubicBezTo>
                  <a:cubicBezTo>
                    <a:pt x="7"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Freeform 408"/>
            <p:cNvSpPr>
              <a:spLocks/>
            </p:cNvSpPr>
            <p:nvPr/>
          </p:nvSpPr>
          <p:spPr bwMode="auto">
            <a:xfrm>
              <a:off x="4399" y="3499"/>
              <a:ext cx="33" cy="90"/>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1 w 19"/>
                <a:gd name="T11" fmla="*/ 4 h 48"/>
                <a:gd name="T12" fmla="*/ 5 w 19"/>
                <a:gd name="T13" fmla="*/ 3 h 48"/>
                <a:gd name="T14" fmla="*/ 2 w 19"/>
                <a:gd name="T15" fmla="*/ 29 h 48"/>
                <a:gd name="T16" fmla="*/ 0 w 19"/>
                <a:gd name="T17" fmla="*/ 30 h 48"/>
                <a:gd name="T18" fmla="*/ 1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1" y="4"/>
                  </a:cubicBezTo>
                  <a:cubicBezTo>
                    <a:pt x="11" y="1"/>
                    <a:pt x="5" y="0"/>
                    <a:pt x="5" y="3"/>
                  </a:cubicBezTo>
                  <a:cubicBezTo>
                    <a:pt x="3" y="12"/>
                    <a:pt x="2" y="21"/>
                    <a:pt x="2" y="29"/>
                  </a:cubicBezTo>
                  <a:cubicBezTo>
                    <a:pt x="1" y="29"/>
                    <a:pt x="0" y="29"/>
                    <a:pt x="0" y="30"/>
                  </a:cubicBezTo>
                  <a:cubicBezTo>
                    <a:pt x="1" y="34"/>
                    <a:pt x="1" y="39"/>
                    <a:pt x="1" y="43"/>
                  </a:cubicBezTo>
                  <a:cubicBezTo>
                    <a:pt x="1"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Freeform 409"/>
            <p:cNvSpPr>
              <a:spLocks/>
            </p:cNvSpPr>
            <p:nvPr/>
          </p:nvSpPr>
          <p:spPr bwMode="auto">
            <a:xfrm>
              <a:off x="4464" y="3528"/>
              <a:ext cx="11" cy="61"/>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 name="Freeform 410"/>
            <p:cNvSpPr>
              <a:spLocks/>
            </p:cNvSpPr>
            <p:nvPr/>
          </p:nvSpPr>
          <p:spPr bwMode="auto">
            <a:xfrm>
              <a:off x="4493" y="3520"/>
              <a:ext cx="24" cy="77"/>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2" y="14"/>
                    <a:pt x="2" y="22"/>
                    <a:pt x="3" y="30"/>
                  </a:cubicBezTo>
                  <a:cubicBezTo>
                    <a:pt x="3" y="31"/>
                    <a:pt x="4" y="32"/>
                    <a:pt x="5" y="32"/>
                  </a:cubicBezTo>
                  <a:cubicBezTo>
                    <a:pt x="5" y="34"/>
                    <a:pt x="5" y="36"/>
                    <a:pt x="5" y="38"/>
                  </a:cubicBezTo>
                  <a:cubicBezTo>
                    <a:pt x="5" y="41"/>
                    <a:pt x="10" y="41"/>
                    <a:pt x="10" y="38"/>
                  </a:cubicBezTo>
                  <a:cubicBezTo>
                    <a:pt x="11"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 name="Freeform 411"/>
            <p:cNvSpPr>
              <a:spLocks/>
            </p:cNvSpPr>
            <p:nvPr/>
          </p:nvSpPr>
          <p:spPr bwMode="auto">
            <a:xfrm>
              <a:off x="4523" y="3520"/>
              <a:ext cx="28" cy="98"/>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6"/>
                    <a:pt x="6" y="9"/>
                    <a:pt x="6" y="11"/>
                  </a:cubicBezTo>
                  <a:cubicBezTo>
                    <a:pt x="5" y="10"/>
                    <a:pt x="2" y="11"/>
                    <a:pt x="3" y="13"/>
                  </a:cubicBezTo>
                  <a:cubicBezTo>
                    <a:pt x="3" y="16"/>
                    <a:pt x="3" y="20"/>
                    <a:pt x="1" y="23"/>
                  </a:cubicBezTo>
                  <a:cubicBezTo>
                    <a:pt x="0" y="24"/>
                    <a:pt x="3" y="26"/>
                    <a:pt x="4" y="25"/>
                  </a:cubicBezTo>
                  <a:cubicBezTo>
                    <a:pt x="3" y="33"/>
                    <a:pt x="3" y="41"/>
                    <a:pt x="4" y="49"/>
                  </a:cubicBezTo>
                  <a:cubicBezTo>
                    <a:pt x="5" y="52"/>
                    <a:pt x="9" y="52"/>
                    <a:pt x="10" y="49"/>
                  </a:cubicBezTo>
                  <a:cubicBezTo>
                    <a:pt x="13" y="34"/>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 name="Freeform 412"/>
            <p:cNvSpPr>
              <a:spLocks/>
            </p:cNvSpPr>
            <p:nvPr/>
          </p:nvSpPr>
          <p:spPr bwMode="auto">
            <a:xfrm>
              <a:off x="4443" y="3528"/>
              <a:ext cx="21" cy="86"/>
            </a:xfrm>
            <a:custGeom>
              <a:avLst/>
              <a:gdLst>
                <a:gd name="T0" fmla="*/ 8 w 12"/>
                <a:gd name="T1" fmla="*/ 7 h 46"/>
                <a:gd name="T2" fmla="*/ 7 w 12"/>
                <a:gd name="T3" fmla="*/ 3 h 46"/>
                <a:gd name="T4" fmla="*/ 3 w 12"/>
                <a:gd name="T5" fmla="*/ 4 h 46"/>
                <a:gd name="T6" fmla="*/ 4 w 12"/>
                <a:gd name="T7" fmla="*/ 8 h 46"/>
                <a:gd name="T8" fmla="*/ 3 w 12"/>
                <a:gd name="T9" fmla="*/ 10 h 46"/>
                <a:gd name="T10" fmla="*/ 4 w 12"/>
                <a:gd name="T11" fmla="*/ 43 h 46"/>
                <a:gd name="T12" fmla="*/ 11 w 12"/>
                <a:gd name="T13" fmla="*/ 42 h 46"/>
                <a:gd name="T14" fmla="*/ 10 w 12"/>
                <a:gd name="T15" fmla="*/ 29 h 46"/>
                <a:gd name="T16" fmla="*/ 11 w 12"/>
                <a:gd name="T17" fmla="*/ 28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4" y="8"/>
                  </a:cubicBezTo>
                  <a:cubicBezTo>
                    <a:pt x="4" y="8"/>
                    <a:pt x="3" y="9"/>
                    <a:pt x="3" y="10"/>
                  </a:cubicBezTo>
                  <a:cubicBezTo>
                    <a:pt x="1" y="21"/>
                    <a:pt x="0" y="32"/>
                    <a:pt x="4" y="43"/>
                  </a:cubicBezTo>
                  <a:cubicBezTo>
                    <a:pt x="5" y="46"/>
                    <a:pt x="11" y="46"/>
                    <a:pt x="11" y="42"/>
                  </a:cubicBezTo>
                  <a:cubicBezTo>
                    <a:pt x="11" y="37"/>
                    <a:pt x="10" y="33"/>
                    <a:pt x="10" y="29"/>
                  </a:cubicBezTo>
                  <a:cubicBezTo>
                    <a:pt x="11" y="28"/>
                    <a:pt x="11" y="28"/>
                    <a:pt x="11" y="28"/>
                  </a:cubicBezTo>
                  <a:cubicBezTo>
                    <a:pt x="11" y="25"/>
                    <a:pt x="11" y="23"/>
                    <a:pt x="10"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 name="Freeform 413"/>
            <p:cNvSpPr>
              <a:spLocks/>
            </p:cNvSpPr>
            <p:nvPr/>
          </p:nvSpPr>
          <p:spPr bwMode="auto">
            <a:xfrm>
              <a:off x="4275" y="3531"/>
              <a:ext cx="23" cy="53"/>
            </a:xfrm>
            <a:custGeom>
              <a:avLst/>
              <a:gdLst>
                <a:gd name="T0" fmla="*/ 12 w 13"/>
                <a:gd name="T1" fmla="*/ 25 h 28"/>
                <a:gd name="T2" fmla="*/ 4 w 13"/>
                <a:gd name="T3" fmla="*/ 3 h 28"/>
                <a:gd name="T4" fmla="*/ 0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3" y="0"/>
                    <a:pt x="0" y="1"/>
                    <a:pt x="0" y="4"/>
                  </a:cubicBezTo>
                  <a:cubicBezTo>
                    <a:pt x="2"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 name="Freeform 414"/>
            <p:cNvSpPr>
              <a:spLocks/>
            </p:cNvSpPr>
            <p:nvPr/>
          </p:nvSpPr>
          <p:spPr bwMode="auto">
            <a:xfrm>
              <a:off x="4230" y="3511"/>
              <a:ext cx="32" cy="82"/>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4" y="4"/>
                    <a:pt x="8" y="0"/>
                    <a:pt x="6" y="4"/>
                  </a:cubicBezTo>
                  <a:cubicBezTo>
                    <a:pt x="0" y="17"/>
                    <a:pt x="3"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 name="Freeform 415"/>
            <p:cNvSpPr>
              <a:spLocks/>
            </p:cNvSpPr>
            <p:nvPr/>
          </p:nvSpPr>
          <p:spPr bwMode="auto">
            <a:xfrm>
              <a:off x="4344" y="3535"/>
              <a:ext cx="17" cy="62"/>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10"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 name="Freeform 416"/>
            <p:cNvSpPr>
              <a:spLocks/>
            </p:cNvSpPr>
            <p:nvPr/>
          </p:nvSpPr>
          <p:spPr bwMode="auto">
            <a:xfrm>
              <a:off x="4565" y="3509"/>
              <a:ext cx="25" cy="94"/>
            </a:xfrm>
            <a:custGeom>
              <a:avLst/>
              <a:gdLst>
                <a:gd name="T0" fmla="*/ 10 w 14"/>
                <a:gd name="T1" fmla="*/ 27 h 50"/>
                <a:gd name="T2" fmla="*/ 13 w 14"/>
                <a:gd name="T3" fmla="*/ 6 h 50"/>
                <a:gd name="T4" fmla="*/ 6 w 14"/>
                <a:gd name="T5" fmla="*/ 4 h 50"/>
                <a:gd name="T6" fmla="*/ 4 w 14"/>
                <a:gd name="T7" fmla="*/ 15 h 50"/>
                <a:gd name="T8" fmla="*/ 3 w 14"/>
                <a:gd name="T9" fmla="*/ 16 h 50"/>
                <a:gd name="T10" fmla="*/ 4 w 14"/>
                <a:gd name="T11" fmla="*/ 46 h 50"/>
                <a:gd name="T12" fmla="*/ 11 w 14"/>
                <a:gd name="T13" fmla="*/ 42 h 50"/>
                <a:gd name="T14" fmla="*/ 8 w 14"/>
                <a:gd name="T15" fmla="*/ 30 h 50"/>
                <a:gd name="T16" fmla="*/ 10 w 14"/>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7"/>
                  </a:moveTo>
                  <a:cubicBezTo>
                    <a:pt x="11" y="20"/>
                    <a:pt x="11" y="13"/>
                    <a:pt x="13" y="6"/>
                  </a:cubicBezTo>
                  <a:cubicBezTo>
                    <a:pt x="14" y="1"/>
                    <a:pt x="7" y="0"/>
                    <a:pt x="6" y="4"/>
                  </a:cubicBezTo>
                  <a:cubicBezTo>
                    <a:pt x="5" y="8"/>
                    <a:pt x="4" y="11"/>
                    <a:pt x="4" y="15"/>
                  </a:cubicBezTo>
                  <a:cubicBezTo>
                    <a:pt x="4" y="15"/>
                    <a:pt x="3" y="16"/>
                    <a:pt x="3" y="16"/>
                  </a:cubicBezTo>
                  <a:cubicBezTo>
                    <a:pt x="0" y="27"/>
                    <a:pt x="0" y="36"/>
                    <a:pt x="4" y="46"/>
                  </a:cubicBezTo>
                  <a:cubicBezTo>
                    <a:pt x="6" y="50"/>
                    <a:pt x="13" y="46"/>
                    <a:pt x="11" y="42"/>
                  </a:cubicBezTo>
                  <a:cubicBezTo>
                    <a:pt x="9" y="38"/>
                    <a:pt x="8" y="34"/>
                    <a:pt x="8" y="30"/>
                  </a:cubicBezTo>
                  <a:cubicBezTo>
                    <a:pt x="9" y="30"/>
                    <a:pt x="10" y="29"/>
                    <a:pt x="10"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 name="Freeform 417"/>
            <p:cNvSpPr>
              <a:spLocks/>
            </p:cNvSpPr>
            <p:nvPr/>
          </p:nvSpPr>
          <p:spPr bwMode="auto">
            <a:xfrm>
              <a:off x="4601" y="3533"/>
              <a:ext cx="16" cy="60"/>
            </a:xfrm>
            <a:custGeom>
              <a:avLst/>
              <a:gdLst>
                <a:gd name="T0" fmla="*/ 6 w 9"/>
                <a:gd name="T1" fmla="*/ 4 h 32"/>
                <a:gd name="T2" fmla="*/ 1 w 9"/>
                <a:gd name="T3" fmla="*/ 5 h 32"/>
                <a:gd name="T4" fmla="*/ 4 w 9"/>
                <a:gd name="T5" fmla="*/ 29 h 32"/>
                <a:gd name="T6" fmla="*/ 8 w 9"/>
                <a:gd name="T7" fmla="*/ 29 h 32"/>
                <a:gd name="T8" fmla="*/ 6 w 9"/>
                <a:gd name="T9" fmla="*/ 4 h 32"/>
              </a:gdLst>
              <a:ahLst/>
              <a:cxnLst>
                <a:cxn ang="0">
                  <a:pos x="T0" y="T1"/>
                </a:cxn>
                <a:cxn ang="0">
                  <a:pos x="T2" y="T3"/>
                </a:cxn>
                <a:cxn ang="0">
                  <a:pos x="T4" y="T5"/>
                </a:cxn>
                <a:cxn ang="0">
                  <a:pos x="T6" y="T7"/>
                </a:cxn>
                <a:cxn ang="0">
                  <a:pos x="T8" y="T9"/>
                </a:cxn>
              </a:cxnLst>
              <a:rect l="0" t="0" r="r" b="b"/>
              <a:pathLst>
                <a:path w="9" h="32">
                  <a:moveTo>
                    <a:pt x="6" y="4"/>
                  </a:moveTo>
                  <a:cubicBezTo>
                    <a:pt x="6" y="0"/>
                    <a:pt x="0" y="2"/>
                    <a:pt x="1" y="5"/>
                  </a:cubicBezTo>
                  <a:cubicBezTo>
                    <a:pt x="3" y="13"/>
                    <a:pt x="3" y="21"/>
                    <a:pt x="4" y="29"/>
                  </a:cubicBezTo>
                  <a:cubicBezTo>
                    <a:pt x="4" y="32"/>
                    <a:pt x="8" y="32"/>
                    <a:pt x="8" y="29"/>
                  </a:cubicBezTo>
                  <a:cubicBezTo>
                    <a:pt x="9"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 name="Freeform 418"/>
            <p:cNvSpPr>
              <a:spLocks/>
            </p:cNvSpPr>
            <p:nvPr/>
          </p:nvSpPr>
          <p:spPr bwMode="auto">
            <a:xfrm>
              <a:off x="4611" y="3524"/>
              <a:ext cx="36" cy="101"/>
            </a:xfrm>
            <a:custGeom>
              <a:avLst/>
              <a:gdLst>
                <a:gd name="T0" fmla="*/ 18 w 20"/>
                <a:gd name="T1" fmla="*/ 47 h 54"/>
                <a:gd name="T2" fmla="*/ 13 w 20"/>
                <a:gd name="T3" fmla="*/ 15 h 54"/>
                <a:gd name="T4" fmla="*/ 12 w 20"/>
                <a:gd name="T5" fmla="*/ 13 h 54"/>
                <a:gd name="T6" fmla="*/ 12 w 20"/>
                <a:gd name="T7" fmla="*/ 4 h 54"/>
                <a:gd name="T8" fmla="*/ 8 w 20"/>
                <a:gd name="T9" fmla="*/ 4 h 54"/>
                <a:gd name="T10" fmla="*/ 8 w 20"/>
                <a:gd name="T11" fmla="*/ 13 h 54"/>
                <a:gd name="T12" fmla="*/ 7 w 20"/>
                <a:gd name="T13" fmla="*/ 14 h 54"/>
                <a:gd name="T14" fmla="*/ 7 w 20"/>
                <a:gd name="T15" fmla="*/ 23 h 54"/>
                <a:gd name="T16" fmla="*/ 5 w 20"/>
                <a:gd name="T17" fmla="*/ 23 h 54"/>
                <a:gd name="T18" fmla="*/ 1 w 20"/>
                <a:gd name="T19" fmla="*/ 40 h 54"/>
                <a:gd name="T20" fmla="*/ 3 w 20"/>
                <a:gd name="T21" fmla="*/ 40 h 54"/>
                <a:gd name="T22" fmla="*/ 6 w 20"/>
                <a:gd name="T23" fmla="*/ 26 h 54"/>
                <a:gd name="T24" fmla="*/ 10 w 20"/>
                <a:gd name="T25" fmla="*/ 49 h 54"/>
                <a:gd name="T26" fmla="*/ 18 w 20"/>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4">
                  <a:moveTo>
                    <a:pt x="18" y="47"/>
                  </a:moveTo>
                  <a:cubicBezTo>
                    <a:pt x="15" y="36"/>
                    <a:pt x="14" y="25"/>
                    <a:pt x="13" y="15"/>
                  </a:cubicBezTo>
                  <a:cubicBezTo>
                    <a:pt x="13" y="14"/>
                    <a:pt x="13" y="13"/>
                    <a:pt x="12" y="13"/>
                  </a:cubicBezTo>
                  <a:cubicBezTo>
                    <a:pt x="12" y="10"/>
                    <a:pt x="12" y="8"/>
                    <a:pt x="12" y="4"/>
                  </a:cubicBezTo>
                  <a:cubicBezTo>
                    <a:pt x="12" y="0"/>
                    <a:pt x="8" y="0"/>
                    <a:pt x="8" y="4"/>
                  </a:cubicBezTo>
                  <a:cubicBezTo>
                    <a:pt x="8" y="8"/>
                    <a:pt x="8" y="10"/>
                    <a:pt x="8" y="13"/>
                  </a:cubicBezTo>
                  <a:cubicBezTo>
                    <a:pt x="8" y="13"/>
                    <a:pt x="7" y="14"/>
                    <a:pt x="7" y="14"/>
                  </a:cubicBezTo>
                  <a:cubicBezTo>
                    <a:pt x="7" y="17"/>
                    <a:pt x="7" y="20"/>
                    <a:pt x="7" y="23"/>
                  </a:cubicBezTo>
                  <a:cubicBezTo>
                    <a:pt x="6" y="22"/>
                    <a:pt x="5" y="22"/>
                    <a:pt x="5" y="23"/>
                  </a:cubicBezTo>
                  <a:cubicBezTo>
                    <a:pt x="3" y="29"/>
                    <a:pt x="3" y="34"/>
                    <a:pt x="1" y="40"/>
                  </a:cubicBezTo>
                  <a:cubicBezTo>
                    <a:pt x="0" y="41"/>
                    <a:pt x="2" y="41"/>
                    <a:pt x="3" y="40"/>
                  </a:cubicBezTo>
                  <a:cubicBezTo>
                    <a:pt x="4" y="35"/>
                    <a:pt x="5" y="30"/>
                    <a:pt x="6" y="26"/>
                  </a:cubicBezTo>
                  <a:cubicBezTo>
                    <a:pt x="6" y="34"/>
                    <a:pt x="7" y="42"/>
                    <a:pt x="10" y="49"/>
                  </a:cubicBezTo>
                  <a:cubicBezTo>
                    <a:pt x="12" y="54"/>
                    <a:pt x="20"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 name="Freeform 419"/>
            <p:cNvSpPr>
              <a:spLocks/>
            </p:cNvSpPr>
            <p:nvPr/>
          </p:nvSpPr>
          <p:spPr bwMode="auto">
            <a:xfrm>
              <a:off x="4656" y="3574"/>
              <a:ext cx="10" cy="55"/>
            </a:xfrm>
            <a:custGeom>
              <a:avLst/>
              <a:gdLst>
                <a:gd name="T0" fmla="*/ 6 w 6"/>
                <a:gd name="T1" fmla="*/ 4 h 29"/>
                <a:gd name="T2" fmla="*/ 1 w 6"/>
                <a:gd name="T3" fmla="*/ 3 h 29"/>
                <a:gd name="T4" fmla="*/ 0 w 6"/>
                <a:gd name="T5" fmla="*/ 25 h 29"/>
                <a:gd name="T6" fmla="*/ 6 w 6"/>
                <a:gd name="T7" fmla="*/ 25 h 29"/>
                <a:gd name="T8" fmla="*/ 6 w 6"/>
                <a:gd name="T9" fmla="*/ 4 h 29"/>
              </a:gdLst>
              <a:ahLst/>
              <a:cxnLst>
                <a:cxn ang="0">
                  <a:pos x="T0" y="T1"/>
                </a:cxn>
                <a:cxn ang="0">
                  <a:pos x="T2" y="T3"/>
                </a:cxn>
                <a:cxn ang="0">
                  <a:pos x="T4" y="T5"/>
                </a:cxn>
                <a:cxn ang="0">
                  <a:pos x="T6" y="T7"/>
                </a:cxn>
                <a:cxn ang="0">
                  <a:pos x="T8" y="T9"/>
                </a:cxn>
              </a:cxnLst>
              <a:rect l="0" t="0" r="r" b="b"/>
              <a:pathLst>
                <a:path w="6" h="29">
                  <a:moveTo>
                    <a:pt x="6" y="4"/>
                  </a:moveTo>
                  <a:cubicBezTo>
                    <a:pt x="5" y="1"/>
                    <a:pt x="1" y="0"/>
                    <a:pt x="1" y="3"/>
                  </a:cubicBezTo>
                  <a:cubicBezTo>
                    <a:pt x="1" y="11"/>
                    <a:pt x="0" y="21"/>
                    <a:pt x="0" y="25"/>
                  </a:cubicBezTo>
                  <a:cubicBezTo>
                    <a:pt x="0" y="29"/>
                    <a:pt x="6" y="29"/>
                    <a:pt x="6" y="25"/>
                  </a:cubicBezTo>
                  <a:cubicBezTo>
                    <a:pt x="6" y="21"/>
                    <a:pt x="6" y="11"/>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 name="Freeform 420"/>
            <p:cNvSpPr>
              <a:spLocks/>
            </p:cNvSpPr>
            <p:nvPr/>
          </p:nvSpPr>
          <p:spPr bwMode="auto">
            <a:xfrm>
              <a:off x="4668" y="3533"/>
              <a:ext cx="18" cy="75"/>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1" y="40"/>
                    <a:pt x="9" y="40"/>
                    <a:pt x="9"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 name="Freeform 421"/>
            <p:cNvSpPr>
              <a:spLocks/>
            </p:cNvSpPr>
            <p:nvPr/>
          </p:nvSpPr>
          <p:spPr bwMode="auto">
            <a:xfrm>
              <a:off x="4686" y="3528"/>
              <a:ext cx="30" cy="105"/>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2" y="14"/>
                    <a:pt x="2" y="17"/>
                    <a:pt x="2" y="19"/>
                  </a:cubicBezTo>
                  <a:cubicBezTo>
                    <a:pt x="0" y="31"/>
                    <a:pt x="1" y="43"/>
                    <a:pt x="6" y="54"/>
                  </a:cubicBezTo>
                  <a:cubicBezTo>
                    <a:pt x="7"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 name="Freeform 422"/>
            <p:cNvSpPr>
              <a:spLocks/>
            </p:cNvSpPr>
            <p:nvPr/>
          </p:nvSpPr>
          <p:spPr bwMode="auto">
            <a:xfrm>
              <a:off x="4650" y="3513"/>
              <a:ext cx="15" cy="67"/>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 name="Freeform 423"/>
            <p:cNvSpPr>
              <a:spLocks/>
            </p:cNvSpPr>
            <p:nvPr/>
          </p:nvSpPr>
          <p:spPr bwMode="auto">
            <a:xfrm>
              <a:off x="4711" y="3528"/>
              <a:ext cx="28" cy="75"/>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0" y="15"/>
                    <a:pt x="0" y="26"/>
                    <a:pt x="4" y="37"/>
                  </a:cubicBezTo>
                  <a:cubicBezTo>
                    <a:pt x="5" y="40"/>
                    <a:pt x="10" y="39"/>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 name="Freeform 424"/>
            <p:cNvSpPr>
              <a:spLocks/>
            </p:cNvSpPr>
            <p:nvPr/>
          </p:nvSpPr>
          <p:spPr bwMode="auto">
            <a:xfrm>
              <a:off x="4751" y="3558"/>
              <a:ext cx="15" cy="60"/>
            </a:xfrm>
            <a:custGeom>
              <a:avLst/>
              <a:gdLst>
                <a:gd name="T0" fmla="*/ 1 w 8"/>
                <a:gd name="T1" fmla="*/ 5 h 32"/>
                <a:gd name="T2" fmla="*/ 2 w 8"/>
                <a:gd name="T3" fmla="*/ 28 h 32"/>
                <a:gd name="T4" fmla="*/ 7 w 8"/>
                <a:gd name="T5" fmla="*/ 28 h 32"/>
                <a:gd name="T6" fmla="*/ 8 w 8"/>
                <a:gd name="T7" fmla="*/ 5 h 32"/>
                <a:gd name="T8" fmla="*/ 1 w 8"/>
                <a:gd name="T9" fmla="*/ 5 h 32"/>
              </a:gdLst>
              <a:ahLst/>
              <a:cxnLst>
                <a:cxn ang="0">
                  <a:pos x="T0" y="T1"/>
                </a:cxn>
                <a:cxn ang="0">
                  <a:pos x="T2" y="T3"/>
                </a:cxn>
                <a:cxn ang="0">
                  <a:pos x="T4" y="T5"/>
                </a:cxn>
                <a:cxn ang="0">
                  <a:pos x="T6" y="T7"/>
                </a:cxn>
                <a:cxn ang="0">
                  <a:pos x="T8" y="T9"/>
                </a:cxn>
              </a:cxnLst>
              <a:rect l="0" t="0" r="r" b="b"/>
              <a:pathLst>
                <a:path w="8" h="32">
                  <a:moveTo>
                    <a:pt x="1" y="5"/>
                  </a:moveTo>
                  <a:cubicBezTo>
                    <a:pt x="1" y="13"/>
                    <a:pt x="1" y="20"/>
                    <a:pt x="2" y="28"/>
                  </a:cubicBezTo>
                  <a:cubicBezTo>
                    <a:pt x="2" y="32"/>
                    <a:pt x="7" y="32"/>
                    <a:pt x="7" y="28"/>
                  </a:cubicBezTo>
                  <a:cubicBezTo>
                    <a:pt x="8" y="20"/>
                    <a:pt x="8" y="13"/>
                    <a:pt x="8" y="5"/>
                  </a:cubicBezTo>
                  <a:cubicBezTo>
                    <a:pt x="8" y="0"/>
                    <a:pt x="0" y="0"/>
                    <a:pt x="1"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 name="Freeform 425"/>
            <p:cNvSpPr>
              <a:spLocks/>
            </p:cNvSpPr>
            <p:nvPr/>
          </p:nvSpPr>
          <p:spPr bwMode="auto">
            <a:xfrm>
              <a:off x="4812" y="3507"/>
              <a:ext cx="25" cy="99"/>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6 w 14"/>
                <a:gd name="T11" fmla="*/ 46 h 53"/>
                <a:gd name="T12" fmla="*/ 8 w 14"/>
                <a:gd name="T13" fmla="*/ 50 h 53"/>
                <a:gd name="T14" fmla="*/ 13 w 14"/>
                <a:gd name="T15" fmla="*/ 48 h 53"/>
                <a:gd name="T16" fmla="*/ 9 w 14"/>
                <a:gd name="T17" fmla="*/ 32 h 53"/>
                <a:gd name="T18" fmla="*/ 14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1" y="31"/>
                    <a:pt x="2" y="38"/>
                    <a:pt x="4" y="44"/>
                  </a:cubicBezTo>
                  <a:cubicBezTo>
                    <a:pt x="4" y="45"/>
                    <a:pt x="4" y="45"/>
                    <a:pt x="4" y="45"/>
                  </a:cubicBezTo>
                  <a:cubicBezTo>
                    <a:pt x="4" y="46"/>
                    <a:pt x="5" y="46"/>
                    <a:pt x="6" y="46"/>
                  </a:cubicBezTo>
                  <a:cubicBezTo>
                    <a:pt x="6" y="48"/>
                    <a:pt x="7" y="49"/>
                    <a:pt x="8" y="50"/>
                  </a:cubicBezTo>
                  <a:cubicBezTo>
                    <a:pt x="9" y="53"/>
                    <a:pt x="14" y="51"/>
                    <a:pt x="13" y="48"/>
                  </a:cubicBezTo>
                  <a:cubicBezTo>
                    <a:pt x="11" y="43"/>
                    <a:pt x="10" y="38"/>
                    <a:pt x="9" y="32"/>
                  </a:cubicBezTo>
                  <a:cubicBezTo>
                    <a:pt x="9" y="22"/>
                    <a:pt x="10" y="12"/>
                    <a:pt x="14"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9" name="Freeform 426"/>
            <p:cNvSpPr>
              <a:spLocks/>
            </p:cNvSpPr>
            <p:nvPr/>
          </p:nvSpPr>
          <p:spPr bwMode="auto">
            <a:xfrm>
              <a:off x="4842" y="3505"/>
              <a:ext cx="28" cy="88"/>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1"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 name="Freeform 427"/>
            <p:cNvSpPr>
              <a:spLocks/>
            </p:cNvSpPr>
            <p:nvPr/>
          </p:nvSpPr>
          <p:spPr bwMode="auto">
            <a:xfrm>
              <a:off x="4877" y="3520"/>
              <a:ext cx="13" cy="85"/>
            </a:xfrm>
            <a:custGeom>
              <a:avLst/>
              <a:gdLst>
                <a:gd name="T0" fmla="*/ 6 w 7"/>
                <a:gd name="T1" fmla="*/ 3 h 45"/>
                <a:gd name="T2" fmla="*/ 2 w 7"/>
                <a:gd name="T3" fmla="*/ 3 h 45"/>
                <a:gd name="T4" fmla="*/ 1 w 7"/>
                <a:gd name="T5" fmla="*/ 15 h 45"/>
                <a:gd name="T6" fmla="*/ 0 w 7"/>
                <a:gd name="T7" fmla="*/ 17 h 45"/>
                <a:gd name="T8" fmla="*/ 0 w 7"/>
                <a:gd name="T9" fmla="*/ 34 h 45"/>
                <a:gd name="T10" fmla="*/ 1 w 7"/>
                <a:gd name="T11" fmla="*/ 36 h 45"/>
                <a:gd name="T12" fmla="*/ 1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1" y="11"/>
                    <a:pt x="1" y="15"/>
                  </a:cubicBezTo>
                  <a:cubicBezTo>
                    <a:pt x="0" y="15"/>
                    <a:pt x="0" y="16"/>
                    <a:pt x="0" y="17"/>
                  </a:cubicBezTo>
                  <a:cubicBezTo>
                    <a:pt x="0" y="23"/>
                    <a:pt x="0" y="28"/>
                    <a:pt x="0" y="34"/>
                  </a:cubicBezTo>
                  <a:cubicBezTo>
                    <a:pt x="0" y="35"/>
                    <a:pt x="0" y="35"/>
                    <a:pt x="1" y="36"/>
                  </a:cubicBezTo>
                  <a:cubicBezTo>
                    <a:pt x="1" y="38"/>
                    <a:pt x="1" y="40"/>
                    <a:pt x="1" y="42"/>
                  </a:cubicBezTo>
                  <a:cubicBezTo>
                    <a:pt x="2" y="45"/>
                    <a:pt x="6" y="45"/>
                    <a:pt x="6" y="42"/>
                  </a:cubicBezTo>
                  <a:cubicBezTo>
                    <a:pt x="7" y="29"/>
                    <a:pt x="6"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 name="Freeform 428"/>
            <p:cNvSpPr>
              <a:spLocks/>
            </p:cNvSpPr>
            <p:nvPr/>
          </p:nvSpPr>
          <p:spPr bwMode="auto">
            <a:xfrm>
              <a:off x="4915" y="3499"/>
              <a:ext cx="33" cy="90"/>
            </a:xfrm>
            <a:custGeom>
              <a:avLst/>
              <a:gdLst>
                <a:gd name="T0" fmla="*/ 18 w 19"/>
                <a:gd name="T1" fmla="*/ 44 h 48"/>
                <a:gd name="T2" fmla="*/ 18 w 19"/>
                <a:gd name="T3" fmla="*/ 17 h 48"/>
                <a:gd name="T4" fmla="*/ 14 w 19"/>
                <a:gd name="T5" fmla="*/ 15 h 48"/>
                <a:gd name="T6" fmla="*/ 14 w 19"/>
                <a:gd name="T7" fmla="*/ 15 h 48"/>
                <a:gd name="T8" fmla="*/ 11 w 19"/>
                <a:gd name="T9" fmla="*/ 16 h 48"/>
                <a:gd name="T10" fmla="*/ 11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7" y="26"/>
                    <a:pt x="18" y="17"/>
                  </a:cubicBezTo>
                  <a:cubicBezTo>
                    <a:pt x="19" y="13"/>
                    <a:pt x="14" y="11"/>
                    <a:pt x="14" y="15"/>
                  </a:cubicBezTo>
                  <a:cubicBezTo>
                    <a:pt x="14" y="15"/>
                    <a:pt x="14" y="15"/>
                    <a:pt x="14" y="15"/>
                  </a:cubicBezTo>
                  <a:cubicBezTo>
                    <a:pt x="11" y="16"/>
                    <a:pt x="11" y="16"/>
                    <a:pt x="11" y="16"/>
                  </a:cubicBezTo>
                  <a:cubicBezTo>
                    <a:pt x="11" y="12"/>
                    <a:pt x="11" y="8"/>
                    <a:pt x="11" y="4"/>
                  </a:cubicBezTo>
                  <a:cubicBezTo>
                    <a:pt x="12" y="1"/>
                    <a:pt x="6" y="0"/>
                    <a:pt x="5" y="3"/>
                  </a:cubicBezTo>
                  <a:cubicBezTo>
                    <a:pt x="3" y="12"/>
                    <a:pt x="2" y="21"/>
                    <a:pt x="2" y="29"/>
                  </a:cubicBezTo>
                  <a:cubicBezTo>
                    <a:pt x="1" y="29"/>
                    <a:pt x="0" y="29"/>
                    <a:pt x="0" y="30"/>
                  </a:cubicBezTo>
                  <a:cubicBezTo>
                    <a:pt x="0" y="34"/>
                    <a:pt x="0" y="39"/>
                    <a:pt x="0" y="43"/>
                  </a:cubicBezTo>
                  <a:cubicBezTo>
                    <a:pt x="0" y="44"/>
                    <a:pt x="1"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 name="Freeform 429"/>
            <p:cNvSpPr>
              <a:spLocks/>
            </p:cNvSpPr>
            <p:nvPr/>
          </p:nvSpPr>
          <p:spPr bwMode="auto">
            <a:xfrm>
              <a:off x="4980" y="3528"/>
              <a:ext cx="11" cy="61"/>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0" y="3"/>
                  </a:cubicBezTo>
                  <a:cubicBezTo>
                    <a:pt x="0" y="12"/>
                    <a:pt x="0" y="21"/>
                    <a:pt x="0"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 name="Freeform 430"/>
            <p:cNvSpPr>
              <a:spLocks/>
            </p:cNvSpPr>
            <p:nvPr/>
          </p:nvSpPr>
          <p:spPr bwMode="auto">
            <a:xfrm>
              <a:off x="5007" y="3520"/>
              <a:ext cx="26" cy="77"/>
            </a:xfrm>
            <a:custGeom>
              <a:avLst/>
              <a:gdLst>
                <a:gd name="T0" fmla="*/ 8 w 15"/>
                <a:gd name="T1" fmla="*/ 7 h 41"/>
                <a:gd name="T2" fmla="*/ 7 w 15"/>
                <a:gd name="T3" fmla="*/ 4 h 41"/>
                <a:gd name="T4" fmla="*/ 1 w 15"/>
                <a:gd name="T5" fmla="*/ 6 h 41"/>
                <a:gd name="T6" fmla="*/ 3 w 15"/>
                <a:gd name="T7" fmla="*/ 30 h 41"/>
                <a:gd name="T8" fmla="*/ 5 w 15"/>
                <a:gd name="T9" fmla="*/ 32 h 41"/>
                <a:gd name="T10" fmla="*/ 6 w 15"/>
                <a:gd name="T11" fmla="*/ 38 h 41"/>
                <a:gd name="T12" fmla="*/ 11 w 15"/>
                <a:gd name="T13" fmla="*/ 38 h 41"/>
                <a:gd name="T14" fmla="*/ 14 w 15"/>
                <a:gd name="T15" fmla="*/ 10 h 41"/>
                <a:gd name="T16" fmla="*/ 8 w 15"/>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8" y="7"/>
                  </a:moveTo>
                  <a:cubicBezTo>
                    <a:pt x="8" y="6"/>
                    <a:pt x="7" y="5"/>
                    <a:pt x="7" y="4"/>
                  </a:cubicBezTo>
                  <a:cubicBezTo>
                    <a:pt x="6" y="0"/>
                    <a:pt x="0" y="2"/>
                    <a:pt x="1" y="6"/>
                  </a:cubicBezTo>
                  <a:cubicBezTo>
                    <a:pt x="3" y="14"/>
                    <a:pt x="3" y="22"/>
                    <a:pt x="3" y="30"/>
                  </a:cubicBezTo>
                  <a:cubicBezTo>
                    <a:pt x="3" y="31"/>
                    <a:pt x="4" y="32"/>
                    <a:pt x="5" y="32"/>
                  </a:cubicBezTo>
                  <a:cubicBezTo>
                    <a:pt x="5" y="34"/>
                    <a:pt x="5" y="36"/>
                    <a:pt x="6" y="38"/>
                  </a:cubicBezTo>
                  <a:cubicBezTo>
                    <a:pt x="6" y="41"/>
                    <a:pt x="11" y="41"/>
                    <a:pt x="11" y="38"/>
                  </a:cubicBezTo>
                  <a:cubicBezTo>
                    <a:pt x="12" y="29"/>
                    <a:pt x="12" y="19"/>
                    <a:pt x="14" y="10"/>
                  </a:cubicBezTo>
                  <a:cubicBezTo>
                    <a:pt x="15" y="6"/>
                    <a:pt x="10" y="4"/>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 name="Freeform 431"/>
            <p:cNvSpPr>
              <a:spLocks/>
            </p:cNvSpPr>
            <p:nvPr/>
          </p:nvSpPr>
          <p:spPr bwMode="auto">
            <a:xfrm>
              <a:off x="5039" y="3520"/>
              <a:ext cx="26" cy="98"/>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4" y="10"/>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2"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 name="Freeform 432"/>
            <p:cNvSpPr>
              <a:spLocks/>
            </p:cNvSpPr>
            <p:nvPr/>
          </p:nvSpPr>
          <p:spPr bwMode="auto">
            <a:xfrm>
              <a:off x="4957" y="3528"/>
              <a:ext cx="21" cy="86"/>
            </a:xfrm>
            <a:custGeom>
              <a:avLst/>
              <a:gdLst>
                <a:gd name="T0" fmla="*/ 9 w 12"/>
                <a:gd name="T1" fmla="*/ 7 h 46"/>
                <a:gd name="T2" fmla="*/ 8 w 12"/>
                <a:gd name="T3" fmla="*/ 3 h 46"/>
                <a:gd name="T4" fmla="*/ 4 w 12"/>
                <a:gd name="T5" fmla="*/ 4 h 46"/>
                <a:gd name="T6" fmla="*/ 5 w 12"/>
                <a:gd name="T7" fmla="*/ 8 h 46"/>
                <a:gd name="T8" fmla="*/ 4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9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9" y="7"/>
                  </a:moveTo>
                  <a:cubicBezTo>
                    <a:pt x="8" y="6"/>
                    <a:pt x="8" y="4"/>
                    <a:pt x="8" y="3"/>
                  </a:cubicBezTo>
                  <a:cubicBezTo>
                    <a:pt x="7" y="0"/>
                    <a:pt x="3" y="1"/>
                    <a:pt x="4" y="4"/>
                  </a:cubicBezTo>
                  <a:cubicBezTo>
                    <a:pt x="4" y="5"/>
                    <a:pt x="5" y="6"/>
                    <a:pt x="5" y="8"/>
                  </a:cubicBezTo>
                  <a:cubicBezTo>
                    <a:pt x="4" y="8"/>
                    <a:pt x="4" y="9"/>
                    <a:pt x="4" y="10"/>
                  </a:cubicBezTo>
                  <a:cubicBezTo>
                    <a:pt x="1" y="21"/>
                    <a:pt x="0" y="32"/>
                    <a:pt x="4" y="43"/>
                  </a:cubicBezTo>
                  <a:cubicBezTo>
                    <a:pt x="6"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 name="Freeform 433"/>
            <p:cNvSpPr>
              <a:spLocks/>
            </p:cNvSpPr>
            <p:nvPr/>
          </p:nvSpPr>
          <p:spPr bwMode="auto">
            <a:xfrm>
              <a:off x="4789" y="3531"/>
              <a:ext cx="23" cy="53"/>
            </a:xfrm>
            <a:custGeom>
              <a:avLst/>
              <a:gdLst>
                <a:gd name="T0" fmla="*/ 12 w 13"/>
                <a:gd name="T1" fmla="*/ 25 h 28"/>
                <a:gd name="T2" fmla="*/ 5 w 13"/>
                <a:gd name="T3" fmla="*/ 3 h 28"/>
                <a:gd name="T4" fmla="*/ 1 w 13"/>
                <a:gd name="T5" fmla="*/ 4 h 28"/>
                <a:gd name="T6" fmla="*/ 10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7" y="10"/>
                    <a:pt x="5" y="3"/>
                  </a:cubicBezTo>
                  <a:cubicBezTo>
                    <a:pt x="4" y="0"/>
                    <a:pt x="0" y="1"/>
                    <a:pt x="1" y="4"/>
                  </a:cubicBezTo>
                  <a:cubicBezTo>
                    <a:pt x="3" y="12"/>
                    <a:pt x="6" y="19"/>
                    <a:pt x="10" y="26"/>
                  </a:cubicBezTo>
                  <a:cubicBezTo>
                    <a:pt x="11"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 name="Freeform 434"/>
            <p:cNvSpPr>
              <a:spLocks/>
            </p:cNvSpPr>
            <p:nvPr/>
          </p:nvSpPr>
          <p:spPr bwMode="auto">
            <a:xfrm>
              <a:off x="4744" y="3511"/>
              <a:ext cx="34" cy="82"/>
            </a:xfrm>
            <a:custGeom>
              <a:avLst/>
              <a:gdLst>
                <a:gd name="T0" fmla="*/ 16 w 19"/>
                <a:gd name="T1" fmla="*/ 37 h 44"/>
                <a:gd name="T2" fmla="*/ 12 w 19"/>
                <a:gd name="T3" fmla="*/ 8 h 44"/>
                <a:gd name="T4" fmla="*/ 7 w 19"/>
                <a:gd name="T5" fmla="*/ 4 h 44"/>
                <a:gd name="T6" fmla="*/ 11 w 19"/>
                <a:gd name="T7" fmla="*/ 40 h 44"/>
                <a:gd name="T8" fmla="*/ 16 w 19"/>
                <a:gd name="T9" fmla="*/ 37 h 44"/>
              </a:gdLst>
              <a:ahLst/>
              <a:cxnLst>
                <a:cxn ang="0">
                  <a:pos x="T0" y="T1"/>
                </a:cxn>
                <a:cxn ang="0">
                  <a:pos x="T2" y="T3"/>
                </a:cxn>
                <a:cxn ang="0">
                  <a:pos x="T4" y="T5"/>
                </a:cxn>
                <a:cxn ang="0">
                  <a:pos x="T6" y="T7"/>
                </a:cxn>
                <a:cxn ang="0">
                  <a:pos x="T8" y="T9"/>
                </a:cxn>
              </a:cxnLst>
              <a:rect l="0" t="0" r="r" b="b"/>
              <a:pathLst>
                <a:path w="19" h="44">
                  <a:moveTo>
                    <a:pt x="16" y="37"/>
                  </a:moveTo>
                  <a:cubicBezTo>
                    <a:pt x="11" y="27"/>
                    <a:pt x="8" y="18"/>
                    <a:pt x="12" y="8"/>
                  </a:cubicBezTo>
                  <a:cubicBezTo>
                    <a:pt x="14" y="4"/>
                    <a:pt x="8" y="0"/>
                    <a:pt x="7" y="4"/>
                  </a:cubicBezTo>
                  <a:cubicBezTo>
                    <a:pt x="0" y="17"/>
                    <a:pt x="3" y="29"/>
                    <a:pt x="11" y="40"/>
                  </a:cubicBezTo>
                  <a:cubicBezTo>
                    <a:pt x="13" y="44"/>
                    <a:pt x="19"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 name="Freeform 435"/>
            <p:cNvSpPr>
              <a:spLocks/>
            </p:cNvSpPr>
            <p:nvPr/>
          </p:nvSpPr>
          <p:spPr bwMode="auto">
            <a:xfrm>
              <a:off x="4860" y="3535"/>
              <a:ext cx="17" cy="62"/>
            </a:xfrm>
            <a:custGeom>
              <a:avLst/>
              <a:gdLst>
                <a:gd name="T0" fmla="*/ 2 w 10"/>
                <a:gd name="T1" fmla="*/ 4 h 33"/>
                <a:gd name="T2" fmla="*/ 3 w 10"/>
                <a:gd name="T3" fmla="*/ 29 h 33"/>
                <a:gd name="T4" fmla="*/ 9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3" y="29"/>
                  </a:cubicBezTo>
                  <a:cubicBezTo>
                    <a:pt x="4" y="33"/>
                    <a:pt x="9" y="31"/>
                    <a:pt x="9" y="27"/>
                  </a:cubicBezTo>
                  <a:cubicBezTo>
                    <a:pt x="8" y="20"/>
                    <a:pt x="7" y="13"/>
                    <a:pt x="9" y="6"/>
                  </a:cubicBezTo>
                  <a:cubicBezTo>
                    <a:pt x="10" y="2"/>
                    <a:pt x="4"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 name="Freeform 436"/>
            <p:cNvSpPr>
              <a:spLocks/>
            </p:cNvSpPr>
            <p:nvPr/>
          </p:nvSpPr>
          <p:spPr bwMode="auto">
            <a:xfrm>
              <a:off x="5079" y="3509"/>
              <a:ext cx="27" cy="94"/>
            </a:xfrm>
            <a:custGeom>
              <a:avLst/>
              <a:gdLst>
                <a:gd name="T0" fmla="*/ 11 w 15"/>
                <a:gd name="T1" fmla="*/ 27 h 50"/>
                <a:gd name="T2" fmla="*/ 14 w 15"/>
                <a:gd name="T3" fmla="*/ 6 h 50"/>
                <a:gd name="T4" fmla="*/ 7 w 15"/>
                <a:gd name="T5" fmla="*/ 4 h 50"/>
                <a:gd name="T6" fmla="*/ 5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2" y="20"/>
                    <a:pt x="12" y="13"/>
                    <a:pt x="14" y="6"/>
                  </a:cubicBezTo>
                  <a:cubicBezTo>
                    <a:pt x="15" y="1"/>
                    <a:pt x="8" y="0"/>
                    <a:pt x="7" y="4"/>
                  </a:cubicBezTo>
                  <a:cubicBezTo>
                    <a:pt x="6" y="8"/>
                    <a:pt x="5" y="11"/>
                    <a:pt x="5" y="15"/>
                  </a:cubicBezTo>
                  <a:cubicBezTo>
                    <a:pt x="4" y="15"/>
                    <a:pt x="4" y="16"/>
                    <a:pt x="3" y="16"/>
                  </a:cubicBezTo>
                  <a:cubicBezTo>
                    <a:pt x="0" y="27"/>
                    <a:pt x="0" y="36"/>
                    <a:pt x="5" y="46"/>
                  </a:cubicBezTo>
                  <a:cubicBezTo>
                    <a:pt x="7" y="50"/>
                    <a:pt x="13" y="46"/>
                    <a:pt x="11" y="42"/>
                  </a:cubicBezTo>
                  <a:cubicBezTo>
                    <a:pt x="10" y="38"/>
                    <a:pt x="9" y="34"/>
                    <a:pt x="8"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 name="Freeform 437"/>
            <p:cNvSpPr>
              <a:spLocks/>
            </p:cNvSpPr>
            <p:nvPr/>
          </p:nvSpPr>
          <p:spPr bwMode="auto">
            <a:xfrm>
              <a:off x="5117" y="3533"/>
              <a:ext cx="14" cy="60"/>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 name="Freeform 438"/>
            <p:cNvSpPr>
              <a:spLocks/>
            </p:cNvSpPr>
            <p:nvPr/>
          </p:nvSpPr>
          <p:spPr bwMode="auto">
            <a:xfrm>
              <a:off x="5127" y="3524"/>
              <a:ext cx="34" cy="101"/>
            </a:xfrm>
            <a:custGeom>
              <a:avLst/>
              <a:gdLst>
                <a:gd name="T0" fmla="*/ 18 w 19"/>
                <a:gd name="T1" fmla="*/ 47 h 54"/>
                <a:gd name="T2" fmla="*/ 12 w 19"/>
                <a:gd name="T3" fmla="*/ 15 h 54"/>
                <a:gd name="T4" fmla="*/ 12 w 19"/>
                <a:gd name="T5" fmla="*/ 13 h 54"/>
                <a:gd name="T6" fmla="*/ 12 w 19"/>
                <a:gd name="T7" fmla="*/ 4 h 54"/>
                <a:gd name="T8" fmla="*/ 8 w 19"/>
                <a:gd name="T9" fmla="*/ 4 h 54"/>
                <a:gd name="T10" fmla="*/ 8 w 19"/>
                <a:gd name="T11" fmla="*/ 13 h 54"/>
                <a:gd name="T12" fmla="*/ 7 w 19"/>
                <a:gd name="T13" fmla="*/ 14 h 54"/>
                <a:gd name="T14" fmla="*/ 6 w 19"/>
                <a:gd name="T15" fmla="*/ 23 h 54"/>
                <a:gd name="T16" fmla="*/ 5 w 19"/>
                <a:gd name="T17" fmla="*/ 23 h 54"/>
                <a:gd name="T18" fmla="*/ 1 w 19"/>
                <a:gd name="T19" fmla="*/ 40 h 54"/>
                <a:gd name="T20" fmla="*/ 2 w 19"/>
                <a:gd name="T21" fmla="*/ 40 h 54"/>
                <a:gd name="T22" fmla="*/ 6 w 19"/>
                <a:gd name="T23" fmla="*/ 26 h 54"/>
                <a:gd name="T24" fmla="*/ 10 w 19"/>
                <a:gd name="T25" fmla="*/ 49 h 54"/>
                <a:gd name="T26" fmla="*/ 18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8" y="47"/>
                  </a:moveTo>
                  <a:cubicBezTo>
                    <a:pt x="14" y="36"/>
                    <a:pt x="14" y="25"/>
                    <a:pt x="12" y="15"/>
                  </a:cubicBezTo>
                  <a:cubicBezTo>
                    <a:pt x="12" y="14"/>
                    <a:pt x="12" y="13"/>
                    <a:pt x="12" y="13"/>
                  </a:cubicBezTo>
                  <a:cubicBezTo>
                    <a:pt x="12" y="10"/>
                    <a:pt x="12" y="8"/>
                    <a:pt x="12" y="4"/>
                  </a:cubicBezTo>
                  <a:cubicBezTo>
                    <a:pt x="12" y="0"/>
                    <a:pt x="8" y="0"/>
                    <a:pt x="8" y="4"/>
                  </a:cubicBezTo>
                  <a:cubicBezTo>
                    <a:pt x="8" y="8"/>
                    <a:pt x="8" y="10"/>
                    <a:pt x="8" y="13"/>
                  </a:cubicBezTo>
                  <a:cubicBezTo>
                    <a:pt x="7" y="13"/>
                    <a:pt x="7" y="14"/>
                    <a:pt x="7" y="14"/>
                  </a:cubicBezTo>
                  <a:cubicBezTo>
                    <a:pt x="7" y="17"/>
                    <a:pt x="6" y="20"/>
                    <a:pt x="6" y="23"/>
                  </a:cubicBezTo>
                  <a:cubicBezTo>
                    <a:pt x="6" y="22"/>
                    <a:pt x="5" y="22"/>
                    <a:pt x="5" y="23"/>
                  </a:cubicBezTo>
                  <a:cubicBezTo>
                    <a:pt x="3" y="29"/>
                    <a:pt x="2" y="34"/>
                    <a:pt x="1" y="40"/>
                  </a:cubicBezTo>
                  <a:cubicBezTo>
                    <a:pt x="0" y="41"/>
                    <a:pt x="2" y="41"/>
                    <a:pt x="2" y="40"/>
                  </a:cubicBezTo>
                  <a:cubicBezTo>
                    <a:pt x="4" y="35"/>
                    <a:pt x="5" y="30"/>
                    <a:pt x="6" y="26"/>
                  </a:cubicBezTo>
                  <a:cubicBezTo>
                    <a:pt x="6" y="34"/>
                    <a:pt x="7" y="42"/>
                    <a:pt x="10" y="49"/>
                  </a:cubicBezTo>
                  <a:cubicBezTo>
                    <a:pt x="12" y="54"/>
                    <a:pt x="19"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 name="Freeform 439"/>
            <p:cNvSpPr>
              <a:spLocks/>
            </p:cNvSpPr>
            <p:nvPr/>
          </p:nvSpPr>
          <p:spPr bwMode="auto">
            <a:xfrm>
              <a:off x="5172" y="3574"/>
              <a:ext cx="10" cy="55"/>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 name="Freeform 440"/>
            <p:cNvSpPr>
              <a:spLocks/>
            </p:cNvSpPr>
            <p:nvPr/>
          </p:nvSpPr>
          <p:spPr bwMode="auto">
            <a:xfrm>
              <a:off x="5184" y="3533"/>
              <a:ext cx="18" cy="75"/>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 name="Freeform 441"/>
            <p:cNvSpPr>
              <a:spLocks/>
            </p:cNvSpPr>
            <p:nvPr/>
          </p:nvSpPr>
          <p:spPr bwMode="auto">
            <a:xfrm>
              <a:off x="5202" y="3528"/>
              <a:ext cx="28" cy="105"/>
            </a:xfrm>
            <a:custGeom>
              <a:avLst/>
              <a:gdLst>
                <a:gd name="T0" fmla="*/ 7 w 16"/>
                <a:gd name="T1" fmla="*/ 5 h 56"/>
                <a:gd name="T2" fmla="*/ 4 w 16"/>
                <a:gd name="T3" fmla="*/ 12 h 56"/>
                <a:gd name="T4" fmla="*/ 4 w 16"/>
                <a:gd name="T5" fmla="*/ 11 h 56"/>
                <a:gd name="T6" fmla="*/ 1 w 16"/>
                <a:gd name="T7" fmla="*/ 11 h 56"/>
                <a:gd name="T8" fmla="*/ 2 w 16"/>
                <a:gd name="T9" fmla="*/ 19 h 56"/>
                <a:gd name="T10" fmla="*/ 6 w 16"/>
                <a:gd name="T11" fmla="*/ 54 h 56"/>
                <a:gd name="T12" fmla="*/ 12 w 16"/>
                <a:gd name="T13" fmla="*/ 52 h 56"/>
                <a:gd name="T14" fmla="*/ 14 w 16"/>
                <a:gd name="T15" fmla="*/ 9 h 56"/>
                <a:gd name="T16" fmla="*/ 7 w 16"/>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6">
                  <a:moveTo>
                    <a:pt x="7" y="5"/>
                  </a:moveTo>
                  <a:cubicBezTo>
                    <a:pt x="6" y="7"/>
                    <a:pt x="5" y="9"/>
                    <a:pt x="4" y="12"/>
                  </a:cubicBezTo>
                  <a:cubicBezTo>
                    <a:pt x="4" y="11"/>
                    <a:pt x="4" y="11"/>
                    <a:pt x="4" y="11"/>
                  </a:cubicBezTo>
                  <a:cubicBezTo>
                    <a:pt x="3" y="9"/>
                    <a:pt x="1" y="10"/>
                    <a:pt x="1" y="11"/>
                  </a:cubicBezTo>
                  <a:cubicBezTo>
                    <a:pt x="1" y="14"/>
                    <a:pt x="2" y="17"/>
                    <a:pt x="2" y="19"/>
                  </a:cubicBezTo>
                  <a:cubicBezTo>
                    <a:pt x="0" y="31"/>
                    <a:pt x="1" y="43"/>
                    <a:pt x="6" y="54"/>
                  </a:cubicBezTo>
                  <a:cubicBezTo>
                    <a:pt x="7" y="56"/>
                    <a:pt x="12" y="55"/>
                    <a:pt x="12" y="52"/>
                  </a:cubicBezTo>
                  <a:cubicBezTo>
                    <a:pt x="11" y="38"/>
                    <a:pt x="9" y="23"/>
                    <a:pt x="14" y="9"/>
                  </a:cubicBezTo>
                  <a:cubicBezTo>
                    <a:pt x="16"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 name="Freeform 442"/>
            <p:cNvSpPr>
              <a:spLocks/>
            </p:cNvSpPr>
            <p:nvPr/>
          </p:nvSpPr>
          <p:spPr bwMode="auto">
            <a:xfrm>
              <a:off x="5166" y="3513"/>
              <a:ext cx="14" cy="67"/>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 name="Freeform 443"/>
            <p:cNvSpPr>
              <a:spLocks/>
            </p:cNvSpPr>
            <p:nvPr/>
          </p:nvSpPr>
          <p:spPr bwMode="auto">
            <a:xfrm>
              <a:off x="5227" y="3528"/>
              <a:ext cx="26" cy="75"/>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 name="Freeform 444"/>
            <p:cNvSpPr>
              <a:spLocks/>
            </p:cNvSpPr>
            <p:nvPr/>
          </p:nvSpPr>
          <p:spPr bwMode="auto">
            <a:xfrm>
              <a:off x="5267" y="3558"/>
              <a:ext cx="15" cy="60"/>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 name="Freeform 445"/>
            <p:cNvSpPr>
              <a:spLocks/>
            </p:cNvSpPr>
            <p:nvPr/>
          </p:nvSpPr>
          <p:spPr bwMode="auto">
            <a:xfrm>
              <a:off x="5328" y="3507"/>
              <a:ext cx="24" cy="99"/>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3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3" y="48"/>
                  </a:cubicBezTo>
                  <a:cubicBezTo>
                    <a:pt x="11" y="43"/>
                    <a:pt x="9" y="38"/>
                    <a:pt x="8" y="32"/>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9" name="Freeform 446"/>
            <p:cNvSpPr>
              <a:spLocks/>
            </p:cNvSpPr>
            <p:nvPr/>
          </p:nvSpPr>
          <p:spPr bwMode="auto">
            <a:xfrm>
              <a:off x="5358" y="3505"/>
              <a:ext cx="28" cy="88"/>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0" name="Freeform 447"/>
            <p:cNvSpPr>
              <a:spLocks/>
            </p:cNvSpPr>
            <p:nvPr/>
          </p:nvSpPr>
          <p:spPr bwMode="auto">
            <a:xfrm>
              <a:off x="5391" y="3520"/>
              <a:ext cx="15" cy="85"/>
            </a:xfrm>
            <a:custGeom>
              <a:avLst/>
              <a:gdLst>
                <a:gd name="T0" fmla="*/ 6 w 8"/>
                <a:gd name="T1" fmla="*/ 3 h 45"/>
                <a:gd name="T2" fmla="*/ 2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6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6" y="3"/>
                  </a:moveTo>
                  <a:cubicBezTo>
                    <a:pt x="6" y="0"/>
                    <a:pt x="3"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7" y="45"/>
                    <a:pt x="7" y="42"/>
                  </a:cubicBezTo>
                  <a:cubicBezTo>
                    <a:pt x="8"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 name="Freeform 448"/>
            <p:cNvSpPr>
              <a:spLocks/>
            </p:cNvSpPr>
            <p:nvPr/>
          </p:nvSpPr>
          <p:spPr bwMode="auto">
            <a:xfrm>
              <a:off x="5430" y="3499"/>
              <a:ext cx="32" cy="90"/>
            </a:xfrm>
            <a:custGeom>
              <a:avLst/>
              <a:gdLst>
                <a:gd name="T0" fmla="*/ 18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29 h 48"/>
                <a:gd name="T16" fmla="*/ 0 w 18"/>
                <a:gd name="T17" fmla="*/ 30 h 48"/>
                <a:gd name="T18" fmla="*/ 0 w 18"/>
                <a:gd name="T19" fmla="*/ 43 h 48"/>
                <a:gd name="T20" fmla="*/ 2 w 18"/>
                <a:gd name="T21" fmla="*/ 43 h 48"/>
                <a:gd name="T22" fmla="*/ 8 w 18"/>
                <a:gd name="T23" fmla="*/ 43 h 48"/>
                <a:gd name="T24" fmla="*/ 8 w 18"/>
                <a:gd name="T25" fmla="*/ 42 h 48"/>
                <a:gd name="T26" fmla="*/ 8 w 18"/>
                <a:gd name="T27" fmla="*/ 45 h 48"/>
                <a:gd name="T28" fmla="*/ 13 w 18"/>
                <a:gd name="T29" fmla="*/ 46 h 48"/>
                <a:gd name="T30" fmla="*/ 18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2" y="21"/>
                    <a:pt x="1" y="29"/>
                  </a:cubicBezTo>
                  <a:cubicBezTo>
                    <a:pt x="1" y="29"/>
                    <a:pt x="0" y="29"/>
                    <a:pt x="0" y="30"/>
                  </a:cubicBezTo>
                  <a:cubicBezTo>
                    <a:pt x="0" y="34"/>
                    <a:pt x="0" y="39"/>
                    <a:pt x="0" y="43"/>
                  </a:cubicBezTo>
                  <a:cubicBezTo>
                    <a:pt x="0" y="44"/>
                    <a:pt x="1" y="44"/>
                    <a:pt x="2"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 name="Freeform 449"/>
            <p:cNvSpPr>
              <a:spLocks/>
            </p:cNvSpPr>
            <p:nvPr/>
          </p:nvSpPr>
          <p:spPr bwMode="auto">
            <a:xfrm>
              <a:off x="5496" y="3528"/>
              <a:ext cx="9" cy="61"/>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 name="Freeform 450"/>
            <p:cNvSpPr>
              <a:spLocks/>
            </p:cNvSpPr>
            <p:nvPr/>
          </p:nvSpPr>
          <p:spPr bwMode="auto">
            <a:xfrm>
              <a:off x="5523" y="3520"/>
              <a:ext cx="24" cy="77"/>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1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3" y="14"/>
                    <a:pt x="3" y="22"/>
                    <a:pt x="3" y="30"/>
                  </a:cubicBezTo>
                  <a:cubicBezTo>
                    <a:pt x="3" y="31"/>
                    <a:pt x="4" y="32"/>
                    <a:pt x="5" y="32"/>
                  </a:cubicBezTo>
                  <a:cubicBezTo>
                    <a:pt x="5" y="34"/>
                    <a:pt x="5" y="36"/>
                    <a:pt x="5" y="38"/>
                  </a:cubicBezTo>
                  <a:cubicBezTo>
                    <a:pt x="6" y="41"/>
                    <a:pt x="10" y="41"/>
                    <a:pt x="11" y="38"/>
                  </a:cubicBezTo>
                  <a:cubicBezTo>
                    <a:pt x="12"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 name="Freeform 451"/>
            <p:cNvSpPr>
              <a:spLocks/>
            </p:cNvSpPr>
            <p:nvPr/>
          </p:nvSpPr>
          <p:spPr bwMode="auto">
            <a:xfrm>
              <a:off x="5553" y="3520"/>
              <a:ext cx="28" cy="98"/>
            </a:xfrm>
            <a:custGeom>
              <a:avLst/>
              <a:gdLst>
                <a:gd name="T0" fmla="*/ 8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8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4"/>
                  </a:moveTo>
                  <a:cubicBezTo>
                    <a:pt x="7" y="6"/>
                    <a:pt x="7" y="9"/>
                    <a:pt x="6" y="11"/>
                  </a:cubicBezTo>
                  <a:cubicBezTo>
                    <a:pt x="5" y="10"/>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4"/>
                    <a:pt x="13" y="20"/>
                    <a:pt x="15" y="5"/>
                  </a:cubicBezTo>
                  <a:cubicBezTo>
                    <a:pt x="16" y="1"/>
                    <a:pt x="8" y="0"/>
                    <a:pt x="8"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 name="Freeform 452"/>
            <p:cNvSpPr>
              <a:spLocks/>
            </p:cNvSpPr>
            <p:nvPr/>
          </p:nvSpPr>
          <p:spPr bwMode="auto">
            <a:xfrm>
              <a:off x="5473" y="3528"/>
              <a:ext cx="21" cy="86"/>
            </a:xfrm>
            <a:custGeom>
              <a:avLst/>
              <a:gdLst>
                <a:gd name="T0" fmla="*/ 8 w 12"/>
                <a:gd name="T1" fmla="*/ 7 h 46"/>
                <a:gd name="T2" fmla="*/ 7 w 12"/>
                <a:gd name="T3" fmla="*/ 3 h 46"/>
                <a:gd name="T4" fmla="*/ 4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8" y="4"/>
                    <a:pt x="7" y="3"/>
                  </a:cubicBezTo>
                  <a:cubicBezTo>
                    <a:pt x="7" y="0"/>
                    <a:pt x="3" y="1"/>
                    <a:pt x="4" y="4"/>
                  </a:cubicBezTo>
                  <a:cubicBezTo>
                    <a:pt x="4" y="5"/>
                    <a:pt x="4" y="6"/>
                    <a:pt x="5" y="8"/>
                  </a:cubicBezTo>
                  <a:cubicBezTo>
                    <a:pt x="4" y="8"/>
                    <a:pt x="3"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 name="Freeform 453"/>
            <p:cNvSpPr>
              <a:spLocks/>
            </p:cNvSpPr>
            <p:nvPr/>
          </p:nvSpPr>
          <p:spPr bwMode="auto">
            <a:xfrm>
              <a:off x="5305" y="3531"/>
              <a:ext cx="23" cy="53"/>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 name="Freeform 454"/>
            <p:cNvSpPr>
              <a:spLocks/>
            </p:cNvSpPr>
            <p:nvPr/>
          </p:nvSpPr>
          <p:spPr bwMode="auto">
            <a:xfrm>
              <a:off x="5260" y="3511"/>
              <a:ext cx="32" cy="82"/>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4" y="4"/>
                    <a:pt x="8" y="0"/>
                    <a:pt x="6" y="4"/>
                  </a:cubicBezTo>
                  <a:cubicBezTo>
                    <a:pt x="0" y="17"/>
                    <a:pt x="3" y="29"/>
                    <a:pt x="10" y="40"/>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 name="Freeform 455"/>
            <p:cNvSpPr>
              <a:spLocks/>
            </p:cNvSpPr>
            <p:nvPr/>
          </p:nvSpPr>
          <p:spPr bwMode="auto">
            <a:xfrm>
              <a:off x="5375" y="3535"/>
              <a:ext cx="18" cy="62"/>
            </a:xfrm>
            <a:custGeom>
              <a:avLst/>
              <a:gdLst>
                <a:gd name="T0" fmla="*/ 2 w 10"/>
                <a:gd name="T1" fmla="*/ 4 h 33"/>
                <a:gd name="T2" fmla="*/ 2 w 10"/>
                <a:gd name="T3" fmla="*/ 29 h 33"/>
                <a:gd name="T4" fmla="*/ 8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2" y="29"/>
                  </a:cubicBezTo>
                  <a:cubicBezTo>
                    <a:pt x="4" y="33"/>
                    <a:pt x="9" y="31"/>
                    <a:pt x="8" y="27"/>
                  </a:cubicBezTo>
                  <a:cubicBezTo>
                    <a:pt x="7" y="20"/>
                    <a:pt x="7" y="13"/>
                    <a:pt x="9" y="6"/>
                  </a:cubicBezTo>
                  <a:cubicBezTo>
                    <a:pt x="10" y="2"/>
                    <a:pt x="3"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 name="Freeform 456"/>
            <p:cNvSpPr>
              <a:spLocks/>
            </p:cNvSpPr>
            <p:nvPr/>
          </p:nvSpPr>
          <p:spPr bwMode="auto">
            <a:xfrm>
              <a:off x="5595" y="3509"/>
              <a:ext cx="27" cy="94"/>
            </a:xfrm>
            <a:custGeom>
              <a:avLst/>
              <a:gdLst>
                <a:gd name="T0" fmla="*/ 11 w 15"/>
                <a:gd name="T1" fmla="*/ 27 h 50"/>
                <a:gd name="T2" fmla="*/ 13 w 15"/>
                <a:gd name="T3" fmla="*/ 6 h 50"/>
                <a:gd name="T4" fmla="*/ 6 w 15"/>
                <a:gd name="T5" fmla="*/ 4 h 50"/>
                <a:gd name="T6" fmla="*/ 4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4" y="15"/>
                  </a:cubicBezTo>
                  <a:cubicBezTo>
                    <a:pt x="4" y="15"/>
                    <a:pt x="3" y="16"/>
                    <a:pt x="3" y="16"/>
                  </a:cubicBezTo>
                  <a:cubicBezTo>
                    <a:pt x="0" y="27"/>
                    <a:pt x="0" y="36"/>
                    <a:pt x="5" y="46"/>
                  </a:cubicBezTo>
                  <a:cubicBezTo>
                    <a:pt x="7" y="50"/>
                    <a:pt x="13" y="46"/>
                    <a:pt x="11" y="42"/>
                  </a:cubicBezTo>
                  <a:cubicBezTo>
                    <a:pt x="9" y="38"/>
                    <a:pt x="8" y="34"/>
                    <a:pt x="8" y="30"/>
                  </a:cubicBezTo>
                  <a:cubicBezTo>
                    <a:pt x="9"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 name="Freeform 457"/>
            <p:cNvSpPr>
              <a:spLocks/>
            </p:cNvSpPr>
            <p:nvPr/>
          </p:nvSpPr>
          <p:spPr bwMode="auto">
            <a:xfrm>
              <a:off x="5633" y="3533"/>
              <a:ext cx="14" cy="60"/>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2"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 name="Freeform 458"/>
            <p:cNvSpPr>
              <a:spLocks/>
            </p:cNvSpPr>
            <p:nvPr/>
          </p:nvSpPr>
          <p:spPr bwMode="auto">
            <a:xfrm>
              <a:off x="5643" y="3524"/>
              <a:ext cx="34" cy="101"/>
            </a:xfrm>
            <a:custGeom>
              <a:avLst/>
              <a:gdLst>
                <a:gd name="T0" fmla="*/ 17 w 19"/>
                <a:gd name="T1" fmla="*/ 47 h 54"/>
                <a:gd name="T2" fmla="*/ 12 w 19"/>
                <a:gd name="T3" fmla="*/ 15 h 54"/>
                <a:gd name="T4" fmla="*/ 12 w 19"/>
                <a:gd name="T5" fmla="*/ 13 h 54"/>
                <a:gd name="T6" fmla="*/ 11 w 19"/>
                <a:gd name="T7" fmla="*/ 4 h 54"/>
                <a:gd name="T8" fmla="*/ 7 w 19"/>
                <a:gd name="T9" fmla="*/ 4 h 54"/>
                <a:gd name="T10" fmla="*/ 7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9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3" y="25"/>
                    <a:pt x="12" y="15"/>
                  </a:cubicBezTo>
                  <a:cubicBezTo>
                    <a:pt x="12" y="14"/>
                    <a:pt x="12" y="13"/>
                    <a:pt x="12" y="13"/>
                  </a:cubicBezTo>
                  <a:cubicBezTo>
                    <a:pt x="11" y="10"/>
                    <a:pt x="11" y="8"/>
                    <a:pt x="11" y="4"/>
                  </a:cubicBezTo>
                  <a:cubicBezTo>
                    <a:pt x="11" y="0"/>
                    <a:pt x="7" y="0"/>
                    <a:pt x="7" y="4"/>
                  </a:cubicBezTo>
                  <a:cubicBezTo>
                    <a:pt x="7" y="8"/>
                    <a:pt x="7" y="10"/>
                    <a:pt x="7" y="13"/>
                  </a:cubicBezTo>
                  <a:cubicBezTo>
                    <a:pt x="7" y="13"/>
                    <a:pt x="7" y="14"/>
                    <a:pt x="7" y="14"/>
                  </a:cubicBezTo>
                  <a:cubicBezTo>
                    <a:pt x="6" y="17"/>
                    <a:pt x="6" y="20"/>
                    <a:pt x="6" y="23"/>
                  </a:cubicBezTo>
                  <a:cubicBezTo>
                    <a:pt x="5" y="22"/>
                    <a:pt x="4" y="22"/>
                    <a:pt x="4" y="23"/>
                  </a:cubicBezTo>
                  <a:cubicBezTo>
                    <a:pt x="3" y="29"/>
                    <a:pt x="2" y="34"/>
                    <a:pt x="0" y="40"/>
                  </a:cubicBezTo>
                  <a:cubicBezTo>
                    <a:pt x="0" y="41"/>
                    <a:pt x="2" y="41"/>
                    <a:pt x="2" y="40"/>
                  </a:cubicBezTo>
                  <a:cubicBezTo>
                    <a:pt x="4" y="35"/>
                    <a:pt x="4" y="30"/>
                    <a:pt x="6" y="26"/>
                  </a:cubicBezTo>
                  <a:cubicBezTo>
                    <a:pt x="5" y="34"/>
                    <a:pt x="6" y="42"/>
                    <a:pt x="9"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 name="Freeform 459"/>
            <p:cNvSpPr>
              <a:spLocks/>
            </p:cNvSpPr>
            <p:nvPr/>
          </p:nvSpPr>
          <p:spPr bwMode="auto">
            <a:xfrm>
              <a:off x="5688" y="3574"/>
              <a:ext cx="10" cy="55"/>
            </a:xfrm>
            <a:custGeom>
              <a:avLst/>
              <a:gdLst>
                <a:gd name="T0" fmla="*/ 5 w 6"/>
                <a:gd name="T1" fmla="*/ 4 h 29"/>
                <a:gd name="T2" fmla="*/ 0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0" y="3"/>
                  </a:cubicBezTo>
                  <a:cubicBezTo>
                    <a:pt x="0" y="11"/>
                    <a:pt x="0" y="21"/>
                    <a:pt x="0" y="25"/>
                  </a:cubicBezTo>
                  <a:cubicBezTo>
                    <a:pt x="0" y="29"/>
                    <a:pt x="6" y="29"/>
                    <a:pt x="6" y="25"/>
                  </a:cubicBezTo>
                  <a:cubicBezTo>
                    <a:pt x="6" y="21"/>
                    <a:pt x="5"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 name="Freeform 460"/>
            <p:cNvSpPr>
              <a:spLocks/>
            </p:cNvSpPr>
            <p:nvPr/>
          </p:nvSpPr>
          <p:spPr bwMode="auto">
            <a:xfrm>
              <a:off x="5700" y="3533"/>
              <a:ext cx="18" cy="75"/>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4"/>
                    <a:pt x="9"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 name="Freeform 461"/>
            <p:cNvSpPr>
              <a:spLocks/>
            </p:cNvSpPr>
            <p:nvPr/>
          </p:nvSpPr>
          <p:spPr bwMode="auto">
            <a:xfrm>
              <a:off x="5716" y="3528"/>
              <a:ext cx="30" cy="105"/>
            </a:xfrm>
            <a:custGeom>
              <a:avLst/>
              <a:gdLst>
                <a:gd name="T0" fmla="*/ 7 w 17"/>
                <a:gd name="T1" fmla="*/ 5 h 56"/>
                <a:gd name="T2" fmla="*/ 5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5" y="12"/>
                  </a:cubicBezTo>
                  <a:cubicBezTo>
                    <a:pt x="4" y="11"/>
                    <a:pt x="4" y="11"/>
                    <a:pt x="4" y="11"/>
                  </a:cubicBezTo>
                  <a:cubicBezTo>
                    <a:pt x="4" y="9"/>
                    <a:pt x="1" y="10"/>
                    <a:pt x="1" y="11"/>
                  </a:cubicBezTo>
                  <a:cubicBezTo>
                    <a:pt x="2" y="14"/>
                    <a:pt x="2" y="17"/>
                    <a:pt x="2" y="19"/>
                  </a:cubicBezTo>
                  <a:cubicBezTo>
                    <a:pt x="0" y="31"/>
                    <a:pt x="1" y="43"/>
                    <a:pt x="6"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 name="Freeform 462"/>
            <p:cNvSpPr>
              <a:spLocks/>
            </p:cNvSpPr>
            <p:nvPr/>
          </p:nvSpPr>
          <p:spPr bwMode="auto">
            <a:xfrm>
              <a:off x="5682" y="3513"/>
              <a:ext cx="14" cy="67"/>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6" name="Freeform 463"/>
            <p:cNvSpPr>
              <a:spLocks/>
            </p:cNvSpPr>
            <p:nvPr/>
          </p:nvSpPr>
          <p:spPr bwMode="auto">
            <a:xfrm>
              <a:off x="5742" y="3528"/>
              <a:ext cx="27" cy="75"/>
            </a:xfrm>
            <a:custGeom>
              <a:avLst/>
              <a:gdLst>
                <a:gd name="T0" fmla="*/ 4 w 15"/>
                <a:gd name="T1" fmla="*/ 5 h 40"/>
                <a:gd name="T2" fmla="*/ 3 w 15"/>
                <a:gd name="T3" fmla="*/ 37 h 40"/>
                <a:gd name="T4" fmla="*/ 9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4" y="40"/>
                    <a:pt x="10" y="39"/>
                    <a:pt x="9"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7" name="Freeform 464"/>
            <p:cNvSpPr>
              <a:spLocks/>
            </p:cNvSpPr>
            <p:nvPr/>
          </p:nvSpPr>
          <p:spPr bwMode="auto">
            <a:xfrm>
              <a:off x="5783" y="3558"/>
              <a:ext cx="14" cy="60"/>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8" name="Freeform 465"/>
            <p:cNvSpPr>
              <a:spLocks/>
            </p:cNvSpPr>
            <p:nvPr/>
          </p:nvSpPr>
          <p:spPr bwMode="auto">
            <a:xfrm>
              <a:off x="5844" y="3507"/>
              <a:ext cx="23" cy="99"/>
            </a:xfrm>
            <a:custGeom>
              <a:avLst/>
              <a:gdLst>
                <a:gd name="T0" fmla="*/ 10 w 13"/>
                <a:gd name="T1" fmla="*/ 1 h 53"/>
                <a:gd name="T2" fmla="*/ 5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2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6" y="14"/>
                    <a:pt x="5" y="21"/>
                  </a:cubicBezTo>
                  <a:cubicBezTo>
                    <a:pt x="2" y="20"/>
                    <a:pt x="0" y="21"/>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0" y="43"/>
                    <a:pt x="9" y="38"/>
                    <a:pt x="8" y="32"/>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9" name="Freeform 466"/>
            <p:cNvSpPr>
              <a:spLocks/>
            </p:cNvSpPr>
            <p:nvPr/>
          </p:nvSpPr>
          <p:spPr bwMode="auto">
            <a:xfrm>
              <a:off x="5872" y="3505"/>
              <a:ext cx="30" cy="88"/>
            </a:xfrm>
            <a:custGeom>
              <a:avLst/>
              <a:gdLst>
                <a:gd name="T0" fmla="*/ 12 w 17"/>
                <a:gd name="T1" fmla="*/ 2 h 47"/>
                <a:gd name="T2" fmla="*/ 1 w 17"/>
                <a:gd name="T3" fmla="*/ 44 h 47"/>
                <a:gd name="T4" fmla="*/ 7 w 17"/>
                <a:gd name="T5" fmla="*/ 44 h 47"/>
                <a:gd name="T6" fmla="*/ 15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6" y="47"/>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0" name="Freeform 467"/>
            <p:cNvSpPr>
              <a:spLocks/>
            </p:cNvSpPr>
            <p:nvPr/>
          </p:nvSpPr>
          <p:spPr bwMode="auto">
            <a:xfrm>
              <a:off x="5907" y="3520"/>
              <a:ext cx="13" cy="85"/>
            </a:xfrm>
            <a:custGeom>
              <a:avLst/>
              <a:gdLst>
                <a:gd name="T0" fmla="*/ 6 w 7"/>
                <a:gd name="T1" fmla="*/ 3 h 45"/>
                <a:gd name="T2" fmla="*/ 2 w 7"/>
                <a:gd name="T3" fmla="*/ 3 h 45"/>
                <a:gd name="T4" fmla="*/ 2 w 7"/>
                <a:gd name="T5" fmla="*/ 15 h 45"/>
                <a:gd name="T6" fmla="*/ 0 w 7"/>
                <a:gd name="T7" fmla="*/ 17 h 45"/>
                <a:gd name="T8" fmla="*/ 0 w 7"/>
                <a:gd name="T9" fmla="*/ 34 h 45"/>
                <a:gd name="T10" fmla="*/ 1 w 7"/>
                <a:gd name="T11" fmla="*/ 36 h 45"/>
                <a:gd name="T12" fmla="*/ 2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1" y="36"/>
                  </a:cubicBezTo>
                  <a:cubicBezTo>
                    <a:pt x="2" y="38"/>
                    <a:pt x="2" y="40"/>
                    <a:pt x="2" y="42"/>
                  </a:cubicBezTo>
                  <a:cubicBezTo>
                    <a:pt x="2" y="45"/>
                    <a:pt x="6" y="45"/>
                    <a:pt x="6" y="42"/>
                  </a:cubicBezTo>
                  <a:cubicBezTo>
                    <a:pt x="7"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1" name="Freeform 468"/>
            <p:cNvSpPr>
              <a:spLocks/>
            </p:cNvSpPr>
            <p:nvPr/>
          </p:nvSpPr>
          <p:spPr bwMode="auto">
            <a:xfrm>
              <a:off x="5945" y="3499"/>
              <a:ext cx="33" cy="90"/>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0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0" y="4"/>
                  </a:cubicBezTo>
                  <a:cubicBezTo>
                    <a:pt x="11" y="1"/>
                    <a:pt x="5" y="0"/>
                    <a:pt x="5" y="3"/>
                  </a:cubicBezTo>
                  <a:cubicBezTo>
                    <a:pt x="3" y="12"/>
                    <a:pt x="2" y="21"/>
                    <a:pt x="2" y="29"/>
                  </a:cubicBezTo>
                  <a:cubicBezTo>
                    <a:pt x="1" y="29"/>
                    <a:pt x="0" y="29"/>
                    <a:pt x="0" y="30"/>
                  </a:cubicBezTo>
                  <a:cubicBezTo>
                    <a:pt x="0" y="34"/>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2" name="Freeform 469"/>
            <p:cNvSpPr>
              <a:spLocks/>
            </p:cNvSpPr>
            <p:nvPr/>
          </p:nvSpPr>
          <p:spPr bwMode="auto">
            <a:xfrm>
              <a:off x="6010" y="3528"/>
              <a:ext cx="11" cy="61"/>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3" name="Freeform 470"/>
            <p:cNvSpPr>
              <a:spLocks/>
            </p:cNvSpPr>
            <p:nvPr/>
          </p:nvSpPr>
          <p:spPr bwMode="auto">
            <a:xfrm>
              <a:off x="6039" y="3520"/>
              <a:ext cx="24" cy="77"/>
            </a:xfrm>
            <a:custGeom>
              <a:avLst/>
              <a:gdLst>
                <a:gd name="T0" fmla="*/ 7 w 14"/>
                <a:gd name="T1" fmla="*/ 7 h 41"/>
                <a:gd name="T2" fmla="*/ 7 w 14"/>
                <a:gd name="T3" fmla="*/ 4 h 41"/>
                <a:gd name="T4" fmla="*/ 1 w 14"/>
                <a:gd name="T5" fmla="*/ 6 h 41"/>
                <a:gd name="T6" fmla="*/ 3 w 14"/>
                <a:gd name="T7" fmla="*/ 30 h 41"/>
                <a:gd name="T8" fmla="*/ 4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2" y="14"/>
                    <a:pt x="2" y="22"/>
                    <a:pt x="3" y="30"/>
                  </a:cubicBezTo>
                  <a:cubicBezTo>
                    <a:pt x="3" y="31"/>
                    <a:pt x="3" y="32"/>
                    <a:pt x="4" y="32"/>
                  </a:cubicBezTo>
                  <a:cubicBezTo>
                    <a:pt x="5" y="34"/>
                    <a:pt x="5" y="36"/>
                    <a:pt x="5" y="38"/>
                  </a:cubicBezTo>
                  <a:cubicBezTo>
                    <a:pt x="5" y="41"/>
                    <a:pt x="10" y="41"/>
                    <a:pt x="10" y="38"/>
                  </a:cubicBezTo>
                  <a:cubicBezTo>
                    <a:pt x="11"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4" name="Freeform 471"/>
            <p:cNvSpPr>
              <a:spLocks/>
            </p:cNvSpPr>
            <p:nvPr/>
          </p:nvSpPr>
          <p:spPr bwMode="auto">
            <a:xfrm>
              <a:off x="6069" y="3520"/>
              <a:ext cx="26" cy="98"/>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5" y="10"/>
                    <a:pt x="2" y="11"/>
                    <a:pt x="2" y="13"/>
                  </a:cubicBezTo>
                  <a:cubicBezTo>
                    <a:pt x="2" y="16"/>
                    <a:pt x="3" y="20"/>
                    <a:pt x="1" y="23"/>
                  </a:cubicBezTo>
                  <a:cubicBezTo>
                    <a:pt x="0" y="24"/>
                    <a:pt x="2" y="26"/>
                    <a:pt x="4" y="25"/>
                  </a:cubicBezTo>
                  <a:cubicBezTo>
                    <a:pt x="3" y="33"/>
                    <a:pt x="3" y="41"/>
                    <a:pt x="4" y="49"/>
                  </a:cubicBezTo>
                  <a:cubicBezTo>
                    <a:pt x="4" y="52"/>
                    <a:pt x="9" y="52"/>
                    <a:pt x="10" y="49"/>
                  </a:cubicBezTo>
                  <a:cubicBezTo>
                    <a:pt x="13"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5" name="Freeform 472"/>
            <p:cNvSpPr>
              <a:spLocks/>
            </p:cNvSpPr>
            <p:nvPr/>
          </p:nvSpPr>
          <p:spPr bwMode="auto">
            <a:xfrm>
              <a:off x="5989" y="3528"/>
              <a:ext cx="21" cy="86"/>
            </a:xfrm>
            <a:custGeom>
              <a:avLst/>
              <a:gdLst>
                <a:gd name="T0" fmla="*/ 8 w 12"/>
                <a:gd name="T1" fmla="*/ 7 h 46"/>
                <a:gd name="T2" fmla="*/ 7 w 12"/>
                <a:gd name="T3" fmla="*/ 3 h 46"/>
                <a:gd name="T4" fmla="*/ 3 w 12"/>
                <a:gd name="T5" fmla="*/ 4 h 46"/>
                <a:gd name="T6" fmla="*/ 4 w 12"/>
                <a:gd name="T7" fmla="*/ 8 h 46"/>
                <a:gd name="T8" fmla="*/ 3 w 12"/>
                <a:gd name="T9" fmla="*/ 10 h 46"/>
                <a:gd name="T10" fmla="*/ 4 w 12"/>
                <a:gd name="T11" fmla="*/ 43 h 46"/>
                <a:gd name="T12" fmla="*/ 11 w 12"/>
                <a:gd name="T13" fmla="*/ 42 h 46"/>
                <a:gd name="T14" fmla="*/ 10 w 12"/>
                <a:gd name="T15" fmla="*/ 29 h 46"/>
                <a:gd name="T16" fmla="*/ 11 w 12"/>
                <a:gd name="T17" fmla="*/ 28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4" y="8"/>
                  </a:cubicBezTo>
                  <a:cubicBezTo>
                    <a:pt x="4" y="8"/>
                    <a:pt x="3" y="9"/>
                    <a:pt x="3" y="10"/>
                  </a:cubicBezTo>
                  <a:cubicBezTo>
                    <a:pt x="1" y="21"/>
                    <a:pt x="0" y="32"/>
                    <a:pt x="4" y="43"/>
                  </a:cubicBezTo>
                  <a:cubicBezTo>
                    <a:pt x="5" y="46"/>
                    <a:pt x="11" y="46"/>
                    <a:pt x="11" y="42"/>
                  </a:cubicBezTo>
                  <a:cubicBezTo>
                    <a:pt x="11" y="37"/>
                    <a:pt x="10" y="33"/>
                    <a:pt x="10" y="29"/>
                  </a:cubicBezTo>
                  <a:cubicBezTo>
                    <a:pt x="10" y="28"/>
                    <a:pt x="11" y="28"/>
                    <a:pt x="11" y="28"/>
                  </a:cubicBezTo>
                  <a:cubicBezTo>
                    <a:pt x="11" y="25"/>
                    <a:pt x="11" y="23"/>
                    <a:pt x="10" y="21"/>
                  </a:cubicBezTo>
                  <a:cubicBezTo>
                    <a:pt x="10"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6" name="Freeform 473"/>
            <p:cNvSpPr>
              <a:spLocks/>
            </p:cNvSpPr>
            <p:nvPr/>
          </p:nvSpPr>
          <p:spPr bwMode="auto">
            <a:xfrm>
              <a:off x="5820" y="3531"/>
              <a:ext cx="22" cy="53"/>
            </a:xfrm>
            <a:custGeom>
              <a:avLst/>
              <a:gdLst>
                <a:gd name="T0" fmla="*/ 12 w 12"/>
                <a:gd name="T1" fmla="*/ 25 h 28"/>
                <a:gd name="T2" fmla="*/ 4 w 12"/>
                <a:gd name="T3" fmla="*/ 3 h 28"/>
                <a:gd name="T4" fmla="*/ 0 w 12"/>
                <a:gd name="T5" fmla="*/ 4 h 28"/>
                <a:gd name="T6" fmla="*/ 9 w 12"/>
                <a:gd name="T7" fmla="*/ 26 h 28"/>
                <a:gd name="T8" fmla="*/ 12 w 12"/>
                <a:gd name="T9" fmla="*/ 25 h 28"/>
              </a:gdLst>
              <a:ahLst/>
              <a:cxnLst>
                <a:cxn ang="0">
                  <a:pos x="T0" y="T1"/>
                </a:cxn>
                <a:cxn ang="0">
                  <a:pos x="T2" y="T3"/>
                </a:cxn>
                <a:cxn ang="0">
                  <a:pos x="T4" y="T5"/>
                </a:cxn>
                <a:cxn ang="0">
                  <a:pos x="T6" y="T7"/>
                </a:cxn>
                <a:cxn ang="0">
                  <a:pos x="T8" y="T9"/>
                </a:cxn>
              </a:cxnLst>
              <a:rect l="0" t="0" r="r" b="b"/>
              <a:pathLst>
                <a:path w="12" h="28">
                  <a:moveTo>
                    <a:pt x="12" y="25"/>
                  </a:moveTo>
                  <a:cubicBezTo>
                    <a:pt x="8" y="18"/>
                    <a:pt x="6" y="10"/>
                    <a:pt x="4" y="3"/>
                  </a:cubicBezTo>
                  <a:cubicBezTo>
                    <a:pt x="3" y="0"/>
                    <a:pt x="0" y="1"/>
                    <a:pt x="0" y="4"/>
                  </a:cubicBezTo>
                  <a:cubicBezTo>
                    <a:pt x="2" y="12"/>
                    <a:pt x="5" y="19"/>
                    <a:pt x="9" y="26"/>
                  </a:cubicBezTo>
                  <a:cubicBezTo>
                    <a:pt x="10" y="28"/>
                    <a:pt x="12"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7" name="Freeform 474"/>
            <p:cNvSpPr>
              <a:spLocks/>
            </p:cNvSpPr>
            <p:nvPr/>
          </p:nvSpPr>
          <p:spPr bwMode="auto">
            <a:xfrm>
              <a:off x="5776" y="3511"/>
              <a:ext cx="32" cy="82"/>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3" y="4"/>
                    <a:pt x="8" y="0"/>
                    <a:pt x="6" y="4"/>
                  </a:cubicBezTo>
                  <a:cubicBezTo>
                    <a:pt x="0" y="17"/>
                    <a:pt x="2"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8" name="Freeform 475"/>
            <p:cNvSpPr>
              <a:spLocks/>
            </p:cNvSpPr>
            <p:nvPr/>
          </p:nvSpPr>
          <p:spPr bwMode="auto">
            <a:xfrm>
              <a:off x="5890" y="3535"/>
              <a:ext cx="17" cy="62"/>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10"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9" name="Freeform 476"/>
            <p:cNvSpPr>
              <a:spLocks/>
            </p:cNvSpPr>
            <p:nvPr/>
          </p:nvSpPr>
          <p:spPr bwMode="auto">
            <a:xfrm>
              <a:off x="6111" y="3509"/>
              <a:ext cx="25" cy="94"/>
            </a:xfrm>
            <a:custGeom>
              <a:avLst/>
              <a:gdLst>
                <a:gd name="T0" fmla="*/ 10 w 14"/>
                <a:gd name="T1" fmla="*/ 27 h 50"/>
                <a:gd name="T2" fmla="*/ 13 w 14"/>
                <a:gd name="T3" fmla="*/ 6 h 50"/>
                <a:gd name="T4" fmla="*/ 6 w 14"/>
                <a:gd name="T5" fmla="*/ 4 h 50"/>
                <a:gd name="T6" fmla="*/ 4 w 14"/>
                <a:gd name="T7" fmla="*/ 15 h 50"/>
                <a:gd name="T8" fmla="*/ 3 w 14"/>
                <a:gd name="T9" fmla="*/ 16 h 50"/>
                <a:gd name="T10" fmla="*/ 4 w 14"/>
                <a:gd name="T11" fmla="*/ 46 h 50"/>
                <a:gd name="T12" fmla="*/ 11 w 14"/>
                <a:gd name="T13" fmla="*/ 42 h 50"/>
                <a:gd name="T14" fmla="*/ 8 w 14"/>
                <a:gd name="T15" fmla="*/ 30 h 50"/>
                <a:gd name="T16" fmla="*/ 10 w 14"/>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7"/>
                  </a:moveTo>
                  <a:cubicBezTo>
                    <a:pt x="11" y="20"/>
                    <a:pt x="11" y="13"/>
                    <a:pt x="13" y="6"/>
                  </a:cubicBezTo>
                  <a:cubicBezTo>
                    <a:pt x="14" y="1"/>
                    <a:pt x="7" y="0"/>
                    <a:pt x="6" y="4"/>
                  </a:cubicBezTo>
                  <a:cubicBezTo>
                    <a:pt x="5" y="8"/>
                    <a:pt x="4" y="11"/>
                    <a:pt x="4" y="15"/>
                  </a:cubicBezTo>
                  <a:cubicBezTo>
                    <a:pt x="3" y="15"/>
                    <a:pt x="3" y="16"/>
                    <a:pt x="3" y="16"/>
                  </a:cubicBezTo>
                  <a:cubicBezTo>
                    <a:pt x="0" y="27"/>
                    <a:pt x="0" y="36"/>
                    <a:pt x="4" y="46"/>
                  </a:cubicBezTo>
                  <a:cubicBezTo>
                    <a:pt x="6" y="50"/>
                    <a:pt x="13" y="46"/>
                    <a:pt x="11" y="42"/>
                  </a:cubicBezTo>
                  <a:cubicBezTo>
                    <a:pt x="9" y="38"/>
                    <a:pt x="8" y="34"/>
                    <a:pt x="8" y="30"/>
                  </a:cubicBezTo>
                  <a:cubicBezTo>
                    <a:pt x="9" y="30"/>
                    <a:pt x="10" y="29"/>
                    <a:pt x="10"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0" name="Freeform 477"/>
            <p:cNvSpPr>
              <a:spLocks/>
            </p:cNvSpPr>
            <p:nvPr/>
          </p:nvSpPr>
          <p:spPr bwMode="auto">
            <a:xfrm>
              <a:off x="6147" y="3533"/>
              <a:ext cx="14" cy="60"/>
            </a:xfrm>
            <a:custGeom>
              <a:avLst/>
              <a:gdLst>
                <a:gd name="T0" fmla="*/ 6 w 8"/>
                <a:gd name="T1" fmla="*/ 4 h 32"/>
                <a:gd name="T2" fmla="*/ 1 w 8"/>
                <a:gd name="T3" fmla="*/ 5 h 32"/>
                <a:gd name="T4" fmla="*/ 4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4"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1" name="Freeform 478"/>
            <p:cNvSpPr>
              <a:spLocks/>
            </p:cNvSpPr>
            <p:nvPr/>
          </p:nvSpPr>
          <p:spPr bwMode="auto">
            <a:xfrm>
              <a:off x="6157" y="3524"/>
              <a:ext cx="36" cy="101"/>
            </a:xfrm>
            <a:custGeom>
              <a:avLst/>
              <a:gdLst>
                <a:gd name="T0" fmla="*/ 18 w 20"/>
                <a:gd name="T1" fmla="*/ 47 h 54"/>
                <a:gd name="T2" fmla="*/ 13 w 20"/>
                <a:gd name="T3" fmla="*/ 15 h 54"/>
                <a:gd name="T4" fmla="*/ 12 w 20"/>
                <a:gd name="T5" fmla="*/ 13 h 54"/>
                <a:gd name="T6" fmla="*/ 12 w 20"/>
                <a:gd name="T7" fmla="*/ 4 h 54"/>
                <a:gd name="T8" fmla="*/ 8 w 20"/>
                <a:gd name="T9" fmla="*/ 4 h 54"/>
                <a:gd name="T10" fmla="*/ 8 w 20"/>
                <a:gd name="T11" fmla="*/ 13 h 54"/>
                <a:gd name="T12" fmla="*/ 7 w 20"/>
                <a:gd name="T13" fmla="*/ 14 h 54"/>
                <a:gd name="T14" fmla="*/ 6 w 20"/>
                <a:gd name="T15" fmla="*/ 23 h 54"/>
                <a:gd name="T16" fmla="*/ 5 w 20"/>
                <a:gd name="T17" fmla="*/ 23 h 54"/>
                <a:gd name="T18" fmla="*/ 1 w 20"/>
                <a:gd name="T19" fmla="*/ 40 h 54"/>
                <a:gd name="T20" fmla="*/ 3 w 20"/>
                <a:gd name="T21" fmla="*/ 40 h 54"/>
                <a:gd name="T22" fmla="*/ 6 w 20"/>
                <a:gd name="T23" fmla="*/ 26 h 54"/>
                <a:gd name="T24" fmla="*/ 10 w 20"/>
                <a:gd name="T25" fmla="*/ 49 h 54"/>
                <a:gd name="T26" fmla="*/ 18 w 20"/>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4">
                  <a:moveTo>
                    <a:pt x="18" y="47"/>
                  </a:moveTo>
                  <a:cubicBezTo>
                    <a:pt x="15" y="36"/>
                    <a:pt x="14" y="25"/>
                    <a:pt x="13" y="15"/>
                  </a:cubicBezTo>
                  <a:cubicBezTo>
                    <a:pt x="13" y="14"/>
                    <a:pt x="12" y="13"/>
                    <a:pt x="12" y="13"/>
                  </a:cubicBezTo>
                  <a:cubicBezTo>
                    <a:pt x="12" y="10"/>
                    <a:pt x="12" y="8"/>
                    <a:pt x="12" y="4"/>
                  </a:cubicBezTo>
                  <a:cubicBezTo>
                    <a:pt x="12" y="0"/>
                    <a:pt x="8" y="0"/>
                    <a:pt x="8" y="4"/>
                  </a:cubicBezTo>
                  <a:cubicBezTo>
                    <a:pt x="8" y="8"/>
                    <a:pt x="8" y="10"/>
                    <a:pt x="8" y="13"/>
                  </a:cubicBezTo>
                  <a:cubicBezTo>
                    <a:pt x="8" y="13"/>
                    <a:pt x="7" y="14"/>
                    <a:pt x="7" y="14"/>
                  </a:cubicBezTo>
                  <a:cubicBezTo>
                    <a:pt x="7" y="17"/>
                    <a:pt x="7" y="20"/>
                    <a:pt x="6" y="23"/>
                  </a:cubicBezTo>
                  <a:cubicBezTo>
                    <a:pt x="6" y="22"/>
                    <a:pt x="5" y="22"/>
                    <a:pt x="5" y="23"/>
                  </a:cubicBezTo>
                  <a:cubicBezTo>
                    <a:pt x="3" y="29"/>
                    <a:pt x="3" y="34"/>
                    <a:pt x="1" y="40"/>
                  </a:cubicBezTo>
                  <a:cubicBezTo>
                    <a:pt x="0" y="41"/>
                    <a:pt x="2" y="41"/>
                    <a:pt x="3" y="40"/>
                  </a:cubicBezTo>
                  <a:cubicBezTo>
                    <a:pt x="4" y="35"/>
                    <a:pt x="5" y="30"/>
                    <a:pt x="6" y="26"/>
                  </a:cubicBezTo>
                  <a:cubicBezTo>
                    <a:pt x="6" y="34"/>
                    <a:pt x="7" y="42"/>
                    <a:pt x="10" y="49"/>
                  </a:cubicBezTo>
                  <a:cubicBezTo>
                    <a:pt x="12" y="54"/>
                    <a:pt x="20"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2" name="Freeform 479"/>
            <p:cNvSpPr>
              <a:spLocks/>
            </p:cNvSpPr>
            <p:nvPr/>
          </p:nvSpPr>
          <p:spPr bwMode="auto">
            <a:xfrm>
              <a:off x="6202" y="3574"/>
              <a:ext cx="10" cy="55"/>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1"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3" name="Freeform 480"/>
            <p:cNvSpPr>
              <a:spLocks/>
            </p:cNvSpPr>
            <p:nvPr/>
          </p:nvSpPr>
          <p:spPr bwMode="auto">
            <a:xfrm>
              <a:off x="6214" y="3533"/>
              <a:ext cx="18" cy="75"/>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9"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4" name="Freeform 481"/>
            <p:cNvSpPr>
              <a:spLocks/>
            </p:cNvSpPr>
            <p:nvPr/>
          </p:nvSpPr>
          <p:spPr bwMode="auto">
            <a:xfrm>
              <a:off x="6232" y="3528"/>
              <a:ext cx="30" cy="105"/>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1" y="14"/>
                    <a:pt x="2" y="17"/>
                    <a:pt x="2" y="19"/>
                  </a:cubicBezTo>
                  <a:cubicBezTo>
                    <a:pt x="0" y="31"/>
                    <a:pt x="1" y="43"/>
                    <a:pt x="6" y="54"/>
                  </a:cubicBezTo>
                  <a:cubicBezTo>
                    <a:pt x="7" y="56"/>
                    <a:pt x="12" y="55"/>
                    <a:pt x="12" y="52"/>
                  </a:cubicBezTo>
                  <a:cubicBezTo>
                    <a:pt x="11" y="38"/>
                    <a:pt x="9" y="23"/>
                    <a:pt x="15" y="9"/>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5" name="Freeform 482"/>
            <p:cNvSpPr>
              <a:spLocks/>
            </p:cNvSpPr>
            <p:nvPr/>
          </p:nvSpPr>
          <p:spPr bwMode="auto">
            <a:xfrm>
              <a:off x="6196" y="3513"/>
              <a:ext cx="14" cy="67"/>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6" name="Freeform 483"/>
            <p:cNvSpPr>
              <a:spLocks/>
            </p:cNvSpPr>
            <p:nvPr/>
          </p:nvSpPr>
          <p:spPr bwMode="auto">
            <a:xfrm>
              <a:off x="6257" y="3528"/>
              <a:ext cx="26" cy="75"/>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7" name="Freeform 484"/>
            <p:cNvSpPr>
              <a:spLocks/>
            </p:cNvSpPr>
            <p:nvPr/>
          </p:nvSpPr>
          <p:spPr bwMode="auto">
            <a:xfrm>
              <a:off x="6297" y="3558"/>
              <a:ext cx="15" cy="60"/>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8" name="Freeform 485"/>
            <p:cNvSpPr>
              <a:spLocks/>
            </p:cNvSpPr>
            <p:nvPr/>
          </p:nvSpPr>
          <p:spPr bwMode="auto">
            <a:xfrm>
              <a:off x="1108" y="3655"/>
              <a:ext cx="5232" cy="113"/>
            </a:xfrm>
            <a:custGeom>
              <a:avLst/>
              <a:gdLst>
                <a:gd name="T0" fmla="*/ 2945 w 2951"/>
                <a:gd name="T1" fmla="*/ 22 h 60"/>
                <a:gd name="T2" fmla="*/ 2927 w 2951"/>
                <a:gd name="T3" fmla="*/ 60 h 60"/>
                <a:gd name="T4" fmla="*/ 25 w 2951"/>
                <a:gd name="T5" fmla="*/ 60 h 60"/>
                <a:gd name="T6" fmla="*/ 6 w 2951"/>
                <a:gd name="T7" fmla="*/ 18 h 60"/>
                <a:gd name="T8" fmla="*/ 5 w 2951"/>
                <a:gd name="T9" fmla="*/ 38 h 60"/>
                <a:gd name="T10" fmla="*/ 25 w 2951"/>
                <a:gd name="T11" fmla="*/ 0 h 60"/>
                <a:gd name="T12" fmla="*/ 2927 w 2951"/>
                <a:gd name="T13" fmla="*/ 0 h 60"/>
                <a:gd name="T14" fmla="*/ 2945 w 2951"/>
                <a:gd name="T15" fmla="*/ 39 h 60"/>
                <a:gd name="T16" fmla="*/ 2945 w 2951"/>
                <a:gd name="T1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1" h="60">
                  <a:moveTo>
                    <a:pt x="2945" y="22"/>
                  </a:moveTo>
                  <a:cubicBezTo>
                    <a:pt x="2945" y="32"/>
                    <a:pt x="2951" y="60"/>
                    <a:pt x="2927" y="60"/>
                  </a:cubicBezTo>
                  <a:cubicBezTo>
                    <a:pt x="25" y="60"/>
                    <a:pt x="25" y="60"/>
                    <a:pt x="25" y="60"/>
                  </a:cubicBezTo>
                  <a:cubicBezTo>
                    <a:pt x="0" y="60"/>
                    <a:pt x="6" y="28"/>
                    <a:pt x="6" y="18"/>
                  </a:cubicBezTo>
                  <a:cubicBezTo>
                    <a:pt x="5" y="38"/>
                    <a:pt x="5" y="38"/>
                    <a:pt x="5" y="38"/>
                  </a:cubicBezTo>
                  <a:cubicBezTo>
                    <a:pt x="5" y="27"/>
                    <a:pt x="14" y="0"/>
                    <a:pt x="25" y="0"/>
                  </a:cubicBezTo>
                  <a:cubicBezTo>
                    <a:pt x="2927" y="0"/>
                    <a:pt x="2927" y="0"/>
                    <a:pt x="2927" y="0"/>
                  </a:cubicBezTo>
                  <a:cubicBezTo>
                    <a:pt x="2938" y="0"/>
                    <a:pt x="2945" y="28"/>
                    <a:pt x="2945" y="39"/>
                  </a:cubicBezTo>
                  <a:lnTo>
                    <a:pt x="2945" y="22"/>
                  </a:lnTo>
                  <a:close/>
                </a:path>
              </a:pathLst>
            </a:custGeom>
            <a:solidFill>
              <a:srgbClr val="4463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9" name="Freeform 486"/>
            <p:cNvSpPr>
              <a:spLocks/>
            </p:cNvSpPr>
            <p:nvPr/>
          </p:nvSpPr>
          <p:spPr bwMode="auto">
            <a:xfrm>
              <a:off x="1110" y="3546"/>
              <a:ext cx="5212" cy="133"/>
            </a:xfrm>
            <a:custGeom>
              <a:avLst/>
              <a:gdLst>
                <a:gd name="T0" fmla="*/ 2940 w 2940"/>
                <a:gd name="T1" fmla="*/ 18 h 36"/>
                <a:gd name="T2" fmla="*/ 2922 w 2940"/>
                <a:gd name="T3" fmla="*/ 36 h 36"/>
                <a:gd name="T4" fmla="*/ 18 w 2940"/>
                <a:gd name="T5" fmla="*/ 36 h 36"/>
                <a:gd name="T6" fmla="*/ 0 w 2940"/>
                <a:gd name="T7" fmla="*/ 18 h 36"/>
                <a:gd name="T8" fmla="*/ 18 w 2940"/>
                <a:gd name="T9" fmla="*/ 0 h 36"/>
                <a:gd name="T10" fmla="*/ 2922 w 2940"/>
                <a:gd name="T11" fmla="*/ 0 h 36"/>
                <a:gd name="T12" fmla="*/ 2940 w 2940"/>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2940" h="36">
                  <a:moveTo>
                    <a:pt x="2940" y="18"/>
                  </a:moveTo>
                  <a:cubicBezTo>
                    <a:pt x="2940" y="28"/>
                    <a:pt x="2932" y="36"/>
                    <a:pt x="2922" y="36"/>
                  </a:cubicBezTo>
                  <a:cubicBezTo>
                    <a:pt x="18" y="36"/>
                    <a:pt x="18" y="36"/>
                    <a:pt x="18" y="36"/>
                  </a:cubicBezTo>
                  <a:cubicBezTo>
                    <a:pt x="8" y="36"/>
                    <a:pt x="0" y="28"/>
                    <a:pt x="0" y="18"/>
                  </a:cubicBezTo>
                  <a:cubicBezTo>
                    <a:pt x="0" y="8"/>
                    <a:pt x="8" y="0"/>
                    <a:pt x="18" y="0"/>
                  </a:cubicBezTo>
                  <a:cubicBezTo>
                    <a:pt x="2922" y="0"/>
                    <a:pt x="2922" y="0"/>
                    <a:pt x="2922" y="0"/>
                  </a:cubicBezTo>
                  <a:cubicBezTo>
                    <a:pt x="2932" y="0"/>
                    <a:pt x="2940" y="8"/>
                    <a:pt x="2940" y="1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pic>
        <p:nvPicPr>
          <p:cNvPr id="3" name="图片 2"/>
          <p:cNvPicPr>
            <a:picLocks noChangeAspect="1"/>
          </p:cNvPicPr>
          <p:nvPr/>
        </p:nvPicPr>
        <p:blipFill>
          <a:blip r:embed="rId2"/>
          <a:stretch>
            <a:fillRect/>
          </a:stretch>
        </p:blipFill>
        <p:spPr>
          <a:xfrm>
            <a:off x="3574544" y="5375260"/>
            <a:ext cx="821284" cy="738842"/>
          </a:xfrm>
          <a:prstGeom prst="rect">
            <a:avLst/>
          </a:prstGeom>
        </p:spPr>
      </p:pic>
      <p:sp>
        <p:nvSpPr>
          <p:cNvPr id="490" name="Freeform 240"/>
          <p:cNvSpPr>
            <a:spLocks/>
          </p:cNvSpPr>
          <p:nvPr/>
        </p:nvSpPr>
        <p:spPr bwMode="auto">
          <a:xfrm>
            <a:off x="3699262" y="3923210"/>
            <a:ext cx="360488" cy="384204"/>
          </a:xfrm>
          <a:custGeom>
            <a:avLst/>
            <a:gdLst>
              <a:gd name="T0" fmla="*/ 64 w 129"/>
              <a:gd name="T1" fmla="*/ 0 h 130"/>
              <a:gd name="T2" fmla="*/ 0 w 129"/>
              <a:gd name="T3" fmla="*/ 52 h 130"/>
              <a:gd name="T4" fmla="*/ 44 w 129"/>
              <a:gd name="T5" fmla="*/ 19 h 130"/>
              <a:gd name="T6" fmla="*/ 90 w 129"/>
              <a:gd name="T7" fmla="*/ 65 h 130"/>
              <a:gd name="T8" fmla="*/ 44 w 129"/>
              <a:gd name="T9" fmla="*/ 110 h 130"/>
              <a:gd name="T10" fmla="*/ 0 w 129"/>
              <a:gd name="T11" fmla="*/ 77 h 130"/>
              <a:gd name="T12" fmla="*/ 64 w 129"/>
              <a:gd name="T13" fmla="*/ 130 h 130"/>
              <a:gd name="T14" fmla="*/ 129 w 129"/>
              <a:gd name="T15" fmla="*/ 65 h 130"/>
              <a:gd name="T16" fmla="*/ 64 w 129"/>
              <a:gd name="T1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130">
                <a:moveTo>
                  <a:pt x="64" y="0"/>
                </a:moveTo>
                <a:cubicBezTo>
                  <a:pt x="32" y="0"/>
                  <a:pt x="6" y="22"/>
                  <a:pt x="0" y="52"/>
                </a:cubicBezTo>
                <a:cubicBezTo>
                  <a:pt x="6" y="33"/>
                  <a:pt x="23" y="19"/>
                  <a:pt x="44" y="19"/>
                </a:cubicBezTo>
                <a:cubicBezTo>
                  <a:pt x="69" y="19"/>
                  <a:pt x="90" y="39"/>
                  <a:pt x="90" y="65"/>
                </a:cubicBezTo>
                <a:cubicBezTo>
                  <a:pt x="90" y="90"/>
                  <a:pt x="69" y="110"/>
                  <a:pt x="44" y="110"/>
                </a:cubicBezTo>
                <a:cubicBezTo>
                  <a:pt x="23" y="110"/>
                  <a:pt x="6" y="96"/>
                  <a:pt x="0" y="77"/>
                </a:cubicBezTo>
                <a:cubicBezTo>
                  <a:pt x="6" y="107"/>
                  <a:pt x="32" y="130"/>
                  <a:pt x="64" y="130"/>
                </a:cubicBezTo>
                <a:cubicBezTo>
                  <a:pt x="100" y="130"/>
                  <a:pt x="129" y="101"/>
                  <a:pt x="129" y="65"/>
                </a:cubicBezTo>
                <a:cubicBezTo>
                  <a:pt x="129" y="29"/>
                  <a:pt x="100" y="0"/>
                  <a:pt x="6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602948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组合 3"/>
          <p:cNvGrpSpPr/>
          <p:nvPr/>
        </p:nvGrpSpPr>
        <p:grpSpPr>
          <a:xfrm>
            <a:off x="-123810" y="4108197"/>
            <a:ext cx="12408377" cy="2843587"/>
            <a:chOff x="-123810" y="4108197"/>
            <a:chExt cx="12408377" cy="2843587"/>
          </a:xfrm>
        </p:grpSpPr>
        <p:sp>
          <p:nvSpPr>
            <p:cNvPr id="303" name="Freeform 18"/>
            <p:cNvSpPr>
              <a:spLocks/>
            </p:cNvSpPr>
            <p:nvPr/>
          </p:nvSpPr>
          <p:spPr bwMode="auto">
            <a:xfrm>
              <a:off x="2143470" y="4587267"/>
              <a:ext cx="860902" cy="1980313"/>
            </a:xfrm>
            <a:custGeom>
              <a:avLst/>
              <a:gdLst>
                <a:gd name="T0" fmla="*/ 77 w 205"/>
                <a:gd name="T1" fmla="*/ 0 h 445"/>
                <a:gd name="T2" fmla="*/ 74 w 205"/>
                <a:gd name="T3" fmla="*/ 4 h 445"/>
                <a:gd name="T4" fmla="*/ 5 w 205"/>
                <a:gd name="T5" fmla="*/ 89 h 445"/>
                <a:gd name="T6" fmla="*/ 42 w 205"/>
                <a:gd name="T7" fmla="*/ 89 h 445"/>
                <a:gd name="T8" fmla="*/ 5 w 205"/>
                <a:gd name="T9" fmla="*/ 146 h 445"/>
                <a:gd name="T10" fmla="*/ 19 w 205"/>
                <a:gd name="T11" fmla="*/ 169 h 445"/>
                <a:gd name="T12" fmla="*/ 17 w 205"/>
                <a:gd name="T13" fmla="*/ 169 h 445"/>
                <a:gd name="T14" fmla="*/ 19 w 205"/>
                <a:gd name="T15" fmla="*/ 173 h 445"/>
                <a:gd name="T16" fmla="*/ 0 w 205"/>
                <a:gd name="T17" fmla="*/ 173 h 445"/>
                <a:gd name="T18" fmla="*/ 12 w 205"/>
                <a:gd name="T19" fmla="*/ 197 h 445"/>
                <a:gd name="T20" fmla="*/ 15 w 205"/>
                <a:gd name="T21" fmla="*/ 197 h 445"/>
                <a:gd name="T22" fmla="*/ 14 w 205"/>
                <a:gd name="T23" fmla="*/ 200 h 445"/>
                <a:gd name="T24" fmla="*/ 36 w 205"/>
                <a:gd name="T25" fmla="*/ 245 h 445"/>
                <a:gd name="T26" fmla="*/ 36 w 205"/>
                <a:gd name="T27" fmla="*/ 245 h 445"/>
                <a:gd name="T28" fmla="*/ 36 w 205"/>
                <a:gd name="T29" fmla="*/ 245 h 445"/>
                <a:gd name="T30" fmla="*/ 23 w 205"/>
                <a:gd name="T31" fmla="*/ 245 h 445"/>
                <a:gd name="T32" fmla="*/ 50 w 205"/>
                <a:gd name="T33" fmla="*/ 305 h 445"/>
                <a:gd name="T34" fmla="*/ 50 w 205"/>
                <a:gd name="T35" fmla="*/ 305 h 445"/>
                <a:gd name="T36" fmla="*/ 50 w 205"/>
                <a:gd name="T37" fmla="*/ 306 h 445"/>
                <a:gd name="T38" fmla="*/ 35 w 205"/>
                <a:gd name="T39" fmla="*/ 306 h 445"/>
                <a:gd name="T40" fmla="*/ 40 w 205"/>
                <a:gd name="T41" fmla="*/ 321 h 445"/>
                <a:gd name="T42" fmla="*/ 59 w 205"/>
                <a:gd name="T43" fmla="*/ 321 h 445"/>
                <a:gd name="T44" fmla="*/ 56 w 205"/>
                <a:gd name="T45" fmla="*/ 362 h 445"/>
                <a:gd name="T46" fmla="*/ 57 w 205"/>
                <a:gd name="T47" fmla="*/ 364 h 445"/>
                <a:gd name="T48" fmla="*/ 57 w 205"/>
                <a:gd name="T49" fmla="*/ 364 h 445"/>
                <a:gd name="T50" fmla="*/ 57 w 205"/>
                <a:gd name="T51" fmla="*/ 365 h 445"/>
                <a:gd name="T52" fmla="*/ 56 w 205"/>
                <a:gd name="T53" fmla="*/ 365 h 445"/>
                <a:gd name="T54" fmla="*/ 50 w 205"/>
                <a:gd name="T55" fmla="*/ 445 h 445"/>
                <a:gd name="T56" fmla="*/ 78 w 205"/>
                <a:gd name="T57" fmla="*/ 445 h 445"/>
                <a:gd name="T58" fmla="*/ 103 w 205"/>
                <a:gd name="T59" fmla="*/ 445 h 445"/>
                <a:gd name="T60" fmla="*/ 104 w 205"/>
                <a:gd name="T61" fmla="*/ 445 h 445"/>
                <a:gd name="T62" fmla="*/ 96 w 205"/>
                <a:gd name="T63" fmla="*/ 321 h 445"/>
                <a:gd name="T64" fmla="*/ 205 w 205"/>
                <a:gd name="T65" fmla="*/ 321 h 445"/>
                <a:gd name="T66" fmla="*/ 202 w 205"/>
                <a:gd name="T67" fmla="*/ 317 h 445"/>
                <a:gd name="T68" fmla="*/ 98 w 205"/>
                <a:gd name="T69" fmla="*/ 317 h 445"/>
                <a:gd name="T70" fmla="*/ 151 w 205"/>
                <a:gd name="T71" fmla="*/ 217 h 445"/>
                <a:gd name="T72" fmla="*/ 140 w 205"/>
                <a:gd name="T73" fmla="*/ 197 h 445"/>
                <a:gd name="T74" fmla="*/ 161 w 205"/>
                <a:gd name="T75" fmla="*/ 197 h 445"/>
                <a:gd name="T76" fmla="*/ 163 w 205"/>
                <a:gd name="T77" fmla="*/ 192 h 445"/>
                <a:gd name="T78" fmla="*/ 148 w 205"/>
                <a:gd name="T79" fmla="*/ 192 h 445"/>
                <a:gd name="T80" fmla="*/ 147 w 205"/>
                <a:gd name="T81" fmla="*/ 189 h 445"/>
                <a:gd name="T82" fmla="*/ 122 w 205"/>
                <a:gd name="T83" fmla="*/ 189 h 445"/>
                <a:gd name="T84" fmla="*/ 149 w 205"/>
                <a:gd name="T85" fmla="*/ 145 h 445"/>
                <a:gd name="T86" fmla="*/ 114 w 205"/>
                <a:gd name="T87" fmla="*/ 89 h 445"/>
                <a:gd name="T88" fmla="*/ 134 w 205"/>
                <a:gd name="T89" fmla="*/ 89 h 445"/>
                <a:gd name="T90" fmla="*/ 150 w 205"/>
                <a:gd name="T91" fmla="*/ 89 h 445"/>
                <a:gd name="T92" fmla="*/ 81 w 205"/>
                <a:gd name="T93" fmla="*/ 4 h 445"/>
                <a:gd name="T94" fmla="*/ 78 w 205"/>
                <a:gd name="T95" fmla="*/ 1 h 445"/>
                <a:gd name="T96" fmla="*/ 78 w 205"/>
                <a:gd name="T97" fmla="*/ 2 h 445"/>
                <a:gd name="T98" fmla="*/ 77 w 205"/>
                <a:gd name="T99"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5" h="445">
                  <a:moveTo>
                    <a:pt x="77" y="0"/>
                  </a:moveTo>
                  <a:cubicBezTo>
                    <a:pt x="74" y="4"/>
                    <a:pt x="74" y="4"/>
                    <a:pt x="74" y="4"/>
                  </a:cubicBezTo>
                  <a:cubicBezTo>
                    <a:pt x="5" y="89"/>
                    <a:pt x="5" y="89"/>
                    <a:pt x="5" y="89"/>
                  </a:cubicBezTo>
                  <a:cubicBezTo>
                    <a:pt x="42" y="89"/>
                    <a:pt x="42" y="89"/>
                    <a:pt x="42" y="89"/>
                  </a:cubicBezTo>
                  <a:cubicBezTo>
                    <a:pt x="5" y="146"/>
                    <a:pt x="5" y="146"/>
                    <a:pt x="5" y="146"/>
                  </a:cubicBezTo>
                  <a:cubicBezTo>
                    <a:pt x="19" y="169"/>
                    <a:pt x="19" y="169"/>
                    <a:pt x="19" y="169"/>
                  </a:cubicBezTo>
                  <a:cubicBezTo>
                    <a:pt x="17" y="169"/>
                    <a:pt x="17" y="169"/>
                    <a:pt x="17" y="169"/>
                  </a:cubicBezTo>
                  <a:cubicBezTo>
                    <a:pt x="19" y="173"/>
                    <a:pt x="19" y="173"/>
                    <a:pt x="19" y="173"/>
                  </a:cubicBezTo>
                  <a:cubicBezTo>
                    <a:pt x="0" y="173"/>
                    <a:pt x="0" y="173"/>
                    <a:pt x="0" y="173"/>
                  </a:cubicBezTo>
                  <a:cubicBezTo>
                    <a:pt x="12" y="197"/>
                    <a:pt x="12" y="197"/>
                    <a:pt x="12" y="197"/>
                  </a:cubicBezTo>
                  <a:cubicBezTo>
                    <a:pt x="15" y="197"/>
                    <a:pt x="15" y="197"/>
                    <a:pt x="15" y="197"/>
                  </a:cubicBezTo>
                  <a:cubicBezTo>
                    <a:pt x="14" y="200"/>
                    <a:pt x="14" y="200"/>
                    <a:pt x="14" y="200"/>
                  </a:cubicBezTo>
                  <a:cubicBezTo>
                    <a:pt x="36" y="245"/>
                    <a:pt x="36" y="245"/>
                    <a:pt x="36" y="245"/>
                  </a:cubicBezTo>
                  <a:cubicBezTo>
                    <a:pt x="36" y="245"/>
                    <a:pt x="36" y="245"/>
                    <a:pt x="36" y="245"/>
                  </a:cubicBezTo>
                  <a:cubicBezTo>
                    <a:pt x="36" y="245"/>
                    <a:pt x="36" y="245"/>
                    <a:pt x="36" y="245"/>
                  </a:cubicBezTo>
                  <a:cubicBezTo>
                    <a:pt x="23" y="245"/>
                    <a:pt x="23" y="245"/>
                    <a:pt x="23" y="245"/>
                  </a:cubicBezTo>
                  <a:cubicBezTo>
                    <a:pt x="50" y="305"/>
                    <a:pt x="50" y="305"/>
                    <a:pt x="50" y="305"/>
                  </a:cubicBezTo>
                  <a:cubicBezTo>
                    <a:pt x="50" y="305"/>
                    <a:pt x="50" y="305"/>
                    <a:pt x="50" y="305"/>
                  </a:cubicBezTo>
                  <a:cubicBezTo>
                    <a:pt x="50" y="306"/>
                    <a:pt x="50" y="306"/>
                    <a:pt x="50" y="306"/>
                  </a:cubicBezTo>
                  <a:cubicBezTo>
                    <a:pt x="35" y="306"/>
                    <a:pt x="35" y="306"/>
                    <a:pt x="35" y="306"/>
                  </a:cubicBezTo>
                  <a:cubicBezTo>
                    <a:pt x="40" y="321"/>
                    <a:pt x="40" y="321"/>
                    <a:pt x="40" y="321"/>
                  </a:cubicBezTo>
                  <a:cubicBezTo>
                    <a:pt x="59" y="321"/>
                    <a:pt x="59" y="321"/>
                    <a:pt x="59" y="321"/>
                  </a:cubicBezTo>
                  <a:cubicBezTo>
                    <a:pt x="56" y="362"/>
                    <a:pt x="56" y="362"/>
                    <a:pt x="56" y="362"/>
                  </a:cubicBezTo>
                  <a:cubicBezTo>
                    <a:pt x="57" y="364"/>
                    <a:pt x="57" y="364"/>
                    <a:pt x="57" y="364"/>
                  </a:cubicBezTo>
                  <a:cubicBezTo>
                    <a:pt x="57" y="364"/>
                    <a:pt x="57" y="364"/>
                    <a:pt x="57" y="364"/>
                  </a:cubicBezTo>
                  <a:cubicBezTo>
                    <a:pt x="57" y="365"/>
                    <a:pt x="57" y="365"/>
                    <a:pt x="57" y="365"/>
                  </a:cubicBezTo>
                  <a:cubicBezTo>
                    <a:pt x="56" y="365"/>
                    <a:pt x="56" y="365"/>
                    <a:pt x="56" y="365"/>
                  </a:cubicBezTo>
                  <a:cubicBezTo>
                    <a:pt x="50" y="445"/>
                    <a:pt x="50" y="445"/>
                    <a:pt x="50" y="445"/>
                  </a:cubicBezTo>
                  <a:cubicBezTo>
                    <a:pt x="78" y="445"/>
                    <a:pt x="78" y="445"/>
                    <a:pt x="78" y="445"/>
                  </a:cubicBezTo>
                  <a:cubicBezTo>
                    <a:pt x="103" y="445"/>
                    <a:pt x="103" y="445"/>
                    <a:pt x="103" y="445"/>
                  </a:cubicBezTo>
                  <a:cubicBezTo>
                    <a:pt x="104" y="445"/>
                    <a:pt x="104" y="445"/>
                    <a:pt x="104" y="445"/>
                  </a:cubicBezTo>
                  <a:cubicBezTo>
                    <a:pt x="96" y="321"/>
                    <a:pt x="96" y="321"/>
                    <a:pt x="96" y="321"/>
                  </a:cubicBezTo>
                  <a:cubicBezTo>
                    <a:pt x="205" y="321"/>
                    <a:pt x="205" y="321"/>
                    <a:pt x="205" y="321"/>
                  </a:cubicBezTo>
                  <a:cubicBezTo>
                    <a:pt x="202" y="317"/>
                    <a:pt x="202" y="317"/>
                    <a:pt x="202" y="317"/>
                  </a:cubicBezTo>
                  <a:cubicBezTo>
                    <a:pt x="98" y="317"/>
                    <a:pt x="98" y="317"/>
                    <a:pt x="98" y="317"/>
                  </a:cubicBezTo>
                  <a:cubicBezTo>
                    <a:pt x="151" y="217"/>
                    <a:pt x="151" y="217"/>
                    <a:pt x="151" y="217"/>
                  </a:cubicBezTo>
                  <a:cubicBezTo>
                    <a:pt x="140" y="197"/>
                    <a:pt x="140" y="197"/>
                    <a:pt x="140" y="197"/>
                  </a:cubicBezTo>
                  <a:cubicBezTo>
                    <a:pt x="161" y="197"/>
                    <a:pt x="161" y="197"/>
                    <a:pt x="161" y="197"/>
                  </a:cubicBezTo>
                  <a:cubicBezTo>
                    <a:pt x="163" y="192"/>
                    <a:pt x="163" y="192"/>
                    <a:pt x="163" y="192"/>
                  </a:cubicBezTo>
                  <a:cubicBezTo>
                    <a:pt x="148" y="192"/>
                    <a:pt x="148" y="192"/>
                    <a:pt x="148" y="192"/>
                  </a:cubicBezTo>
                  <a:cubicBezTo>
                    <a:pt x="148" y="191"/>
                    <a:pt x="148" y="190"/>
                    <a:pt x="147" y="189"/>
                  </a:cubicBezTo>
                  <a:cubicBezTo>
                    <a:pt x="122" y="189"/>
                    <a:pt x="122" y="189"/>
                    <a:pt x="122" y="189"/>
                  </a:cubicBezTo>
                  <a:cubicBezTo>
                    <a:pt x="149" y="145"/>
                    <a:pt x="149" y="145"/>
                    <a:pt x="149" y="145"/>
                  </a:cubicBezTo>
                  <a:cubicBezTo>
                    <a:pt x="114" y="89"/>
                    <a:pt x="114" y="89"/>
                    <a:pt x="114" y="89"/>
                  </a:cubicBezTo>
                  <a:cubicBezTo>
                    <a:pt x="134" y="89"/>
                    <a:pt x="134" y="89"/>
                    <a:pt x="134" y="89"/>
                  </a:cubicBezTo>
                  <a:cubicBezTo>
                    <a:pt x="150" y="89"/>
                    <a:pt x="150" y="89"/>
                    <a:pt x="150" y="89"/>
                  </a:cubicBezTo>
                  <a:cubicBezTo>
                    <a:pt x="81" y="4"/>
                    <a:pt x="81" y="4"/>
                    <a:pt x="81" y="4"/>
                  </a:cubicBezTo>
                  <a:cubicBezTo>
                    <a:pt x="78" y="1"/>
                    <a:pt x="78" y="1"/>
                    <a:pt x="78" y="1"/>
                  </a:cubicBezTo>
                  <a:cubicBezTo>
                    <a:pt x="78" y="2"/>
                    <a:pt x="78" y="2"/>
                    <a:pt x="78" y="2"/>
                  </a:cubicBezTo>
                  <a:cubicBezTo>
                    <a:pt x="77" y="0"/>
                    <a:pt x="77" y="0"/>
                    <a:pt x="7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4" name="Freeform 19"/>
            <p:cNvSpPr>
              <a:spLocks/>
            </p:cNvSpPr>
            <p:nvPr/>
          </p:nvSpPr>
          <p:spPr bwMode="auto">
            <a:xfrm>
              <a:off x="2762466" y="5429196"/>
              <a:ext cx="73521" cy="14230"/>
            </a:xfrm>
            <a:custGeom>
              <a:avLst/>
              <a:gdLst>
                <a:gd name="T0" fmla="*/ 18 w 18"/>
                <a:gd name="T1" fmla="*/ 0 h 3"/>
                <a:gd name="T2" fmla="*/ 0 w 18"/>
                <a:gd name="T3" fmla="*/ 0 h 3"/>
                <a:gd name="T4" fmla="*/ 1 w 18"/>
                <a:gd name="T5" fmla="*/ 3 h 3"/>
                <a:gd name="T6" fmla="*/ 16 w 18"/>
                <a:gd name="T7" fmla="*/ 3 h 3"/>
                <a:gd name="T8" fmla="*/ 18 w 18"/>
                <a:gd name="T9" fmla="*/ 0 h 3"/>
              </a:gdLst>
              <a:ahLst/>
              <a:cxnLst>
                <a:cxn ang="0">
                  <a:pos x="T0" y="T1"/>
                </a:cxn>
                <a:cxn ang="0">
                  <a:pos x="T2" y="T3"/>
                </a:cxn>
                <a:cxn ang="0">
                  <a:pos x="T4" y="T5"/>
                </a:cxn>
                <a:cxn ang="0">
                  <a:pos x="T6" y="T7"/>
                </a:cxn>
                <a:cxn ang="0">
                  <a:pos x="T8" y="T9"/>
                </a:cxn>
              </a:cxnLst>
              <a:rect l="0" t="0" r="r" b="b"/>
              <a:pathLst>
                <a:path w="18" h="3">
                  <a:moveTo>
                    <a:pt x="18" y="0"/>
                  </a:moveTo>
                  <a:cubicBezTo>
                    <a:pt x="0" y="0"/>
                    <a:pt x="0" y="0"/>
                    <a:pt x="0" y="0"/>
                  </a:cubicBezTo>
                  <a:cubicBezTo>
                    <a:pt x="1" y="1"/>
                    <a:pt x="1" y="2"/>
                    <a:pt x="1" y="3"/>
                  </a:cubicBezTo>
                  <a:cubicBezTo>
                    <a:pt x="16" y="3"/>
                    <a:pt x="16" y="3"/>
                    <a:pt x="16" y="3"/>
                  </a:cubicBezTo>
                  <a:cubicBezTo>
                    <a:pt x="18" y="0"/>
                    <a:pt x="18" y="0"/>
                    <a:pt x="18" y="0"/>
                  </a:cubicBezTo>
                </a:path>
              </a:pathLst>
            </a:custGeom>
            <a:solidFill>
              <a:srgbClr val="347A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5" name="Freeform 20"/>
            <p:cNvSpPr>
              <a:spLocks/>
            </p:cNvSpPr>
            <p:nvPr/>
          </p:nvSpPr>
          <p:spPr bwMode="auto">
            <a:xfrm>
              <a:off x="3002001" y="6017361"/>
              <a:ext cx="237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solidFill>
              <a:srgbClr val="285B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6" name="Freeform 21"/>
            <p:cNvSpPr>
              <a:spLocks/>
            </p:cNvSpPr>
            <p:nvPr/>
          </p:nvSpPr>
          <p:spPr bwMode="auto">
            <a:xfrm>
              <a:off x="3002001" y="6017361"/>
              <a:ext cx="237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7" name="Freeform 22"/>
            <p:cNvSpPr>
              <a:spLocks noEditPoints="1"/>
            </p:cNvSpPr>
            <p:nvPr/>
          </p:nvSpPr>
          <p:spPr bwMode="auto">
            <a:xfrm>
              <a:off x="9820442" y="4587267"/>
              <a:ext cx="538360" cy="1980313"/>
            </a:xfrm>
            <a:custGeom>
              <a:avLst/>
              <a:gdLst>
                <a:gd name="T0" fmla="*/ 137 w 227"/>
                <a:gd name="T1" fmla="*/ 713 h 835"/>
                <a:gd name="T2" fmla="*/ 59 w 227"/>
                <a:gd name="T3" fmla="*/ 713 h 835"/>
                <a:gd name="T4" fmla="*/ 50 w 227"/>
                <a:gd name="T5" fmla="*/ 835 h 835"/>
                <a:gd name="T6" fmla="*/ 99 w 227"/>
                <a:gd name="T7" fmla="*/ 835 h 835"/>
                <a:gd name="T8" fmla="*/ 144 w 227"/>
                <a:gd name="T9" fmla="*/ 835 h 835"/>
                <a:gd name="T10" fmla="*/ 145 w 227"/>
                <a:gd name="T11" fmla="*/ 835 h 835"/>
                <a:gd name="T12" fmla="*/ 137 w 227"/>
                <a:gd name="T13" fmla="*/ 713 h 835"/>
                <a:gd name="T14" fmla="*/ 98 w 227"/>
                <a:gd name="T15" fmla="*/ 0 h 835"/>
                <a:gd name="T16" fmla="*/ 92 w 227"/>
                <a:gd name="T17" fmla="*/ 8 h 835"/>
                <a:gd name="T18" fmla="*/ 0 w 227"/>
                <a:gd name="T19" fmla="*/ 128 h 835"/>
                <a:gd name="T20" fmla="*/ 12 w 227"/>
                <a:gd name="T21" fmla="*/ 167 h 835"/>
                <a:gd name="T22" fmla="*/ 35 w 227"/>
                <a:gd name="T23" fmla="*/ 167 h 835"/>
                <a:gd name="T24" fmla="*/ 21 w 227"/>
                <a:gd name="T25" fmla="*/ 190 h 835"/>
                <a:gd name="T26" fmla="*/ 129 w 227"/>
                <a:gd name="T27" fmla="*/ 509 h 835"/>
                <a:gd name="T28" fmla="*/ 204 w 227"/>
                <a:gd name="T29" fmla="*/ 362 h 835"/>
                <a:gd name="T30" fmla="*/ 112 w 227"/>
                <a:gd name="T31" fmla="*/ 362 h 835"/>
                <a:gd name="T32" fmla="*/ 195 w 227"/>
                <a:gd name="T33" fmla="*/ 224 h 835"/>
                <a:gd name="T34" fmla="*/ 163 w 227"/>
                <a:gd name="T35" fmla="*/ 167 h 835"/>
                <a:gd name="T36" fmla="*/ 199 w 227"/>
                <a:gd name="T37" fmla="*/ 167 h 835"/>
                <a:gd name="T38" fmla="*/ 227 w 227"/>
                <a:gd name="T39" fmla="*/ 167 h 835"/>
                <a:gd name="T40" fmla="*/ 186 w 227"/>
                <a:gd name="T41" fmla="*/ 115 h 835"/>
                <a:gd name="T42" fmla="*/ 183 w 227"/>
                <a:gd name="T43" fmla="*/ 115 h 835"/>
                <a:gd name="T44" fmla="*/ 184 w 227"/>
                <a:gd name="T45" fmla="*/ 111 h 835"/>
                <a:gd name="T46" fmla="*/ 105 w 227"/>
                <a:gd name="T47" fmla="*/ 8 h 835"/>
                <a:gd name="T48" fmla="*/ 99 w 227"/>
                <a:gd name="T49" fmla="*/ 2 h 835"/>
                <a:gd name="T50" fmla="*/ 99 w 227"/>
                <a:gd name="T51" fmla="*/ 4 h 835"/>
                <a:gd name="T52" fmla="*/ 98 w 227"/>
                <a:gd name="T5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7" h="835">
                  <a:moveTo>
                    <a:pt x="137" y="713"/>
                  </a:moveTo>
                  <a:lnTo>
                    <a:pt x="59" y="713"/>
                  </a:lnTo>
                  <a:lnTo>
                    <a:pt x="50" y="835"/>
                  </a:lnTo>
                  <a:lnTo>
                    <a:pt x="99" y="835"/>
                  </a:lnTo>
                  <a:lnTo>
                    <a:pt x="144" y="835"/>
                  </a:lnTo>
                  <a:lnTo>
                    <a:pt x="145" y="835"/>
                  </a:lnTo>
                  <a:lnTo>
                    <a:pt x="137" y="713"/>
                  </a:lnTo>
                  <a:close/>
                  <a:moveTo>
                    <a:pt x="98" y="0"/>
                  </a:moveTo>
                  <a:lnTo>
                    <a:pt x="92" y="8"/>
                  </a:lnTo>
                  <a:lnTo>
                    <a:pt x="0" y="128"/>
                  </a:lnTo>
                  <a:lnTo>
                    <a:pt x="12" y="167"/>
                  </a:lnTo>
                  <a:lnTo>
                    <a:pt x="35" y="167"/>
                  </a:lnTo>
                  <a:lnTo>
                    <a:pt x="21" y="190"/>
                  </a:lnTo>
                  <a:lnTo>
                    <a:pt x="129" y="509"/>
                  </a:lnTo>
                  <a:lnTo>
                    <a:pt x="204" y="362"/>
                  </a:lnTo>
                  <a:lnTo>
                    <a:pt x="112" y="362"/>
                  </a:lnTo>
                  <a:lnTo>
                    <a:pt x="195" y="224"/>
                  </a:lnTo>
                  <a:lnTo>
                    <a:pt x="163" y="167"/>
                  </a:lnTo>
                  <a:lnTo>
                    <a:pt x="199" y="167"/>
                  </a:lnTo>
                  <a:lnTo>
                    <a:pt x="227" y="167"/>
                  </a:lnTo>
                  <a:lnTo>
                    <a:pt x="186" y="115"/>
                  </a:lnTo>
                  <a:lnTo>
                    <a:pt x="183" y="115"/>
                  </a:lnTo>
                  <a:lnTo>
                    <a:pt x="184" y="111"/>
                  </a:lnTo>
                  <a:lnTo>
                    <a:pt x="105" y="8"/>
                  </a:lnTo>
                  <a:lnTo>
                    <a:pt x="99" y="2"/>
                  </a:lnTo>
                  <a:lnTo>
                    <a:pt x="99" y="4"/>
                  </a:lnTo>
                  <a:lnTo>
                    <a:pt x="98"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8" name="Freeform 23"/>
            <p:cNvSpPr>
              <a:spLocks noEditPoints="1"/>
            </p:cNvSpPr>
            <p:nvPr/>
          </p:nvSpPr>
          <p:spPr bwMode="auto">
            <a:xfrm>
              <a:off x="9820442" y="4587267"/>
              <a:ext cx="538360" cy="1980313"/>
            </a:xfrm>
            <a:custGeom>
              <a:avLst/>
              <a:gdLst>
                <a:gd name="T0" fmla="*/ 137 w 227"/>
                <a:gd name="T1" fmla="*/ 713 h 835"/>
                <a:gd name="T2" fmla="*/ 59 w 227"/>
                <a:gd name="T3" fmla="*/ 713 h 835"/>
                <a:gd name="T4" fmla="*/ 50 w 227"/>
                <a:gd name="T5" fmla="*/ 835 h 835"/>
                <a:gd name="T6" fmla="*/ 99 w 227"/>
                <a:gd name="T7" fmla="*/ 835 h 835"/>
                <a:gd name="T8" fmla="*/ 144 w 227"/>
                <a:gd name="T9" fmla="*/ 835 h 835"/>
                <a:gd name="T10" fmla="*/ 145 w 227"/>
                <a:gd name="T11" fmla="*/ 835 h 835"/>
                <a:gd name="T12" fmla="*/ 137 w 227"/>
                <a:gd name="T13" fmla="*/ 713 h 835"/>
                <a:gd name="T14" fmla="*/ 98 w 227"/>
                <a:gd name="T15" fmla="*/ 0 h 835"/>
                <a:gd name="T16" fmla="*/ 92 w 227"/>
                <a:gd name="T17" fmla="*/ 8 h 835"/>
                <a:gd name="T18" fmla="*/ 0 w 227"/>
                <a:gd name="T19" fmla="*/ 128 h 835"/>
                <a:gd name="T20" fmla="*/ 12 w 227"/>
                <a:gd name="T21" fmla="*/ 167 h 835"/>
                <a:gd name="T22" fmla="*/ 35 w 227"/>
                <a:gd name="T23" fmla="*/ 167 h 835"/>
                <a:gd name="T24" fmla="*/ 21 w 227"/>
                <a:gd name="T25" fmla="*/ 190 h 835"/>
                <a:gd name="T26" fmla="*/ 129 w 227"/>
                <a:gd name="T27" fmla="*/ 509 h 835"/>
                <a:gd name="T28" fmla="*/ 204 w 227"/>
                <a:gd name="T29" fmla="*/ 362 h 835"/>
                <a:gd name="T30" fmla="*/ 112 w 227"/>
                <a:gd name="T31" fmla="*/ 362 h 835"/>
                <a:gd name="T32" fmla="*/ 195 w 227"/>
                <a:gd name="T33" fmla="*/ 224 h 835"/>
                <a:gd name="T34" fmla="*/ 163 w 227"/>
                <a:gd name="T35" fmla="*/ 167 h 835"/>
                <a:gd name="T36" fmla="*/ 199 w 227"/>
                <a:gd name="T37" fmla="*/ 167 h 835"/>
                <a:gd name="T38" fmla="*/ 227 w 227"/>
                <a:gd name="T39" fmla="*/ 167 h 835"/>
                <a:gd name="T40" fmla="*/ 186 w 227"/>
                <a:gd name="T41" fmla="*/ 115 h 835"/>
                <a:gd name="T42" fmla="*/ 183 w 227"/>
                <a:gd name="T43" fmla="*/ 115 h 835"/>
                <a:gd name="T44" fmla="*/ 184 w 227"/>
                <a:gd name="T45" fmla="*/ 111 h 835"/>
                <a:gd name="T46" fmla="*/ 105 w 227"/>
                <a:gd name="T47" fmla="*/ 8 h 835"/>
                <a:gd name="T48" fmla="*/ 99 w 227"/>
                <a:gd name="T49" fmla="*/ 2 h 835"/>
                <a:gd name="T50" fmla="*/ 99 w 227"/>
                <a:gd name="T51" fmla="*/ 4 h 835"/>
                <a:gd name="T52" fmla="*/ 98 w 227"/>
                <a:gd name="T5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7" h="835">
                  <a:moveTo>
                    <a:pt x="137" y="713"/>
                  </a:moveTo>
                  <a:lnTo>
                    <a:pt x="59" y="713"/>
                  </a:lnTo>
                  <a:lnTo>
                    <a:pt x="50" y="835"/>
                  </a:lnTo>
                  <a:lnTo>
                    <a:pt x="99" y="835"/>
                  </a:lnTo>
                  <a:lnTo>
                    <a:pt x="144" y="835"/>
                  </a:lnTo>
                  <a:lnTo>
                    <a:pt x="145" y="835"/>
                  </a:lnTo>
                  <a:lnTo>
                    <a:pt x="137" y="713"/>
                  </a:lnTo>
                  <a:moveTo>
                    <a:pt x="98" y="0"/>
                  </a:moveTo>
                  <a:lnTo>
                    <a:pt x="92" y="8"/>
                  </a:lnTo>
                  <a:lnTo>
                    <a:pt x="0" y="128"/>
                  </a:lnTo>
                  <a:lnTo>
                    <a:pt x="12" y="167"/>
                  </a:lnTo>
                  <a:lnTo>
                    <a:pt x="35" y="167"/>
                  </a:lnTo>
                  <a:lnTo>
                    <a:pt x="21" y="190"/>
                  </a:lnTo>
                  <a:lnTo>
                    <a:pt x="129" y="509"/>
                  </a:lnTo>
                  <a:lnTo>
                    <a:pt x="204" y="362"/>
                  </a:lnTo>
                  <a:lnTo>
                    <a:pt x="112" y="362"/>
                  </a:lnTo>
                  <a:lnTo>
                    <a:pt x="195" y="224"/>
                  </a:lnTo>
                  <a:lnTo>
                    <a:pt x="163" y="167"/>
                  </a:lnTo>
                  <a:lnTo>
                    <a:pt x="199" y="167"/>
                  </a:lnTo>
                  <a:lnTo>
                    <a:pt x="227" y="167"/>
                  </a:lnTo>
                  <a:lnTo>
                    <a:pt x="186" y="115"/>
                  </a:lnTo>
                  <a:lnTo>
                    <a:pt x="183" y="115"/>
                  </a:lnTo>
                  <a:lnTo>
                    <a:pt x="184" y="111"/>
                  </a:lnTo>
                  <a:lnTo>
                    <a:pt x="105" y="8"/>
                  </a:lnTo>
                  <a:lnTo>
                    <a:pt x="99" y="2"/>
                  </a:lnTo>
                  <a:lnTo>
                    <a:pt x="99" y="4"/>
                  </a:lnTo>
                  <a:lnTo>
                    <a:pt x="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1" name="Freeform 26"/>
            <p:cNvSpPr>
              <a:spLocks/>
            </p:cNvSpPr>
            <p:nvPr/>
          </p:nvSpPr>
          <p:spPr bwMode="auto">
            <a:xfrm>
              <a:off x="7036147" y="6017361"/>
              <a:ext cx="474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285B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2" name="Freeform 27"/>
            <p:cNvSpPr>
              <a:spLocks/>
            </p:cNvSpPr>
            <p:nvPr/>
          </p:nvSpPr>
          <p:spPr bwMode="auto">
            <a:xfrm>
              <a:off x="7036147" y="6017361"/>
              <a:ext cx="474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3" name="Freeform 28"/>
            <p:cNvSpPr>
              <a:spLocks noEditPoints="1"/>
            </p:cNvSpPr>
            <p:nvPr/>
          </p:nvSpPr>
          <p:spPr bwMode="auto">
            <a:xfrm>
              <a:off x="7496243" y="4511374"/>
              <a:ext cx="1112295" cy="2056205"/>
            </a:xfrm>
            <a:custGeom>
              <a:avLst/>
              <a:gdLst>
                <a:gd name="T0" fmla="*/ 159 w 265"/>
                <a:gd name="T1" fmla="*/ 449 h 462"/>
                <a:gd name="T2" fmla="*/ 115 w 265"/>
                <a:gd name="T3" fmla="*/ 449 h 462"/>
                <a:gd name="T4" fmla="*/ 114 w 265"/>
                <a:gd name="T5" fmla="*/ 458 h 462"/>
                <a:gd name="T6" fmla="*/ 137 w 265"/>
                <a:gd name="T7" fmla="*/ 458 h 462"/>
                <a:gd name="T8" fmla="*/ 137 w 265"/>
                <a:gd name="T9" fmla="*/ 462 h 462"/>
                <a:gd name="T10" fmla="*/ 159 w 265"/>
                <a:gd name="T11" fmla="*/ 462 h 462"/>
                <a:gd name="T12" fmla="*/ 159 w 265"/>
                <a:gd name="T13" fmla="*/ 458 h 462"/>
                <a:gd name="T14" fmla="*/ 159 w 265"/>
                <a:gd name="T15" fmla="*/ 458 h 462"/>
                <a:gd name="T16" fmla="*/ 159 w 265"/>
                <a:gd name="T17" fmla="*/ 449 h 462"/>
                <a:gd name="T18" fmla="*/ 139 w 265"/>
                <a:gd name="T19" fmla="*/ 0 h 462"/>
                <a:gd name="T20" fmla="*/ 0 w 265"/>
                <a:gd name="T21" fmla="*/ 386 h 462"/>
                <a:gd name="T22" fmla="*/ 119 w 265"/>
                <a:gd name="T23" fmla="*/ 386 h 462"/>
                <a:gd name="T24" fmla="*/ 117 w 265"/>
                <a:gd name="T25" fmla="*/ 410 h 462"/>
                <a:gd name="T26" fmla="*/ 128 w 265"/>
                <a:gd name="T27" fmla="*/ 409 h 462"/>
                <a:gd name="T28" fmla="*/ 129 w 265"/>
                <a:gd name="T29" fmla="*/ 409 h 462"/>
                <a:gd name="T30" fmla="*/ 128 w 265"/>
                <a:gd name="T31" fmla="*/ 400 h 462"/>
                <a:gd name="T32" fmla="*/ 162 w 265"/>
                <a:gd name="T33" fmla="*/ 365 h 462"/>
                <a:gd name="T34" fmla="*/ 175 w 265"/>
                <a:gd name="T35" fmla="*/ 368 h 462"/>
                <a:gd name="T36" fmla="*/ 210 w 265"/>
                <a:gd name="T37" fmla="*/ 338 h 462"/>
                <a:gd name="T38" fmla="*/ 240 w 265"/>
                <a:gd name="T39" fmla="*/ 355 h 462"/>
                <a:gd name="T40" fmla="*/ 241 w 265"/>
                <a:gd name="T41" fmla="*/ 356 h 462"/>
                <a:gd name="T42" fmla="*/ 265 w 265"/>
                <a:gd name="T43" fmla="*/ 348 h 462"/>
                <a:gd name="T44" fmla="*/ 261 w 265"/>
                <a:gd name="T45" fmla="*/ 338 h 462"/>
                <a:gd name="T46" fmla="*/ 260 w 265"/>
                <a:gd name="T47" fmla="*/ 337 h 462"/>
                <a:gd name="T48" fmla="*/ 261 w 265"/>
                <a:gd name="T49" fmla="*/ 337 h 462"/>
                <a:gd name="T50" fmla="*/ 139 w 265"/>
                <a:gd name="T5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462">
                  <a:moveTo>
                    <a:pt x="159" y="449"/>
                  </a:moveTo>
                  <a:cubicBezTo>
                    <a:pt x="115" y="449"/>
                    <a:pt x="115" y="449"/>
                    <a:pt x="115" y="449"/>
                  </a:cubicBezTo>
                  <a:cubicBezTo>
                    <a:pt x="114" y="458"/>
                    <a:pt x="114" y="458"/>
                    <a:pt x="114" y="458"/>
                  </a:cubicBezTo>
                  <a:cubicBezTo>
                    <a:pt x="137" y="458"/>
                    <a:pt x="137" y="458"/>
                    <a:pt x="137" y="458"/>
                  </a:cubicBezTo>
                  <a:cubicBezTo>
                    <a:pt x="137" y="462"/>
                    <a:pt x="137" y="462"/>
                    <a:pt x="137" y="462"/>
                  </a:cubicBezTo>
                  <a:cubicBezTo>
                    <a:pt x="159" y="462"/>
                    <a:pt x="159" y="462"/>
                    <a:pt x="159" y="462"/>
                  </a:cubicBezTo>
                  <a:cubicBezTo>
                    <a:pt x="159" y="458"/>
                    <a:pt x="159" y="458"/>
                    <a:pt x="159" y="458"/>
                  </a:cubicBezTo>
                  <a:cubicBezTo>
                    <a:pt x="159" y="458"/>
                    <a:pt x="159" y="458"/>
                    <a:pt x="159" y="458"/>
                  </a:cubicBezTo>
                  <a:cubicBezTo>
                    <a:pt x="159" y="449"/>
                    <a:pt x="159" y="449"/>
                    <a:pt x="159" y="449"/>
                  </a:cubicBezTo>
                  <a:moveTo>
                    <a:pt x="139" y="0"/>
                  </a:moveTo>
                  <a:cubicBezTo>
                    <a:pt x="0" y="386"/>
                    <a:pt x="0" y="386"/>
                    <a:pt x="0" y="386"/>
                  </a:cubicBezTo>
                  <a:cubicBezTo>
                    <a:pt x="119" y="386"/>
                    <a:pt x="119" y="386"/>
                    <a:pt x="119" y="386"/>
                  </a:cubicBezTo>
                  <a:cubicBezTo>
                    <a:pt x="117" y="410"/>
                    <a:pt x="117" y="410"/>
                    <a:pt x="117" y="410"/>
                  </a:cubicBezTo>
                  <a:cubicBezTo>
                    <a:pt x="121" y="409"/>
                    <a:pt x="124" y="409"/>
                    <a:pt x="128" y="409"/>
                  </a:cubicBezTo>
                  <a:cubicBezTo>
                    <a:pt x="129" y="409"/>
                    <a:pt x="129" y="409"/>
                    <a:pt x="129" y="409"/>
                  </a:cubicBezTo>
                  <a:cubicBezTo>
                    <a:pt x="128" y="406"/>
                    <a:pt x="128" y="403"/>
                    <a:pt x="128" y="400"/>
                  </a:cubicBezTo>
                  <a:cubicBezTo>
                    <a:pt x="128" y="381"/>
                    <a:pt x="143" y="365"/>
                    <a:pt x="162" y="365"/>
                  </a:cubicBezTo>
                  <a:cubicBezTo>
                    <a:pt x="167" y="365"/>
                    <a:pt x="171" y="366"/>
                    <a:pt x="175" y="368"/>
                  </a:cubicBezTo>
                  <a:cubicBezTo>
                    <a:pt x="177" y="352"/>
                    <a:pt x="189" y="338"/>
                    <a:pt x="210" y="338"/>
                  </a:cubicBezTo>
                  <a:cubicBezTo>
                    <a:pt x="224" y="338"/>
                    <a:pt x="234" y="345"/>
                    <a:pt x="240" y="355"/>
                  </a:cubicBezTo>
                  <a:cubicBezTo>
                    <a:pt x="240" y="355"/>
                    <a:pt x="240" y="356"/>
                    <a:pt x="241" y="356"/>
                  </a:cubicBezTo>
                  <a:cubicBezTo>
                    <a:pt x="248" y="351"/>
                    <a:pt x="256" y="348"/>
                    <a:pt x="265" y="348"/>
                  </a:cubicBezTo>
                  <a:cubicBezTo>
                    <a:pt x="261" y="338"/>
                    <a:pt x="261" y="338"/>
                    <a:pt x="261" y="338"/>
                  </a:cubicBezTo>
                  <a:cubicBezTo>
                    <a:pt x="260" y="337"/>
                    <a:pt x="260" y="337"/>
                    <a:pt x="260" y="337"/>
                  </a:cubicBezTo>
                  <a:cubicBezTo>
                    <a:pt x="260" y="337"/>
                    <a:pt x="260" y="337"/>
                    <a:pt x="261" y="337"/>
                  </a:cubicBezTo>
                  <a:cubicBezTo>
                    <a:pt x="139" y="0"/>
                    <a:pt x="139" y="0"/>
                    <a:pt x="139"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4" name="Freeform 29"/>
            <p:cNvSpPr>
              <a:spLocks noEditPoints="1"/>
            </p:cNvSpPr>
            <p:nvPr/>
          </p:nvSpPr>
          <p:spPr bwMode="auto">
            <a:xfrm>
              <a:off x="869904" y="4511374"/>
              <a:ext cx="1171586" cy="2056205"/>
            </a:xfrm>
            <a:custGeom>
              <a:avLst/>
              <a:gdLst>
                <a:gd name="T0" fmla="*/ 491 w 494"/>
                <a:gd name="T1" fmla="*/ 717 h 867"/>
                <a:gd name="T2" fmla="*/ 429 w 494"/>
                <a:gd name="T3" fmla="*/ 717 h 867"/>
                <a:gd name="T4" fmla="*/ 431 w 494"/>
                <a:gd name="T5" fmla="*/ 732 h 867"/>
                <a:gd name="T6" fmla="*/ 494 w 494"/>
                <a:gd name="T7" fmla="*/ 732 h 867"/>
                <a:gd name="T8" fmla="*/ 491 w 494"/>
                <a:gd name="T9" fmla="*/ 725 h 867"/>
                <a:gd name="T10" fmla="*/ 494 w 494"/>
                <a:gd name="T11" fmla="*/ 725 h 867"/>
                <a:gd name="T12" fmla="*/ 491 w 494"/>
                <a:gd name="T13" fmla="*/ 717 h 867"/>
                <a:gd name="T14" fmla="*/ 179 w 494"/>
                <a:gd name="T15" fmla="*/ 678 h 867"/>
                <a:gd name="T16" fmla="*/ 16 w 494"/>
                <a:gd name="T17" fmla="*/ 678 h 867"/>
                <a:gd name="T18" fmla="*/ 0 w 494"/>
                <a:gd name="T19" fmla="*/ 725 h 867"/>
                <a:gd name="T20" fmla="*/ 211 w 494"/>
                <a:gd name="T21" fmla="*/ 725 h 867"/>
                <a:gd name="T22" fmla="*/ 202 w 494"/>
                <a:gd name="T23" fmla="*/ 860 h 867"/>
                <a:gd name="T24" fmla="*/ 243 w 494"/>
                <a:gd name="T25" fmla="*/ 860 h 867"/>
                <a:gd name="T26" fmla="*/ 243 w 494"/>
                <a:gd name="T27" fmla="*/ 867 h 867"/>
                <a:gd name="T28" fmla="*/ 282 w 494"/>
                <a:gd name="T29" fmla="*/ 867 h 867"/>
                <a:gd name="T30" fmla="*/ 282 w 494"/>
                <a:gd name="T31" fmla="*/ 860 h 867"/>
                <a:gd name="T32" fmla="*/ 282 w 494"/>
                <a:gd name="T33" fmla="*/ 860 h 867"/>
                <a:gd name="T34" fmla="*/ 275 w 494"/>
                <a:gd name="T35" fmla="*/ 732 h 867"/>
                <a:gd name="T36" fmla="*/ 372 w 494"/>
                <a:gd name="T37" fmla="*/ 732 h 867"/>
                <a:gd name="T38" fmla="*/ 374 w 494"/>
                <a:gd name="T39" fmla="*/ 717 h 867"/>
                <a:gd name="T40" fmla="*/ 165 w 494"/>
                <a:gd name="T41" fmla="*/ 717 h 867"/>
                <a:gd name="T42" fmla="*/ 179 w 494"/>
                <a:gd name="T43" fmla="*/ 678 h 867"/>
                <a:gd name="T44" fmla="*/ 223 w 494"/>
                <a:gd name="T45" fmla="*/ 492 h 867"/>
                <a:gd name="T46" fmla="*/ 223 w 494"/>
                <a:gd name="T47" fmla="*/ 492 h 867"/>
                <a:gd name="T48" fmla="*/ 223 w 494"/>
                <a:gd name="T49" fmla="*/ 492 h 867"/>
                <a:gd name="T50" fmla="*/ 223 w 494"/>
                <a:gd name="T51" fmla="*/ 492 h 867"/>
                <a:gd name="T52" fmla="*/ 246 w 494"/>
                <a:gd name="T53" fmla="*/ 0 h 867"/>
                <a:gd name="T54" fmla="*/ 152 w 494"/>
                <a:gd name="T55" fmla="*/ 274 h 867"/>
                <a:gd name="T56" fmla="*/ 207 w 494"/>
                <a:gd name="T57" fmla="*/ 391 h 867"/>
                <a:gd name="T58" fmla="*/ 205 w 494"/>
                <a:gd name="T59" fmla="*/ 391 h 867"/>
                <a:gd name="T60" fmla="*/ 207 w 494"/>
                <a:gd name="T61" fmla="*/ 394 h 867"/>
                <a:gd name="T62" fmla="*/ 182 w 494"/>
                <a:gd name="T63" fmla="*/ 394 h 867"/>
                <a:gd name="T64" fmla="*/ 213 w 494"/>
                <a:gd name="T65" fmla="*/ 468 h 867"/>
                <a:gd name="T66" fmla="*/ 267 w 494"/>
                <a:gd name="T67" fmla="*/ 349 h 867"/>
                <a:gd name="T68" fmla="*/ 230 w 494"/>
                <a:gd name="T69" fmla="*/ 349 h 867"/>
                <a:gd name="T70" fmla="*/ 315 w 494"/>
                <a:gd name="T71" fmla="*/ 205 h 867"/>
                <a:gd name="T72" fmla="*/ 246 w 494"/>
                <a:gd name="T73" fmla="*/ 0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4" h="867">
                  <a:moveTo>
                    <a:pt x="491" y="717"/>
                  </a:moveTo>
                  <a:lnTo>
                    <a:pt x="429" y="717"/>
                  </a:lnTo>
                  <a:lnTo>
                    <a:pt x="431" y="732"/>
                  </a:lnTo>
                  <a:lnTo>
                    <a:pt x="494" y="732"/>
                  </a:lnTo>
                  <a:lnTo>
                    <a:pt x="491" y="725"/>
                  </a:lnTo>
                  <a:lnTo>
                    <a:pt x="494" y="725"/>
                  </a:lnTo>
                  <a:lnTo>
                    <a:pt x="491" y="717"/>
                  </a:lnTo>
                  <a:close/>
                  <a:moveTo>
                    <a:pt x="179" y="678"/>
                  </a:moveTo>
                  <a:lnTo>
                    <a:pt x="16" y="678"/>
                  </a:lnTo>
                  <a:lnTo>
                    <a:pt x="0" y="725"/>
                  </a:lnTo>
                  <a:lnTo>
                    <a:pt x="211" y="725"/>
                  </a:lnTo>
                  <a:lnTo>
                    <a:pt x="202" y="860"/>
                  </a:lnTo>
                  <a:lnTo>
                    <a:pt x="243" y="860"/>
                  </a:lnTo>
                  <a:lnTo>
                    <a:pt x="243" y="867"/>
                  </a:lnTo>
                  <a:lnTo>
                    <a:pt x="282" y="867"/>
                  </a:lnTo>
                  <a:lnTo>
                    <a:pt x="282" y="860"/>
                  </a:lnTo>
                  <a:lnTo>
                    <a:pt x="282" y="860"/>
                  </a:lnTo>
                  <a:lnTo>
                    <a:pt x="275" y="732"/>
                  </a:lnTo>
                  <a:lnTo>
                    <a:pt x="372" y="732"/>
                  </a:lnTo>
                  <a:lnTo>
                    <a:pt x="374" y="717"/>
                  </a:lnTo>
                  <a:lnTo>
                    <a:pt x="165" y="717"/>
                  </a:lnTo>
                  <a:lnTo>
                    <a:pt x="179" y="678"/>
                  </a:lnTo>
                  <a:close/>
                  <a:moveTo>
                    <a:pt x="223" y="492"/>
                  </a:moveTo>
                  <a:lnTo>
                    <a:pt x="223" y="492"/>
                  </a:lnTo>
                  <a:lnTo>
                    <a:pt x="223" y="492"/>
                  </a:lnTo>
                  <a:lnTo>
                    <a:pt x="223" y="492"/>
                  </a:lnTo>
                  <a:close/>
                  <a:moveTo>
                    <a:pt x="246" y="0"/>
                  </a:moveTo>
                  <a:lnTo>
                    <a:pt x="152" y="274"/>
                  </a:lnTo>
                  <a:lnTo>
                    <a:pt x="207" y="391"/>
                  </a:lnTo>
                  <a:lnTo>
                    <a:pt x="205" y="391"/>
                  </a:lnTo>
                  <a:lnTo>
                    <a:pt x="207" y="394"/>
                  </a:lnTo>
                  <a:lnTo>
                    <a:pt x="182" y="394"/>
                  </a:lnTo>
                  <a:lnTo>
                    <a:pt x="213" y="468"/>
                  </a:lnTo>
                  <a:lnTo>
                    <a:pt x="267" y="349"/>
                  </a:lnTo>
                  <a:lnTo>
                    <a:pt x="230" y="349"/>
                  </a:lnTo>
                  <a:lnTo>
                    <a:pt x="315" y="205"/>
                  </a:lnTo>
                  <a:lnTo>
                    <a:pt x="246"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5" name="Freeform 30"/>
            <p:cNvSpPr>
              <a:spLocks noEditPoints="1"/>
            </p:cNvSpPr>
            <p:nvPr/>
          </p:nvSpPr>
          <p:spPr bwMode="auto">
            <a:xfrm>
              <a:off x="869904" y="4511374"/>
              <a:ext cx="1171586" cy="2056205"/>
            </a:xfrm>
            <a:custGeom>
              <a:avLst/>
              <a:gdLst>
                <a:gd name="T0" fmla="*/ 491 w 494"/>
                <a:gd name="T1" fmla="*/ 717 h 867"/>
                <a:gd name="T2" fmla="*/ 429 w 494"/>
                <a:gd name="T3" fmla="*/ 717 h 867"/>
                <a:gd name="T4" fmla="*/ 431 w 494"/>
                <a:gd name="T5" fmla="*/ 732 h 867"/>
                <a:gd name="T6" fmla="*/ 494 w 494"/>
                <a:gd name="T7" fmla="*/ 732 h 867"/>
                <a:gd name="T8" fmla="*/ 491 w 494"/>
                <a:gd name="T9" fmla="*/ 725 h 867"/>
                <a:gd name="T10" fmla="*/ 494 w 494"/>
                <a:gd name="T11" fmla="*/ 725 h 867"/>
                <a:gd name="T12" fmla="*/ 491 w 494"/>
                <a:gd name="T13" fmla="*/ 717 h 867"/>
                <a:gd name="T14" fmla="*/ 179 w 494"/>
                <a:gd name="T15" fmla="*/ 678 h 867"/>
                <a:gd name="T16" fmla="*/ 16 w 494"/>
                <a:gd name="T17" fmla="*/ 678 h 867"/>
                <a:gd name="T18" fmla="*/ 0 w 494"/>
                <a:gd name="T19" fmla="*/ 725 h 867"/>
                <a:gd name="T20" fmla="*/ 211 w 494"/>
                <a:gd name="T21" fmla="*/ 725 h 867"/>
                <a:gd name="T22" fmla="*/ 202 w 494"/>
                <a:gd name="T23" fmla="*/ 860 h 867"/>
                <a:gd name="T24" fmla="*/ 243 w 494"/>
                <a:gd name="T25" fmla="*/ 860 h 867"/>
                <a:gd name="T26" fmla="*/ 243 w 494"/>
                <a:gd name="T27" fmla="*/ 867 h 867"/>
                <a:gd name="T28" fmla="*/ 282 w 494"/>
                <a:gd name="T29" fmla="*/ 867 h 867"/>
                <a:gd name="T30" fmla="*/ 282 w 494"/>
                <a:gd name="T31" fmla="*/ 860 h 867"/>
                <a:gd name="T32" fmla="*/ 282 w 494"/>
                <a:gd name="T33" fmla="*/ 860 h 867"/>
                <a:gd name="T34" fmla="*/ 275 w 494"/>
                <a:gd name="T35" fmla="*/ 732 h 867"/>
                <a:gd name="T36" fmla="*/ 372 w 494"/>
                <a:gd name="T37" fmla="*/ 732 h 867"/>
                <a:gd name="T38" fmla="*/ 374 w 494"/>
                <a:gd name="T39" fmla="*/ 717 h 867"/>
                <a:gd name="T40" fmla="*/ 165 w 494"/>
                <a:gd name="T41" fmla="*/ 717 h 867"/>
                <a:gd name="T42" fmla="*/ 179 w 494"/>
                <a:gd name="T43" fmla="*/ 678 h 867"/>
                <a:gd name="T44" fmla="*/ 223 w 494"/>
                <a:gd name="T45" fmla="*/ 492 h 867"/>
                <a:gd name="T46" fmla="*/ 223 w 494"/>
                <a:gd name="T47" fmla="*/ 492 h 867"/>
                <a:gd name="T48" fmla="*/ 223 w 494"/>
                <a:gd name="T49" fmla="*/ 492 h 867"/>
                <a:gd name="T50" fmla="*/ 223 w 494"/>
                <a:gd name="T51" fmla="*/ 492 h 867"/>
                <a:gd name="T52" fmla="*/ 246 w 494"/>
                <a:gd name="T53" fmla="*/ 0 h 867"/>
                <a:gd name="T54" fmla="*/ 152 w 494"/>
                <a:gd name="T55" fmla="*/ 274 h 867"/>
                <a:gd name="T56" fmla="*/ 207 w 494"/>
                <a:gd name="T57" fmla="*/ 391 h 867"/>
                <a:gd name="T58" fmla="*/ 205 w 494"/>
                <a:gd name="T59" fmla="*/ 391 h 867"/>
                <a:gd name="T60" fmla="*/ 207 w 494"/>
                <a:gd name="T61" fmla="*/ 394 h 867"/>
                <a:gd name="T62" fmla="*/ 182 w 494"/>
                <a:gd name="T63" fmla="*/ 394 h 867"/>
                <a:gd name="T64" fmla="*/ 213 w 494"/>
                <a:gd name="T65" fmla="*/ 468 h 867"/>
                <a:gd name="T66" fmla="*/ 267 w 494"/>
                <a:gd name="T67" fmla="*/ 349 h 867"/>
                <a:gd name="T68" fmla="*/ 230 w 494"/>
                <a:gd name="T69" fmla="*/ 349 h 867"/>
                <a:gd name="T70" fmla="*/ 315 w 494"/>
                <a:gd name="T71" fmla="*/ 205 h 867"/>
                <a:gd name="T72" fmla="*/ 246 w 494"/>
                <a:gd name="T73" fmla="*/ 0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4" h="867">
                  <a:moveTo>
                    <a:pt x="491" y="717"/>
                  </a:moveTo>
                  <a:lnTo>
                    <a:pt x="429" y="717"/>
                  </a:lnTo>
                  <a:lnTo>
                    <a:pt x="431" y="732"/>
                  </a:lnTo>
                  <a:lnTo>
                    <a:pt x="494" y="732"/>
                  </a:lnTo>
                  <a:lnTo>
                    <a:pt x="491" y="725"/>
                  </a:lnTo>
                  <a:lnTo>
                    <a:pt x="494" y="725"/>
                  </a:lnTo>
                  <a:lnTo>
                    <a:pt x="491" y="717"/>
                  </a:lnTo>
                  <a:moveTo>
                    <a:pt x="179" y="678"/>
                  </a:moveTo>
                  <a:lnTo>
                    <a:pt x="16" y="678"/>
                  </a:lnTo>
                  <a:lnTo>
                    <a:pt x="0" y="725"/>
                  </a:lnTo>
                  <a:lnTo>
                    <a:pt x="211" y="725"/>
                  </a:lnTo>
                  <a:lnTo>
                    <a:pt x="202" y="860"/>
                  </a:lnTo>
                  <a:lnTo>
                    <a:pt x="243" y="860"/>
                  </a:lnTo>
                  <a:lnTo>
                    <a:pt x="243" y="867"/>
                  </a:lnTo>
                  <a:lnTo>
                    <a:pt x="282" y="867"/>
                  </a:lnTo>
                  <a:lnTo>
                    <a:pt x="282" y="860"/>
                  </a:lnTo>
                  <a:lnTo>
                    <a:pt x="282" y="860"/>
                  </a:lnTo>
                  <a:lnTo>
                    <a:pt x="275" y="732"/>
                  </a:lnTo>
                  <a:lnTo>
                    <a:pt x="372" y="732"/>
                  </a:lnTo>
                  <a:lnTo>
                    <a:pt x="374" y="717"/>
                  </a:lnTo>
                  <a:lnTo>
                    <a:pt x="165" y="717"/>
                  </a:lnTo>
                  <a:lnTo>
                    <a:pt x="179" y="678"/>
                  </a:lnTo>
                  <a:moveTo>
                    <a:pt x="223" y="492"/>
                  </a:moveTo>
                  <a:lnTo>
                    <a:pt x="223" y="492"/>
                  </a:lnTo>
                  <a:lnTo>
                    <a:pt x="223" y="492"/>
                  </a:lnTo>
                  <a:lnTo>
                    <a:pt x="223" y="492"/>
                  </a:lnTo>
                  <a:moveTo>
                    <a:pt x="246" y="0"/>
                  </a:moveTo>
                  <a:lnTo>
                    <a:pt x="152" y="274"/>
                  </a:lnTo>
                  <a:lnTo>
                    <a:pt x="207" y="391"/>
                  </a:lnTo>
                  <a:lnTo>
                    <a:pt x="205" y="391"/>
                  </a:lnTo>
                  <a:lnTo>
                    <a:pt x="207" y="394"/>
                  </a:lnTo>
                  <a:lnTo>
                    <a:pt x="182" y="394"/>
                  </a:lnTo>
                  <a:lnTo>
                    <a:pt x="213" y="468"/>
                  </a:lnTo>
                  <a:lnTo>
                    <a:pt x="267" y="349"/>
                  </a:lnTo>
                  <a:lnTo>
                    <a:pt x="230" y="349"/>
                  </a:lnTo>
                  <a:lnTo>
                    <a:pt x="315" y="205"/>
                  </a:lnTo>
                  <a:lnTo>
                    <a:pt x="2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6" name="Freeform 31"/>
            <p:cNvSpPr>
              <a:spLocks noEditPoints="1"/>
            </p:cNvSpPr>
            <p:nvPr/>
          </p:nvSpPr>
          <p:spPr bwMode="auto">
            <a:xfrm>
              <a:off x="4190188" y="4860004"/>
              <a:ext cx="737577" cy="1584250"/>
            </a:xfrm>
            <a:custGeom>
              <a:avLst/>
              <a:gdLst>
                <a:gd name="T0" fmla="*/ 119 w 175"/>
                <a:gd name="T1" fmla="*/ 0 h 356"/>
                <a:gd name="T2" fmla="*/ 64 w 175"/>
                <a:gd name="T3" fmla="*/ 79 h 356"/>
                <a:gd name="T4" fmla="*/ 107 w 175"/>
                <a:gd name="T5" fmla="*/ 244 h 356"/>
                <a:gd name="T6" fmla="*/ 102 w 175"/>
                <a:gd name="T7" fmla="*/ 323 h 356"/>
                <a:gd name="T8" fmla="*/ 113 w 175"/>
                <a:gd name="T9" fmla="*/ 336 h 356"/>
                <a:gd name="T10" fmla="*/ 118 w 175"/>
                <a:gd name="T11" fmla="*/ 349 h 356"/>
                <a:gd name="T12" fmla="*/ 119 w 175"/>
                <a:gd name="T13" fmla="*/ 356 h 356"/>
                <a:gd name="T14" fmla="*/ 139 w 175"/>
                <a:gd name="T15" fmla="*/ 356 h 356"/>
                <a:gd name="T16" fmla="*/ 138 w 175"/>
                <a:gd name="T17" fmla="*/ 356 h 356"/>
                <a:gd name="T18" fmla="*/ 139 w 175"/>
                <a:gd name="T19" fmla="*/ 356 h 356"/>
                <a:gd name="T20" fmla="*/ 129 w 175"/>
                <a:gd name="T21" fmla="*/ 245 h 356"/>
                <a:gd name="T22" fmla="*/ 145 w 175"/>
                <a:gd name="T23" fmla="*/ 240 h 356"/>
                <a:gd name="T24" fmla="*/ 148 w 175"/>
                <a:gd name="T25" fmla="*/ 239 h 356"/>
                <a:gd name="T26" fmla="*/ 156 w 175"/>
                <a:gd name="T27" fmla="*/ 107 h 356"/>
                <a:gd name="T28" fmla="*/ 175 w 175"/>
                <a:gd name="T29" fmla="*/ 79 h 356"/>
                <a:gd name="T30" fmla="*/ 119 w 175"/>
                <a:gd name="T31" fmla="*/ 0 h 356"/>
                <a:gd name="T32" fmla="*/ 118 w 175"/>
                <a:gd name="T33" fmla="*/ 0 h 356"/>
                <a:gd name="T34" fmla="*/ 118 w 175"/>
                <a:gd name="T35" fmla="*/ 0 h 356"/>
                <a:gd name="T36" fmla="*/ 118 w 175"/>
                <a:gd name="T37" fmla="*/ 0 h 356"/>
                <a:gd name="T38" fmla="*/ 118 w 175"/>
                <a:gd name="T39" fmla="*/ 0 h 356"/>
                <a:gd name="T40" fmla="*/ 119 w 175"/>
                <a:gd name="T41" fmla="*/ 0 h 356"/>
                <a:gd name="T42" fmla="*/ 118 w 175"/>
                <a:gd name="T43" fmla="*/ 0 h 356"/>
                <a:gd name="T44" fmla="*/ 119 w 175"/>
                <a:gd name="T45" fmla="*/ 0 h 356"/>
                <a:gd name="T46" fmla="*/ 119 w 175"/>
                <a:gd name="T47" fmla="*/ 0 h 356"/>
                <a:gd name="T48" fmla="*/ 119 w 175"/>
                <a:gd name="T49" fmla="*/ 0 h 356"/>
                <a:gd name="T50" fmla="*/ 119 w 175"/>
                <a:gd name="T51"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5" h="356">
                  <a:moveTo>
                    <a:pt x="119" y="0"/>
                  </a:moveTo>
                  <a:cubicBezTo>
                    <a:pt x="114" y="4"/>
                    <a:pt x="91" y="38"/>
                    <a:pt x="64" y="79"/>
                  </a:cubicBezTo>
                  <a:cubicBezTo>
                    <a:pt x="0" y="174"/>
                    <a:pt x="58" y="232"/>
                    <a:pt x="107" y="244"/>
                  </a:cubicBezTo>
                  <a:cubicBezTo>
                    <a:pt x="102" y="323"/>
                    <a:pt x="102" y="323"/>
                    <a:pt x="102" y="323"/>
                  </a:cubicBezTo>
                  <a:cubicBezTo>
                    <a:pt x="106" y="327"/>
                    <a:pt x="110" y="331"/>
                    <a:pt x="113" y="336"/>
                  </a:cubicBezTo>
                  <a:cubicBezTo>
                    <a:pt x="114" y="341"/>
                    <a:pt x="116" y="345"/>
                    <a:pt x="118" y="349"/>
                  </a:cubicBezTo>
                  <a:cubicBezTo>
                    <a:pt x="119" y="351"/>
                    <a:pt x="119" y="354"/>
                    <a:pt x="119" y="356"/>
                  </a:cubicBezTo>
                  <a:cubicBezTo>
                    <a:pt x="139" y="356"/>
                    <a:pt x="139" y="356"/>
                    <a:pt x="139" y="356"/>
                  </a:cubicBezTo>
                  <a:cubicBezTo>
                    <a:pt x="138" y="356"/>
                    <a:pt x="138" y="356"/>
                    <a:pt x="138" y="356"/>
                  </a:cubicBezTo>
                  <a:cubicBezTo>
                    <a:pt x="139" y="356"/>
                    <a:pt x="139" y="356"/>
                    <a:pt x="139" y="356"/>
                  </a:cubicBezTo>
                  <a:cubicBezTo>
                    <a:pt x="129" y="245"/>
                    <a:pt x="129" y="245"/>
                    <a:pt x="129" y="245"/>
                  </a:cubicBezTo>
                  <a:cubicBezTo>
                    <a:pt x="134" y="244"/>
                    <a:pt x="140" y="242"/>
                    <a:pt x="145" y="240"/>
                  </a:cubicBezTo>
                  <a:cubicBezTo>
                    <a:pt x="146" y="240"/>
                    <a:pt x="147" y="240"/>
                    <a:pt x="148" y="239"/>
                  </a:cubicBezTo>
                  <a:cubicBezTo>
                    <a:pt x="125" y="211"/>
                    <a:pt x="117" y="166"/>
                    <a:pt x="156" y="107"/>
                  </a:cubicBezTo>
                  <a:cubicBezTo>
                    <a:pt x="163" y="97"/>
                    <a:pt x="169" y="88"/>
                    <a:pt x="175" y="79"/>
                  </a:cubicBezTo>
                  <a:cubicBezTo>
                    <a:pt x="149" y="37"/>
                    <a:pt x="123" y="4"/>
                    <a:pt x="119" y="0"/>
                  </a:cubicBezTo>
                  <a:moveTo>
                    <a:pt x="118" y="0"/>
                  </a:moveTo>
                  <a:cubicBezTo>
                    <a:pt x="118" y="0"/>
                    <a:pt x="118" y="0"/>
                    <a:pt x="118" y="0"/>
                  </a:cubicBezTo>
                  <a:cubicBezTo>
                    <a:pt x="118" y="0"/>
                    <a:pt x="118" y="0"/>
                    <a:pt x="118" y="0"/>
                  </a:cubicBezTo>
                  <a:cubicBezTo>
                    <a:pt x="118" y="0"/>
                    <a:pt x="118" y="0"/>
                    <a:pt x="118" y="0"/>
                  </a:cubicBezTo>
                  <a:moveTo>
                    <a:pt x="119" y="0"/>
                  </a:moveTo>
                  <a:cubicBezTo>
                    <a:pt x="118" y="0"/>
                    <a:pt x="118" y="0"/>
                    <a:pt x="118" y="0"/>
                  </a:cubicBezTo>
                  <a:cubicBezTo>
                    <a:pt x="119" y="0"/>
                    <a:pt x="119" y="0"/>
                    <a:pt x="119" y="0"/>
                  </a:cubicBezTo>
                  <a:cubicBezTo>
                    <a:pt x="119" y="0"/>
                    <a:pt x="119" y="0"/>
                    <a:pt x="119" y="0"/>
                  </a:cubicBezTo>
                  <a:cubicBezTo>
                    <a:pt x="119" y="0"/>
                    <a:pt x="119" y="0"/>
                    <a:pt x="119" y="0"/>
                  </a:cubicBezTo>
                  <a:cubicBezTo>
                    <a:pt x="119" y="0"/>
                    <a:pt x="119" y="0"/>
                    <a:pt x="119"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7" name="Freeform 32"/>
            <p:cNvSpPr>
              <a:spLocks noEditPoints="1"/>
            </p:cNvSpPr>
            <p:nvPr/>
          </p:nvSpPr>
          <p:spPr bwMode="auto">
            <a:xfrm>
              <a:off x="8959540" y="4860004"/>
              <a:ext cx="2372" cy="0"/>
            </a:xfrm>
            <a:custGeom>
              <a:avLst/>
              <a:gdLst>
                <a:gd name="T0" fmla="*/ 0 w 1"/>
                <a:gd name="T1" fmla="*/ 0 w 1"/>
                <a:gd name="T2" fmla="*/ 0 w 1"/>
                <a:gd name="T3" fmla="*/ 0 w 1"/>
                <a:gd name="T4" fmla="*/ 1 w 1"/>
                <a:gd name="T5" fmla="*/ 0 w 1"/>
                <a:gd name="T6" fmla="*/ 1 w 1"/>
                <a:gd name="T7" fmla="*/ 1 w 1"/>
                <a:gd name="T8" fmla="*/ 1 w 1"/>
                <a:gd name="T9"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
                  <a:moveTo>
                    <a:pt x="0" y="0"/>
                  </a:moveTo>
                  <a:cubicBezTo>
                    <a:pt x="0" y="0"/>
                    <a:pt x="0" y="0"/>
                    <a:pt x="0" y="0"/>
                  </a:cubicBezTo>
                  <a:cubicBezTo>
                    <a:pt x="0" y="0"/>
                    <a:pt x="0" y="0"/>
                    <a:pt x="0" y="0"/>
                  </a:cubicBezTo>
                  <a:cubicBezTo>
                    <a:pt x="0" y="0"/>
                    <a:pt x="0" y="0"/>
                    <a:pt x="0" y="0"/>
                  </a:cubicBezTo>
                  <a:moveTo>
                    <a:pt x="1" y="0"/>
                  </a:moveTo>
                  <a:cubicBezTo>
                    <a:pt x="0" y="0"/>
                    <a:pt x="0" y="0"/>
                    <a:pt x="0" y="0"/>
                  </a:cubicBezTo>
                  <a:cubicBezTo>
                    <a:pt x="1" y="0"/>
                    <a:pt x="1" y="0"/>
                    <a:pt x="1" y="0"/>
                  </a:cubicBezTo>
                  <a:cubicBezTo>
                    <a:pt x="1" y="0"/>
                    <a:pt x="1" y="0"/>
                    <a:pt x="1" y="0"/>
                  </a:cubicBezTo>
                  <a:cubicBezTo>
                    <a:pt x="1" y="0"/>
                    <a:pt x="1" y="0"/>
                    <a:pt x="1" y="0"/>
                  </a:cubicBezTo>
                  <a:cubicBezTo>
                    <a:pt x="1" y="0"/>
                    <a:pt x="1" y="0"/>
                    <a:pt x="1" y="0"/>
                  </a:cubicBezTo>
                </a:path>
              </a:pathLst>
            </a:custGeom>
            <a:solidFill>
              <a:srgbClr val="347A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8" name="Freeform 33"/>
            <p:cNvSpPr>
              <a:spLocks/>
            </p:cNvSpPr>
            <p:nvPr/>
          </p:nvSpPr>
          <p:spPr bwMode="auto">
            <a:xfrm>
              <a:off x="8461497" y="4900322"/>
              <a:ext cx="858531" cy="1306769"/>
            </a:xfrm>
            <a:custGeom>
              <a:avLst/>
              <a:gdLst>
                <a:gd name="T0" fmla="*/ 126 w 204"/>
                <a:gd name="T1" fmla="*/ 0 h 294"/>
                <a:gd name="T2" fmla="*/ 112 w 204"/>
                <a:gd name="T3" fmla="*/ 0 h 294"/>
                <a:gd name="T4" fmla="*/ 64 w 204"/>
                <a:gd name="T5" fmla="*/ 70 h 294"/>
                <a:gd name="T6" fmla="*/ 107 w 204"/>
                <a:gd name="T7" fmla="*/ 235 h 294"/>
                <a:gd name="T8" fmla="*/ 104 w 204"/>
                <a:gd name="T9" fmla="*/ 280 h 294"/>
                <a:gd name="T10" fmla="*/ 108 w 204"/>
                <a:gd name="T11" fmla="*/ 269 h 294"/>
                <a:gd name="T12" fmla="*/ 116 w 204"/>
                <a:gd name="T13" fmla="*/ 252 h 294"/>
                <a:gd name="T14" fmla="*/ 121 w 204"/>
                <a:gd name="T15" fmla="*/ 245 h 294"/>
                <a:gd name="T16" fmla="*/ 125 w 204"/>
                <a:gd name="T17" fmla="*/ 241 h 294"/>
                <a:gd name="T18" fmla="*/ 128 w 204"/>
                <a:gd name="T19" fmla="*/ 239 h 294"/>
                <a:gd name="T20" fmla="*/ 129 w 204"/>
                <a:gd name="T21" fmla="*/ 238 h 294"/>
                <a:gd name="T22" fmla="*/ 128 w 204"/>
                <a:gd name="T23" fmla="*/ 239 h 294"/>
                <a:gd name="T24" fmla="*/ 126 w 204"/>
                <a:gd name="T25" fmla="*/ 242 h 294"/>
                <a:gd name="T26" fmla="*/ 124 w 204"/>
                <a:gd name="T27" fmla="*/ 247 h 294"/>
                <a:gd name="T28" fmla="*/ 122 w 204"/>
                <a:gd name="T29" fmla="*/ 254 h 294"/>
                <a:gd name="T30" fmla="*/ 120 w 204"/>
                <a:gd name="T31" fmla="*/ 272 h 294"/>
                <a:gd name="T32" fmla="*/ 121 w 204"/>
                <a:gd name="T33" fmla="*/ 292 h 294"/>
                <a:gd name="T34" fmla="*/ 122 w 204"/>
                <a:gd name="T35" fmla="*/ 294 h 294"/>
                <a:gd name="T36" fmla="*/ 126 w 204"/>
                <a:gd name="T37" fmla="*/ 288 h 294"/>
                <a:gd name="T38" fmla="*/ 133 w 204"/>
                <a:gd name="T39" fmla="*/ 281 h 294"/>
                <a:gd name="T40" fmla="*/ 129 w 204"/>
                <a:gd name="T41" fmla="*/ 236 h 294"/>
                <a:gd name="T42" fmla="*/ 145 w 204"/>
                <a:gd name="T43" fmla="*/ 231 h 294"/>
                <a:gd name="T44" fmla="*/ 202 w 204"/>
                <a:gd name="T45" fmla="*/ 160 h 294"/>
                <a:gd name="T46" fmla="*/ 176 w 204"/>
                <a:gd name="T47" fmla="*/ 70 h 294"/>
                <a:gd name="T48" fmla="*/ 126 w 204"/>
                <a:gd name="T49"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94">
                  <a:moveTo>
                    <a:pt x="126" y="0"/>
                  </a:moveTo>
                  <a:cubicBezTo>
                    <a:pt x="112" y="0"/>
                    <a:pt x="112" y="0"/>
                    <a:pt x="112" y="0"/>
                  </a:cubicBezTo>
                  <a:cubicBezTo>
                    <a:pt x="102" y="14"/>
                    <a:pt x="84" y="40"/>
                    <a:pt x="64" y="70"/>
                  </a:cubicBezTo>
                  <a:cubicBezTo>
                    <a:pt x="0" y="165"/>
                    <a:pt x="58" y="223"/>
                    <a:pt x="107" y="235"/>
                  </a:cubicBezTo>
                  <a:cubicBezTo>
                    <a:pt x="104" y="280"/>
                    <a:pt x="104" y="280"/>
                    <a:pt x="104" y="280"/>
                  </a:cubicBezTo>
                  <a:cubicBezTo>
                    <a:pt x="105" y="276"/>
                    <a:pt x="107" y="273"/>
                    <a:pt x="108" y="269"/>
                  </a:cubicBezTo>
                  <a:cubicBezTo>
                    <a:pt x="110" y="263"/>
                    <a:pt x="113" y="257"/>
                    <a:pt x="116" y="252"/>
                  </a:cubicBezTo>
                  <a:cubicBezTo>
                    <a:pt x="118" y="249"/>
                    <a:pt x="119" y="247"/>
                    <a:pt x="121" y="245"/>
                  </a:cubicBezTo>
                  <a:cubicBezTo>
                    <a:pt x="122" y="244"/>
                    <a:pt x="124" y="242"/>
                    <a:pt x="125" y="241"/>
                  </a:cubicBezTo>
                  <a:cubicBezTo>
                    <a:pt x="126" y="240"/>
                    <a:pt x="127" y="239"/>
                    <a:pt x="128" y="239"/>
                  </a:cubicBezTo>
                  <a:cubicBezTo>
                    <a:pt x="128" y="238"/>
                    <a:pt x="129" y="238"/>
                    <a:pt x="129" y="238"/>
                  </a:cubicBezTo>
                  <a:cubicBezTo>
                    <a:pt x="129" y="238"/>
                    <a:pt x="128" y="238"/>
                    <a:pt x="128" y="239"/>
                  </a:cubicBezTo>
                  <a:cubicBezTo>
                    <a:pt x="128" y="240"/>
                    <a:pt x="127" y="241"/>
                    <a:pt x="126" y="242"/>
                  </a:cubicBezTo>
                  <a:cubicBezTo>
                    <a:pt x="125" y="243"/>
                    <a:pt x="125" y="245"/>
                    <a:pt x="124" y="247"/>
                  </a:cubicBezTo>
                  <a:cubicBezTo>
                    <a:pt x="123" y="249"/>
                    <a:pt x="123" y="251"/>
                    <a:pt x="122" y="254"/>
                  </a:cubicBezTo>
                  <a:cubicBezTo>
                    <a:pt x="121" y="259"/>
                    <a:pt x="120" y="265"/>
                    <a:pt x="120" y="272"/>
                  </a:cubicBezTo>
                  <a:cubicBezTo>
                    <a:pt x="120" y="278"/>
                    <a:pt x="121" y="285"/>
                    <a:pt x="121" y="292"/>
                  </a:cubicBezTo>
                  <a:cubicBezTo>
                    <a:pt x="121" y="293"/>
                    <a:pt x="121" y="294"/>
                    <a:pt x="122" y="294"/>
                  </a:cubicBezTo>
                  <a:cubicBezTo>
                    <a:pt x="123" y="292"/>
                    <a:pt x="125" y="290"/>
                    <a:pt x="126" y="288"/>
                  </a:cubicBezTo>
                  <a:cubicBezTo>
                    <a:pt x="129" y="286"/>
                    <a:pt x="131" y="283"/>
                    <a:pt x="133" y="281"/>
                  </a:cubicBezTo>
                  <a:cubicBezTo>
                    <a:pt x="129" y="236"/>
                    <a:pt x="129" y="236"/>
                    <a:pt x="129" y="236"/>
                  </a:cubicBezTo>
                  <a:cubicBezTo>
                    <a:pt x="134" y="235"/>
                    <a:pt x="140" y="233"/>
                    <a:pt x="145" y="231"/>
                  </a:cubicBezTo>
                  <a:cubicBezTo>
                    <a:pt x="171" y="221"/>
                    <a:pt x="198" y="198"/>
                    <a:pt x="202" y="160"/>
                  </a:cubicBezTo>
                  <a:cubicBezTo>
                    <a:pt x="204" y="136"/>
                    <a:pt x="198" y="106"/>
                    <a:pt x="176" y="70"/>
                  </a:cubicBezTo>
                  <a:cubicBezTo>
                    <a:pt x="156" y="39"/>
                    <a:pt x="137" y="14"/>
                    <a:pt x="126"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9" name="Freeform 34"/>
            <p:cNvSpPr>
              <a:spLocks/>
            </p:cNvSpPr>
            <p:nvPr/>
          </p:nvSpPr>
          <p:spPr bwMode="auto">
            <a:xfrm>
              <a:off x="8933452" y="4860004"/>
              <a:ext cx="59291" cy="40318"/>
            </a:xfrm>
            <a:custGeom>
              <a:avLst/>
              <a:gdLst>
                <a:gd name="T0" fmla="*/ 7 w 14"/>
                <a:gd name="T1" fmla="*/ 0 h 9"/>
                <a:gd name="T2" fmla="*/ 0 w 14"/>
                <a:gd name="T3" fmla="*/ 9 h 9"/>
                <a:gd name="T4" fmla="*/ 14 w 14"/>
                <a:gd name="T5" fmla="*/ 9 h 9"/>
                <a:gd name="T6" fmla="*/ 7 w 14"/>
                <a:gd name="T7" fmla="*/ 0 h 9"/>
              </a:gdLst>
              <a:ahLst/>
              <a:cxnLst>
                <a:cxn ang="0">
                  <a:pos x="T0" y="T1"/>
                </a:cxn>
                <a:cxn ang="0">
                  <a:pos x="T2" y="T3"/>
                </a:cxn>
                <a:cxn ang="0">
                  <a:pos x="T4" y="T5"/>
                </a:cxn>
                <a:cxn ang="0">
                  <a:pos x="T6" y="T7"/>
                </a:cxn>
              </a:cxnLst>
              <a:rect l="0" t="0" r="r" b="b"/>
              <a:pathLst>
                <a:path w="14" h="9">
                  <a:moveTo>
                    <a:pt x="7" y="0"/>
                  </a:moveTo>
                  <a:cubicBezTo>
                    <a:pt x="6" y="1"/>
                    <a:pt x="3" y="4"/>
                    <a:pt x="0" y="9"/>
                  </a:cubicBezTo>
                  <a:cubicBezTo>
                    <a:pt x="14" y="9"/>
                    <a:pt x="14" y="9"/>
                    <a:pt x="14" y="9"/>
                  </a:cubicBezTo>
                  <a:cubicBezTo>
                    <a:pt x="11" y="4"/>
                    <a:pt x="8" y="1"/>
                    <a:pt x="7" y="0"/>
                  </a:cubicBezTo>
                </a:path>
              </a:pathLst>
            </a:custGeom>
            <a:solidFill>
              <a:srgbClr val="347A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0" name="Freeform 35"/>
            <p:cNvSpPr>
              <a:spLocks/>
            </p:cNvSpPr>
            <p:nvPr/>
          </p:nvSpPr>
          <p:spPr bwMode="auto">
            <a:xfrm>
              <a:off x="5406836" y="6012618"/>
              <a:ext cx="457725" cy="528874"/>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7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7"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cubicBezTo>
                    <a:pt x="0" y="116"/>
                    <a:pt x="0" y="116"/>
                    <a:pt x="0" y="116"/>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1" name="Freeform 36"/>
            <p:cNvSpPr>
              <a:spLocks/>
            </p:cNvSpPr>
            <p:nvPr/>
          </p:nvSpPr>
          <p:spPr bwMode="auto">
            <a:xfrm>
              <a:off x="5157814" y="6012618"/>
              <a:ext cx="457725" cy="528874"/>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cubicBezTo>
                    <a:pt x="69" y="119"/>
                    <a:pt x="69" y="119"/>
                    <a:pt x="69" y="119"/>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2" name="Freeform 37"/>
            <p:cNvSpPr>
              <a:spLocks/>
            </p:cNvSpPr>
            <p:nvPr/>
          </p:nvSpPr>
          <p:spPr bwMode="auto">
            <a:xfrm>
              <a:off x="5425809" y="6240294"/>
              <a:ext cx="467211" cy="301197"/>
            </a:xfrm>
            <a:custGeom>
              <a:avLst/>
              <a:gdLst>
                <a:gd name="T0" fmla="*/ 0 w 111"/>
                <a:gd name="T1" fmla="*/ 62 h 68"/>
                <a:gd name="T2" fmla="*/ 0 w 111"/>
                <a:gd name="T3" fmla="*/ 61 h 68"/>
                <a:gd name="T4" fmla="*/ 1 w 111"/>
                <a:gd name="T5" fmla="*/ 60 h 68"/>
                <a:gd name="T6" fmla="*/ 1 w 111"/>
                <a:gd name="T7" fmla="*/ 57 h 68"/>
                <a:gd name="T8" fmla="*/ 3 w 111"/>
                <a:gd name="T9" fmla="*/ 55 h 68"/>
                <a:gd name="T10" fmla="*/ 6 w 111"/>
                <a:gd name="T11" fmla="*/ 48 h 68"/>
                <a:gd name="T12" fmla="*/ 11 w 111"/>
                <a:gd name="T13" fmla="*/ 40 h 68"/>
                <a:gd name="T14" fmla="*/ 18 w 111"/>
                <a:gd name="T15" fmla="*/ 31 h 68"/>
                <a:gd name="T16" fmla="*/ 27 w 111"/>
                <a:gd name="T17" fmla="*/ 22 h 68"/>
                <a:gd name="T18" fmla="*/ 31 w 111"/>
                <a:gd name="T19" fmla="*/ 18 h 68"/>
                <a:gd name="T20" fmla="*/ 37 w 111"/>
                <a:gd name="T21" fmla="*/ 15 h 68"/>
                <a:gd name="T22" fmla="*/ 42 w 111"/>
                <a:gd name="T23" fmla="*/ 11 h 68"/>
                <a:gd name="T24" fmla="*/ 48 w 111"/>
                <a:gd name="T25" fmla="*/ 8 h 68"/>
                <a:gd name="T26" fmla="*/ 60 w 111"/>
                <a:gd name="T27" fmla="*/ 4 h 68"/>
                <a:gd name="T28" fmla="*/ 72 w 111"/>
                <a:gd name="T29" fmla="*/ 2 h 68"/>
                <a:gd name="T30" fmla="*/ 82 w 111"/>
                <a:gd name="T31" fmla="*/ 1 h 68"/>
                <a:gd name="T32" fmla="*/ 92 w 111"/>
                <a:gd name="T33" fmla="*/ 1 h 68"/>
                <a:gd name="T34" fmla="*/ 96 w 111"/>
                <a:gd name="T35" fmla="*/ 1 h 68"/>
                <a:gd name="T36" fmla="*/ 100 w 111"/>
                <a:gd name="T37" fmla="*/ 1 h 68"/>
                <a:gd name="T38" fmla="*/ 106 w 111"/>
                <a:gd name="T39" fmla="*/ 2 h 68"/>
                <a:gd name="T40" fmla="*/ 111 w 111"/>
                <a:gd name="T41" fmla="*/ 2 h 68"/>
                <a:gd name="T42" fmla="*/ 106 w 111"/>
                <a:gd name="T43" fmla="*/ 3 h 68"/>
                <a:gd name="T44" fmla="*/ 100 w 111"/>
                <a:gd name="T45" fmla="*/ 5 h 68"/>
                <a:gd name="T46" fmla="*/ 97 w 111"/>
                <a:gd name="T47" fmla="*/ 5 h 68"/>
                <a:gd name="T48" fmla="*/ 93 w 111"/>
                <a:gd name="T49" fmla="*/ 7 h 68"/>
                <a:gd name="T50" fmla="*/ 84 w 111"/>
                <a:gd name="T51" fmla="*/ 10 h 68"/>
                <a:gd name="T52" fmla="*/ 75 w 111"/>
                <a:gd name="T53" fmla="*/ 14 h 68"/>
                <a:gd name="T54" fmla="*/ 67 w 111"/>
                <a:gd name="T55" fmla="*/ 19 h 68"/>
                <a:gd name="T56" fmla="*/ 59 w 111"/>
                <a:gd name="T57" fmla="*/ 25 h 68"/>
                <a:gd name="T58" fmla="*/ 55 w 111"/>
                <a:gd name="T59" fmla="*/ 29 h 68"/>
                <a:gd name="T60" fmla="*/ 52 w 111"/>
                <a:gd name="T61" fmla="*/ 33 h 68"/>
                <a:gd name="T62" fmla="*/ 49 w 111"/>
                <a:gd name="T63" fmla="*/ 36 h 68"/>
                <a:gd name="T64" fmla="*/ 47 w 111"/>
                <a:gd name="T65" fmla="*/ 40 h 68"/>
                <a:gd name="T66" fmla="*/ 43 w 111"/>
                <a:gd name="T67" fmla="*/ 48 h 68"/>
                <a:gd name="T68" fmla="*/ 41 w 111"/>
                <a:gd name="T69" fmla="*/ 55 h 68"/>
                <a:gd name="T70" fmla="*/ 40 w 111"/>
                <a:gd name="T71" fmla="*/ 61 h 68"/>
                <a:gd name="T72" fmla="*/ 39 w 111"/>
                <a:gd name="T73" fmla="*/ 65 h 68"/>
                <a:gd name="T74" fmla="*/ 39 w 111"/>
                <a:gd name="T75" fmla="*/ 67 h 68"/>
                <a:gd name="T76" fmla="*/ 39 w 111"/>
                <a:gd name="T77" fmla="*/ 67 h 68"/>
                <a:gd name="T78" fmla="*/ 39 w 111"/>
                <a:gd name="T79" fmla="*/ 68 h 68"/>
                <a:gd name="T80" fmla="*/ 39 w 111"/>
                <a:gd name="T81" fmla="*/ 68 h 68"/>
                <a:gd name="T82" fmla="*/ 0 w 111"/>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0" y="62"/>
                  </a:moveTo>
                  <a:cubicBezTo>
                    <a:pt x="0" y="61"/>
                    <a:pt x="0" y="61"/>
                    <a:pt x="0" y="61"/>
                  </a:cubicBezTo>
                  <a:cubicBezTo>
                    <a:pt x="0" y="61"/>
                    <a:pt x="0" y="60"/>
                    <a:pt x="1" y="60"/>
                  </a:cubicBezTo>
                  <a:cubicBezTo>
                    <a:pt x="1" y="59"/>
                    <a:pt x="1" y="58"/>
                    <a:pt x="1" y="57"/>
                  </a:cubicBezTo>
                  <a:cubicBezTo>
                    <a:pt x="2" y="57"/>
                    <a:pt x="2" y="56"/>
                    <a:pt x="3" y="55"/>
                  </a:cubicBezTo>
                  <a:cubicBezTo>
                    <a:pt x="3" y="53"/>
                    <a:pt x="5" y="50"/>
                    <a:pt x="6" y="48"/>
                  </a:cubicBezTo>
                  <a:cubicBezTo>
                    <a:pt x="7" y="45"/>
                    <a:pt x="9" y="43"/>
                    <a:pt x="11" y="40"/>
                  </a:cubicBezTo>
                  <a:cubicBezTo>
                    <a:pt x="13" y="37"/>
                    <a:pt x="15" y="34"/>
                    <a:pt x="18" y="31"/>
                  </a:cubicBezTo>
                  <a:cubicBezTo>
                    <a:pt x="21" y="28"/>
                    <a:pt x="23" y="25"/>
                    <a:pt x="27" y="22"/>
                  </a:cubicBezTo>
                  <a:cubicBezTo>
                    <a:pt x="28" y="21"/>
                    <a:pt x="30" y="20"/>
                    <a:pt x="31" y="18"/>
                  </a:cubicBezTo>
                  <a:cubicBezTo>
                    <a:pt x="33" y="17"/>
                    <a:pt x="35" y="16"/>
                    <a:pt x="37" y="15"/>
                  </a:cubicBezTo>
                  <a:cubicBezTo>
                    <a:pt x="39" y="13"/>
                    <a:pt x="40" y="12"/>
                    <a:pt x="42" y="11"/>
                  </a:cubicBezTo>
                  <a:cubicBezTo>
                    <a:pt x="48" y="8"/>
                    <a:pt x="48" y="8"/>
                    <a:pt x="48" y="8"/>
                  </a:cubicBezTo>
                  <a:cubicBezTo>
                    <a:pt x="52" y="7"/>
                    <a:pt x="56" y="5"/>
                    <a:pt x="60" y="4"/>
                  </a:cubicBezTo>
                  <a:cubicBezTo>
                    <a:pt x="64" y="3"/>
                    <a:pt x="68" y="2"/>
                    <a:pt x="72" y="2"/>
                  </a:cubicBezTo>
                  <a:cubicBezTo>
                    <a:pt x="75" y="1"/>
                    <a:pt x="79" y="1"/>
                    <a:pt x="82" y="1"/>
                  </a:cubicBezTo>
                  <a:cubicBezTo>
                    <a:pt x="86" y="0"/>
                    <a:pt x="89" y="1"/>
                    <a:pt x="92" y="1"/>
                  </a:cubicBezTo>
                  <a:cubicBezTo>
                    <a:pt x="93" y="1"/>
                    <a:pt x="95" y="1"/>
                    <a:pt x="96" y="1"/>
                  </a:cubicBezTo>
                  <a:cubicBezTo>
                    <a:pt x="97" y="1"/>
                    <a:pt x="99" y="1"/>
                    <a:pt x="100" y="1"/>
                  </a:cubicBezTo>
                  <a:cubicBezTo>
                    <a:pt x="102" y="1"/>
                    <a:pt x="104" y="2"/>
                    <a:pt x="106" y="2"/>
                  </a:cubicBezTo>
                  <a:cubicBezTo>
                    <a:pt x="109" y="2"/>
                    <a:pt x="111" y="2"/>
                    <a:pt x="111" y="2"/>
                  </a:cubicBezTo>
                  <a:cubicBezTo>
                    <a:pt x="111" y="2"/>
                    <a:pt x="109" y="3"/>
                    <a:pt x="106" y="3"/>
                  </a:cubicBezTo>
                  <a:cubicBezTo>
                    <a:pt x="104" y="4"/>
                    <a:pt x="102" y="4"/>
                    <a:pt x="100" y="5"/>
                  </a:cubicBezTo>
                  <a:cubicBezTo>
                    <a:pt x="99" y="5"/>
                    <a:pt x="98" y="5"/>
                    <a:pt x="97" y="5"/>
                  </a:cubicBezTo>
                  <a:cubicBezTo>
                    <a:pt x="95" y="6"/>
                    <a:pt x="94" y="6"/>
                    <a:pt x="93" y="7"/>
                  </a:cubicBezTo>
                  <a:cubicBezTo>
                    <a:pt x="90" y="8"/>
                    <a:pt x="87" y="9"/>
                    <a:pt x="84" y="10"/>
                  </a:cubicBezTo>
                  <a:cubicBezTo>
                    <a:pt x="81" y="11"/>
                    <a:pt x="79" y="12"/>
                    <a:pt x="75" y="14"/>
                  </a:cubicBezTo>
                  <a:cubicBezTo>
                    <a:pt x="72" y="15"/>
                    <a:pt x="70" y="17"/>
                    <a:pt x="67" y="19"/>
                  </a:cubicBezTo>
                  <a:cubicBezTo>
                    <a:pt x="64" y="21"/>
                    <a:pt x="61" y="23"/>
                    <a:pt x="59" y="25"/>
                  </a:cubicBezTo>
                  <a:cubicBezTo>
                    <a:pt x="55" y="29"/>
                    <a:pt x="55" y="29"/>
                    <a:pt x="55" y="29"/>
                  </a:cubicBezTo>
                  <a:cubicBezTo>
                    <a:pt x="54" y="30"/>
                    <a:pt x="53" y="31"/>
                    <a:pt x="52" y="33"/>
                  </a:cubicBezTo>
                  <a:cubicBezTo>
                    <a:pt x="51" y="34"/>
                    <a:pt x="50" y="35"/>
                    <a:pt x="49" y="36"/>
                  </a:cubicBezTo>
                  <a:cubicBezTo>
                    <a:pt x="48" y="38"/>
                    <a:pt x="48" y="39"/>
                    <a:pt x="47" y="40"/>
                  </a:cubicBezTo>
                  <a:cubicBezTo>
                    <a:pt x="45" y="43"/>
                    <a:pt x="44" y="45"/>
                    <a:pt x="43" y="48"/>
                  </a:cubicBezTo>
                  <a:cubicBezTo>
                    <a:pt x="42" y="50"/>
                    <a:pt x="41" y="53"/>
                    <a:pt x="41" y="55"/>
                  </a:cubicBezTo>
                  <a:cubicBezTo>
                    <a:pt x="40" y="57"/>
                    <a:pt x="40" y="59"/>
                    <a:pt x="40" y="61"/>
                  </a:cubicBezTo>
                  <a:cubicBezTo>
                    <a:pt x="39" y="63"/>
                    <a:pt x="39" y="64"/>
                    <a:pt x="39" y="65"/>
                  </a:cubicBezTo>
                  <a:cubicBezTo>
                    <a:pt x="39" y="66"/>
                    <a:pt x="39" y="66"/>
                    <a:pt x="39" y="67"/>
                  </a:cubicBezTo>
                  <a:cubicBezTo>
                    <a:pt x="39" y="67"/>
                    <a:pt x="39" y="67"/>
                    <a:pt x="39" y="67"/>
                  </a:cubicBezTo>
                  <a:cubicBezTo>
                    <a:pt x="39" y="68"/>
                    <a:pt x="39" y="68"/>
                    <a:pt x="39" y="68"/>
                  </a:cubicBezTo>
                  <a:cubicBezTo>
                    <a:pt x="39" y="68"/>
                    <a:pt x="39" y="68"/>
                    <a:pt x="39" y="68"/>
                  </a:cubicBezTo>
                  <a:cubicBezTo>
                    <a:pt x="0" y="62"/>
                    <a:pt x="0" y="62"/>
                    <a:pt x="0" y="62"/>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3" name="Freeform 38"/>
            <p:cNvSpPr>
              <a:spLocks/>
            </p:cNvSpPr>
            <p:nvPr/>
          </p:nvSpPr>
          <p:spPr bwMode="auto">
            <a:xfrm>
              <a:off x="5112753" y="6240294"/>
              <a:ext cx="464840" cy="30119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4" name="Freeform 39"/>
            <p:cNvSpPr>
              <a:spLocks/>
            </p:cNvSpPr>
            <p:nvPr/>
          </p:nvSpPr>
          <p:spPr bwMode="auto">
            <a:xfrm>
              <a:off x="5423437" y="5958070"/>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lnTo>
                    <a:pt x="0" y="113"/>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5" name="Freeform 40"/>
            <p:cNvSpPr>
              <a:spLocks/>
            </p:cNvSpPr>
            <p:nvPr/>
          </p:nvSpPr>
          <p:spPr bwMode="auto">
            <a:xfrm>
              <a:off x="227192" y="6012618"/>
              <a:ext cx="457725" cy="528874"/>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7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7"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lnTo>
                    <a:pt x="0" y="116"/>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6" name="Freeform 41"/>
            <p:cNvSpPr>
              <a:spLocks/>
            </p:cNvSpPr>
            <p:nvPr/>
          </p:nvSpPr>
          <p:spPr bwMode="auto">
            <a:xfrm>
              <a:off x="-21829" y="6012618"/>
              <a:ext cx="457725" cy="528874"/>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5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5"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lnTo>
                    <a:pt x="69" y="119"/>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7" name="Freeform 42"/>
            <p:cNvSpPr>
              <a:spLocks/>
            </p:cNvSpPr>
            <p:nvPr/>
          </p:nvSpPr>
          <p:spPr bwMode="auto">
            <a:xfrm>
              <a:off x="246165" y="6240294"/>
              <a:ext cx="467211" cy="301197"/>
            </a:xfrm>
            <a:custGeom>
              <a:avLst/>
              <a:gdLst>
                <a:gd name="T0" fmla="*/ 0 w 111"/>
                <a:gd name="T1" fmla="*/ 62 h 68"/>
                <a:gd name="T2" fmla="*/ 0 w 111"/>
                <a:gd name="T3" fmla="*/ 61 h 68"/>
                <a:gd name="T4" fmla="*/ 1 w 111"/>
                <a:gd name="T5" fmla="*/ 60 h 68"/>
                <a:gd name="T6" fmla="*/ 1 w 111"/>
                <a:gd name="T7" fmla="*/ 57 h 68"/>
                <a:gd name="T8" fmla="*/ 3 w 111"/>
                <a:gd name="T9" fmla="*/ 55 h 68"/>
                <a:gd name="T10" fmla="*/ 6 w 111"/>
                <a:gd name="T11" fmla="*/ 48 h 68"/>
                <a:gd name="T12" fmla="*/ 11 w 111"/>
                <a:gd name="T13" fmla="*/ 40 h 68"/>
                <a:gd name="T14" fmla="*/ 18 w 111"/>
                <a:gd name="T15" fmla="*/ 31 h 68"/>
                <a:gd name="T16" fmla="*/ 27 w 111"/>
                <a:gd name="T17" fmla="*/ 22 h 68"/>
                <a:gd name="T18" fmla="*/ 31 w 111"/>
                <a:gd name="T19" fmla="*/ 18 h 68"/>
                <a:gd name="T20" fmla="*/ 37 w 111"/>
                <a:gd name="T21" fmla="*/ 15 h 68"/>
                <a:gd name="T22" fmla="*/ 42 w 111"/>
                <a:gd name="T23" fmla="*/ 11 h 68"/>
                <a:gd name="T24" fmla="*/ 48 w 111"/>
                <a:gd name="T25" fmla="*/ 8 h 68"/>
                <a:gd name="T26" fmla="*/ 60 w 111"/>
                <a:gd name="T27" fmla="*/ 4 h 68"/>
                <a:gd name="T28" fmla="*/ 72 w 111"/>
                <a:gd name="T29" fmla="*/ 2 h 68"/>
                <a:gd name="T30" fmla="*/ 82 w 111"/>
                <a:gd name="T31" fmla="*/ 1 h 68"/>
                <a:gd name="T32" fmla="*/ 92 w 111"/>
                <a:gd name="T33" fmla="*/ 1 h 68"/>
                <a:gd name="T34" fmla="*/ 96 w 111"/>
                <a:gd name="T35" fmla="*/ 1 h 68"/>
                <a:gd name="T36" fmla="*/ 100 w 111"/>
                <a:gd name="T37" fmla="*/ 1 h 68"/>
                <a:gd name="T38" fmla="*/ 106 w 111"/>
                <a:gd name="T39" fmla="*/ 2 h 68"/>
                <a:gd name="T40" fmla="*/ 111 w 111"/>
                <a:gd name="T41" fmla="*/ 2 h 68"/>
                <a:gd name="T42" fmla="*/ 106 w 111"/>
                <a:gd name="T43" fmla="*/ 3 h 68"/>
                <a:gd name="T44" fmla="*/ 100 w 111"/>
                <a:gd name="T45" fmla="*/ 5 h 68"/>
                <a:gd name="T46" fmla="*/ 97 w 111"/>
                <a:gd name="T47" fmla="*/ 5 h 68"/>
                <a:gd name="T48" fmla="*/ 93 w 111"/>
                <a:gd name="T49" fmla="*/ 7 h 68"/>
                <a:gd name="T50" fmla="*/ 84 w 111"/>
                <a:gd name="T51" fmla="*/ 10 h 68"/>
                <a:gd name="T52" fmla="*/ 75 w 111"/>
                <a:gd name="T53" fmla="*/ 14 h 68"/>
                <a:gd name="T54" fmla="*/ 67 w 111"/>
                <a:gd name="T55" fmla="*/ 19 h 68"/>
                <a:gd name="T56" fmla="*/ 59 w 111"/>
                <a:gd name="T57" fmla="*/ 25 h 68"/>
                <a:gd name="T58" fmla="*/ 55 w 111"/>
                <a:gd name="T59" fmla="*/ 29 h 68"/>
                <a:gd name="T60" fmla="*/ 52 w 111"/>
                <a:gd name="T61" fmla="*/ 33 h 68"/>
                <a:gd name="T62" fmla="*/ 49 w 111"/>
                <a:gd name="T63" fmla="*/ 36 h 68"/>
                <a:gd name="T64" fmla="*/ 47 w 111"/>
                <a:gd name="T65" fmla="*/ 40 h 68"/>
                <a:gd name="T66" fmla="*/ 43 w 111"/>
                <a:gd name="T67" fmla="*/ 48 h 68"/>
                <a:gd name="T68" fmla="*/ 41 w 111"/>
                <a:gd name="T69" fmla="*/ 55 h 68"/>
                <a:gd name="T70" fmla="*/ 40 w 111"/>
                <a:gd name="T71" fmla="*/ 61 h 68"/>
                <a:gd name="T72" fmla="*/ 39 w 111"/>
                <a:gd name="T73" fmla="*/ 65 h 68"/>
                <a:gd name="T74" fmla="*/ 39 w 111"/>
                <a:gd name="T75" fmla="*/ 67 h 68"/>
                <a:gd name="T76" fmla="*/ 39 w 111"/>
                <a:gd name="T77" fmla="*/ 67 h 68"/>
                <a:gd name="T78" fmla="*/ 39 w 111"/>
                <a:gd name="T79" fmla="*/ 68 h 68"/>
                <a:gd name="T80" fmla="*/ 39 w 111"/>
                <a:gd name="T81" fmla="*/ 68 h 68"/>
                <a:gd name="T82" fmla="*/ 0 w 111"/>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0" y="62"/>
                  </a:moveTo>
                  <a:cubicBezTo>
                    <a:pt x="0" y="61"/>
                    <a:pt x="0" y="61"/>
                    <a:pt x="0" y="61"/>
                  </a:cubicBezTo>
                  <a:cubicBezTo>
                    <a:pt x="0" y="61"/>
                    <a:pt x="0" y="60"/>
                    <a:pt x="1" y="60"/>
                  </a:cubicBezTo>
                  <a:cubicBezTo>
                    <a:pt x="1" y="59"/>
                    <a:pt x="1" y="58"/>
                    <a:pt x="1" y="57"/>
                  </a:cubicBezTo>
                  <a:cubicBezTo>
                    <a:pt x="2" y="57"/>
                    <a:pt x="2" y="56"/>
                    <a:pt x="3" y="55"/>
                  </a:cubicBezTo>
                  <a:cubicBezTo>
                    <a:pt x="3" y="53"/>
                    <a:pt x="5" y="50"/>
                    <a:pt x="6" y="48"/>
                  </a:cubicBezTo>
                  <a:cubicBezTo>
                    <a:pt x="7" y="45"/>
                    <a:pt x="9" y="43"/>
                    <a:pt x="11" y="40"/>
                  </a:cubicBezTo>
                  <a:cubicBezTo>
                    <a:pt x="13" y="37"/>
                    <a:pt x="15" y="34"/>
                    <a:pt x="18" y="31"/>
                  </a:cubicBezTo>
                  <a:cubicBezTo>
                    <a:pt x="21" y="28"/>
                    <a:pt x="23" y="25"/>
                    <a:pt x="27" y="22"/>
                  </a:cubicBezTo>
                  <a:cubicBezTo>
                    <a:pt x="28" y="21"/>
                    <a:pt x="30" y="20"/>
                    <a:pt x="31" y="18"/>
                  </a:cubicBezTo>
                  <a:cubicBezTo>
                    <a:pt x="33" y="17"/>
                    <a:pt x="35" y="16"/>
                    <a:pt x="37" y="15"/>
                  </a:cubicBezTo>
                  <a:cubicBezTo>
                    <a:pt x="39" y="13"/>
                    <a:pt x="40" y="12"/>
                    <a:pt x="42" y="11"/>
                  </a:cubicBezTo>
                  <a:cubicBezTo>
                    <a:pt x="48" y="8"/>
                    <a:pt x="48" y="8"/>
                    <a:pt x="48" y="8"/>
                  </a:cubicBezTo>
                  <a:cubicBezTo>
                    <a:pt x="52" y="7"/>
                    <a:pt x="56" y="5"/>
                    <a:pt x="60" y="4"/>
                  </a:cubicBezTo>
                  <a:cubicBezTo>
                    <a:pt x="64" y="3"/>
                    <a:pt x="68" y="2"/>
                    <a:pt x="72" y="2"/>
                  </a:cubicBezTo>
                  <a:cubicBezTo>
                    <a:pt x="75" y="1"/>
                    <a:pt x="79" y="1"/>
                    <a:pt x="82" y="1"/>
                  </a:cubicBezTo>
                  <a:cubicBezTo>
                    <a:pt x="86" y="0"/>
                    <a:pt x="89" y="1"/>
                    <a:pt x="92" y="1"/>
                  </a:cubicBezTo>
                  <a:cubicBezTo>
                    <a:pt x="93" y="1"/>
                    <a:pt x="95" y="1"/>
                    <a:pt x="96" y="1"/>
                  </a:cubicBezTo>
                  <a:cubicBezTo>
                    <a:pt x="97" y="1"/>
                    <a:pt x="99" y="1"/>
                    <a:pt x="100" y="1"/>
                  </a:cubicBezTo>
                  <a:cubicBezTo>
                    <a:pt x="102" y="1"/>
                    <a:pt x="104" y="2"/>
                    <a:pt x="106" y="2"/>
                  </a:cubicBezTo>
                  <a:cubicBezTo>
                    <a:pt x="109" y="2"/>
                    <a:pt x="111" y="2"/>
                    <a:pt x="111" y="2"/>
                  </a:cubicBezTo>
                  <a:cubicBezTo>
                    <a:pt x="111" y="2"/>
                    <a:pt x="109" y="3"/>
                    <a:pt x="106" y="3"/>
                  </a:cubicBezTo>
                  <a:cubicBezTo>
                    <a:pt x="104" y="4"/>
                    <a:pt x="102" y="4"/>
                    <a:pt x="100" y="5"/>
                  </a:cubicBezTo>
                  <a:cubicBezTo>
                    <a:pt x="99" y="5"/>
                    <a:pt x="98" y="5"/>
                    <a:pt x="97" y="5"/>
                  </a:cubicBezTo>
                  <a:cubicBezTo>
                    <a:pt x="95" y="6"/>
                    <a:pt x="94" y="6"/>
                    <a:pt x="93" y="7"/>
                  </a:cubicBezTo>
                  <a:cubicBezTo>
                    <a:pt x="90" y="8"/>
                    <a:pt x="87" y="9"/>
                    <a:pt x="84" y="10"/>
                  </a:cubicBezTo>
                  <a:cubicBezTo>
                    <a:pt x="81" y="11"/>
                    <a:pt x="79" y="12"/>
                    <a:pt x="75" y="14"/>
                  </a:cubicBezTo>
                  <a:cubicBezTo>
                    <a:pt x="72" y="15"/>
                    <a:pt x="70" y="17"/>
                    <a:pt x="67" y="19"/>
                  </a:cubicBezTo>
                  <a:cubicBezTo>
                    <a:pt x="64" y="21"/>
                    <a:pt x="61" y="23"/>
                    <a:pt x="59" y="25"/>
                  </a:cubicBezTo>
                  <a:cubicBezTo>
                    <a:pt x="55" y="29"/>
                    <a:pt x="55" y="29"/>
                    <a:pt x="55" y="29"/>
                  </a:cubicBezTo>
                  <a:cubicBezTo>
                    <a:pt x="54" y="30"/>
                    <a:pt x="53" y="31"/>
                    <a:pt x="52" y="33"/>
                  </a:cubicBezTo>
                  <a:cubicBezTo>
                    <a:pt x="51" y="34"/>
                    <a:pt x="50" y="35"/>
                    <a:pt x="49" y="36"/>
                  </a:cubicBezTo>
                  <a:cubicBezTo>
                    <a:pt x="48" y="38"/>
                    <a:pt x="48" y="39"/>
                    <a:pt x="47" y="40"/>
                  </a:cubicBezTo>
                  <a:cubicBezTo>
                    <a:pt x="45" y="43"/>
                    <a:pt x="44" y="45"/>
                    <a:pt x="43" y="48"/>
                  </a:cubicBezTo>
                  <a:cubicBezTo>
                    <a:pt x="42" y="50"/>
                    <a:pt x="41" y="53"/>
                    <a:pt x="41" y="55"/>
                  </a:cubicBezTo>
                  <a:cubicBezTo>
                    <a:pt x="40" y="57"/>
                    <a:pt x="40" y="59"/>
                    <a:pt x="40" y="61"/>
                  </a:cubicBezTo>
                  <a:cubicBezTo>
                    <a:pt x="39" y="63"/>
                    <a:pt x="39" y="64"/>
                    <a:pt x="39" y="65"/>
                  </a:cubicBezTo>
                  <a:cubicBezTo>
                    <a:pt x="39" y="66"/>
                    <a:pt x="39" y="66"/>
                    <a:pt x="39" y="67"/>
                  </a:cubicBezTo>
                  <a:cubicBezTo>
                    <a:pt x="39" y="67"/>
                    <a:pt x="39" y="67"/>
                    <a:pt x="39" y="67"/>
                  </a:cubicBezTo>
                  <a:cubicBezTo>
                    <a:pt x="39" y="68"/>
                    <a:pt x="39" y="68"/>
                    <a:pt x="39" y="68"/>
                  </a:cubicBezTo>
                  <a:cubicBezTo>
                    <a:pt x="39" y="68"/>
                    <a:pt x="39" y="68"/>
                    <a:pt x="39" y="68"/>
                  </a:cubicBezTo>
                  <a:lnTo>
                    <a:pt x="0" y="62"/>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8" name="Freeform 43"/>
            <p:cNvSpPr>
              <a:spLocks/>
            </p:cNvSpPr>
            <p:nvPr/>
          </p:nvSpPr>
          <p:spPr bwMode="auto">
            <a:xfrm>
              <a:off x="-69262" y="6240294"/>
              <a:ext cx="467211" cy="30119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lnTo>
                    <a:pt x="72" y="68"/>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9" name="Freeform 44"/>
            <p:cNvSpPr>
              <a:spLocks/>
            </p:cNvSpPr>
            <p:nvPr/>
          </p:nvSpPr>
          <p:spPr bwMode="auto">
            <a:xfrm>
              <a:off x="243793" y="5958070"/>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lnTo>
                    <a:pt x="0" y="113"/>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0" name="Freeform 45"/>
            <p:cNvSpPr>
              <a:spLocks/>
            </p:cNvSpPr>
            <p:nvPr/>
          </p:nvSpPr>
          <p:spPr bwMode="auto">
            <a:xfrm>
              <a:off x="8836215" y="6012618"/>
              <a:ext cx="457725" cy="528874"/>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7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7"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cubicBezTo>
                    <a:pt x="0" y="116"/>
                    <a:pt x="0" y="116"/>
                    <a:pt x="0" y="116"/>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1" name="Freeform 46"/>
            <p:cNvSpPr>
              <a:spLocks/>
            </p:cNvSpPr>
            <p:nvPr/>
          </p:nvSpPr>
          <p:spPr bwMode="auto">
            <a:xfrm>
              <a:off x="8589565" y="6012618"/>
              <a:ext cx="457725" cy="528874"/>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cubicBezTo>
                    <a:pt x="69" y="119"/>
                    <a:pt x="69" y="119"/>
                    <a:pt x="69" y="119"/>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2" name="Freeform 47"/>
            <p:cNvSpPr>
              <a:spLocks/>
            </p:cNvSpPr>
            <p:nvPr/>
          </p:nvSpPr>
          <p:spPr bwMode="auto">
            <a:xfrm>
              <a:off x="8862303" y="6240294"/>
              <a:ext cx="462468" cy="301197"/>
            </a:xfrm>
            <a:custGeom>
              <a:avLst/>
              <a:gdLst>
                <a:gd name="T0" fmla="*/ 0 w 110"/>
                <a:gd name="T1" fmla="*/ 62 h 68"/>
                <a:gd name="T2" fmla="*/ 0 w 110"/>
                <a:gd name="T3" fmla="*/ 61 h 68"/>
                <a:gd name="T4" fmla="*/ 0 w 110"/>
                <a:gd name="T5" fmla="*/ 60 h 68"/>
                <a:gd name="T6" fmla="*/ 1 w 110"/>
                <a:gd name="T7" fmla="*/ 57 h 68"/>
                <a:gd name="T8" fmla="*/ 2 w 110"/>
                <a:gd name="T9" fmla="*/ 55 h 68"/>
                <a:gd name="T10" fmla="*/ 5 w 110"/>
                <a:gd name="T11" fmla="*/ 48 h 68"/>
                <a:gd name="T12" fmla="*/ 10 w 110"/>
                <a:gd name="T13" fmla="*/ 40 h 68"/>
                <a:gd name="T14" fmla="*/ 17 w 110"/>
                <a:gd name="T15" fmla="*/ 31 h 68"/>
                <a:gd name="T16" fmla="*/ 26 w 110"/>
                <a:gd name="T17" fmla="*/ 22 h 68"/>
                <a:gd name="T18" fmla="*/ 30 w 110"/>
                <a:gd name="T19" fmla="*/ 18 h 68"/>
                <a:gd name="T20" fmla="*/ 36 w 110"/>
                <a:gd name="T21" fmla="*/ 15 h 68"/>
                <a:gd name="T22" fmla="*/ 41 w 110"/>
                <a:gd name="T23" fmla="*/ 11 h 68"/>
                <a:gd name="T24" fmla="*/ 47 w 110"/>
                <a:gd name="T25" fmla="*/ 8 h 68"/>
                <a:gd name="T26" fmla="*/ 59 w 110"/>
                <a:gd name="T27" fmla="*/ 4 h 68"/>
                <a:gd name="T28" fmla="*/ 71 w 110"/>
                <a:gd name="T29" fmla="*/ 2 h 68"/>
                <a:gd name="T30" fmla="*/ 81 w 110"/>
                <a:gd name="T31" fmla="*/ 1 h 68"/>
                <a:gd name="T32" fmla="*/ 91 w 110"/>
                <a:gd name="T33" fmla="*/ 1 h 68"/>
                <a:gd name="T34" fmla="*/ 95 w 110"/>
                <a:gd name="T35" fmla="*/ 1 h 68"/>
                <a:gd name="T36" fmla="*/ 99 w 110"/>
                <a:gd name="T37" fmla="*/ 1 h 68"/>
                <a:gd name="T38" fmla="*/ 105 w 110"/>
                <a:gd name="T39" fmla="*/ 2 h 68"/>
                <a:gd name="T40" fmla="*/ 110 w 110"/>
                <a:gd name="T41" fmla="*/ 2 h 68"/>
                <a:gd name="T42" fmla="*/ 105 w 110"/>
                <a:gd name="T43" fmla="*/ 3 h 68"/>
                <a:gd name="T44" fmla="*/ 99 w 110"/>
                <a:gd name="T45" fmla="*/ 5 h 68"/>
                <a:gd name="T46" fmla="*/ 96 w 110"/>
                <a:gd name="T47" fmla="*/ 5 h 68"/>
                <a:gd name="T48" fmla="*/ 92 w 110"/>
                <a:gd name="T49" fmla="*/ 7 h 68"/>
                <a:gd name="T50" fmla="*/ 83 w 110"/>
                <a:gd name="T51" fmla="*/ 10 h 68"/>
                <a:gd name="T52" fmla="*/ 74 w 110"/>
                <a:gd name="T53" fmla="*/ 14 h 68"/>
                <a:gd name="T54" fmla="*/ 66 w 110"/>
                <a:gd name="T55" fmla="*/ 19 h 68"/>
                <a:gd name="T56" fmla="*/ 58 w 110"/>
                <a:gd name="T57" fmla="*/ 25 h 68"/>
                <a:gd name="T58" fmla="*/ 54 w 110"/>
                <a:gd name="T59" fmla="*/ 29 h 68"/>
                <a:gd name="T60" fmla="*/ 51 w 110"/>
                <a:gd name="T61" fmla="*/ 33 h 68"/>
                <a:gd name="T62" fmla="*/ 48 w 110"/>
                <a:gd name="T63" fmla="*/ 36 h 68"/>
                <a:gd name="T64" fmla="*/ 46 w 110"/>
                <a:gd name="T65" fmla="*/ 40 h 68"/>
                <a:gd name="T66" fmla="*/ 42 w 110"/>
                <a:gd name="T67" fmla="*/ 48 h 68"/>
                <a:gd name="T68" fmla="*/ 40 w 110"/>
                <a:gd name="T69" fmla="*/ 55 h 68"/>
                <a:gd name="T70" fmla="*/ 39 w 110"/>
                <a:gd name="T71" fmla="*/ 61 h 68"/>
                <a:gd name="T72" fmla="*/ 38 w 110"/>
                <a:gd name="T73" fmla="*/ 65 h 68"/>
                <a:gd name="T74" fmla="*/ 38 w 110"/>
                <a:gd name="T75" fmla="*/ 67 h 68"/>
                <a:gd name="T76" fmla="*/ 39 w 110"/>
                <a:gd name="T77" fmla="*/ 67 h 68"/>
                <a:gd name="T78" fmla="*/ 40 w 110"/>
                <a:gd name="T79" fmla="*/ 68 h 68"/>
                <a:gd name="T80" fmla="*/ 40 w 110"/>
                <a:gd name="T81" fmla="*/ 68 h 68"/>
                <a:gd name="T82" fmla="*/ 0 w 110"/>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68">
                  <a:moveTo>
                    <a:pt x="0" y="62"/>
                  </a:moveTo>
                  <a:cubicBezTo>
                    <a:pt x="0" y="61"/>
                    <a:pt x="0" y="61"/>
                    <a:pt x="0" y="61"/>
                  </a:cubicBezTo>
                  <a:cubicBezTo>
                    <a:pt x="0" y="61"/>
                    <a:pt x="0" y="60"/>
                    <a:pt x="0" y="60"/>
                  </a:cubicBezTo>
                  <a:cubicBezTo>
                    <a:pt x="0" y="59"/>
                    <a:pt x="0" y="58"/>
                    <a:pt x="1" y="57"/>
                  </a:cubicBezTo>
                  <a:cubicBezTo>
                    <a:pt x="1" y="57"/>
                    <a:pt x="1" y="56"/>
                    <a:pt x="2" y="55"/>
                  </a:cubicBezTo>
                  <a:cubicBezTo>
                    <a:pt x="3" y="53"/>
                    <a:pt x="4" y="50"/>
                    <a:pt x="5" y="48"/>
                  </a:cubicBezTo>
                  <a:cubicBezTo>
                    <a:pt x="6" y="45"/>
                    <a:pt x="8" y="43"/>
                    <a:pt x="10" y="40"/>
                  </a:cubicBezTo>
                  <a:cubicBezTo>
                    <a:pt x="12" y="37"/>
                    <a:pt x="14" y="34"/>
                    <a:pt x="17" y="31"/>
                  </a:cubicBezTo>
                  <a:cubicBezTo>
                    <a:pt x="20" y="28"/>
                    <a:pt x="22" y="25"/>
                    <a:pt x="26" y="22"/>
                  </a:cubicBezTo>
                  <a:cubicBezTo>
                    <a:pt x="27" y="21"/>
                    <a:pt x="29" y="20"/>
                    <a:pt x="30" y="18"/>
                  </a:cubicBezTo>
                  <a:cubicBezTo>
                    <a:pt x="32" y="17"/>
                    <a:pt x="34" y="16"/>
                    <a:pt x="36" y="15"/>
                  </a:cubicBezTo>
                  <a:cubicBezTo>
                    <a:pt x="38" y="13"/>
                    <a:pt x="39" y="12"/>
                    <a:pt x="41" y="11"/>
                  </a:cubicBezTo>
                  <a:cubicBezTo>
                    <a:pt x="47" y="8"/>
                    <a:pt x="47" y="8"/>
                    <a:pt x="47" y="8"/>
                  </a:cubicBezTo>
                  <a:cubicBezTo>
                    <a:pt x="51" y="7"/>
                    <a:pt x="55" y="5"/>
                    <a:pt x="59" y="4"/>
                  </a:cubicBezTo>
                  <a:cubicBezTo>
                    <a:pt x="63" y="3"/>
                    <a:pt x="67" y="2"/>
                    <a:pt x="71" y="2"/>
                  </a:cubicBezTo>
                  <a:cubicBezTo>
                    <a:pt x="74" y="1"/>
                    <a:pt x="78" y="1"/>
                    <a:pt x="81" y="1"/>
                  </a:cubicBezTo>
                  <a:cubicBezTo>
                    <a:pt x="85" y="0"/>
                    <a:pt x="88" y="1"/>
                    <a:pt x="91" y="1"/>
                  </a:cubicBezTo>
                  <a:cubicBezTo>
                    <a:pt x="92" y="1"/>
                    <a:pt x="94" y="1"/>
                    <a:pt x="95" y="1"/>
                  </a:cubicBezTo>
                  <a:cubicBezTo>
                    <a:pt x="96" y="1"/>
                    <a:pt x="98" y="1"/>
                    <a:pt x="99" y="1"/>
                  </a:cubicBezTo>
                  <a:cubicBezTo>
                    <a:pt x="101" y="1"/>
                    <a:pt x="103" y="2"/>
                    <a:pt x="105" y="2"/>
                  </a:cubicBezTo>
                  <a:cubicBezTo>
                    <a:pt x="108" y="2"/>
                    <a:pt x="110" y="2"/>
                    <a:pt x="110" y="2"/>
                  </a:cubicBezTo>
                  <a:cubicBezTo>
                    <a:pt x="110" y="2"/>
                    <a:pt x="108" y="3"/>
                    <a:pt x="105" y="3"/>
                  </a:cubicBezTo>
                  <a:cubicBezTo>
                    <a:pt x="103" y="4"/>
                    <a:pt x="101" y="4"/>
                    <a:pt x="99" y="5"/>
                  </a:cubicBezTo>
                  <a:cubicBezTo>
                    <a:pt x="98" y="5"/>
                    <a:pt x="97" y="5"/>
                    <a:pt x="96" y="5"/>
                  </a:cubicBezTo>
                  <a:cubicBezTo>
                    <a:pt x="94" y="6"/>
                    <a:pt x="93" y="6"/>
                    <a:pt x="92" y="7"/>
                  </a:cubicBezTo>
                  <a:cubicBezTo>
                    <a:pt x="89" y="8"/>
                    <a:pt x="86" y="9"/>
                    <a:pt x="83" y="10"/>
                  </a:cubicBezTo>
                  <a:cubicBezTo>
                    <a:pt x="80" y="11"/>
                    <a:pt x="78" y="12"/>
                    <a:pt x="74" y="14"/>
                  </a:cubicBezTo>
                  <a:cubicBezTo>
                    <a:pt x="71" y="15"/>
                    <a:pt x="69" y="17"/>
                    <a:pt x="66" y="19"/>
                  </a:cubicBezTo>
                  <a:cubicBezTo>
                    <a:pt x="63" y="21"/>
                    <a:pt x="60" y="23"/>
                    <a:pt x="58" y="25"/>
                  </a:cubicBezTo>
                  <a:cubicBezTo>
                    <a:pt x="54" y="29"/>
                    <a:pt x="54" y="29"/>
                    <a:pt x="54" y="29"/>
                  </a:cubicBezTo>
                  <a:cubicBezTo>
                    <a:pt x="53" y="30"/>
                    <a:pt x="52" y="31"/>
                    <a:pt x="51" y="33"/>
                  </a:cubicBezTo>
                  <a:cubicBezTo>
                    <a:pt x="50" y="34"/>
                    <a:pt x="49" y="35"/>
                    <a:pt x="48" y="36"/>
                  </a:cubicBezTo>
                  <a:cubicBezTo>
                    <a:pt x="47" y="38"/>
                    <a:pt x="47" y="39"/>
                    <a:pt x="46" y="40"/>
                  </a:cubicBezTo>
                  <a:cubicBezTo>
                    <a:pt x="44" y="43"/>
                    <a:pt x="43" y="45"/>
                    <a:pt x="42" y="48"/>
                  </a:cubicBezTo>
                  <a:cubicBezTo>
                    <a:pt x="41" y="50"/>
                    <a:pt x="40" y="53"/>
                    <a:pt x="40" y="55"/>
                  </a:cubicBezTo>
                  <a:cubicBezTo>
                    <a:pt x="39" y="57"/>
                    <a:pt x="39" y="59"/>
                    <a:pt x="39" y="61"/>
                  </a:cubicBezTo>
                  <a:cubicBezTo>
                    <a:pt x="38" y="63"/>
                    <a:pt x="38" y="64"/>
                    <a:pt x="38" y="65"/>
                  </a:cubicBezTo>
                  <a:cubicBezTo>
                    <a:pt x="38" y="66"/>
                    <a:pt x="38" y="66"/>
                    <a:pt x="38" y="67"/>
                  </a:cubicBezTo>
                  <a:cubicBezTo>
                    <a:pt x="38" y="67"/>
                    <a:pt x="39" y="67"/>
                    <a:pt x="39" y="67"/>
                  </a:cubicBezTo>
                  <a:cubicBezTo>
                    <a:pt x="40" y="68"/>
                    <a:pt x="40" y="68"/>
                    <a:pt x="40" y="68"/>
                  </a:cubicBezTo>
                  <a:cubicBezTo>
                    <a:pt x="40" y="68"/>
                    <a:pt x="40" y="68"/>
                    <a:pt x="40" y="68"/>
                  </a:cubicBezTo>
                  <a:cubicBezTo>
                    <a:pt x="0" y="62"/>
                    <a:pt x="0" y="62"/>
                    <a:pt x="0" y="62"/>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3" name="Freeform 48"/>
            <p:cNvSpPr>
              <a:spLocks/>
            </p:cNvSpPr>
            <p:nvPr/>
          </p:nvSpPr>
          <p:spPr bwMode="auto">
            <a:xfrm>
              <a:off x="8542133" y="6240294"/>
              <a:ext cx="467211" cy="30119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4" name="Freeform 49"/>
            <p:cNvSpPr>
              <a:spLocks/>
            </p:cNvSpPr>
            <p:nvPr/>
          </p:nvSpPr>
          <p:spPr bwMode="auto">
            <a:xfrm>
              <a:off x="8852816" y="5958070"/>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cubicBezTo>
                    <a:pt x="0" y="113"/>
                    <a:pt x="0" y="113"/>
                    <a:pt x="0" y="113"/>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5" name="Freeform 50"/>
            <p:cNvSpPr>
              <a:spLocks/>
            </p:cNvSpPr>
            <p:nvPr/>
          </p:nvSpPr>
          <p:spPr bwMode="auto">
            <a:xfrm>
              <a:off x="7474898" y="5958070"/>
              <a:ext cx="457725" cy="531246"/>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8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8"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lnTo>
                    <a:pt x="0" y="116"/>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6" name="Freeform 51"/>
            <p:cNvSpPr>
              <a:spLocks/>
            </p:cNvSpPr>
            <p:nvPr/>
          </p:nvSpPr>
          <p:spPr bwMode="auto">
            <a:xfrm>
              <a:off x="7225877" y="5958070"/>
              <a:ext cx="457725" cy="531246"/>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lnTo>
                    <a:pt x="69" y="119"/>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7" name="Freeform 52"/>
            <p:cNvSpPr>
              <a:spLocks/>
            </p:cNvSpPr>
            <p:nvPr/>
          </p:nvSpPr>
          <p:spPr bwMode="auto">
            <a:xfrm>
              <a:off x="7498615" y="6185747"/>
              <a:ext cx="462468" cy="303569"/>
            </a:xfrm>
            <a:custGeom>
              <a:avLst/>
              <a:gdLst>
                <a:gd name="T0" fmla="*/ 0 w 110"/>
                <a:gd name="T1" fmla="*/ 62 h 68"/>
                <a:gd name="T2" fmla="*/ 0 w 110"/>
                <a:gd name="T3" fmla="*/ 61 h 68"/>
                <a:gd name="T4" fmla="*/ 0 w 110"/>
                <a:gd name="T5" fmla="*/ 60 h 68"/>
                <a:gd name="T6" fmla="*/ 1 w 110"/>
                <a:gd name="T7" fmla="*/ 57 h 68"/>
                <a:gd name="T8" fmla="*/ 2 w 110"/>
                <a:gd name="T9" fmla="*/ 55 h 68"/>
                <a:gd name="T10" fmla="*/ 5 w 110"/>
                <a:gd name="T11" fmla="*/ 48 h 68"/>
                <a:gd name="T12" fmla="*/ 10 w 110"/>
                <a:gd name="T13" fmla="*/ 40 h 68"/>
                <a:gd name="T14" fmla="*/ 17 w 110"/>
                <a:gd name="T15" fmla="*/ 31 h 68"/>
                <a:gd name="T16" fmla="*/ 26 w 110"/>
                <a:gd name="T17" fmla="*/ 22 h 68"/>
                <a:gd name="T18" fmla="*/ 30 w 110"/>
                <a:gd name="T19" fmla="*/ 18 h 68"/>
                <a:gd name="T20" fmla="*/ 36 w 110"/>
                <a:gd name="T21" fmla="*/ 15 h 68"/>
                <a:gd name="T22" fmla="*/ 41 w 110"/>
                <a:gd name="T23" fmla="*/ 11 h 68"/>
                <a:gd name="T24" fmla="*/ 47 w 110"/>
                <a:gd name="T25" fmla="*/ 8 h 68"/>
                <a:gd name="T26" fmla="*/ 59 w 110"/>
                <a:gd name="T27" fmla="*/ 4 h 68"/>
                <a:gd name="T28" fmla="*/ 71 w 110"/>
                <a:gd name="T29" fmla="*/ 2 h 68"/>
                <a:gd name="T30" fmla="*/ 81 w 110"/>
                <a:gd name="T31" fmla="*/ 1 h 68"/>
                <a:gd name="T32" fmla="*/ 91 w 110"/>
                <a:gd name="T33" fmla="*/ 1 h 68"/>
                <a:gd name="T34" fmla="*/ 95 w 110"/>
                <a:gd name="T35" fmla="*/ 1 h 68"/>
                <a:gd name="T36" fmla="*/ 99 w 110"/>
                <a:gd name="T37" fmla="*/ 1 h 68"/>
                <a:gd name="T38" fmla="*/ 105 w 110"/>
                <a:gd name="T39" fmla="*/ 2 h 68"/>
                <a:gd name="T40" fmla="*/ 110 w 110"/>
                <a:gd name="T41" fmla="*/ 2 h 68"/>
                <a:gd name="T42" fmla="*/ 105 w 110"/>
                <a:gd name="T43" fmla="*/ 3 h 68"/>
                <a:gd name="T44" fmla="*/ 99 w 110"/>
                <a:gd name="T45" fmla="*/ 5 h 68"/>
                <a:gd name="T46" fmla="*/ 96 w 110"/>
                <a:gd name="T47" fmla="*/ 5 h 68"/>
                <a:gd name="T48" fmla="*/ 92 w 110"/>
                <a:gd name="T49" fmla="*/ 7 h 68"/>
                <a:gd name="T50" fmla="*/ 83 w 110"/>
                <a:gd name="T51" fmla="*/ 10 h 68"/>
                <a:gd name="T52" fmla="*/ 74 w 110"/>
                <a:gd name="T53" fmla="*/ 14 h 68"/>
                <a:gd name="T54" fmla="*/ 66 w 110"/>
                <a:gd name="T55" fmla="*/ 19 h 68"/>
                <a:gd name="T56" fmla="*/ 58 w 110"/>
                <a:gd name="T57" fmla="*/ 25 h 68"/>
                <a:gd name="T58" fmla="*/ 54 w 110"/>
                <a:gd name="T59" fmla="*/ 29 h 68"/>
                <a:gd name="T60" fmla="*/ 51 w 110"/>
                <a:gd name="T61" fmla="*/ 33 h 68"/>
                <a:gd name="T62" fmla="*/ 48 w 110"/>
                <a:gd name="T63" fmla="*/ 36 h 68"/>
                <a:gd name="T64" fmla="*/ 46 w 110"/>
                <a:gd name="T65" fmla="*/ 40 h 68"/>
                <a:gd name="T66" fmla="*/ 42 w 110"/>
                <a:gd name="T67" fmla="*/ 48 h 68"/>
                <a:gd name="T68" fmla="*/ 40 w 110"/>
                <a:gd name="T69" fmla="*/ 55 h 68"/>
                <a:gd name="T70" fmla="*/ 39 w 110"/>
                <a:gd name="T71" fmla="*/ 61 h 68"/>
                <a:gd name="T72" fmla="*/ 38 w 110"/>
                <a:gd name="T73" fmla="*/ 65 h 68"/>
                <a:gd name="T74" fmla="*/ 38 w 110"/>
                <a:gd name="T75" fmla="*/ 67 h 68"/>
                <a:gd name="T76" fmla="*/ 39 w 110"/>
                <a:gd name="T77" fmla="*/ 67 h 68"/>
                <a:gd name="T78" fmla="*/ 40 w 110"/>
                <a:gd name="T79" fmla="*/ 68 h 68"/>
                <a:gd name="T80" fmla="*/ 40 w 110"/>
                <a:gd name="T81" fmla="*/ 68 h 68"/>
                <a:gd name="T82" fmla="*/ 0 w 110"/>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68">
                  <a:moveTo>
                    <a:pt x="0" y="62"/>
                  </a:moveTo>
                  <a:cubicBezTo>
                    <a:pt x="0" y="61"/>
                    <a:pt x="0" y="61"/>
                    <a:pt x="0" y="61"/>
                  </a:cubicBezTo>
                  <a:cubicBezTo>
                    <a:pt x="0" y="61"/>
                    <a:pt x="0" y="60"/>
                    <a:pt x="0" y="60"/>
                  </a:cubicBezTo>
                  <a:cubicBezTo>
                    <a:pt x="0" y="59"/>
                    <a:pt x="0" y="58"/>
                    <a:pt x="1" y="57"/>
                  </a:cubicBezTo>
                  <a:cubicBezTo>
                    <a:pt x="1" y="57"/>
                    <a:pt x="1" y="56"/>
                    <a:pt x="2" y="55"/>
                  </a:cubicBezTo>
                  <a:cubicBezTo>
                    <a:pt x="3" y="53"/>
                    <a:pt x="4" y="50"/>
                    <a:pt x="5" y="48"/>
                  </a:cubicBezTo>
                  <a:cubicBezTo>
                    <a:pt x="6" y="45"/>
                    <a:pt x="8" y="43"/>
                    <a:pt x="10" y="40"/>
                  </a:cubicBezTo>
                  <a:cubicBezTo>
                    <a:pt x="12" y="37"/>
                    <a:pt x="14" y="34"/>
                    <a:pt x="17" y="31"/>
                  </a:cubicBezTo>
                  <a:cubicBezTo>
                    <a:pt x="20" y="28"/>
                    <a:pt x="22" y="25"/>
                    <a:pt x="26" y="22"/>
                  </a:cubicBezTo>
                  <a:cubicBezTo>
                    <a:pt x="27" y="21"/>
                    <a:pt x="29" y="20"/>
                    <a:pt x="30" y="18"/>
                  </a:cubicBezTo>
                  <a:cubicBezTo>
                    <a:pt x="32" y="17"/>
                    <a:pt x="34" y="16"/>
                    <a:pt x="36" y="15"/>
                  </a:cubicBezTo>
                  <a:cubicBezTo>
                    <a:pt x="38" y="13"/>
                    <a:pt x="39" y="12"/>
                    <a:pt x="41" y="11"/>
                  </a:cubicBezTo>
                  <a:cubicBezTo>
                    <a:pt x="47" y="8"/>
                    <a:pt x="47" y="8"/>
                    <a:pt x="47" y="8"/>
                  </a:cubicBezTo>
                  <a:cubicBezTo>
                    <a:pt x="51" y="7"/>
                    <a:pt x="55" y="5"/>
                    <a:pt x="59" y="4"/>
                  </a:cubicBezTo>
                  <a:cubicBezTo>
                    <a:pt x="63" y="3"/>
                    <a:pt x="67" y="2"/>
                    <a:pt x="71" y="2"/>
                  </a:cubicBezTo>
                  <a:cubicBezTo>
                    <a:pt x="74" y="1"/>
                    <a:pt x="78" y="1"/>
                    <a:pt x="81" y="1"/>
                  </a:cubicBezTo>
                  <a:cubicBezTo>
                    <a:pt x="85" y="0"/>
                    <a:pt x="88" y="1"/>
                    <a:pt x="91" y="1"/>
                  </a:cubicBezTo>
                  <a:cubicBezTo>
                    <a:pt x="92" y="1"/>
                    <a:pt x="94" y="1"/>
                    <a:pt x="95" y="1"/>
                  </a:cubicBezTo>
                  <a:cubicBezTo>
                    <a:pt x="96" y="1"/>
                    <a:pt x="98" y="1"/>
                    <a:pt x="99" y="1"/>
                  </a:cubicBezTo>
                  <a:cubicBezTo>
                    <a:pt x="101" y="1"/>
                    <a:pt x="103" y="2"/>
                    <a:pt x="105" y="2"/>
                  </a:cubicBezTo>
                  <a:cubicBezTo>
                    <a:pt x="108" y="2"/>
                    <a:pt x="110" y="2"/>
                    <a:pt x="110" y="2"/>
                  </a:cubicBezTo>
                  <a:cubicBezTo>
                    <a:pt x="110" y="2"/>
                    <a:pt x="108" y="3"/>
                    <a:pt x="105" y="3"/>
                  </a:cubicBezTo>
                  <a:cubicBezTo>
                    <a:pt x="103" y="4"/>
                    <a:pt x="101" y="4"/>
                    <a:pt x="99" y="5"/>
                  </a:cubicBezTo>
                  <a:cubicBezTo>
                    <a:pt x="98" y="5"/>
                    <a:pt x="97" y="5"/>
                    <a:pt x="96" y="5"/>
                  </a:cubicBezTo>
                  <a:cubicBezTo>
                    <a:pt x="94" y="6"/>
                    <a:pt x="93" y="6"/>
                    <a:pt x="92" y="7"/>
                  </a:cubicBezTo>
                  <a:cubicBezTo>
                    <a:pt x="89" y="8"/>
                    <a:pt x="86" y="9"/>
                    <a:pt x="83" y="10"/>
                  </a:cubicBezTo>
                  <a:cubicBezTo>
                    <a:pt x="80" y="11"/>
                    <a:pt x="78" y="12"/>
                    <a:pt x="74" y="14"/>
                  </a:cubicBezTo>
                  <a:cubicBezTo>
                    <a:pt x="71" y="15"/>
                    <a:pt x="69" y="17"/>
                    <a:pt x="66" y="19"/>
                  </a:cubicBezTo>
                  <a:cubicBezTo>
                    <a:pt x="63" y="21"/>
                    <a:pt x="60" y="23"/>
                    <a:pt x="58" y="25"/>
                  </a:cubicBezTo>
                  <a:cubicBezTo>
                    <a:pt x="54" y="29"/>
                    <a:pt x="54" y="29"/>
                    <a:pt x="54" y="29"/>
                  </a:cubicBezTo>
                  <a:cubicBezTo>
                    <a:pt x="53" y="30"/>
                    <a:pt x="52" y="31"/>
                    <a:pt x="51" y="33"/>
                  </a:cubicBezTo>
                  <a:cubicBezTo>
                    <a:pt x="50" y="34"/>
                    <a:pt x="49" y="35"/>
                    <a:pt x="48" y="36"/>
                  </a:cubicBezTo>
                  <a:cubicBezTo>
                    <a:pt x="47" y="38"/>
                    <a:pt x="47" y="39"/>
                    <a:pt x="46" y="40"/>
                  </a:cubicBezTo>
                  <a:cubicBezTo>
                    <a:pt x="44" y="43"/>
                    <a:pt x="43" y="45"/>
                    <a:pt x="42" y="48"/>
                  </a:cubicBezTo>
                  <a:cubicBezTo>
                    <a:pt x="41" y="50"/>
                    <a:pt x="40" y="53"/>
                    <a:pt x="40" y="55"/>
                  </a:cubicBezTo>
                  <a:cubicBezTo>
                    <a:pt x="39" y="57"/>
                    <a:pt x="39" y="59"/>
                    <a:pt x="39" y="61"/>
                  </a:cubicBezTo>
                  <a:cubicBezTo>
                    <a:pt x="38" y="63"/>
                    <a:pt x="38" y="64"/>
                    <a:pt x="38" y="65"/>
                  </a:cubicBezTo>
                  <a:cubicBezTo>
                    <a:pt x="38" y="66"/>
                    <a:pt x="38" y="66"/>
                    <a:pt x="38" y="67"/>
                  </a:cubicBezTo>
                  <a:cubicBezTo>
                    <a:pt x="38" y="67"/>
                    <a:pt x="39" y="67"/>
                    <a:pt x="39" y="67"/>
                  </a:cubicBezTo>
                  <a:cubicBezTo>
                    <a:pt x="40" y="68"/>
                    <a:pt x="40" y="68"/>
                    <a:pt x="40" y="68"/>
                  </a:cubicBezTo>
                  <a:cubicBezTo>
                    <a:pt x="40" y="68"/>
                    <a:pt x="40" y="68"/>
                    <a:pt x="40" y="68"/>
                  </a:cubicBezTo>
                  <a:lnTo>
                    <a:pt x="0" y="62"/>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8" name="Freeform 53"/>
            <p:cNvSpPr>
              <a:spLocks/>
            </p:cNvSpPr>
            <p:nvPr/>
          </p:nvSpPr>
          <p:spPr bwMode="auto">
            <a:xfrm>
              <a:off x="7180816" y="6185747"/>
              <a:ext cx="467211" cy="303569"/>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9" name="Freeform 54"/>
            <p:cNvSpPr>
              <a:spLocks/>
            </p:cNvSpPr>
            <p:nvPr/>
          </p:nvSpPr>
          <p:spPr bwMode="auto">
            <a:xfrm>
              <a:off x="7491500" y="5905894"/>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lnTo>
                    <a:pt x="0" y="113"/>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0" name="Freeform 55"/>
            <p:cNvSpPr>
              <a:spLocks/>
            </p:cNvSpPr>
            <p:nvPr/>
          </p:nvSpPr>
          <p:spPr bwMode="auto">
            <a:xfrm>
              <a:off x="11644227" y="6012618"/>
              <a:ext cx="460097" cy="528874"/>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8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8"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lnTo>
                    <a:pt x="0" y="116"/>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1" name="Freeform 56"/>
            <p:cNvSpPr>
              <a:spLocks/>
            </p:cNvSpPr>
            <p:nvPr/>
          </p:nvSpPr>
          <p:spPr bwMode="auto">
            <a:xfrm>
              <a:off x="11397577" y="6012618"/>
              <a:ext cx="457725" cy="528874"/>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cubicBezTo>
                    <a:pt x="69" y="119"/>
                    <a:pt x="69" y="119"/>
                    <a:pt x="69" y="119"/>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2" name="Freeform 57"/>
            <p:cNvSpPr>
              <a:spLocks/>
            </p:cNvSpPr>
            <p:nvPr/>
          </p:nvSpPr>
          <p:spPr bwMode="auto">
            <a:xfrm>
              <a:off x="11670315" y="6240294"/>
              <a:ext cx="462468" cy="301197"/>
            </a:xfrm>
            <a:custGeom>
              <a:avLst/>
              <a:gdLst>
                <a:gd name="T0" fmla="*/ 0 w 110"/>
                <a:gd name="T1" fmla="*/ 62 h 68"/>
                <a:gd name="T2" fmla="*/ 0 w 110"/>
                <a:gd name="T3" fmla="*/ 61 h 68"/>
                <a:gd name="T4" fmla="*/ 0 w 110"/>
                <a:gd name="T5" fmla="*/ 60 h 68"/>
                <a:gd name="T6" fmla="*/ 1 w 110"/>
                <a:gd name="T7" fmla="*/ 57 h 68"/>
                <a:gd name="T8" fmla="*/ 2 w 110"/>
                <a:gd name="T9" fmla="*/ 55 h 68"/>
                <a:gd name="T10" fmla="*/ 5 w 110"/>
                <a:gd name="T11" fmla="*/ 48 h 68"/>
                <a:gd name="T12" fmla="*/ 10 w 110"/>
                <a:gd name="T13" fmla="*/ 40 h 68"/>
                <a:gd name="T14" fmla="*/ 17 w 110"/>
                <a:gd name="T15" fmla="*/ 31 h 68"/>
                <a:gd name="T16" fmla="*/ 26 w 110"/>
                <a:gd name="T17" fmla="*/ 22 h 68"/>
                <a:gd name="T18" fmla="*/ 30 w 110"/>
                <a:gd name="T19" fmla="*/ 18 h 68"/>
                <a:gd name="T20" fmla="*/ 36 w 110"/>
                <a:gd name="T21" fmla="*/ 15 h 68"/>
                <a:gd name="T22" fmla="*/ 41 w 110"/>
                <a:gd name="T23" fmla="*/ 11 h 68"/>
                <a:gd name="T24" fmla="*/ 47 w 110"/>
                <a:gd name="T25" fmla="*/ 8 h 68"/>
                <a:gd name="T26" fmla="*/ 59 w 110"/>
                <a:gd name="T27" fmla="*/ 4 h 68"/>
                <a:gd name="T28" fmla="*/ 71 w 110"/>
                <a:gd name="T29" fmla="*/ 2 h 68"/>
                <a:gd name="T30" fmla="*/ 81 w 110"/>
                <a:gd name="T31" fmla="*/ 1 h 68"/>
                <a:gd name="T32" fmla="*/ 91 w 110"/>
                <a:gd name="T33" fmla="*/ 1 h 68"/>
                <a:gd name="T34" fmla="*/ 95 w 110"/>
                <a:gd name="T35" fmla="*/ 1 h 68"/>
                <a:gd name="T36" fmla="*/ 99 w 110"/>
                <a:gd name="T37" fmla="*/ 1 h 68"/>
                <a:gd name="T38" fmla="*/ 105 w 110"/>
                <a:gd name="T39" fmla="*/ 2 h 68"/>
                <a:gd name="T40" fmla="*/ 110 w 110"/>
                <a:gd name="T41" fmla="*/ 2 h 68"/>
                <a:gd name="T42" fmla="*/ 105 w 110"/>
                <a:gd name="T43" fmla="*/ 3 h 68"/>
                <a:gd name="T44" fmla="*/ 99 w 110"/>
                <a:gd name="T45" fmla="*/ 5 h 68"/>
                <a:gd name="T46" fmla="*/ 96 w 110"/>
                <a:gd name="T47" fmla="*/ 5 h 68"/>
                <a:gd name="T48" fmla="*/ 92 w 110"/>
                <a:gd name="T49" fmla="*/ 7 h 68"/>
                <a:gd name="T50" fmla="*/ 83 w 110"/>
                <a:gd name="T51" fmla="*/ 10 h 68"/>
                <a:gd name="T52" fmla="*/ 74 w 110"/>
                <a:gd name="T53" fmla="*/ 14 h 68"/>
                <a:gd name="T54" fmla="*/ 66 w 110"/>
                <a:gd name="T55" fmla="*/ 19 h 68"/>
                <a:gd name="T56" fmla="*/ 58 w 110"/>
                <a:gd name="T57" fmla="*/ 25 h 68"/>
                <a:gd name="T58" fmla="*/ 54 w 110"/>
                <a:gd name="T59" fmla="*/ 29 h 68"/>
                <a:gd name="T60" fmla="*/ 51 w 110"/>
                <a:gd name="T61" fmla="*/ 33 h 68"/>
                <a:gd name="T62" fmla="*/ 48 w 110"/>
                <a:gd name="T63" fmla="*/ 36 h 68"/>
                <a:gd name="T64" fmla="*/ 46 w 110"/>
                <a:gd name="T65" fmla="*/ 40 h 68"/>
                <a:gd name="T66" fmla="*/ 42 w 110"/>
                <a:gd name="T67" fmla="*/ 48 h 68"/>
                <a:gd name="T68" fmla="*/ 40 w 110"/>
                <a:gd name="T69" fmla="*/ 55 h 68"/>
                <a:gd name="T70" fmla="*/ 39 w 110"/>
                <a:gd name="T71" fmla="*/ 61 h 68"/>
                <a:gd name="T72" fmla="*/ 38 w 110"/>
                <a:gd name="T73" fmla="*/ 65 h 68"/>
                <a:gd name="T74" fmla="*/ 38 w 110"/>
                <a:gd name="T75" fmla="*/ 67 h 68"/>
                <a:gd name="T76" fmla="*/ 39 w 110"/>
                <a:gd name="T77" fmla="*/ 67 h 68"/>
                <a:gd name="T78" fmla="*/ 40 w 110"/>
                <a:gd name="T79" fmla="*/ 68 h 68"/>
                <a:gd name="T80" fmla="*/ 40 w 110"/>
                <a:gd name="T81" fmla="*/ 68 h 68"/>
                <a:gd name="T82" fmla="*/ 0 w 110"/>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68">
                  <a:moveTo>
                    <a:pt x="0" y="62"/>
                  </a:moveTo>
                  <a:cubicBezTo>
                    <a:pt x="0" y="61"/>
                    <a:pt x="0" y="61"/>
                    <a:pt x="0" y="61"/>
                  </a:cubicBezTo>
                  <a:cubicBezTo>
                    <a:pt x="0" y="61"/>
                    <a:pt x="0" y="60"/>
                    <a:pt x="0" y="60"/>
                  </a:cubicBezTo>
                  <a:cubicBezTo>
                    <a:pt x="0" y="59"/>
                    <a:pt x="0" y="58"/>
                    <a:pt x="1" y="57"/>
                  </a:cubicBezTo>
                  <a:cubicBezTo>
                    <a:pt x="1" y="57"/>
                    <a:pt x="1" y="56"/>
                    <a:pt x="2" y="55"/>
                  </a:cubicBezTo>
                  <a:cubicBezTo>
                    <a:pt x="3" y="53"/>
                    <a:pt x="4" y="50"/>
                    <a:pt x="5" y="48"/>
                  </a:cubicBezTo>
                  <a:cubicBezTo>
                    <a:pt x="6" y="45"/>
                    <a:pt x="8" y="43"/>
                    <a:pt x="10" y="40"/>
                  </a:cubicBezTo>
                  <a:cubicBezTo>
                    <a:pt x="12" y="37"/>
                    <a:pt x="14" y="34"/>
                    <a:pt x="17" y="31"/>
                  </a:cubicBezTo>
                  <a:cubicBezTo>
                    <a:pt x="20" y="28"/>
                    <a:pt x="22" y="25"/>
                    <a:pt x="26" y="22"/>
                  </a:cubicBezTo>
                  <a:cubicBezTo>
                    <a:pt x="27" y="21"/>
                    <a:pt x="29" y="20"/>
                    <a:pt x="30" y="18"/>
                  </a:cubicBezTo>
                  <a:cubicBezTo>
                    <a:pt x="32" y="17"/>
                    <a:pt x="34" y="16"/>
                    <a:pt x="36" y="15"/>
                  </a:cubicBezTo>
                  <a:cubicBezTo>
                    <a:pt x="38" y="13"/>
                    <a:pt x="39" y="12"/>
                    <a:pt x="41" y="11"/>
                  </a:cubicBezTo>
                  <a:cubicBezTo>
                    <a:pt x="47" y="8"/>
                    <a:pt x="47" y="8"/>
                    <a:pt x="47" y="8"/>
                  </a:cubicBezTo>
                  <a:cubicBezTo>
                    <a:pt x="51" y="7"/>
                    <a:pt x="55" y="5"/>
                    <a:pt x="59" y="4"/>
                  </a:cubicBezTo>
                  <a:cubicBezTo>
                    <a:pt x="63" y="3"/>
                    <a:pt x="67" y="2"/>
                    <a:pt x="71" y="2"/>
                  </a:cubicBezTo>
                  <a:cubicBezTo>
                    <a:pt x="74" y="1"/>
                    <a:pt x="78" y="1"/>
                    <a:pt x="81" y="1"/>
                  </a:cubicBezTo>
                  <a:cubicBezTo>
                    <a:pt x="85" y="0"/>
                    <a:pt x="88" y="1"/>
                    <a:pt x="91" y="1"/>
                  </a:cubicBezTo>
                  <a:cubicBezTo>
                    <a:pt x="92" y="1"/>
                    <a:pt x="94" y="1"/>
                    <a:pt x="95" y="1"/>
                  </a:cubicBezTo>
                  <a:cubicBezTo>
                    <a:pt x="96" y="1"/>
                    <a:pt x="98" y="1"/>
                    <a:pt x="99" y="1"/>
                  </a:cubicBezTo>
                  <a:cubicBezTo>
                    <a:pt x="101" y="1"/>
                    <a:pt x="103" y="2"/>
                    <a:pt x="105" y="2"/>
                  </a:cubicBezTo>
                  <a:cubicBezTo>
                    <a:pt x="108" y="2"/>
                    <a:pt x="110" y="2"/>
                    <a:pt x="110" y="2"/>
                  </a:cubicBezTo>
                  <a:cubicBezTo>
                    <a:pt x="110" y="2"/>
                    <a:pt x="108" y="3"/>
                    <a:pt x="105" y="3"/>
                  </a:cubicBezTo>
                  <a:cubicBezTo>
                    <a:pt x="103" y="4"/>
                    <a:pt x="101" y="4"/>
                    <a:pt x="99" y="5"/>
                  </a:cubicBezTo>
                  <a:cubicBezTo>
                    <a:pt x="98" y="5"/>
                    <a:pt x="97" y="5"/>
                    <a:pt x="96" y="5"/>
                  </a:cubicBezTo>
                  <a:cubicBezTo>
                    <a:pt x="94" y="6"/>
                    <a:pt x="93" y="6"/>
                    <a:pt x="92" y="7"/>
                  </a:cubicBezTo>
                  <a:cubicBezTo>
                    <a:pt x="89" y="8"/>
                    <a:pt x="86" y="9"/>
                    <a:pt x="83" y="10"/>
                  </a:cubicBezTo>
                  <a:cubicBezTo>
                    <a:pt x="80" y="11"/>
                    <a:pt x="78" y="12"/>
                    <a:pt x="74" y="14"/>
                  </a:cubicBezTo>
                  <a:cubicBezTo>
                    <a:pt x="71" y="15"/>
                    <a:pt x="69" y="17"/>
                    <a:pt x="66" y="19"/>
                  </a:cubicBezTo>
                  <a:cubicBezTo>
                    <a:pt x="63" y="21"/>
                    <a:pt x="60" y="23"/>
                    <a:pt x="58" y="25"/>
                  </a:cubicBezTo>
                  <a:cubicBezTo>
                    <a:pt x="54" y="29"/>
                    <a:pt x="54" y="29"/>
                    <a:pt x="54" y="29"/>
                  </a:cubicBezTo>
                  <a:cubicBezTo>
                    <a:pt x="53" y="30"/>
                    <a:pt x="52" y="31"/>
                    <a:pt x="51" y="33"/>
                  </a:cubicBezTo>
                  <a:cubicBezTo>
                    <a:pt x="50" y="34"/>
                    <a:pt x="49" y="35"/>
                    <a:pt x="48" y="36"/>
                  </a:cubicBezTo>
                  <a:cubicBezTo>
                    <a:pt x="47" y="38"/>
                    <a:pt x="47" y="39"/>
                    <a:pt x="46" y="40"/>
                  </a:cubicBezTo>
                  <a:cubicBezTo>
                    <a:pt x="44" y="43"/>
                    <a:pt x="43" y="45"/>
                    <a:pt x="42" y="48"/>
                  </a:cubicBezTo>
                  <a:cubicBezTo>
                    <a:pt x="41" y="50"/>
                    <a:pt x="40" y="53"/>
                    <a:pt x="40" y="55"/>
                  </a:cubicBezTo>
                  <a:cubicBezTo>
                    <a:pt x="39" y="57"/>
                    <a:pt x="39" y="59"/>
                    <a:pt x="39" y="61"/>
                  </a:cubicBezTo>
                  <a:cubicBezTo>
                    <a:pt x="38" y="63"/>
                    <a:pt x="38" y="64"/>
                    <a:pt x="38" y="65"/>
                  </a:cubicBezTo>
                  <a:cubicBezTo>
                    <a:pt x="38" y="66"/>
                    <a:pt x="38" y="66"/>
                    <a:pt x="38" y="67"/>
                  </a:cubicBezTo>
                  <a:cubicBezTo>
                    <a:pt x="38" y="67"/>
                    <a:pt x="39" y="67"/>
                    <a:pt x="39" y="67"/>
                  </a:cubicBezTo>
                  <a:cubicBezTo>
                    <a:pt x="40" y="68"/>
                    <a:pt x="40" y="68"/>
                    <a:pt x="40" y="68"/>
                  </a:cubicBezTo>
                  <a:cubicBezTo>
                    <a:pt x="40" y="68"/>
                    <a:pt x="40" y="68"/>
                    <a:pt x="40" y="68"/>
                  </a:cubicBezTo>
                  <a:lnTo>
                    <a:pt x="0" y="62"/>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3" name="Freeform 58"/>
            <p:cNvSpPr>
              <a:spLocks/>
            </p:cNvSpPr>
            <p:nvPr/>
          </p:nvSpPr>
          <p:spPr bwMode="auto">
            <a:xfrm>
              <a:off x="11350145" y="6240294"/>
              <a:ext cx="467211" cy="30119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4" name="Freeform 59"/>
            <p:cNvSpPr>
              <a:spLocks/>
            </p:cNvSpPr>
            <p:nvPr/>
          </p:nvSpPr>
          <p:spPr bwMode="auto">
            <a:xfrm>
              <a:off x="11663200" y="5958070"/>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cubicBezTo>
                    <a:pt x="0" y="113"/>
                    <a:pt x="0" y="113"/>
                    <a:pt x="0" y="113"/>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5" name="Freeform 60"/>
            <p:cNvSpPr>
              <a:spLocks/>
            </p:cNvSpPr>
            <p:nvPr/>
          </p:nvSpPr>
          <p:spPr bwMode="auto">
            <a:xfrm>
              <a:off x="9244136" y="4734308"/>
              <a:ext cx="1048261" cy="1532074"/>
            </a:xfrm>
            <a:custGeom>
              <a:avLst/>
              <a:gdLst>
                <a:gd name="T0" fmla="*/ 220 w 442"/>
                <a:gd name="T1" fmla="*/ 0 h 646"/>
                <a:gd name="T2" fmla="*/ 0 w 442"/>
                <a:gd name="T3" fmla="*/ 646 h 646"/>
                <a:gd name="T4" fmla="*/ 216 w 442"/>
                <a:gd name="T5" fmla="*/ 646 h 646"/>
                <a:gd name="T6" fmla="*/ 225 w 442"/>
                <a:gd name="T7" fmla="*/ 646 h 646"/>
                <a:gd name="T8" fmla="*/ 442 w 442"/>
                <a:gd name="T9" fmla="*/ 646 h 646"/>
                <a:gd name="T10" fmla="*/ 220 w 442"/>
                <a:gd name="T11" fmla="*/ 0 h 646"/>
              </a:gdLst>
              <a:ahLst/>
              <a:cxnLst>
                <a:cxn ang="0">
                  <a:pos x="T0" y="T1"/>
                </a:cxn>
                <a:cxn ang="0">
                  <a:pos x="T2" y="T3"/>
                </a:cxn>
                <a:cxn ang="0">
                  <a:pos x="T4" y="T5"/>
                </a:cxn>
                <a:cxn ang="0">
                  <a:pos x="T6" y="T7"/>
                </a:cxn>
                <a:cxn ang="0">
                  <a:pos x="T8" y="T9"/>
                </a:cxn>
                <a:cxn ang="0">
                  <a:pos x="T10" y="T11"/>
                </a:cxn>
              </a:cxnLst>
              <a:rect l="0" t="0" r="r" b="b"/>
              <a:pathLst>
                <a:path w="442" h="646">
                  <a:moveTo>
                    <a:pt x="220" y="0"/>
                  </a:moveTo>
                  <a:lnTo>
                    <a:pt x="0" y="646"/>
                  </a:lnTo>
                  <a:lnTo>
                    <a:pt x="216" y="646"/>
                  </a:lnTo>
                  <a:lnTo>
                    <a:pt x="225" y="646"/>
                  </a:lnTo>
                  <a:lnTo>
                    <a:pt x="442" y="646"/>
                  </a:lnTo>
                  <a:lnTo>
                    <a:pt x="220"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6" name="Freeform 61"/>
            <p:cNvSpPr>
              <a:spLocks/>
            </p:cNvSpPr>
            <p:nvPr/>
          </p:nvSpPr>
          <p:spPr bwMode="auto">
            <a:xfrm>
              <a:off x="9244136" y="4734308"/>
              <a:ext cx="1048261" cy="1532074"/>
            </a:xfrm>
            <a:custGeom>
              <a:avLst/>
              <a:gdLst>
                <a:gd name="T0" fmla="*/ 220 w 442"/>
                <a:gd name="T1" fmla="*/ 0 h 646"/>
                <a:gd name="T2" fmla="*/ 0 w 442"/>
                <a:gd name="T3" fmla="*/ 646 h 646"/>
                <a:gd name="T4" fmla="*/ 216 w 442"/>
                <a:gd name="T5" fmla="*/ 646 h 646"/>
                <a:gd name="T6" fmla="*/ 225 w 442"/>
                <a:gd name="T7" fmla="*/ 646 h 646"/>
                <a:gd name="T8" fmla="*/ 442 w 442"/>
                <a:gd name="T9" fmla="*/ 646 h 646"/>
                <a:gd name="T10" fmla="*/ 220 w 442"/>
                <a:gd name="T11" fmla="*/ 0 h 646"/>
              </a:gdLst>
              <a:ahLst/>
              <a:cxnLst>
                <a:cxn ang="0">
                  <a:pos x="T0" y="T1"/>
                </a:cxn>
                <a:cxn ang="0">
                  <a:pos x="T2" y="T3"/>
                </a:cxn>
                <a:cxn ang="0">
                  <a:pos x="T4" y="T5"/>
                </a:cxn>
                <a:cxn ang="0">
                  <a:pos x="T6" y="T7"/>
                </a:cxn>
                <a:cxn ang="0">
                  <a:pos x="T8" y="T9"/>
                </a:cxn>
                <a:cxn ang="0">
                  <a:pos x="T10" y="T11"/>
                </a:cxn>
              </a:cxnLst>
              <a:rect l="0" t="0" r="r" b="b"/>
              <a:pathLst>
                <a:path w="442" h="646">
                  <a:moveTo>
                    <a:pt x="220" y="0"/>
                  </a:moveTo>
                  <a:lnTo>
                    <a:pt x="0" y="646"/>
                  </a:lnTo>
                  <a:lnTo>
                    <a:pt x="216" y="646"/>
                  </a:lnTo>
                  <a:lnTo>
                    <a:pt x="225" y="646"/>
                  </a:lnTo>
                  <a:lnTo>
                    <a:pt x="442" y="646"/>
                  </a:lnTo>
                  <a:lnTo>
                    <a:pt x="2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7" name="Freeform 62"/>
            <p:cNvSpPr>
              <a:spLocks/>
            </p:cNvSpPr>
            <p:nvPr/>
          </p:nvSpPr>
          <p:spPr bwMode="auto">
            <a:xfrm>
              <a:off x="9497900" y="5474257"/>
              <a:ext cx="540732" cy="1076721"/>
            </a:xfrm>
            <a:custGeom>
              <a:avLst/>
              <a:gdLst>
                <a:gd name="T0" fmla="*/ 228 w 228"/>
                <a:gd name="T1" fmla="*/ 176 h 454"/>
                <a:gd name="T2" fmla="*/ 129 w 228"/>
                <a:gd name="T3" fmla="*/ 206 h 454"/>
                <a:gd name="T4" fmla="*/ 109 w 228"/>
                <a:gd name="T5" fmla="*/ 0 h 454"/>
                <a:gd name="T6" fmla="*/ 90 w 228"/>
                <a:gd name="T7" fmla="*/ 270 h 454"/>
                <a:gd name="T8" fmla="*/ 0 w 228"/>
                <a:gd name="T9" fmla="*/ 246 h 454"/>
                <a:gd name="T10" fmla="*/ 83 w 228"/>
                <a:gd name="T11" fmla="*/ 315 h 454"/>
                <a:gd name="T12" fmla="*/ 74 w 228"/>
                <a:gd name="T13" fmla="*/ 454 h 454"/>
                <a:gd name="T14" fmla="*/ 145 w 228"/>
                <a:gd name="T15" fmla="*/ 454 h 454"/>
                <a:gd name="T16" fmla="*/ 132 w 228"/>
                <a:gd name="T17" fmla="*/ 251 h 454"/>
                <a:gd name="T18" fmla="*/ 228 w 228"/>
                <a:gd name="T19" fmla="*/ 17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454">
                  <a:moveTo>
                    <a:pt x="228" y="176"/>
                  </a:moveTo>
                  <a:lnTo>
                    <a:pt x="129" y="206"/>
                  </a:lnTo>
                  <a:lnTo>
                    <a:pt x="109" y="0"/>
                  </a:lnTo>
                  <a:lnTo>
                    <a:pt x="90" y="270"/>
                  </a:lnTo>
                  <a:lnTo>
                    <a:pt x="0" y="246"/>
                  </a:lnTo>
                  <a:lnTo>
                    <a:pt x="83" y="315"/>
                  </a:lnTo>
                  <a:lnTo>
                    <a:pt x="74" y="454"/>
                  </a:lnTo>
                  <a:lnTo>
                    <a:pt x="145" y="454"/>
                  </a:lnTo>
                  <a:lnTo>
                    <a:pt x="132" y="251"/>
                  </a:lnTo>
                  <a:lnTo>
                    <a:pt x="228" y="176"/>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8" name="Freeform 63"/>
            <p:cNvSpPr>
              <a:spLocks/>
            </p:cNvSpPr>
            <p:nvPr/>
          </p:nvSpPr>
          <p:spPr bwMode="auto">
            <a:xfrm>
              <a:off x="9497900" y="5474257"/>
              <a:ext cx="540732" cy="1076721"/>
            </a:xfrm>
            <a:custGeom>
              <a:avLst/>
              <a:gdLst>
                <a:gd name="T0" fmla="*/ 228 w 228"/>
                <a:gd name="T1" fmla="*/ 176 h 454"/>
                <a:gd name="T2" fmla="*/ 129 w 228"/>
                <a:gd name="T3" fmla="*/ 206 h 454"/>
                <a:gd name="T4" fmla="*/ 109 w 228"/>
                <a:gd name="T5" fmla="*/ 0 h 454"/>
                <a:gd name="T6" fmla="*/ 90 w 228"/>
                <a:gd name="T7" fmla="*/ 270 h 454"/>
                <a:gd name="T8" fmla="*/ 0 w 228"/>
                <a:gd name="T9" fmla="*/ 246 h 454"/>
                <a:gd name="T10" fmla="*/ 83 w 228"/>
                <a:gd name="T11" fmla="*/ 315 h 454"/>
                <a:gd name="T12" fmla="*/ 74 w 228"/>
                <a:gd name="T13" fmla="*/ 454 h 454"/>
                <a:gd name="T14" fmla="*/ 145 w 228"/>
                <a:gd name="T15" fmla="*/ 454 h 454"/>
                <a:gd name="T16" fmla="*/ 132 w 228"/>
                <a:gd name="T17" fmla="*/ 251 h 454"/>
                <a:gd name="T18" fmla="*/ 228 w 228"/>
                <a:gd name="T19" fmla="*/ 17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454">
                  <a:moveTo>
                    <a:pt x="228" y="176"/>
                  </a:moveTo>
                  <a:lnTo>
                    <a:pt x="129" y="206"/>
                  </a:lnTo>
                  <a:lnTo>
                    <a:pt x="109" y="0"/>
                  </a:lnTo>
                  <a:lnTo>
                    <a:pt x="90" y="270"/>
                  </a:lnTo>
                  <a:lnTo>
                    <a:pt x="0" y="246"/>
                  </a:lnTo>
                  <a:lnTo>
                    <a:pt x="83" y="315"/>
                  </a:lnTo>
                  <a:lnTo>
                    <a:pt x="74" y="454"/>
                  </a:lnTo>
                  <a:lnTo>
                    <a:pt x="145" y="454"/>
                  </a:lnTo>
                  <a:lnTo>
                    <a:pt x="132" y="251"/>
                  </a:lnTo>
                  <a:lnTo>
                    <a:pt x="228" y="1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9" name="Freeform 64"/>
            <p:cNvSpPr>
              <a:spLocks noEditPoints="1"/>
            </p:cNvSpPr>
            <p:nvPr/>
          </p:nvSpPr>
          <p:spPr bwMode="auto">
            <a:xfrm>
              <a:off x="9825185" y="6266382"/>
              <a:ext cx="467211" cy="11858"/>
            </a:xfrm>
            <a:custGeom>
              <a:avLst/>
              <a:gdLst>
                <a:gd name="T0" fmla="*/ 57 w 197"/>
                <a:gd name="T1" fmla="*/ 0 h 5"/>
                <a:gd name="T2" fmla="*/ 0 w 197"/>
                <a:gd name="T3" fmla="*/ 0 h 5"/>
                <a:gd name="T4" fmla="*/ 0 w 197"/>
                <a:gd name="T5" fmla="*/ 5 h 5"/>
                <a:gd name="T6" fmla="*/ 57 w 197"/>
                <a:gd name="T7" fmla="*/ 5 h 5"/>
                <a:gd name="T8" fmla="*/ 57 w 197"/>
                <a:gd name="T9" fmla="*/ 0 h 5"/>
                <a:gd name="T10" fmla="*/ 195 w 197"/>
                <a:gd name="T11" fmla="*/ 0 h 5"/>
                <a:gd name="T12" fmla="*/ 135 w 197"/>
                <a:gd name="T13" fmla="*/ 0 h 5"/>
                <a:gd name="T14" fmla="*/ 135 w 197"/>
                <a:gd name="T15" fmla="*/ 5 h 5"/>
                <a:gd name="T16" fmla="*/ 197 w 197"/>
                <a:gd name="T17" fmla="*/ 5 h 5"/>
                <a:gd name="T18" fmla="*/ 195 w 19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5">
                  <a:moveTo>
                    <a:pt x="57" y="0"/>
                  </a:moveTo>
                  <a:lnTo>
                    <a:pt x="0" y="0"/>
                  </a:lnTo>
                  <a:lnTo>
                    <a:pt x="0" y="5"/>
                  </a:lnTo>
                  <a:lnTo>
                    <a:pt x="57" y="5"/>
                  </a:lnTo>
                  <a:lnTo>
                    <a:pt x="57" y="0"/>
                  </a:lnTo>
                  <a:close/>
                  <a:moveTo>
                    <a:pt x="195" y="0"/>
                  </a:moveTo>
                  <a:lnTo>
                    <a:pt x="135" y="0"/>
                  </a:lnTo>
                  <a:lnTo>
                    <a:pt x="135" y="5"/>
                  </a:lnTo>
                  <a:lnTo>
                    <a:pt x="197" y="5"/>
                  </a:lnTo>
                  <a:lnTo>
                    <a:pt x="195"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0" name="Freeform 65"/>
            <p:cNvSpPr>
              <a:spLocks noEditPoints="1"/>
            </p:cNvSpPr>
            <p:nvPr/>
          </p:nvSpPr>
          <p:spPr bwMode="auto">
            <a:xfrm>
              <a:off x="9825185" y="6266382"/>
              <a:ext cx="467211" cy="11858"/>
            </a:xfrm>
            <a:custGeom>
              <a:avLst/>
              <a:gdLst>
                <a:gd name="T0" fmla="*/ 57 w 197"/>
                <a:gd name="T1" fmla="*/ 0 h 5"/>
                <a:gd name="T2" fmla="*/ 0 w 197"/>
                <a:gd name="T3" fmla="*/ 0 h 5"/>
                <a:gd name="T4" fmla="*/ 0 w 197"/>
                <a:gd name="T5" fmla="*/ 5 h 5"/>
                <a:gd name="T6" fmla="*/ 57 w 197"/>
                <a:gd name="T7" fmla="*/ 5 h 5"/>
                <a:gd name="T8" fmla="*/ 57 w 197"/>
                <a:gd name="T9" fmla="*/ 0 h 5"/>
                <a:gd name="T10" fmla="*/ 195 w 197"/>
                <a:gd name="T11" fmla="*/ 0 h 5"/>
                <a:gd name="T12" fmla="*/ 135 w 197"/>
                <a:gd name="T13" fmla="*/ 0 h 5"/>
                <a:gd name="T14" fmla="*/ 135 w 197"/>
                <a:gd name="T15" fmla="*/ 5 h 5"/>
                <a:gd name="T16" fmla="*/ 197 w 197"/>
                <a:gd name="T17" fmla="*/ 5 h 5"/>
                <a:gd name="T18" fmla="*/ 195 w 19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5">
                  <a:moveTo>
                    <a:pt x="57" y="0"/>
                  </a:moveTo>
                  <a:lnTo>
                    <a:pt x="0" y="0"/>
                  </a:lnTo>
                  <a:lnTo>
                    <a:pt x="0" y="5"/>
                  </a:lnTo>
                  <a:lnTo>
                    <a:pt x="57" y="5"/>
                  </a:lnTo>
                  <a:lnTo>
                    <a:pt x="57" y="0"/>
                  </a:lnTo>
                  <a:moveTo>
                    <a:pt x="195" y="0"/>
                  </a:moveTo>
                  <a:lnTo>
                    <a:pt x="135" y="0"/>
                  </a:lnTo>
                  <a:lnTo>
                    <a:pt x="135" y="5"/>
                  </a:lnTo>
                  <a:lnTo>
                    <a:pt x="197" y="5"/>
                  </a:lnTo>
                  <a:lnTo>
                    <a:pt x="19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1" name="Rectangle 66"/>
            <p:cNvSpPr>
              <a:spLocks noChangeArrowheads="1"/>
            </p:cNvSpPr>
            <p:nvPr/>
          </p:nvSpPr>
          <p:spPr bwMode="auto">
            <a:xfrm>
              <a:off x="9960368" y="6266382"/>
              <a:ext cx="184987" cy="11858"/>
            </a:xfrm>
            <a:prstGeom prst="rect">
              <a:avLst/>
            </a:prstGeom>
            <a:solidFill>
              <a:srgbClr val="537C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2" name="Rectangle 67"/>
            <p:cNvSpPr>
              <a:spLocks noChangeArrowheads="1"/>
            </p:cNvSpPr>
            <p:nvPr/>
          </p:nvSpPr>
          <p:spPr bwMode="auto">
            <a:xfrm>
              <a:off x="9960368" y="6266382"/>
              <a:ext cx="184987" cy="11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3" name="Rectangle 68"/>
            <p:cNvSpPr>
              <a:spLocks noChangeArrowheads="1"/>
            </p:cNvSpPr>
            <p:nvPr/>
          </p:nvSpPr>
          <p:spPr bwMode="auto">
            <a:xfrm>
              <a:off x="9754036" y="6550978"/>
              <a:ext cx="87750" cy="9487"/>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4" name="Rectangle 69"/>
            <p:cNvSpPr>
              <a:spLocks noChangeArrowheads="1"/>
            </p:cNvSpPr>
            <p:nvPr/>
          </p:nvSpPr>
          <p:spPr bwMode="auto">
            <a:xfrm>
              <a:off x="9754036" y="6550978"/>
              <a:ext cx="87750" cy="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5" name="Freeform 70"/>
            <p:cNvSpPr>
              <a:spLocks/>
            </p:cNvSpPr>
            <p:nvPr/>
          </p:nvSpPr>
          <p:spPr bwMode="auto">
            <a:xfrm>
              <a:off x="9754036" y="4748538"/>
              <a:ext cx="533617" cy="1517845"/>
            </a:xfrm>
            <a:custGeom>
              <a:avLst/>
              <a:gdLst>
                <a:gd name="T0" fmla="*/ 5 w 225"/>
                <a:gd name="T1" fmla="*/ 0 h 640"/>
                <a:gd name="T2" fmla="*/ 0 w 225"/>
                <a:gd name="T3" fmla="*/ 15 h 640"/>
                <a:gd name="T4" fmla="*/ 0 w 225"/>
                <a:gd name="T5" fmla="*/ 338 h 640"/>
                <a:gd name="T6" fmla="*/ 1 w 225"/>
                <a:gd name="T7" fmla="*/ 306 h 640"/>
                <a:gd name="T8" fmla="*/ 21 w 225"/>
                <a:gd name="T9" fmla="*/ 512 h 640"/>
                <a:gd name="T10" fmla="*/ 120 w 225"/>
                <a:gd name="T11" fmla="*/ 482 h 640"/>
                <a:gd name="T12" fmla="*/ 24 w 225"/>
                <a:gd name="T13" fmla="*/ 557 h 640"/>
                <a:gd name="T14" fmla="*/ 30 w 225"/>
                <a:gd name="T15" fmla="*/ 640 h 640"/>
                <a:gd name="T16" fmla="*/ 87 w 225"/>
                <a:gd name="T17" fmla="*/ 640 h 640"/>
                <a:gd name="T18" fmla="*/ 165 w 225"/>
                <a:gd name="T19" fmla="*/ 640 h 640"/>
                <a:gd name="T20" fmla="*/ 225 w 225"/>
                <a:gd name="T21" fmla="*/ 640 h 640"/>
                <a:gd name="T22" fmla="*/ 204 w 225"/>
                <a:gd name="T23" fmla="*/ 580 h 640"/>
                <a:gd name="T24" fmla="*/ 90 w 225"/>
                <a:gd name="T25" fmla="*/ 580 h 640"/>
                <a:gd name="T26" fmla="*/ 157 w 225"/>
                <a:gd name="T27" fmla="*/ 445 h 640"/>
                <a:gd name="T28" fmla="*/ 5 w 225"/>
                <a:gd name="T29"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640">
                  <a:moveTo>
                    <a:pt x="5" y="0"/>
                  </a:moveTo>
                  <a:lnTo>
                    <a:pt x="0" y="15"/>
                  </a:lnTo>
                  <a:lnTo>
                    <a:pt x="0" y="338"/>
                  </a:lnTo>
                  <a:lnTo>
                    <a:pt x="1" y="306"/>
                  </a:lnTo>
                  <a:lnTo>
                    <a:pt x="21" y="512"/>
                  </a:lnTo>
                  <a:lnTo>
                    <a:pt x="120" y="482"/>
                  </a:lnTo>
                  <a:lnTo>
                    <a:pt x="24" y="557"/>
                  </a:lnTo>
                  <a:lnTo>
                    <a:pt x="30" y="640"/>
                  </a:lnTo>
                  <a:lnTo>
                    <a:pt x="87" y="640"/>
                  </a:lnTo>
                  <a:lnTo>
                    <a:pt x="165" y="640"/>
                  </a:lnTo>
                  <a:lnTo>
                    <a:pt x="225" y="640"/>
                  </a:lnTo>
                  <a:lnTo>
                    <a:pt x="204" y="580"/>
                  </a:lnTo>
                  <a:lnTo>
                    <a:pt x="90" y="580"/>
                  </a:lnTo>
                  <a:lnTo>
                    <a:pt x="157" y="445"/>
                  </a:lnTo>
                  <a:lnTo>
                    <a:pt x="5"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6" name="Freeform 71"/>
            <p:cNvSpPr>
              <a:spLocks/>
            </p:cNvSpPr>
            <p:nvPr/>
          </p:nvSpPr>
          <p:spPr bwMode="auto">
            <a:xfrm>
              <a:off x="9754036" y="4748538"/>
              <a:ext cx="533617" cy="1517845"/>
            </a:xfrm>
            <a:custGeom>
              <a:avLst/>
              <a:gdLst>
                <a:gd name="T0" fmla="*/ 5 w 225"/>
                <a:gd name="T1" fmla="*/ 0 h 640"/>
                <a:gd name="T2" fmla="*/ 0 w 225"/>
                <a:gd name="T3" fmla="*/ 15 h 640"/>
                <a:gd name="T4" fmla="*/ 0 w 225"/>
                <a:gd name="T5" fmla="*/ 338 h 640"/>
                <a:gd name="T6" fmla="*/ 1 w 225"/>
                <a:gd name="T7" fmla="*/ 306 h 640"/>
                <a:gd name="T8" fmla="*/ 21 w 225"/>
                <a:gd name="T9" fmla="*/ 512 h 640"/>
                <a:gd name="T10" fmla="*/ 120 w 225"/>
                <a:gd name="T11" fmla="*/ 482 h 640"/>
                <a:gd name="T12" fmla="*/ 24 w 225"/>
                <a:gd name="T13" fmla="*/ 557 h 640"/>
                <a:gd name="T14" fmla="*/ 30 w 225"/>
                <a:gd name="T15" fmla="*/ 640 h 640"/>
                <a:gd name="T16" fmla="*/ 87 w 225"/>
                <a:gd name="T17" fmla="*/ 640 h 640"/>
                <a:gd name="T18" fmla="*/ 165 w 225"/>
                <a:gd name="T19" fmla="*/ 640 h 640"/>
                <a:gd name="T20" fmla="*/ 225 w 225"/>
                <a:gd name="T21" fmla="*/ 640 h 640"/>
                <a:gd name="T22" fmla="*/ 204 w 225"/>
                <a:gd name="T23" fmla="*/ 580 h 640"/>
                <a:gd name="T24" fmla="*/ 90 w 225"/>
                <a:gd name="T25" fmla="*/ 580 h 640"/>
                <a:gd name="T26" fmla="*/ 157 w 225"/>
                <a:gd name="T27" fmla="*/ 445 h 640"/>
                <a:gd name="T28" fmla="*/ 5 w 225"/>
                <a:gd name="T29"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640">
                  <a:moveTo>
                    <a:pt x="5" y="0"/>
                  </a:moveTo>
                  <a:lnTo>
                    <a:pt x="0" y="15"/>
                  </a:lnTo>
                  <a:lnTo>
                    <a:pt x="0" y="338"/>
                  </a:lnTo>
                  <a:lnTo>
                    <a:pt x="1" y="306"/>
                  </a:lnTo>
                  <a:lnTo>
                    <a:pt x="21" y="512"/>
                  </a:lnTo>
                  <a:lnTo>
                    <a:pt x="120" y="482"/>
                  </a:lnTo>
                  <a:lnTo>
                    <a:pt x="24" y="557"/>
                  </a:lnTo>
                  <a:lnTo>
                    <a:pt x="30" y="640"/>
                  </a:lnTo>
                  <a:lnTo>
                    <a:pt x="87" y="640"/>
                  </a:lnTo>
                  <a:lnTo>
                    <a:pt x="165" y="640"/>
                  </a:lnTo>
                  <a:lnTo>
                    <a:pt x="225" y="640"/>
                  </a:lnTo>
                  <a:lnTo>
                    <a:pt x="204" y="580"/>
                  </a:lnTo>
                  <a:lnTo>
                    <a:pt x="90" y="580"/>
                  </a:lnTo>
                  <a:lnTo>
                    <a:pt x="157" y="445"/>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7" name="Freeform 72"/>
            <p:cNvSpPr>
              <a:spLocks/>
            </p:cNvSpPr>
            <p:nvPr/>
          </p:nvSpPr>
          <p:spPr bwMode="auto">
            <a:xfrm>
              <a:off x="9754036" y="5474257"/>
              <a:ext cx="284596" cy="1076721"/>
            </a:xfrm>
            <a:custGeom>
              <a:avLst/>
              <a:gdLst>
                <a:gd name="T0" fmla="*/ 1 w 120"/>
                <a:gd name="T1" fmla="*/ 0 h 454"/>
                <a:gd name="T2" fmla="*/ 0 w 120"/>
                <a:gd name="T3" fmla="*/ 32 h 454"/>
                <a:gd name="T4" fmla="*/ 0 w 120"/>
                <a:gd name="T5" fmla="*/ 454 h 454"/>
                <a:gd name="T6" fmla="*/ 37 w 120"/>
                <a:gd name="T7" fmla="*/ 454 h 454"/>
                <a:gd name="T8" fmla="*/ 30 w 120"/>
                <a:gd name="T9" fmla="*/ 339 h 454"/>
                <a:gd name="T10" fmla="*/ 30 w 120"/>
                <a:gd name="T11" fmla="*/ 339 h 454"/>
                <a:gd name="T12" fmla="*/ 30 w 120"/>
                <a:gd name="T13" fmla="*/ 334 h 454"/>
                <a:gd name="T14" fmla="*/ 24 w 120"/>
                <a:gd name="T15" fmla="*/ 251 h 454"/>
                <a:gd name="T16" fmla="*/ 120 w 120"/>
                <a:gd name="T17" fmla="*/ 176 h 454"/>
                <a:gd name="T18" fmla="*/ 21 w 120"/>
                <a:gd name="T19" fmla="*/ 206 h 454"/>
                <a:gd name="T20" fmla="*/ 1 w 120"/>
                <a:gd name="T21"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54">
                  <a:moveTo>
                    <a:pt x="1" y="0"/>
                  </a:moveTo>
                  <a:lnTo>
                    <a:pt x="0" y="32"/>
                  </a:lnTo>
                  <a:lnTo>
                    <a:pt x="0" y="454"/>
                  </a:lnTo>
                  <a:lnTo>
                    <a:pt x="37" y="454"/>
                  </a:lnTo>
                  <a:lnTo>
                    <a:pt x="30" y="339"/>
                  </a:lnTo>
                  <a:lnTo>
                    <a:pt x="30" y="339"/>
                  </a:lnTo>
                  <a:lnTo>
                    <a:pt x="30" y="334"/>
                  </a:lnTo>
                  <a:lnTo>
                    <a:pt x="24" y="251"/>
                  </a:lnTo>
                  <a:lnTo>
                    <a:pt x="120" y="176"/>
                  </a:lnTo>
                  <a:lnTo>
                    <a:pt x="21" y="206"/>
                  </a:lnTo>
                  <a:lnTo>
                    <a:pt x="1"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8" name="Freeform 73"/>
            <p:cNvSpPr>
              <a:spLocks/>
            </p:cNvSpPr>
            <p:nvPr/>
          </p:nvSpPr>
          <p:spPr bwMode="auto">
            <a:xfrm>
              <a:off x="9754036" y="5474257"/>
              <a:ext cx="284596" cy="1076721"/>
            </a:xfrm>
            <a:custGeom>
              <a:avLst/>
              <a:gdLst>
                <a:gd name="T0" fmla="*/ 1 w 120"/>
                <a:gd name="T1" fmla="*/ 0 h 454"/>
                <a:gd name="T2" fmla="*/ 0 w 120"/>
                <a:gd name="T3" fmla="*/ 32 h 454"/>
                <a:gd name="T4" fmla="*/ 0 w 120"/>
                <a:gd name="T5" fmla="*/ 454 h 454"/>
                <a:gd name="T6" fmla="*/ 37 w 120"/>
                <a:gd name="T7" fmla="*/ 454 h 454"/>
                <a:gd name="T8" fmla="*/ 30 w 120"/>
                <a:gd name="T9" fmla="*/ 339 h 454"/>
                <a:gd name="T10" fmla="*/ 30 w 120"/>
                <a:gd name="T11" fmla="*/ 339 h 454"/>
                <a:gd name="T12" fmla="*/ 30 w 120"/>
                <a:gd name="T13" fmla="*/ 334 h 454"/>
                <a:gd name="T14" fmla="*/ 24 w 120"/>
                <a:gd name="T15" fmla="*/ 251 h 454"/>
                <a:gd name="T16" fmla="*/ 120 w 120"/>
                <a:gd name="T17" fmla="*/ 176 h 454"/>
                <a:gd name="T18" fmla="*/ 21 w 120"/>
                <a:gd name="T19" fmla="*/ 206 h 454"/>
                <a:gd name="T20" fmla="*/ 1 w 120"/>
                <a:gd name="T21"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54">
                  <a:moveTo>
                    <a:pt x="1" y="0"/>
                  </a:moveTo>
                  <a:lnTo>
                    <a:pt x="0" y="32"/>
                  </a:lnTo>
                  <a:lnTo>
                    <a:pt x="0" y="454"/>
                  </a:lnTo>
                  <a:lnTo>
                    <a:pt x="37" y="454"/>
                  </a:lnTo>
                  <a:lnTo>
                    <a:pt x="30" y="339"/>
                  </a:lnTo>
                  <a:lnTo>
                    <a:pt x="30" y="339"/>
                  </a:lnTo>
                  <a:lnTo>
                    <a:pt x="30" y="334"/>
                  </a:lnTo>
                  <a:lnTo>
                    <a:pt x="24" y="251"/>
                  </a:lnTo>
                  <a:lnTo>
                    <a:pt x="120" y="176"/>
                  </a:lnTo>
                  <a:lnTo>
                    <a:pt x="21" y="206"/>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9" name="Freeform 74"/>
            <p:cNvSpPr>
              <a:spLocks/>
            </p:cNvSpPr>
            <p:nvPr/>
          </p:nvSpPr>
          <p:spPr bwMode="auto">
            <a:xfrm>
              <a:off x="3464469" y="5958070"/>
              <a:ext cx="1230877" cy="495671"/>
            </a:xfrm>
            <a:custGeom>
              <a:avLst/>
              <a:gdLst>
                <a:gd name="T0" fmla="*/ 0 w 293"/>
                <a:gd name="T1" fmla="*/ 111 h 111"/>
                <a:gd name="T2" fmla="*/ 293 w 293"/>
                <a:gd name="T3" fmla="*/ 111 h 111"/>
                <a:gd name="T4" fmla="*/ 291 w 293"/>
                <a:gd name="T5" fmla="*/ 102 h 111"/>
                <a:gd name="T6" fmla="*/ 286 w 293"/>
                <a:gd name="T7" fmla="*/ 89 h 111"/>
                <a:gd name="T8" fmla="*/ 267 w 293"/>
                <a:gd name="T9" fmla="*/ 70 h 111"/>
                <a:gd name="T10" fmla="*/ 266 w 293"/>
                <a:gd name="T11" fmla="*/ 70 h 111"/>
                <a:gd name="T12" fmla="*/ 239 w 293"/>
                <a:gd name="T13" fmla="*/ 63 h 111"/>
                <a:gd name="T14" fmla="*/ 232 w 293"/>
                <a:gd name="T15" fmla="*/ 64 h 111"/>
                <a:gd name="T16" fmla="*/ 232 w 293"/>
                <a:gd name="T17" fmla="*/ 60 h 111"/>
                <a:gd name="T18" fmla="*/ 182 w 293"/>
                <a:gd name="T19" fmla="*/ 10 h 111"/>
                <a:gd name="T20" fmla="*/ 155 w 293"/>
                <a:gd name="T21" fmla="*/ 19 h 111"/>
                <a:gd name="T22" fmla="*/ 124 w 293"/>
                <a:gd name="T23" fmla="*/ 0 h 111"/>
                <a:gd name="T24" fmla="*/ 89 w 293"/>
                <a:gd name="T25" fmla="*/ 30 h 111"/>
                <a:gd name="T26" fmla="*/ 76 w 293"/>
                <a:gd name="T27" fmla="*/ 28 h 111"/>
                <a:gd name="T28" fmla="*/ 42 w 293"/>
                <a:gd name="T29" fmla="*/ 63 h 111"/>
                <a:gd name="T30" fmla="*/ 43 w 293"/>
                <a:gd name="T31" fmla="*/ 72 h 111"/>
                <a:gd name="T32" fmla="*/ 42 w 293"/>
                <a:gd name="T33" fmla="*/ 72 h 111"/>
                <a:gd name="T34" fmla="*/ 0 w 293"/>
                <a:gd name="T3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111">
                  <a:moveTo>
                    <a:pt x="0" y="111"/>
                  </a:moveTo>
                  <a:cubicBezTo>
                    <a:pt x="293" y="111"/>
                    <a:pt x="293" y="111"/>
                    <a:pt x="293" y="111"/>
                  </a:cubicBezTo>
                  <a:cubicBezTo>
                    <a:pt x="292" y="108"/>
                    <a:pt x="292" y="105"/>
                    <a:pt x="291" y="102"/>
                  </a:cubicBezTo>
                  <a:cubicBezTo>
                    <a:pt x="289" y="98"/>
                    <a:pt x="287" y="94"/>
                    <a:pt x="286" y="89"/>
                  </a:cubicBezTo>
                  <a:cubicBezTo>
                    <a:pt x="281" y="81"/>
                    <a:pt x="275" y="75"/>
                    <a:pt x="267" y="70"/>
                  </a:cubicBezTo>
                  <a:cubicBezTo>
                    <a:pt x="266" y="70"/>
                    <a:pt x="266" y="70"/>
                    <a:pt x="266" y="70"/>
                  </a:cubicBezTo>
                  <a:cubicBezTo>
                    <a:pt x="258" y="65"/>
                    <a:pt x="249" y="63"/>
                    <a:pt x="239" y="63"/>
                  </a:cubicBezTo>
                  <a:cubicBezTo>
                    <a:pt x="237" y="63"/>
                    <a:pt x="234" y="63"/>
                    <a:pt x="232" y="64"/>
                  </a:cubicBezTo>
                  <a:cubicBezTo>
                    <a:pt x="232" y="62"/>
                    <a:pt x="232" y="61"/>
                    <a:pt x="232" y="60"/>
                  </a:cubicBezTo>
                  <a:cubicBezTo>
                    <a:pt x="232" y="33"/>
                    <a:pt x="209" y="10"/>
                    <a:pt x="182" y="10"/>
                  </a:cubicBezTo>
                  <a:cubicBezTo>
                    <a:pt x="172" y="10"/>
                    <a:pt x="163" y="13"/>
                    <a:pt x="155" y="19"/>
                  </a:cubicBezTo>
                  <a:cubicBezTo>
                    <a:pt x="149" y="8"/>
                    <a:pt x="139" y="0"/>
                    <a:pt x="124" y="0"/>
                  </a:cubicBezTo>
                  <a:cubicBezTo>
                    <a:pt x="103" y="0"/>
                    <a:pt x="91" y="14"/>
                    <a:pt x="89" y="30"/>
                  </a:cubicBezTo>
                  <a:cubicBezTo>
                    <a:pt x="85" y="29"/>
                    <a:pt x="81" y="28"/>
                    <a:pt x="76" y="28"/>
                  </a:cubicBezTo>
                  <a:cubicBezTo>
                    <a:pt x="57" y="28"/>
                    <a:pt x="42" y="44"/>
                    <a:pt x="42" y="63"/>
                  </a:cubicBezTo>
                  <a:cubicBezTo>
                    <a:pt x="42" y="66"/>
                    <a:pt x="42" y="69"/>
                    <a:pt x="43" y="72"/>
                  </a:cubicBezTo>
                  <a:cubicBezTo>
                    <a:pt x="42" y="72"/>
                    <a:pt x="42" y="72"/>
                    <a:pt x="42" y="72"/>
                  </a:cubicBezTo>
                  <a:cubicBezTo>
                    <a:pt x="20" y="72"/>
                    <a:pt x="1" y="89"/>
                    <a:pt x="0" y="111"/>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0" name="Freeform 75"/>
            <p:cNvSpPr>
              <a:spLocks/>
            </p:cNvSpPr>
            <p:nvPr/>
          </p:nvSpPr>
          <p:spPr bwMode="auto">
            <a:xfrm>
              <a:off x="4111925" y="6003131"/>
              <a:ext cx="327285" cy="222933"/>
            </a:xfrm>
            <a:custGeom>
              <a:avLst/>
              <a:gdLst>
                <a:gd name="T0" fmla="*/ 28 w 78"/>
                <a:gd name="T1" fmla="*/ 0 h 50"/>
                <a:gd name="T2" fmla="*/ 1 w 78"/>
                <a:gd name="T3" fmla="*/ 9 h 50"/>
                <a:gd name="T4" fmla="*/ 0 w 78"/>
                <a:gd name="T5" fmla="*/ 8 h 50"/>
                <a:gd name="T6" fmla="*/ 1 w 78"/>
                <a:gd name="T7" fmla="*/ 9 h 50"/>
                <a:gd name="T8" fmla="*/ 28 w 78"/>
                <a:gd name="T9" fmla="*/ 0 h 50"/>
                <a:gd name="T10" fmla="*/ 78 w 78"/>
                <a:gd name="T11" fmla="*/ 50 h 50"/>
                <a:gd name="T12" fmla="*/ 78 w 78"/>
                <a:gd name="T13" fmla="*/ 50 h 50"/>
                <a:gd name="T14" fmla="*/ 28 w 78"/>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0">
                  <a:moveTo>
                    <a:pt x="28" y="0"/>
                  </a:moveTo>
                  <a:cubicBezTo>
                    <a:pt x="18" y="0"/>
                    <a:pt x="9" y="3"/>
                    <a:pt x="1" y="9"/>
                  </a:cubicBezTo>
                  <a:cubicBezTo>
                    <a:pt x="0" y="9"/>
                    <a:pt x="0" y="8"/>
                    <a:pt x="0" y="8"/>
                  </a:cubicBezTo>
                  <a:cubicBezTo>
                    <a:pt x="0" y="8"/>
                    <a:pt x="0" y="9"/>
                    <a:pt x="1" y="9"/>
                  </a:cubicBezTo>
                  <a:cubicBezTo>
                    <a:pt x="9" y="3"/>
                    <a:pt x="18" y="0"/>
                    <a:pt x="28" y="0"/>
                  </a:cubicBezTo>
                  <a:cubicBezTo>
                    <a:pt x="55" y="0"/>
                    <a:pt x="78" y="23"/>
                    <a:pt x="78" y="50"/>
                  </a:cubicBezTo>
                  <a:cubicBezTo>
                    <a:pt x="78" y="50"/>
                    <a:pt x="78" y="50"/>
                    <a:pt x="78" y="50"/>
                  </a:cubicBezTo>
                  <a:cubicBezTo>
                    <a:pt x="78" y="23"/>
                    <a:pt x="55" y="0"/>
                    <a:pt x="28"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1" name="Freeform 76"/>
            <p:cNvSpPr>
              <a:spLocks/>
            </p:cNvSpPr>
            <p:nvPr/>
          </p:nvSpPr>
          <p:spPr bwMode="auto">
            <a:xfrm>
              <a:off x="4081093" y="5998388"/>
              <a:ext cx="614253" cy="455353"/>
            </a:xfrm>
            <a:custGeom>
              <a:avLst/>
              <a:gdLst>
                <a:gd name="T0" fmla="*/ 0 w 146"/>
                <a:gd name="T1" fmla="*/ 0 h 102"/>
                <a:gd name="T2" fmla="*/ 0 w 146"/>
                <a:gd name="T3" fmla="*/ 102 h 102"/>
                <a:gd name="T4" fmla="*/ 146 w 146"/>
                <a:gd name="T5" fmla="*/ 102 h 102"/>
                <a:gd name="T6" fmla="*/ 145 w 146"/>
                <a:gd name="T7" fmla="*/ 100 h 102"/>
                <a:gd name="T8" fmla="*/ 144 w 146"/>
                <a:gd name="T9" fmla="*/ 93 h 102"/>
                <a:gd name="T10" fmla="*/ 139 w 146"/>
                <a:gd name="T11" fmla="*/ 80 h 102"/>
                <a:gd name="T12" fmla="*/ 128 w 146"/>
                <a:gd name="T13" fmla="*/ 67 h 102"/>
                <a:gd name="T14" fmla="*/ 120 w 146"/>
                <a:gd name="T15" fmla="*/ 61 h 102"/>
                <a:gd name="T16" fmla="*/ 119 w 146"/>
                <a:gd name="T17" fmla="*/ 61 h 102"/>
                <a:gd name="T18" fmla="*/ 92 w 146"/>
                <a:gd name="T19" fmla="*/ 54 h 102"/>
                <a:gd name="T20" fmla="*/ 85 w 146"/>
                <a:gd name="T21" fmla="*/ 55 h 102"/>
                <a:gd name="T22" fmla="*/ 85 w 146"/>
                <a:gd name="T23" fmla="*/ 55 h 102"/>
                <a:gd name="T24" fmla="*/ 85 w 146"/>
                <a:gd name="T25" fmla="*/ 55 h 102"/>
                <a:gd name="T26" fmla="*/ 85 w 146"/>
                <a:gd name="T27" fmla="*/ 51 h 102"/>
                <a:gd name="T28" fmla="*/ 35 w 146"/>
                <a:gd name="T29" fmla="*/ 1 h 102"/>
                <a:gd name="T30" fmla="*/ 8 w 146"/>
                <a:gd name="T31" fmla="*/ 10 h 102"/>
                <a:gd name="T32" fmla="*/ 7 w 146"/>
                <a:gd name="T33" fmla="*/ 9 h 102"/>
                <a:gd name="T34" fmla="*/ 0 w 146"/>
                <a:gd name="T3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6" h="102">
                  <a:moveTo>
                    <a:pt x="0" y="0"/>
                  </a:moveTo>
                  <a:cubicBezTo>
                    <a:pt x="0" y="102"/>
                    <a:pt x="0" y="102"/>
                    <a:pt x="0" y="102"/>
                  </a:cubicBezTo>
                  <a:cubicBezTo>
                    <a:pt x="146" y="102"/>
                    <a:pt x="146" y="102"/>
                    <a:pt x="146" y="102"/>
                  </a:cubicBezTo>
                  <a:cubicBezTo>
                    <a:pt x="146" y="102"/>
                    <a:pt x="145" y="101"/>
                    <a:pt x="145" y="100"/>
                  </a:cubicBezTo>
                  <a:cubicBezTo>
                    <a:pt x="145" y="98"/>
                    <a:pt x="145" y="95"/>
                    <a:pt x="144" y="93"/>
                  </a:cubicBezTo>
                  <a:cubicBezTo>
                    <a:pt x="142" y="89"/>
                    <a:pt x="140" y="85"/>
                    <a:pt x="139" y="80"/>
                  </a:cubicBezTo>
                  <a:cubicBezTo>
                    <a:pt x="136" y="75"/>
                    <a:pt x="132" y="71"/>
                    <a:pt x="128" y="67"/>
                  </a:cubicBezTo>
                  <a:cubicBezTo>
                    <a:pt x="126" y="65"/>
                    <a:pt x="123" y="63"/>
                    <a:pt x="120" y="61"/>
                  </a:cubicBezTo>
                  <a:cubicBezTo>
                    <a:pt x="119" y="61"/>
                    <a:pt x="119" y="61"/>
                    <a:pt x="119" y="61"/>
                  </a:cubicBezTo>
                  <a:cubicBezTo>
                    <a:pt x="111" y="56"/>
                    <a:pt x="102" y="54"/>
                    <a:pt x="92" y="54"/>
                  </a:cubicBezTo>
                  <a:cubicBezTo>
                    <a:pt x="90" y="54"/>
                    <a:pt x="87" y="54"/>
                    <a:pt x="85" y="55"/>
                  </a:cubicBezTo>
                  <a:cubicBezTo>
                    <a:pt x="85" y="55"/>
                    <a:pt x="85" y="55"/>
                    <a:pt x="85" y="55"/>
                  </a:cubicBezTo>
                  <a:cubicBezTo>
                    <a:pt x="85" y="55"/>
                    <a:pt x="85" y="55"/>
                    <a:pt x="85" y="55"/>
                  </a:cubicBezTo>
                  <a:cubicBezTo>
                    <a:pt x="85" y="53"/>
                    <a:pt x="85" y="52"/>
                    <a:pt x="85" y="51"/>
                  </a:cubicBezTo>
                  <a:cubicBezTo>
                    <a:pt x="85" y="24"/>
                    <a:pt x="62" y="1"/>
                    <a:pt x="35" y="1"/>
                  </a:cubicBezTo>
                  <a:cubicBezTo>
                    <a:pt x="25" y="1"/>
                    <a:pt x="16" y="4"/>
                    <a:pt x="8" y="10"/>
                  </a:cubicBezTo>
                  <a:cubicBezTo>
                    <a:pt x="7" y="10"/>
                    <a:pt x="7" y="9"/>
                    <a:pt x="7" y="9"/>
                  </a:cubicBezTo>
                  <a:cubicBezTo>
                    <a:pt x="5" y="6"/>
                    <a:pt x="3" y="3"/>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2" name="Freeform 77"/>
            <p:cNvSpPr>
              <a:spLocks/>
            </p:cNvSpPr>
            <p:nvPr/>
          </p:nvSpPr>
          <p:spPr bwMode="auto">
            <a:xfrm>
              <a:off x="7856731" y="6017361"/>
              <a:ext cx="1233248" cy="493299"/>
            </a:xfrm>
            <a:custGeom>
              <a:avLst/>
              <a:gdLst>
                <a:gd name="T0" fmla="*/ 0 w 293"/>
                <a:gd name="T1" fmla="*/ 111 h 111"/>
                <a:gd name="T2" fmla="*/ 293 w 293"/>
                <a:gd name="T3" fmla="*/ 111 h 111"/>
                <a:gd name="T4" fmla="*/ 291 w 293"/>
                <a:gd name="T5" fmla="*/ 101 h 111"/>
                <a:gd name="T6" fmla="*/ 286 w 293"/>
                <a:gd name="T7" fmla="*/ 89 h 111"/>
                <a:gd name="T8" fmla="*/ 267 w 293"/>
                <a:gd name="T9" fmla="*/ 70 h 111"/>
                <a:gd name="T10" fmla="*/ 266 w 293"/>
                <a:gd name="T11" fmla="*/ 69 h 111"/>
                <a:gd name="T12" fmla="*/ 239 w 293"/>
                <a:gd name="T13" fmla="*/ 62 h 111"/>
                <a:gd name="T14" fmla="*/ 232 w 293"/>
                <a:gd name="T15" fmla="*/ 63 h 111"/>
                <a:gd name="T16" fmla="*/ 232 w 293"/>
                <a:gd name="T17" fmla="*/ 59 h 111"/>
                <a:gd name="T18" fmla="*/ 182 w 293"/>
                <a:gd name="T19" fmla="*/ 10 h 111"/>
                <a:gd name="T20" fmla="*/ 155 w 293"/>
                <a:gd name="T21" fmla="*/ 18 h 111"/>
                <a:gd name="T22" fmla="*/ 124 w 293"/>
                <a:gd name="T23" fmla="*/ 0 h 111"/>
                <a:gd name="T24" fmla="*/ 89 w 293"/>
                <a:gd name="T25" fmla="*/ 30 h 111"/>
                <a:gd name="T26" fmla="*/ 76 w 293"/>
                <a:gd name="T27" fmla="*/ 27 h 111"/>
                <a:gd name="T28" fmla="*/ 42 w 293"/>
                <a:gd name="T29" fmla="*/ 62 h 111"/>
                <a:gd name="T30" fmla="*/ 43 w 293"/>
                <a:gd name="T31" fmla="*/ 71 h 111"/>
                <a:gd name="T32" fmla="*/ 42 w 293"/>
                <a:gd name="T33" fmla="*/ 71 h 111"/>
                <a:gd name="T34" fmla="*/ 0 w 293"/>
                <a:gd name="T3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111">
                  <a:moveTo>
                    <a:pt x="0" y="111"/>
                  </a:moveTo>
                  <a:cubicBezTo>
                    <a:pt x="293" y="111"/>
                    <a:pt x="293" y="111"/>
                    <a:pt x="293" y="111"/>
                  </a:cubicBezTo>
                  <a:cubicBezTo>
                    <a:pt x="292" y="108"/>
                    <a:pt x="292" y="105"/>
                    <a:pt x="291" y="101"/>
                  </a:cubicBezTo>
                  <a:cubicBezTo>
                    <a:pt x="289" y="97"/>
                    <a:pt x="287" y="93"/>
                    <a:pt x="286" y="89"/>
                  </a:cubicBezTo>
                  <a:cubicBezTo>
                    <a:pt x="281" y="81"/>
                    <a:pt x="275" y="74"/>
                    <a:pt x="267" y="70"/>
                  </a:cubicBezTo>
                  <a:cubicBezTo>
                    <a:pt x="266" y="69"/>
                    <a:pt x="266" y="69"/>
                    <a:pt x="266" y="69"/>
                  </a:cubicBezTo>
                  <a:cubicBezTo>
                    <a:pt x="258" y="64"/>
                    <a:pt x="249" y="62"/>
                    <a:pt x="239" y="62"/>
                  </a:cubicBezTo>
                  <a:cubicBezTo>
                    <a:pt x="237" y="62"/>
                    <a:pt x="234" y="63"/>
                    <a:pt x="232" y="63"/>
                  </a:cubicBezTo>
                  <a:cubicBezTo>
                    <a:pt x="232" y="62"/>
                    <a:pt x="232" y="61"/>
                    <a:pt x="232" y="59"/>
                  </a:cubicBezTo>
                  <a:cubicBezTo>
                    <a:pt x="232" y="32"/>
                    <a:pt x="209" y="10"/>
                    <a:pt x="182" y="10"/>
                  </a:cubicBezTo>
                  <a:cubicBezTo>
                    <a:pt x="172" y="10"/>
                    <a:pt x="163" y="13"/>
                    <a:pt x="155" y="18"/>
                  </a:cubicBezTo>
                  <a:cubicBezTo>
                    <a:pt x="149" y="8"/>
                    <a:pt x="139" y="0"/>
                    <a:pt x="124" y="0"/>
                  </a:cubicBezTo>
                  <a:cubicBezTo>
                    <a:pt x="103" y="0"/>
                    <a:pt x="91" y="14"/>
                    <a:pt x="89" y="30"/>
                  </a:cubicBezTo>
                  <a:cubicBezTo>
                    <a:pt x="85" y="28"/>
                    <a:pt x="81" y="27"/>
                    <a:pt x="76" y="27"/>
                  </a:cubicBezTo>
                  <a:cubicBezTo>
                    <a:pt x="57" y="27"/>
                    <a:pt x="42" y="43"/>
                    <a:pt x="42" y="62"/>
                  </a:cubicBezTo>
                  <a:cubicBezTo>
                    <a:pt x="42" y="65"/>
                    <a:pt x="42" y="68"/>
                    <a:pt x="43" y="71"/>
                  </a:cubicBezTo>
                  <a:cubicBezTo>
                    <a:pt x="42" y="71"/>
                    <a:pt x="42" y="71"/>
                    <a:pt x="42" y="71"/>
                  </a:cubicBezTo>
                  <a:cubicBezTo>
                    <a:pt x="20" y="71"/>
                    <a:pt x="1" y="89"/>
                    <a:pt x="0" y="111"/>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3" name="Freeform 78"/>
            <p:cNvSpPr>
              <a:spLocks/>
            </p:cNvSpPr>
            <p:nvPr/>
          </p:nvSpPr>
          <p:spPr bwMode="auto">
            <a:xfrm>
              <a:off x="8504187" y="6060050"/>
              <a:ext cx="104352" cy="35574"/>
            </a:xfrm>
            <a:custGeom>
              <a:avLst/>
              <a:gdLst>
                <a:gd name="T0" fmla="*/ 25 w 25"/>
                <a:gd name="T1" fmla="*/ 0 h 8"/>
                <a:gd name="T2" fmla="*/ 1 w 25"/>
                <a:gd name="T3" fmla="*/ 8 h 8"/>
                <a:gd name="T4" fmla="*/ 0 w 25"/>
                <a:gd name="T5" fmla="*/ 7 h 8"/>
                <a:gd name="T6" fmla="*/ 1 w 25"/>
                <a:gd name="T7" fmla="*/ 8 h 8"/>
                <a:gd name="T8" fmla="*/ 25 w 25"/>
                <a:gd name="T9" fmla="*/ 0 h 8"/>
                <a:gd name="T10" fmla="*/ 25 w 25"/>
                <a:gd name="T11" fmla="*/ 0 h 8"/>
              </a:gdLst>
              <a:ahLst/>
              <a:cxnLst>
                <a:cxn ang="0">
                  <a:pos x="T0" y="T1"/>
                </a:cxn>
                <a:cxn ang="0">
                  <a:pos x="T2" y="T3"/>
                </a:cxn>
                <a:cxn ang="0">
                  <a:pos x="T4" y="T5"/>
                </a:cxn>
                <a:cxn ang="0">
                  <a:pos x="T6" y="T7"/>
                </a:cxn>
                <a:cxn ang="0">
                  <a:pos x="T8" y="T9"/>
                </a:cxn>
                <a:cxn ang="0">
                  <a:pos x="T10" y="T11"/>
                </a:cxn>
              </a:cxnLst>
              <a:rect l="0" t="0" r="r" b="b"/>
              <a:pathLst>
                <a:path w="25" h="8">
                  <a:moveTo>
                    <a:pt x="25" y="0"/>
                  </a:moveTo>
                  <a:cubicBezTo>
                    <a:pt x="16" y="0"/>
                    <a:pt x="8" y="3"/>
                    <a:pt x="1" y="8"/>
                  </a:cubicBezTo>
                  <a:cubicBezTo>
                    <a:pt x="0" y="8"/>
                    <a:pt x="0" y="7"/>
                    <a:pt x="0" y="7"/>
                  </a:cubicBezTo>
                  <a:cubicBezTo>
                    <a:pt x="0" y="7"/>
                    <a:pt x="0" y="8"/>
                    <a:pt x="1" y="8"/>
                  </a:cubicBezTo>
                  <a:cubicBezTo>
                    <a:pt x="8" y="3"/>
                    <a:pt x="16" y="0"/>
                    <a:pt x="25" y="0"/>
                  </a:cubicBezTo>
                  <a:cubicBezTo>
                    <a:pt x="25" y="0"/>
                    <a:pt x="25" y="0"/>
                    <a:pt x="25" y="0"/>
                  </a:cubicBezTo>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4" name="Freeform 79"/>
            <p:cNvSpPr>
              <a:spLocks/>
            </p:cNvSpPr>
            <p:nvPr/>
          </p:nvSpPr>
          <p:spPr bwMode="auto">
            <a:xfrm>
              <a:off x="8475727" y="6052935"/>
              <a:ext cx="614253" cy="457725"/>
            </a:xfrm>
            <a:custGeom>
              <a:avLst/>
              <a:gdLst>
                <a:gd name="T0" fmla="*/ 0 w 146"/>
                <a:gd name="T1" fmla="*/ 0 h 103"/>
                <a:gd name="T2" fmla="*/ 0 w 146"/>
                <a:gd name="T3" fmla="*/ 103 h 103"/>
                <a:gd name="T4" fmla="*/ 146 w 146"/>
                <a:gd name="T5" fmla="*/ 103 h 103"/>
                <a:gd name="T6" fmla="*/ 144 w 146"/>
                <a:gd name="T7" fmla="*/ 93 h 103"/>
                <a:gd name="T8" fmla="*/ 139 w 146"/>
                <a:gd name="T9" fmla="*/ 81 h 103"/>
                <a:gd name="T10" fmla="*/ 123 w 146"/>
                <a:gd name="T11" fmla="*/ 64 h 103"/>
                <a:gd name="T12" fmla="*/ 120 w 146"/>
                <a:gd name="T13" fmla="*/ 62 h 103"/>
                <a:gd name="T14" fmla="*/ 119 w 146"/>
                <a:gd name="T15" fmla="*/ 61 h 103"/>
                <a:gd name="T16" fmla="*/ 94 w 146"/>
                <a:gd name="T17" fmla="*/ 54 h 103"/>
                <a:gd name="T18" fmla="*/ 92 w 146"/>
                <a:gd name="T19" fmla="*/ 54 h 103"/>
                <a:gd name="T20" fmla="*/ 85 w 146"/>
                <a:gd name="T21" fmla="*/ 55 h 103"/>
                <a:gd name="T22" fmla="*/ 85 w 146"/>
                <a:gd name="T23" fmla="*/ 55 h 103"/>
                <a:gd name="T24" fmla="*/ 85 w 146"/>
                <a:gd name="T25" fmla="*/ 55 h 103"/>
                <a:gd name="T26" fmla="*/ 85 w 146"/>
                <a:gd name="T27" fmla="*/ 51 h 103"/>
                <a:gd name="T28" fmla="*/ 84 w 146"/>
                <a:gd name="T29" fmla="*/ 46 h 103"/>
                <a:gd name="T30" fmla="*/ 53 w 146"/>
                <a:gd name="T31" fmla="*/ 5 h 103"/>
                <a:gd name="T32" fmla="*/ 35 w 146"/>
                <a:gd name="T33" fmla="*/ 2 h 103"/>
                <a:gd name="T34" fmla="*/ 32 w 146"/>
                <a:gd name="T35" fmla="*/ 2 h 103"/>
                <a:gd name="T36" fmla="*/ 8 w 146"/>
                <a:gd name="T37" fmla="*/ 10 h 103"/>
                <a:gd name="T38" fmla="*/ 7 w 146"/>
                <a:gd name="T39" fmla="*/ 9 h 103"/>
                <a:gd name="T40" fmla="*/ 0 w 146"/>
                <a:gd name="T4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 h="103">
                  <a:moveTo>
                    <a:pt x="0" y="0"/>
                  </a:moveTo>
                  <a:cubicBezTo>
                    <a:pt x="0" y="103"/>
                    <a:pt x="0" y="103"/>
                    <a:pt x="0" y="103"/>
                  </a:cubicBezTo>
                  <a:cubicBezTo>
                    <a:pt x="146" y="103"/>
                    <a:pt x="146" y="103"/>
                    <a:pt x="146" y="103"/>
                  </a:cubicBezTo>
                  <a:cubicBezTo>
                    <a:pt x="145" y="100"/>
                    <a:pt x="145" y="97"/>
                    <a:pt x="144" y="93"/>
                  </a:cubicBezTo>
                  <a:cubicBezTo>
                    <a:pt x="142" y="89"/>
                    <a:pt x="140" y="85"/>
                    <a:pt x="139" y="81"/>
                  </a:cubicBezTo>
                  <a:cubicBezTo>
                    <a:pt x="135" y="74"/>
                    <a:pt x="130" y="69"/>
                    <a:pt x="123" y="64"/>
                  </a:cubicBezTo>
                  <a:cubicBezTo>
                    <a:pt x="122" y="63"/>
                    <a:pt x="121" y="62"/>
                    <a:pt x="120" y="62"/>
                  </a:cubicBezTo>
                  <a:cubicBezTo>
                    <a:pt x="119" y="61"/>
                    <a:pt x="119" y="61"/>
                    <a:pt x="119" y="61"/>
                  </a:cubicBezTo>
                  <a:cubicBezTo>
                    <a:pt x="111" y="57"/>
                    <a:pt x="103" y="54"/>
                    <a:pt x="94" y="54"/>
                  </a:cubicBezTo>
                  <a:cubicBezTo>
                    <a:pt x="93" y="54"/>
                    <a:pt x="93" y="54"/>
                    <a:pt x="92" y="54"/>
                  </a:cubicBezTo>
                  <a:cubicBezTo>
                    <a:pt x="90" y="54"/>
                    <a:pt x="87" y="55"/>
                    <a:pt x="85" y="55"/>
                  </a:cubicBezTo>
                  <a:cubicBezTo>
                    <a:pt x="85" y="55"/>
                    <a:pt x="85" y="55"/>
                    <a:pt x="85" y="55"/>
                  </a:cubicBezTo>
                  <a:cubicBezTo>
                    <a:pt x="85" y="55"/>
                    <a:pt x="85" y="55"/>
                    <a:pt x="85" y="55"/>
                  </a:cubicBezTo>
                  <a:cubicBezTo>
                    <a:pt x="85" y="54"/>
                    <a:pt x="85" y="53"/>
                    <a:pt x="85" y="51"/>
                  </a:cubicBezTo>
                  <a:cubicBezTo>
                    <a:pt x="85" y="49"/>
                    <a:pt x="85" y="47"/>
                    <a:pt x="84" y="46"/>
                  </a:cubicBezTo>
                  <a:cubicBezTo>
                    <a:pt x="82" y="27"/>
                    <a:pt x="70" y="12"/>
                    <a:pt x="53" y="5"/>
                  </a:cubicBezTo>
                  <a:cubicBezTo>
                    <a:pt x="48" y="3"/>
                    <a:pt x="42" y="2"/>
                    <a:pt x="35" y="2"/>
                  </a:cubicBezTo>
                  <a:cubicBezTo>
                    <a:pt x="34" y="2"/>
                    <a:pt x="33" y="2"/>
                    <a:pt x="32" y="2"/>
                  </a:cubicBezTo>
                  <a:cubicBezTo>
                    <a:pt x="23" y="2"/>
                    <a:pt x="15" y="5"/>
                    <a:pt x="8" y="10"/>
                  </a:cubicBezTo>
                  <a:cubicBezTo>
                    <a:pt x="7" y="10"/>
                    <a:pt x="7" y="9"/>
                    <a:pt x="7" y="9"/>
                  </a:cubicBezTo>
                  <a:cubicBezTo>
                    <a:pt x="5" y="6"/>
                    <a:pt x="3" y="3"/>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5" name="Freeform 80"/>
            <p:cNvSpPr>
              <a:spLocks/>
            </p:cNvSpPr>
            <p:nvPr/>
          </p:nvSpPr>
          <p:spPr bwMode="auto">
            <a:xfrm>
              <a:off x="4560163" y="4978586"/>
              <a:ext cx="1043518" cy="1100437"/>
            </a:xfrm>
            <a:custGeom>
              <a:avLst/>
              <a:gdLst>
                <a:gd name="T0" fmla="*/ 181 w 248"/>
                <a:gd name="T1" fmla="*/ 80 h 247"/>
                <a:gd name="T2" fmla="*/ 124 w 248"/>
                <a:gd name="T3" fmla="*/ 0 h 247"/>
                <a:gd name="T4" fmla="*/ 68 w 248"/>
                <a:gd name="T5" fmla="*/ 80 h 247"/>
                <a:gd name="T6" fmla="*/ 123 w 248"/>
                <a:gd name="T7" fmla="*/ 247 h 247"/>
                <a:gd name="T8" fmla="*/ 123 w 248"/>
                <a:gd name="T9" fmla="*/ 247 h 247"/>
                <a:gd name="T10" fmla="*/ 125 w 248"/>
                <a:gd name="T11" fmla="*/ 247 h 247"/>
                <a:gd name="T12" fmla="*/ 127 w 248"/>
                <a:gd name="T13" fmla="*/ 247 h 247"/>
                <a:gd name="T14" fmla="*/ 127 w 248"/>
                <a:gd name="T15" fmla="*/ 247 h 247"/>
                <a:gd name="T16" fmla="*/ 181 w 248"/>
                <a:gd name="T17" fmla="*/ 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47">
                  <a:moveTo>
                    <a:pt x="181" y="80"/>
                  </a:moveTo>
                  <a:cubicBezTo>
                    <a:pt x="153" y="35"/>
                    <a:pt x="124" y="0"/>
                    <a:pt x="124" y="0"/>
                  </a:cubicBezTo>
                  <a:cubicBezTo>
                    <a:pt x="124" y="0"/>
                    <a:pt x="98" y="36"/>
                    <a:pt x="68" y="80"/>
                  </a:cubicBezTo>
                  <a:cubicBezTo>
                    <a:pt x="0" y="182"/>
                    <a:pt x="75" y="243"/>
                    <a:pt x="123" y="247"/>
                  </a:cubicBezTo>
                  <a:cubicBezTo>
                    <a:pt x="123" y="247"/>
                    <a:pt x="123" y="247"/>
                    <a:pt x="123" y="247"/>
                  </a:cubicBezTo>
                  <a:cubicBezTo>
                    <a:pt x="123" y="247"/>
                    <a:pt x="124" y="247"/>
                    <a:pt x="125" y="247"/>
                  </a:cubicBezTo>
                  <a:cubicBezTo>
                    <a:pt x="126" y="247"/>
                    <a:pt x="123" y="247"/>
                    <a:pt x="127" y="247"/>
                  </a:cubicBezTo>
                  <a:cubicBezTo>
                    <a:pt x="127" y="247"/>
                    <a:pt x="127" y="247"/>
                    <a:pt x="127" y="247"/>
                  </a:cubicBezTo>
                  <a:cubicBezTo>
                    <a:pt x="171" y="243"/>
                    <a:pt x="248" y="189"/>
                    <a:pt x="181" y="80"/>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6" name="Freeform 81"/>
            <p:cNvSpPr>
              <a:spLocks/>
            </p:cNvSpPr>
            <p:nvPr/>
          </p:nvSpPr>
          <p:spPr bwMode="auto">
            <a:xfrm>
              <a:off x="4901678" y="5585724"/>
              <a:ext cx="360488" cy="981856"/>
            </a:xfrm>
            <a:custGeom>
              <a:avLst/>
              <a:gdLst>
                <a:gd name="T0" fmla="*/ 152 w 152"/>
                <a:gd name="T1" fmla="*/ 65 h 414"/>
                <a:gd name="T2" fmla="*/ 87 w 152"/>
                <a:gd name="T3" fmla="*/ 105 h 414"/>
                <a:gd name="T4" fmla="*/ 76 w 152"/>
                <a:gd name="T5" fmla="*/ 0 h 414"/>
                <a:gd name="T6" fmla="*/ 65 w 152"/>
                <a:gd name="T7" fmla="*/ 105 h 414"/>
                <a:gd name="T8" fmla="*/ 0 w 152"/>
                <a:gd name="T9" fmla="*/ 65 h 414"/>
                <a:gd name="T10" fmla="*/ 60 w 152"/>
                <a:gd name="T11" fmla="*/ 139 h 414"/>
                <a:gd name="T12" fmla="*/ 44 w 152"/>
                <a:gd name="T13" fmla="*/ 414 h 414"/>
                <a:gd name="T14" fmla="*/ 112 w 152"/>
                <a:gd name="T15" fmla="*/ 414 h 414"/>
                <a:gd name="T16" fmla="*/ 92 w 152"/>
                <a:gd name="T17" fmla="*/ 139 h 414"/>
                <a:gd name="T18" fmla="*/ 152 w 152"/>
                <a:gd name="T19" fmla="*/ 6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414">
                  <a:moveTo>
                    <a:pt x="152" y="65"/>
                  </a:moveTo>
                  <a:lnTo>
                    <a:pt x="87" y="105"/>
                  </a:lnTo>
                  <a:lnTo>
                    <a:pt x="76" y="0"/>
                  </a:lnTo>
                  <a:lnTo>
                    <a:pt x="65" y="105"/>
                  </a:lnTo>
                  <a:lnTo>
                    <a:pt x="0" y="65"/>
                  </a:lnTo>
                  <a:lnTo>
                    <a:pt x="60" y="139"/>
                  </a:lnTo>
                  <a:lnTo>
                    <a:pt x="44" y="414"/>
                  </a:lnTo>
                  <a:lnTo>
                    <a:pt x="112" y="414"/>
                  </a:lnTo>
                  <a:lnTo>
                    <a:pt x="92" y="139"/>
                  </a:lnTo>
                  <a:lnTo>
                    <a:pt x="152" y="65"/>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7" name="Freeform 82"/>
            <p:cNvSpPr>
              <a:spLocks/>
            </p:cNvSpPr>
            <p:nvPr/>
          </p:nvSpPr>
          <p:spPr bwMode="auto">
            <a:xfrm>
              <a:off x="4901678" y="5585724"/>
              <a:ext cx="360488" cy="981856"/>
            </a:xfrm>
            <a:custGeom>
              <a:avLst/>
              <a:gdLst>
                <a:gd name="T0" fmla="*/ 152 w 152"/>
                <a:gd name="T1" fmla="*/ 65 h 414"/>
                <a:gd name="T2" fmla="*/ 87 w 152"/>
                <a:gd name="T3" fmla="*/ 105 h 414"/>
                <a:gd name="T4" fmla="*/ 76 w 152"/>
                <a:gd name="T5" fmla="*/ 0 h 414"/>
                <a:gd name="T6" fmla="*/ 65 w 152"/>
                <a:gd name="T7" fmla="*/ 105 h 414"/>
                <a:gd name="T8" fmla="*/ 0 w 152"/>
                <a:gd name="T9" fmla="*/ 65 h 414"/>
                <a:gd name="T10" fmla="*/ 60 w 152"/>
                <a:gd name="T11" fmla="*/ 139 h 414"/>
                <a:gd name="T12" fmla="*/ 44 w 152"/>
                <a:gd name="T13" fmla="*/ 414 h 414"/>
                <a:gd name="T14" fmla="*/ 112 w 152"/>
                <a:gd name="T15" fmla="*/ 414 h 414"/>
                <a:gd name="T16" fmla="*/ 92 w 152"/>
                <a:gd name="T17" fmla="*/ 139 h 414"/>
                <a:gd name="T18" fmla="*/ 152 w 152"/>
                <a:gd name="T19" fmla="*/ 6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414">
                  <a:moveTo>
                    <a:pt x="152" y="65"/>
                  </a:moveTo>
                  <a:lnTo>
                    <a:pt x="87" y="105"/>
                  </a:lnTo>
                  <a:lnTo>
                    <a:pt x="76" y="0"/>
                  </a:lnTo>
                  <a:lnTo>
                    <a:pt x="65" y="105"/>
                  </a:lnTo>
                  <a:lnTo>
                    <a:pt x="0" y="65"/>
                  </a:lnTo>
                  <a:lnTo>
                    <a:pt x="60" y="139"/>
                  </a:lnTo>
                  <a:lnTo>
                    <a:pt x="44" y="414"/>
                  </a:lnTo>
                  <a:lnTo>
                    <a:pt x="112" y="414"/>
                  </a:lnTo>
                  <a:lnTo>
                    <a:pt x="92" y="139"/>
                  </a:lnTo>
                  <a:lnTo>
                    <a:pt x="152"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8" name="Freeform 83"/>
            <p:cNvSpPr>
              <a:spLocks noEditPoints="1"/>
            </p:cNvSpPr>
            <p:nvPr/>
          </p:nvSpPr>
          <p:spPr bwMode="auto">
            <a:xfrm>
              <a:off x="5081922" y="4978586"/>
              <a:ext cx="457725" cy="1095694"/>
            </a:xfrm>
            <a:custGeom>
              <a:avLst/>
              <a:gdLst>
                <a:gd name="T0" fmla="*/ 32 w 109"/>
                <a:gd name="T1" fmla="*/ 238 h 246"/>
                <a:gd name="T2" fmla="*/ 11 w 109"/>
                <a:gd name="T3" fmla="*/ 246 h 246"/>
                <a:gd name="T4" fmla="*/ 11 w 109"/>
                <a:gd name="T5" fmla="*/ 246 h 246"/>
                <a:gd name="T6" fmla="*/ 32 w 109"/>
                <a:gd name="T7" fmla="*/ 239 h 246"/>
                <a:gd name="T8" fmla="*/ 32 w 109"/>
                <a:gd name="T9" fmla="*/ 238 h 246"/>
                <a:gd name="T10" fmla="*/ 0 w 109"/>
                <a:gd name="T11" fmla="*/ 0 h 246"/>
                <a:gd name="T12" fmla="*/ 0 w 109"/>
                <a:gd name="T13" fmla="*/ 1 h 246"/>
                <a:gd name="T14" fmla="*/ 57 w 109"/>
                <a:gd name="T15" fmla="*/ 80 h 246"/>
                <a:gd name="T16" fmla="*/ 37 w 109"/>
                <a:gd name="T17" fmla="*/ 236 h 246"/>
                <a:gd name="T18" fmla="*/ 38 w 109"/>
                <a:gd name="T19" fmla="*/ 236 h 246"/>
                <a:gd name="T20" fmla="*/ 57 w 109"/>
                <a:gd name="T21" fmla="*/ 80 h 246"/>
                <a:gd name="T22" fmla="*/ 0 w 109"/>
                <a:gd name="T23"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246">
                  <a:moveTo>
                    <a:pt x="32" y="238"/>
                  </a:moveTo>
                  <a:cubicBezTo>
                    <a:pt x="25" y="242"/>
                    <a:pt x="18" y="244"/>
                    <a:pt x="11" y="246"/>
                  </a:cubicBezTo>
                  <a:cubicBezTo>
                    <a:pt x="11" y="246"/>
                    <a:pt x="11" y="246"/>
                    <a:pt x="11" y="246"/>
                  </a:cubicBezTo>
                  <a:cubicBezTo>
                    <a:pt x="18" y="244"/>
                    <a:pt x="25" y="242"/>
                    <a:pt x="32" y="239"/>
                  </a:cubicBezTo>
                  <a:cubicBezTo>
                    <a:pt x="32" y="239"/>
                    <a:pt x="32" y="238"/>
                    <a:pt x="32" y="238"/>
                  </a:cubicBezTo>
                  <a:moveTo>
                    <a:pt x="0" y="0"/>
                  </a:moveTo>
                  <a:cubicBezTo>
                    <a:pt x="0" y="1"/>
                    <a:pt x="0" y="1"/>
                    <a:pt x="0" y="1"/>
                  </a:cubicBezTo>
                  <a:cubicBezTo>
                    <a:pt x="2" y="2"/>
                    <a:pt x="30" y="36"/>
                    <a:pt x="57" y="80"/>
                  </a:cubicBezTo>
                  <a:cubicBezTo>
                    <a:pt x="108" y="164"/>
                    <a:pt x="75" y="215"/>
                    <a:pt x="37" y="236"/>
                  </a:cubicBezTo>
                  <a:cubicBezTo>
                    <a:pt x="37" y="236"/>
                    <a:pt x="38" y="236"/>
                    <a:pt x="38" y="236"/>
                  </a:cubicBezTo>
                  <a:cubicBezTo>
                    <a:pt x="76" y="215"/>
                    <a:pt x="109" y="164"/>
                    <a:pt x="57" y="80"/>
                  </a:cubicBezTo>
                  <a:cubicBezTo>
                    <a:pt x="29" y="35"/>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9" name="Freeform 84"/>
            <p:cNvSpPr>
              <a:spLocks/>
            </p:cNvSpPr>
            <p:nvPr/>
          </p:nvSpPr>
          <p:spPr bwMode="auto">
            <a:xfrm>
              <a:off x="5217105" y="6029219"/>
              <a:ext cx="23716" cy="14230"/>
            </a:xfrm>
            <a:custGeom>
              <a:avLst/>
              <a:gdLst>
                <a:gd name="T0" fmla="*/ 5 w 6"/>
                <a:gd name="T1" fmla="*/ 0 h 3"/>
                <a:gd name="T2" fmla="*/ 0 w 6"/>
                <a:gd name="T3" fmla="*/ 2 h 3"/>
                <a:gd name="T4" fmla="*/ 0 w 6"/>
                <a:gd name="T5" fmla="*/ 3 h 3"/>
                <a:gd name="T6" fmla="*/ 6 w 6"/>
                <a:gd name="T7" fmla="*/ 0 h 3"/>
                <a:gd name="T8" fmla="*/ 5 w 6"/>
                <a:gd name="T9" fmla="*/ 0 h 3"/>
              </a:gdLst>
              <a:ahLst/>
              <a:cxnLst>
                <a:cxn ang="0">
                  <a:pos x="T0" y="T1"/>
                </a:cxn>
                <a:cxn ang="0">
                  <a:pos x="T2" y="T3"/>
                </a:cxn>
                <a:cxn ang="0">
                  <a:pos x="T4" y="T5"/>
                </a:cxn>
                <a:cxn ang="0">
                  <a:pos x="T6" y="T7"/>
                </a:cxn>
                <a:cxn ang="0">
                  <a:pos x="T8" y="T9"/>
                </a:cxn>
              </a:cxnLst>
              <a:rect l="0" t="0" r="r" b="b"/>
              <a:pathLst>
                <a:path w="6" h="3">
                  <a:moveTo>
                    <a:pt x="5" y="0"/>
                  </a:moveTo>
                  <a:cubicBezTo>
                    <a:pt x="3" y="1"/>
                    <a:pt x="2" y="2"/>
                    <a:pt x="0" y="2"/>
                  </a:cubicBezTo>
                  <a:cubicBezTo>
                    <a:pt x="0" y="2"/>
                    <a:pt x="0" y="3"/>
                    <a:pt x="0" y="3"/>
                  </a:cubicBezTo>
                  <a:cubicBezTo>
                    <a:pt x="2" y="2"/>
                    <a:pt x="4" y="1"/>
                    <a:pt x="6" y="0"/>
                  </a:cubicBezTo>
                  <a:cubicBezTo>
                    <a:pt x="6" y="0"/>
                    <a:pt x="5" y="0"/>
                    <a:pt x="5"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0" name="Rectangle 85"/>
            <p:cNvSpPr>
              <a:spLocks noChangeArrowheads="1"/>
            </p:cNvSpPr>
            <p:nvPr/>
          </p:nvSpPr>
          <p:spPr bwMode="auto">
            <a:xfrm>
              <a:off x="5081922" y="6567579"/>
              <a:ext cx="85379" cy="9487"/>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1" name="Rectangle 86"/>
            <p:cNvSpPr>
              <a:spLocks noChangeArrowheads="1"/>
            </p:cNvSpPr>
            <p:nvPr/>
          </p:nvSpPr>
          <p:spPr bwMode="auto">
            <a:xfrm>
              <a:off x="5081922" y="6567579"/>
              <a:ext cx="85379" cy="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2" name="Freeform 87"/>
            <p:cNvSpPr>
              <a:spLocks/>
            </p:cNvSpPr>
            <p:nvPr/>
          </p:nvSpPr>
          <p:spPr bwMode="auto">
            <a:xfrm>
              <a:off x="5081922" y="4983329"/>
              <a:ext cx="455353" cy="1090951"/>
            </a:xfrm>
            <a:custGeom>
              <a:avLst/>
              <a:gdLst>
                <a:gd name="T0" fmla="*/ 0 w 108"/>
                <a:gd name="T1" fmla="*/ 0 h 245"/>
                <a:gd name="T2" fmla="*/ 0 w 108"/>
                <a:gd name="T3" fmla="*/ 0 h 245"/>
                <a:gd name="T4" fmla="*/ 0 w 108"/>
                <a:gd name="T5" fmla="*/ 136 h 245"/>
                <a:gd name="T6" fmla="*/ 6 w 108"/>
                <a:gd name="T7" fmla="*/ 191 h 245"/>
                <a:gd name="T8" fmla="*/ 43 w 108"/>
                <a:gd name="T9" fmla="*/ 170 h 245"/>
                <a:gd name="T10" fmla="*/ 9 w 108"/>
                <a:gd name="T11" fmla="*/ 209 h 245"/>
                <a:gd name="T12" fmla="*/ 11 w 108"/>
                <a:gd name="T13" fmla="*/ 245 h 245"/>
                <a:gd name="T14" fmla="*/ 32 w 108"/>
                <a:gd name="T15" fmla="*/ 237 h 245"/>
                <a:gd name="T16" fmla="*/ 37 w 108"/>
                <a:gd name="T17" fmla="*/ 235 h 245"/>
                <a:gd name="T18" fmla="*/ 57 w 108"/>
                <a:gd name="T19" fmla="*/ 79 h 245"/>
                <a:gd name="T20" fmla="*/ 0 w 108"/>
                <a:gd name="T2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245">
                  <a:moveTo>
                    <a:pt x="0" y="0"/>
                  </a:moveTo>
                  <a:cubicBezTo>
                    <a:pt x="0" y="0"/>
                    <a:pt x="0" y="0"/>
                    <a:pt x="0" y="0"/>
                  </a:cubicBezTo>
                  <a:cubicBezTo>
                    <a:pt x="0" y="136"/>
                    <a:pt x="0" y="136"/>
                    <a:pt x="0" y="136"/>
                  </a:cubicBezTo>
                  <a:cubicBezTo>
                    <a:pt x="6" y="191"/>
                    <a:pt x="6" y="191"/>
                    <a:pt x="6" y="191"/>
                  </a:cubicBezTo>
                  <a:cubicBezTo>
                    <a:pt x="43" y="170"/>
                    <a:pt x="43" y="170"/>
                    <a:pt x="43" y="170"/>
                  </a:cubicBezTo>
                  <a:cubicBezTo>
                    <a:pt x="9" y="209"/>
                    <a:pt x="9" y="209"/>
                    <a:pt x="9" y="209"/>
                  </a:cubicBezTo>
                  <a:cubicBezTo>
                    <a:pt x="11" y="245"/>
                    <a:pt x="11" y="245"/>
                    <a:pt x="11" y="245"/>
                  </a:cubicBezTo>
                  <a:cubicBezTo>
                    <a:pt x="18" y="243"/>
                    <a:pt x="25" y="241"/>
                    <a:pt x="32" y="237"/>
                  </a:cubicBezTo>
                  <a:cubicBezTo>
                    <a:pt x="34" y="237"/>
                    <a:pt x="35" y="236"/>
                    <a:pt x="37" y="235"/>
                  </a:cubicBezTo>
                  <a:cubicBezTo>
                    <a:pt x="75" y="214"/>
                    <a:pt x="108" y="163"/>
                    <a:pt x="57" y="79"/>
                  </a:cubicBezTo>
                  <a:cubicBezTo>
                    <a:pt x="30" y="35"/>
                    <a:pt x="2"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3" name="Freeform 88"/>
            <p:cNvSpPr>
              <a:spLocks/>
            </p:cNvSpPr>
            <p:nvPr/>
          </p:nvSpPr>
          <p:spPr bwMode="auto">
            <a:xfrm>
              <a:off x="5081922" y="5588095"/>
              <a:ext cx="180244" cy="979484"/>
            </a:xfrm>
            <a:custGeom>
              <a:avLst/>
              <a:gdLst>
                <a:gd name="T0" fmla="*/ 0 w 43"/>
                <a:gd name="T1" fmla="*/ 0 h 220"/>
                <a:gd name="T2" fmla="*/ 0 w 43"/>
                <a:gd name="T3" fmla="*/ 220 h 220"/>
                <a:gd name="T4" fmla="*/ 20 w 43"/>
                <a:gd name="T5" fmla="*/ 220 h 220"/>
                <a:gd name="T6" fmla="*/ 9 w 43"/>
                <a:gd name="T7" fmla="*/ 109 h 220"/>
                <a:gd name="T8" fmla="*/ 11 w 43"/>
                <a:gd name="T9" fmla="*/ 109 h 220"/>
                <a:gd name="T10" fmla="*/ 11 w 43"/>
                <a:gd name="T11" fmla="*/ 109 h 220"/>
                <a:gd name="T12" fmla="*/ 9 w 43"/>
                <a:gd name="T13" fmla="*/ 73 h 220"/>
                <a:gd name="T14" fmla="*/ 43 w 43"/>
                <a:gd name="T15" fmla="*/ 34 h 220"/>
                <a:gd name="T16" fmla="*/ 6 w 43"/>
                <a:gd name="T17" fmla="*/ 55 h 220"/>
                <a:gd name="T18" fmla="*/ 0 w 43"/>
                <a:gd name="T19"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20">
                  <a:moveTo>
                    <a:pt x="0" y="0"/>
                  </a:moveTo>
                  <a:cubicBezTo>
                    <a:pt x="0" y="220"/>
                    <a:pt x="0" y="220"/>
                    <a:pt x="0" y="220"/>
                  </a:cubicBezTo>
                  <a:cubicBezTo>
                    <a:pt x="20" y="220"/>
                    <a:pt x="20" y="220"/>
                    <a:pt x="20" y="220"/>
                  </a:cubicBezTo>
                  <a:cubicBezTo>
                    <a:pt x="9" y="109"/>
                    <a:pt x="9" y="109"/>
                    <a:pt x="9" y="109"/>
                  </a:cubicBezTo>
                  <a:cubicBezTo>
                    <a:pt x="10" y="109"/>
                    <a:pt x="11" y="109"/>
                    <a:pt x="11" y="109"/>
                  </a:cubicBezTo>
                  <a:cubicBezTo>
                    <a:pt x="11" y="109"/>
                    <a:pt x="11" y="109"/>
                    <a:pt x="11" y="109"/>
                  </a:cubicBezTo>
                  <a:cubicBezTo>
                    <a:pt x="9" y="73"/>
                    <a:pt x="9" y="73"/>
                    <a:pt x="9" y="73"/>
                  </a:cubicBezTo>
                  <a:cubicBezTo>
                    <a:pt x="43" y="34"/>
                    <a:pt x="43" y="34"/>
                    <a:pt x="43" y="34"/>
                  </a:cubicBezTo>
                  <a:cubicBezTo>
                    <a:pt x="6" y="55"/>
                    <a:pt x="6" y="55"/>
                    <a:pt x="6" y="55"/>
                  </a:cubicBezTo>
                  <a:cubicBezTo>
                    <a:pt x="0" y="0"/>
                    <a:pt x="0" y="0"/>
                    <a:pt x="0" y="0"/>
                  </a:cubicBezTo>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4" name="Freeform 89"/>
            <p:cNvSpPr>
              <a:spLocks/>
            </p:cNvSpPr>
            <p:nvPr/>
          </p:nvSpPr>
          <p:spPr bwMode="auto">
            <a:xfrm>
              <a:off x="6018717" y="5327216"/>
              <a:ext cx="967626" cy="884619"/>
            </a:xfrm>
            <a:custGeom>
              <a:avLst/>
              <a:gdLst>
                <a:gd name="T0" fmla="*/ 188 w 230"/>
                <a:gd name="T1" fmla="*/ 57 h 199"/>
                <a:gd name="T2" fmla="*/ 115 w 230"/>
                <a:gd name="T3" fmla="*/ 0 h 199"/>
                <a:gd name="T4" fmla="*/ 42 w 230"/>
                <a:gd name="T5" fmla="*/ 57 h 199"/>
                <a:gd name="T6" fmla="*/ 0 w 230"/>
                <a:gd name="T7" fmla="*/ 124 h 199"/>
                <a:gd name="T8" fmla="*/ 75 w 230"/>
                <a:gd name="T9" fmla="*/ 199 h 199"/>
                <a:gd name="T10" fmla="*/ 115 w 230"/>
                <a:gd name="T11" fmla="*/ 188 h 199"/>
                <a:gd name="T12" fmla="*/ 155 w 230"/>
                <a:gd name="T13" fmla="*/ 199 h 199"/>
                <a:gd name="T14" fmla="*/ 230 w 230"/>
                <a:gd name="T15" fmla="*/ 124 h 199"/>
                <a:gd name="T16" fmla="*/ 188 w 230"/>
                <a:gd name="T17" fmla="*/ 5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199">
                  <a:moveTo>
                    <a:pt x="188" y="57"/>
                  </a:moveTo>
                  <a:cubicBezTo>
                    <a:pt x="180" y="24"/>
                    <a:pt x="150" y="0"/>
                    <a:pt x="115" y="0"/>
                  </a:cubicBezTo>
                  <a:cubicBezTo>
                    <a:pt x="80" y="0"/>
                    <a:pt x="50" y="24"/>
                    <a:pt x="42" y="57"/>
                  </a:cubicBezTo>
                  <a:cubicBezTo>
                    <a:pt x="17" y="69"/>
                    <a:pt x="0" y="95"/>
                    <a:pt x="0" y="124"/>
                  </a:cubicBezTo>
                  <a:cubicBezTo>
                    <a:pt x="0" y="166"/>
                    <a:pt x="34" y="199"/>
                    <a:pt x="75" y="199"/>
                  </a:cubicBezTo>
                  <a:cubicBezTo>
                    <a:pt x="90" y="199"/>
                    <a:pt x="103" y="195"/>
                    <a:pt x="115" y="188"/>
                  </a:cubicBezTo>
                  <a:cubicBezTo>
                    <a:pt x="126" y="195"/>
                    <a:pt x="140" y="199"/>
                    <a:pt x="155" y="199"/>
                  </a:cubicBezTo>
                  <a:cubicBezTo>
                    <a:pt x="196" y="199"/>
                    <a:pt x="230" y="166"/>
                    <a:pt x="230" y="124"/>
                  </a:cubicBezTo>
                  <a:cubicBezTo>
                    <a:pt x="230" y="95"/>
                    <a:pt x="212" y="69"/>
                    <a:pt x="188" y="57"/>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5" name="Freeform 90"/>
            <p:cNvSpPr>
              <a:spLocks/>
            </p:cNvSpPr>
            <p:nvPr/>
          </p:nvSpPr>
          <p:spPr bwMode="auto">
            <a:xfrm>
              <a:off x="6322285" y="5815772"/>
              <a:ext cx="362860" cy="664057"/>
            </a:xfrm>
            <a:custGeom>
              <a:avLst/>
              <a:gdLst>
                <a:gd name="T0" fmla="*/ 153 w 153"/>
                <a:gd name="T1" fmla="*/ 66 h 280"/>
                <a:gd name="T2" fmla="*/ 87 w 153"/>
                <a:gd name="T3" fmla="*/ 107 h 280"/>
                <a:gd name="T4" fmla="*/ 76 w 153"/>
                <a:gd name="T5" fmla="*/ 0 h 280"/>
                <a:gd name="T6" fmla="*/ 66 w 153"/>
                <a:gd name="T7" fmla="*/ 107 h 280"/>
                <a:gd name="T8" fmla="*/ 0 w 153"/>
                <a:gd name="T9" fmla="*/ 66 h 280"/>
                <a:gd name="T10" fmla="*/ 60 w 153"/>
                <a:gd name="T11" fmla="*/ 143 h 280"/>
                <a:gd name="T12" fmla="*/ 53 w 153"/>
                <a:gd name="T13" fmla="*/ 280 h 280"/>
                <a:gd name="T14" fmla="*/ 99 w 153"/>
                <a:gd name="T15" fmla="*/ 280 h 280"/>
                <a:gd name="T16" fmla="*/ 92 w 153"/>
                <a:gd name="T17" fmla="*/ 143 h 280"/>
                <a:gd name="T18" fmla="*/ 153 w 153"/>
                <a:gd name="T19" fmla="*/ 6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80">
                  <a:moveTo>
                    <a:pt x="153" y="66"/>
                  </a:moveTo>
                  <a:lnTo>
                    <a:pt x="87" y="107"/>
                  </a:lnTo>
                  <a:lnTo>
                    <a:pt x="76" y="0"/>
                  </a:lnTo>
                  <a:lnTo>
                    <a:pt x="66" y="107"/>
                  </a:lnTo>
                  <a:lnTo>
                    <a:pt x="0" y="66"/>
                  </a:lnTo>
                  <a:lnTo>
                    <a:pt x="60" y="143"/>
                  </a:lnTo>
                  <a:lnTo>
                    <a:pt x="53" y="280"/>
                  </a:lnTo>
                  <a:lnTo>
                    <a:pt x="99" y="280"/>
                  </a:lnTo>
                  <a:lnTo>
                    <a:pt x="92" y="143"/>
                  </a:lnTo>
                  <a:lnTo>
                    <a:pt x="153" y="66"/>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6" name="Freeform 91"/>
            <p:cNvSpPr>
              <a:spLocks/>
            </p:cNvSpPr>
            <p:nvPr/>
          </p:nvSpPr>
          <p:spPr bwMode="auto">
            <a:xfrm>
              <a:off x="6322285" y="5815772"/>
              <a:ext cx="362860" cy="664057"/>
            </a:xfrm>
            <a:custGeom>
              <a:avLst/>
              <a:gdLst>
                <a:gd name="T0" fmla="*/ 153 w 153"/>
                <a:gd name="T1" fmla="*/ 66 h 280"/>
                <a:gd name="T2" fmla="*/ 87 w 153"/>
                <a:gd name="T3" fmla="*/ 107 h 280"/>
                <a:gd name="T4" fmla="*/ 76 w 153"/>
                <a:gd name="T5" fmla="*/ 0 h 280"/>
                <a:gd name="T6" fmla="*/ 66 w 153"/>
                <a:gd name="T7" fmla="*/ 107 h 280"/>
                <a:gd name="T8" fmla="*/ 0 w 153"/>
                <a:gd name="T9" fmla="*/ 66 h 280"/>
                <a:gd name="T10" fmla="*/ 60 w 153"/>
                <a:gd name="T11" fmla="*/ 143 h 280"/>
                <a:gd name="T12" fmla="*/ 53 w 153"/>
                <a:gd name="T13" fmla="*/ 280 h 280"/>
                <a:gd name="T14" fmla="*/ 99 w 153"/>
                <a:gd name="T15" fmla="*/ 280 h 280"/>
                <a:gd name="T16" fmla="*/ 92 w 153"/>
                <a:gd name="T17" fmla="*/ 143 h 280"/>
                <a:gd name="T18" fmla="*/ 153 w 153"/>
                <a:gd name="T19" fmla="*/ 6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80">
                  <a:moveTo>
                    <a:pt x="153" y="66"/>
                  </a:moveTo>
                  <a:lnTo>
                    <a:pt x="87" y="107"/>
                  </a:lnTo>
                  <a:lnTo>
                    <a:pt x="76" y="0"/>
                  </a:lnTo>
                  <a:lnTo>
                    <a:pt x="66" y="107"/>
                  </a:lnTo>
                  <a:lnTo>
                    <a:pt x="0" y="66"/>
                  </a:lnTo>
                  <a:lnTo>
                    <a:pt x="60" y="143"/>
                  </a:lnTo>
                  <a:lnTo>
                    <a:pt x="53" y="280"/>
                  </a:lnTo>
                  <a:lnTo>
                    <a:pt x="99" y="280"/>
                  </a:lnTo>
                  <a:lnTo>
                    <a:pt x="92" y="143"/>
                  </a:lnTo>
                  <a:lnTo>
                    <a:pt x="153"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7" name="Freeform 92"/>
            <p:cNvSpPr>
              <a:spLocks noEditPoints="1"/>
            </p:cNvSpPr>
            <p:nvPr/>
          </p:nvSpPr>
          <p:spPr bwMode="auto">
            <a:xfrm>
              <a:off x="6540475" y="5514575"/>
              <a:ext cx="291711" cy="955768"/>
            </a:xfrm>
            <a:custGeom>
              <a:avLst/>
              <a:gdLst>
                <a:gd name="T0" fmla="*/ 0 w 69"/>
                <a:gd name="T1" fmla="*/ 151 h 215"/>
                <a:gd name="T2" fmla="*/ 4 w 69"/>
                <a:gd name="T3" fmla="*/ 215 h 215"/>
                <a:gd name="T4" fmla="*/ 4 w 69"/>
                <a:gd name="T5" fmla="*/ 215 h 215"/>
                <a:gd name="T6" fmla="*/ 0 w 69"/>
                <a:gd name="T7" fmla="*/ 151 h 215"/>
                <a:gd name="T8" fmla="*/ 0 w 69"/>
                <a:gd name="T9" fmla="*/ 151 h 215"/>
                <a:gd name="T10" fmla="*/ 58 w 69"/>
                <a:gd name="T11" fmla="*/ 0 h 215"/>
                <a:gd name="T12" fmla="*/ 64 w 69"/>
                <a:gd name="T13" fmla="*/ 15 h 215"/>
                <a:gd name="T14" fmla="*/ 69 w 69"/>
                <a:gd name="T15" fmla="*/ 18 h 215"/>
                <a:gd name="T16" fmla="*/ 69 w 69"/>
                <a:gd name="T17" fmla="*/ 18 h 215"/>
                <a:gd name="T18" fmla="*/ 64 w 69"/>
                <a:gd name="T19" fmla="*/ 15 h 215"/>
                <a:gd name="T20" fmla="*/ 58 w 69"/>
                <a:gd name="T2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215">
                  <a:moveTo>
                    <a:pt x="0" y="151"/>
                  </a:moveTo>
                  <a:cubicBezTo>
                    <a:pt x="4" y="215"/>
                    <a:pt x="4" y="215"/>
                    <a:pt x="4" y="215"/>
                  </a:cubicBezTo>
                  <a:cubicBezTo>
                    <a:pt x="4" y="215"/>
                    <a:pt x="4" y="215"/>
                    <a:pt x="4" y="215"/>
                  </a:cubicBezTo>
                  <a:cubicBezTo>
                    <a:pt x="0" y="151"/>
                    <a:pt x="0" y="151"/>
                    <a:pt x="0" y="151"/>
                  </a:cubicBezTo>
                  <a:cubicBezTo>
                    <a:pt x="0" y="151"/>
                    <a:pt x="0" y="151"/>
                    <a:pt x="0" y="151"/>
                  </a:cubicBezTo>
                  <a:moveTo>
                    <a:pt x="58" y="0"/>
                  </a:moveTo>
                  <a:cubicBezTo>
                    <a:pt x="61" y="5"/>
                    <a:pt x="62" y="10"/>
                    <a:pt x="64" y="15"/>
                  </a:cubicBezTo>
                  <a:cubicBezTo>
                    <a:pt x="66" y="16"/>
                    <a:pt x="68" y="17"/>
                    <a:pt x="69" y="18"/>
                  </a:cubicBezTo>
                  <a:cubicBezTo>
                    <a:pt x="69" y="18"/>
                    <a:pt x="69" y="18"/>
                    <a:pt x="69" y="18"/>
                  </a:cubicBezTo>
                  <a:cubicBezTo>
                    <a:pt x="68" y="17"/>
                    <a:pt x="66" y="16"/>
                    <a:pt x="64" y="15"/>
                  </a:cubicBezTo>
                  <a:cubicBezTo>
                    <a:pt x="62" y="10"/>
                    <a:pt x="61" y="5"/>
                    <a:pt x="58" y="0"/>
                  </a:cubicBezTo>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8" name="Freeform 93"/>
            <p:cNvSpPr>
              <a:spLocks noEditPoints="1"/>
            </p:cNvSpPr>
            <p:nvPr/>
          </p:nvSpPr>
          <p:spPr bwMode="auto">
            <a:xfrm>
              <a:off x="6663800" y="6211835"/>
              <a:ext cx="7115" cy="0"/>
            </a:xfrm>
            <a:custGeom>
              <a:avLst/>
              <a:gdLst>
                <a:gd name="T0" fmla="*/ 1 w 2"/>
                <a:gd name="T1" fmla="*/ 2 w 2"/>
                <a:gd name="T2" fmla="*/ 1 w 2"/>
                <a:gd name="T3" fmla="*/ 1 w 2"/>
                <a:gd name="T4" fmla="*/ 1 w 2"/>
                <a:gd name="T5" fmla="*/ 1 w 2"/>
                <a:gd name="T6" fmla="*/ 1 w 2"/>
                <a:gd name="T7" fmla="*/ 1 w 2"/>
                <a:gd name="T8" fmla="*/ 1 w 2"/>
                <a:gd name="T9" fmla="*/ 1 w 2"/>
                <a:gd name="T10" fmla="*/ 1 w 2"/>
                <a:gd name="T11" fmla="*/ 1 w 2"/>
                <a:gd name="T12" fmla="*/ 1 w 2"/>
                <a:gd name="T13" fmla="*/ 1 w 2"/>
                <a:gd name="T14" fmla="*/ 1 w 2"/>
                <a:gd name="T15" fmla="*/ 0 w 2"/>
                <a:gd name="T16" fmla="*/ 1 w 2"/>
                <a:gd name="T17" fmla="*/ 0 w 2"/>
                <a:gd name="T18" fmla="*/ 0 w 2"/>
                <a:gd name="T19" fmla="*/ 0 w 2"/>
                <a:gd name="T20" fmla="*/ 0 w 2"/>
                <a:gd name="T21" fmla="*/ 0 w 2"/>
                <a:gd name="T22" fmla="*/ 0 w 2"/>
                <a:gd name="T23" fmla="*/ 0 w 2"/>
                <a:gd name="T24" fmla="*/ 0 w 2"/>
                <a:gd name="T25" fmla="*/ 0 w 2"/>
                <a:gd name="T26" fmla="*/ 0 w 2"/>
                <a:gd name="T27" fmla="*/ 0 w 2"/>
                <a:gd name="T28" fmla="*/ 0 w 2"/>
                <a:gd name="T29" fmla="*/ 0 w 2"/>
                <a:gd name="T30" fmla="*/ 0 w 2"/>
                <a:gd name="T31" fmla="*/ 0 w 2"/>
                <a:gd name="T32"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2">
                  <a:moveTo>
                    <a:pt x="1" y="0"/>
                  </a:moveTo>
                  <a:cubicBezTo>
                    <a:pt x="1" y="0"/>
                    <a:pt x="2" y="0"/>
                    <a:pt x="2" y="0"/>
                  </a:cubicBezTo>
                  <a:cubicBezTo>
                    <a:pt x="2"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1"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9" name="Freeform 94"/>
            <p:cNvSpPr>
              <a:spLocks/>
            </p:cNvSpPr>
            <p:nvPr/>
          </p:nvSpPr>
          <p:spPr bwMode="auto">
            <a:xfrm>
              <a:off x="6507273" y="5327216"/>
              <a:ext cx="479070" cy="884619"/>
            </a:xfrm>
            <a:custGeom>
              <a:avLst/>
              <a:gdLst>
                <a:gd name="T0" fmla="*/ 0 w 114"/>
                <a:gd name="T1" fmla="*/ 0 h 199"/>
                <a:gd name="T2" fmla="*/ 0 w 114"/>
                <a:gd name="T3" fmla="*/ 122 h 199"/>
                <a:gd name="T4" fmla="*/ 5 w 114"/>
                <a:gd name="T5" fmla="*/ 167 h 199"/>
                <a:gd name="T6" fmla="*/ 42 w 114"/>
                <a:gd name="T7" fmla="*/ 145 h 199"/>
                <a:gd name="T8" fmla="*/ 8 w 114"/>
                <a:gd name="T9" fmla="*/ 186 h 199"/>
                <a:gd name="T10" fmla="*/ 8 w 114"/>
                <a:gd name="T11" fmla="*/ 193 h 199"/>
                <a:gd name="T12" fmla="*/ 8 w 114"/>
                <a:gd name="T13" fmla="*/ 193 h 199"/>
                <a:gd name="T14" fmla="*/ 8 w 114"/>
                <a:gd name="T15" fmla="*/ 193 h 199"/>
                <a:gd name="T16" fmla="*/ 37 w 114"/>
                <a:gd name="T17" fmla="*/ 199 h 199"/>
                <a:gd name="T18" fmla="*/ 37 w 114"/>
                <a:gd name="T19" fmla="*/ 199 h 199"/>
                <a:gd name="T20" fmla="*/ 37 w 114"/>
                <a:gd name="T21" fmla="*/ 199 h 199"/>
                <a:gd name="T22" fmla="*/ 37 w 114"/>
                <a:gd name="T23" fmla="*/ 199 h 199"/>
                <a:gd name="T24" fmla="*/ 37 w 114"/>
                <a:gd name="T25" fmla="*/ 199 h 199"/>
                <a:gd name="T26" fmla="*/ 37 w 114"/>
                <a:gd name="T27" fmla="*/ 199 h 199"/>
                <a:gd name="T28" fmla="*/ 37 w 114"/>
                <a:gd name="T29" fmla="*/ 199 h 199"/>
                <a:gd name="T30" fmla="*/ 37 w 114"/>
                <a:gd name="T31" fmla="*/ 199 h 199"/>
                <a:gd name="T32" fmla="*/ 37 w 114"/>
                <a:gd name="T33" fmla="*/ 199 h 199"/>
                <a:gd name="T34" fmla="*/ 37 w 114"/>
                <a:gd name="T35" fmla="*/ 199 h 199"/>
                <a:gd name="T36" fmla="*/ 37 w 114"/>
                <a:gd name="T37" fmla="*/ 199 h 199"/>
                <a:gd name="T38" fmla="*/ 38 w 114"/>
                <a:gd name="T39" fmla="*/ 199 h 199"/>
                <a:gd name="T40" fmla="*/ 38 w 114"/>
                <a:gd name="T41" fmla="*/ 199 h 199"/>
                <a:gd name="T42" fmla="*/ 38 w 114"/>
                <a:gd name="T43" fmla="*/ 199 h 199"/>
                <a:gd name="T44" fmla="*/ 38 w 114"/>
                <a:gd name="T45" fmla="*/ 199 h 199"/>
                <a:gd name="T46" fmla="*/ 38 w 114"/>
                <a:gd name="T47" fmla="*/ 199 h 199"/>
                <a:gd name="T48" fmla="*/ 38 w 114"/>
                <a:gd name="T49" fmla="*/ 199 h 199"/>
                <a:gd name="T50" fmla="*/ 38 w 114"/>
                <a:gd name="T51" fmla="*/ 199 h 199"/>
                <a:gd name="T52" fmla="*/ 38 w 114"/>
                <a:gd name="T53" fmla="*/ 199 h 199"/>
                <a:gd name="T54" fmla="*/ 38 w 114"/>
                <a:gd name="T55" fmla="*/ 199 h 199"/>
                <a:gd name="T56" fmla="*/ 38 w 114"/>
                <a:gd name="T57" fmla="*/ 199 h 199"/>
                <a:gd name="T58" fmla="*/ 39 w 114"/>
                <a:gd name="T59" fmla="*/ 199 h 199"/>
                <a:gd name="T60" fmla="*/ 39 w 114"/>
                <a:gd name="T61" fmla="*/ 199 h 199"/>
                <a:gd name="T62" fmla="*/ 114 w 114"/>
                <a:gd name="T63" fmla="*/ 124 h 199"/>
                <a:gd name="T64" fmla="*/ 77 w 114"/>
                <a:gd name="T65" fmla="*/ 60 h 199"/>
                <a:gd name="T66" fmla="*/ 72 w 114"/>
                <a:gd name="T67" fmla="*/ 57 h 199"/>
                <a:gd name="T68" fmla="*/ 66 w 114"/>
                <a:gd name="T69" fmla="*/ 42 h 199"/>
                <a:gd name="T70" fmla="*/ 0 w 114"/>
                <a:gd name="T7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99">
                  <a:moveTo>
                    <a:pt x="0" y="0"/>
                  </a:moveTo>
                  <a:cubicBezTo>
                    <a:pt x="0" y="122"/>
                    <a:pt x="0" y="122"/>
                    <a:pt x="0" y="122"/>
                  </a:cubicBezTo>
                  <a:cubicBezTo>
                    <a:pt x="5" y="167"/>
                    <a:pt x="5" y="167"/>
                    <a:pt x="5" y="167"/>
                  </a:cubicBezTo>
                  <a:cubicBezTo>
                    <a:pt x="42" y="145"/>
                    <a:pt x="42" y="145"/>
                    <a:pt x="42" y="145"/>
                  </a:cubicBezTo>
                  <a:cubicBezTo>
                    <a:pt x="8" y="186"/>
                    <a:pt x="8" y="186"/>
                    <a:pt x="8" y="186"/>
                  </a:cubicBezTo>
                  <a:cubicBezTo>
                    <a:pt x="8" y="193"/>
                    <a:pt x="8" y="193"/>
                    <a:pt x="8" y="193"/>
                  </a:cubicBezTo>
                  <a:cubicBezTo>
                    <a:pt x="8" y="193"/>
                    <a:pt x="8" y="193"/>
                    <a:pt x="8" y="193"/>
                  </a:cubicBezTo>
                  <a:cubicBezTo>
                    <a:pt x="8" y="193"/>
                    <a:pt x="8" y="193"/>
                    <a:pt x="8" y="193"/>
                  </a:cubicBezTo>
                  <a:cubicBezTo>
                    <a:pt x="17" y="197"/>
                    <a:pt x="26"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9" y="199"/>
                    <a:pt x="39" y="199"/>
                  </a:cubicBezTo>
                  <a:cubicBezTo>
                    <a:pt x="39" y="199"/>
                    <a:pt x="39" y="199"/>
                    <a:pt x="39" y="199"/>
                  </a:cubicBezTo>
                  <a:cubicBezTo>
                    <a:pt x="80" y="199"/>
                    <a:pt x="114" y="166"/>
                    <a:pt x="114" y="124"/>
                  </a:cubicBezTo>
                  <a:cubicBezTo>
                    <a:pt x="114" y="97"/>
                    <a:pt x="99" y="73"/>
                    <a:pt x="77" y="60"/>
                  </a:cubicBezTo>
                  <a:cubicBezTo>
                    <a:pt x="76" y="59"/>
                    <a:pt x="74" y="58"/>
                    <a:pt x="72" y="57"/>
                  </a:cubicBezTo>
                  <a:cubicBezTo>
                    <a:pt x="70" y="52"/>
                    <a:pt x="69" y="47"/>
                    <a:pt x="66" y="42"/>
                  </a:cubicBezTo>
                  <a:cubicBezTo>
                    <a:pt x="54" y="17"/>
                    <a:pt x="29"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0" name="Freeform 95"/>
            <p:cNvSpPr>
              <a:spLocks/>
            </p:cNvSpPr>
            <p:nvPr/>
          </p:nvSpPr>
          <p:spPr bwMode="auto">
            <a:xfrm>
              <a:off x="6507273" y="5870320"/>
              <a:ext cx="177872" cy="600023"/>
            </a:xfrm>
            <a:custGeom>
              <a:avLst/>
              <a:gdLst>
                <a:gd name="T0" fmla="*/ 0 w 75"/>
                <a:gd name="T1" fmla="*/ 0 h 253"/>
                <a:gd name="T2" fmla="*/ 0 w 75"/>
                <a:gd name="T3" fmla="*/ 253 h 253"/>
                <a:gd name="T4" fmla="*/ 21 w 75"/>
                <a:gd name="T5" fmla="*/ 253 h 253"/>
                <a:gd name="T6" fmla="*/ 14 w 75"/>
                <a:gd name="T7" fmla="*/ 133 h 253"/>
                <a:gd name="T8" fmla="*/ 14 w 75"/>
                <a:gd name="T9" fmla="*/ 120 h 253"/>
                <a:gd name="T10" fmla="*/ 75 w 75"/>
                <a:gd name="T11" fmla="*/ 43 h 253"/>
                <a:gd name="T12" fmla="*/ 9 w 75"/>
                <a:gd name="T13" fmla="*/ 84 h 253"/>
                <a:gd name="T14" fmla="*/ 0 w 75"/>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253">
                  <a:moveTo>
                    <a:pt x="0" y="0"/>
                  </a:moveTo>
                  <a:lnTo>
                    <a:pt x="0" y="253"/>
                  </a:lnTo>
                  <a:lnTo>
                    <a:pt x="21" y="253"/>
                  </a:lnTo>
                  <a:lnTo>
                    <a:pt x="14" y="133"/>
                  </a:lnTo>
                  <a:lnTo>
                    <a:pt x="14" y="120"/>
                  </a:lnTo>
                  <a:lnTo>
                    <a:pt x="75" y="43"/>
                  </a:lnTo>
                  <a:lnTo>
                    <a:pt x="9" y="84"/>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1" name="Freeform 96"/>
            <p:cNvSpPr>
              <a:spLocks/>
            </p:cNvSpPr>
            <p:nvPr/>
          </p:nvSpPr>
          <p:spPr bwMode="auto">
            <a:xfrm>
              <a:off x="6507273" y="5870320"/>
              <a:ext cx="177872" cy="600023"/>
            </a:xfrm>
            <a:custGeom>
              <a:avLst/>
              <a:gdLst>
                <a:gd name="T0" fmla="*/ 0 w 75"/>
                <a:gd name="T1" fmla="*/ 0 h 253"/>
                <a:gd name="T2" fmla="*/ 0 w 75"/>
                <a:gd name="T3" fmla="*/ 253 h 253"/>
                <a:gd name="T4" fmla="*/ 21 w 75"/>
                <a:gd name="T5" fmla="*/ 253 h 253"/>
                <a:gd name="T6" fmla="*/ 14 w 75"/>
                <a:gd name="T7" fmla="*/ 133 h 253"/>
                <a:gd name="T8" fmla="*/ 14 w 75"/>
                <a:gd name="T9" fmla="*/ 120 h 253"/>
                <a:gd name="T10" fmla="*/ 75 w 75"/>
                <a:gd name="T11" fmla="*/ 43 h 253"/>
                <a:gd name="T12" fmla="*/ 9 w 75"/>
                <a:gd name="T13" fmla="*/ 84 h 253"/>
                <a:gd name="T14" fmla="*/ 0 w 75"/>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253">
                  <a:moveTo>
                    <a:pt x="0" y="0"/>
                  </a:moveTo>
                  <a:lnTo>
                    <a:pt x="0" y="253"/>
                  </a:lnTo>
                  <a:lnTo>
                    <a:pt x="21" y="253"/>
                  </a:lnTo>
                  <a:lnTo>
                    <a:pt x="14" y="133"/>
                  </a:lnTo>
                  <a:lnTo>
                    <a:pt x="14" y="120"/>
                  </a:lnTo>
                  <a:lnTo>
                    <a:pt x="75" y="43"/>
                  </a:lnTo>
                  <a:lnTo>
                    <a:pt x="9" y="8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2" name="Oval 97"/>
            <p:cNvSpPr>
              <a:spLocks noChangeArrowheads="1"/>
            </p:cNvSpPr>
            <p:nvPr/>
          </p:nvSpPr>
          <p:spPr bwMode="auto">
            <a:xfrm>
              <a:off x="5451897" y="4667902"/>
              <a:ext cx="621368" cy="1219019"/>
            </a:xfrm>
            <a:prstGeom prst="ellipse">
              <a:avLst/>
            </a:pr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3" name="Freeform 98"/>
            <p:cNvSpPr>
              <a:spLocks/>
            </p:cNvSpPr>
            <p:nvPr/>
          </p:nvSpPr>
          <p:spPr bwMode="auto">
            <a:xfrm>
              <a:off x="5717519" y="5331959"/>
              <a:ext cx="92494" cy="1200046"/>
            </a:xfrm>
            <a:custGeom>
              <a:avLst/>
              <a:gdLst>
                <a:gd name="T0" fmla="*/ 19 w 39"/>
                <a:gd name="T1" fmla="*/ 0 h 506"/>
                <a:gd name="T2" fmla="*/ 0 w 39"/>
                <a:gd name="T3" fmla="*/ 506 h 506"/>
                <a:gd name="T4" fmla="*/ 39 w 39"/>
                <a:gd name="T5" fmla="*/ 506 h 506"/>
                <a:gd name="T6" fmla="*/ 19 w 39"/>
                <a:gd name="T7" fmla="*/ 0 h 506"/>
              </a:gdLst>
              <a:ahLst/>
              <a:cxnLst>
                <a:cxn ang="0">
                  <a:pos x="T0" y="T1"/>
                </a:cxn>
                <a:cxn ang="0">
                  <a:pos x="T2" y="T3"/>
                </a:cxn>
                <a:cxn ang="0">
                  <a:pos x="T4" y="T5"/>
                </a:cxn>
                <a:cxn ang="0">
                  <a:pos x="T6" y="T7"/>
                </a:cxn>
              </a:cxnLst>
              <a:rect l="0" t="0" r="r" b="b"/>
              <a:pathLst>
                <a:path w="39" h="506">
                  <a:moveTo>
                    <a:pt x="19" y="0"/>
                  </a:moveTo>
                  <a:lnTo>
                    <a:pt x="0" y="506"/>
                  </a:lnTo>
                  <a:lnTo>
                    <a:pt x="39" y="506"/>
                  </a:lnTo>
                  <a:lnTo>
                    <a:pt x="19" y="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4" name="Freeform 99"/>
            <p:cNvSpPr>
              <a:spLocks/>
            </p:cNvSpPr>
            <p:nvPr/>
          </p:nvSpPr>
          <p:spPr bwMode="auto">
            <a:xfrm>
              <a:off x="5717519" y="5331959"/>
              <a:ext cx="92494" cy="1200046"/>
            </a:xfrm>
            <a:custGeom>
              <a:avLst/>
              <a:gdLst>
                <a:gd name="T0" fmla="*/ 19 w 39"/>
                <a:gd name="T1" fmla="*/ 0 h 506"/>
                <a:gd name="T2" fmla="*/ 0 w 39"/>
                <a:gd name="T3" fmla="*/ 506 h 506"/>
                <a:gd name="T4" fmla="*/ 39 w 39"/>
                <a:gd name="T5" fmla="*/ 506 h 506"/>
                <a:gd name="T6" fmla="*/ 19 w 39"/>
                <a:gd name="T7" fmla="*/ 0 h 506"/>
              </a:gdLst>
              <a:ahLst/>
              <a:cxnLst>
                <a:cxn ang="0">
                  <a:pos x="T0" y="T1"/>
                </a:cxn>
                <a:cxn ang="0">
                  <a:pos x="T2" y="T3"/>
                </a:cxn>
                <a:cxn ang="0">
                  <a:pos x="T4" y="T5"/>
                </a:cxn>
                <a:cxn ang="0">
                  <a:pos x="T6" y="T7"/>
                </a:cxn>
              </a:cxnLst>
              <a:rect l="0" t="0" r="r" b="b"/>
              <a:pathLst>
                <a:path w="39" h="506">
                  <a:moveTo>
                    <a:pt x="19" y="0"/>
                  </a:moveTo>
                  <a:lnTo>
                    <a:pt x="0" y="506"/>
                  </a:lnTo>
                  <a:lnTo>
                    <a:pt x="39" y="506"/>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5" name="Freeform 100"/>
            <p:cNvSpPr>
              <a:spLocks noEditPoints="1"/>
            </p:cNvSpPr>
            <p:nvPr/>
          </p:nvSpPr>
          <p:spPr bwMode="auto">
            <a:xfrm>
              <a:off x="5783925" y="5277412"/>
              <a:ext cx="289339" cy="1249850"/>
            </a:xfrm>
            <a:custGeom>
              <a:avLst/>
              <a:gdLst>
                <a:gd name="T0" fmla="*/ 4 w 69"/>
                <a:gd name="T1" fmla="*/ 224 h 281"/>
                <a:gd name="T2" fmla="*/ 5 w 69"/>
                <a:gd name="T3" fmla="*/ 224 h 281"/>
                <a:gd name="T4" fmla="*/ 2 w 69"/>
                <a:gd name="T5" fmla="*/ 173 h 281"/>
                <a:gd name="T6" fmla="*/ 5 w 69"/>
                <a:gd name="T7" fmla="*/ 217 h 281"/>
                <a:gd name="T8" fmla="*/ 4 w 69"/>
                <a:gd name="T9" fmla="*/ 136 h 281"/>
                <a:gd name="T10" fmla="*/ 2 w 69"/>
                <a:gd name="T11" fmla="*/ 168 h 281"/>
                <a:gd name="T12" fmla="*/ 4 w 69"/>
                <a:gd name="T13" fmla="*/ 136 h 281"/>
                <a:gd name="T14" fmla="*/ 69 w 69"/>
                <a:gd name="T15" fmla="*/ 8 h 281"/>
                <a:gd name="T16" fmla="*/ 69 w 69"/>
                <a:gd name="T17" fmla="*/ 7 h 281"/>
                <a:gd name="T18" fmla="*/ 69 w 69"/>
                <a:gd name="T19" fmla="*/ 7 h 281"/>
                <a:gd name="T20" fmla="*/ 69 w 69"/>
                <a:gd name="T21" fmla="*/ 7 h 281"/>
                <a:gd name="T22" fmla="*/ 69 w 69"/>
                <a:gd name="T23" fmla="*/ 7 h 281"/>
                <a:gd name="T24" fmla="*/ 69 w 69"/>
                <a:gd name="T25" fmla="*/ 7 h 281"/>
                <a:gd name="T26" fmla="*/ 69 w 69"/>
                <a:gd name="T27" fmla="*/ 7 h 281"/>
                <a:gd name="T28" fmla="*/ 69 w 69"/>
                <a:gd name="T29" fmla="*/ 7 h 281"/>
                <a:gd name="T30" fmla="*/ 69 w 69"/>
                <a:gd name="T31" fmla="*/ 7 h 281"/>
                <a:gd name="T32" fmla="*/ 69 w 69"/>
                <a:gd name="T33" fmla="*/ 6 h 281"/>
                <a:gd name="T34" fmla="*/ 69 w 69"/>
                <a:gd name="T35" fmla="*/ 5 h 281"/>
                <a:gd name="T36" fmla="*/ 69 w 69"/>
                <a:gd name="T37" fmla="*/ 5 h 281"/>
                <a:gd name="T38" fmla="*/ 69 w 69"/>
                <a:gd name="T39" fmla="*/ 5 h 281"/>
                <a:gd name="T40" fmla="*/ 69 w 69"/>
                <a:gd name="T41" fmla="*/ 5 h 281"/>
                <a:gd name="T42" fmla="*/ 69 w 69"/>
                <a:gd name="T43" fmla="*/ 5 h 281"/>
                <a:gd name="T44" fmla="*/ 69 w 69"/>
                <a:gd name="T45" fmla="*/ 5 h 281"/>
                <a:gd name="T46" fmla="*/ 69 w 69"/>
                <a:gd name="T47" fmla="*/ 5 h 281"/>
                <a:gd name="T48" fmla="*/ 69 w 69"/>
                <a:gd name="T49" fmla="*/ 5 h 281"/>
                <a:gd name="T50" fmla="*/ 69 w 69"/>
                <a:gd name="T51" fmla="*/ 4 h 281"/>
                <a:gd name="T52" fmla="*/ 69 w 69"/>
                <a:gd name="T53" fmla="*/ 4 h 281"/>
                <a:gd name="T54" fmla="*/ 69 w 69"/>
                <a:gd name="T55" fmla="*/ 4 h 281"/>
                <a:gd name="T56" fmla="*/ 69 w 69"/>
                <a:gd name="T57" fmla="*/ 4 h 281"/>
                <a:gd name="T58" fmla="*/ 69 w 69"/>
                <a:gd name="T59" fmla="*/ 4 h 281"/>
                <a:gd name="T60" fmla="*/ 69 w 69"/>
                <a:gd name="T61" fmla="*/ 4 h 281"/>
                <a:gd name="T62" fmla="*/ 69 w 69"/>
                <a:gd name="T63" fmla="*/ 4 h 281"/>
                <a:gd name="T64" fmla="*/ 69 w 69"/>
                <a:gd name="T65" fmla="*/ 3 h 281"/>
                <a:gd name="T66" fmla="*/ 69 w 69"/>
                <a:gd name="T67" fmla="*/ 3 h 281"/>
                <a:gd name="T68" fmla="*/ 69 w 69"/>
                <a:gd name="T69" fmla="*/ 3 h 281"/>
                <a:gd name="T70" fmla="*/ 69 w 69"/>
                <a:gd name="T71" fmla="*/ 3 h 281"/>
                <a:gd name="T72" fmla="*/ 69 w 69"/>
                <a:gd name="T73" fmla="*/ 3 h 281"/>
                <a:gd name="T74" fmla="*/ 69 w 69"/>
                <a:gd name="T75" fmla="*/ 2 h 281"/>
                <a:gd name="T76" fmla="*/ 69 w 69"/>
                <a:gd name="T77" fmla="*/ 2 h 281"/>
                <a:gd name="T78" fmla="*/ 69 w 69"/>
                <a:gd name="T79" fmla="*/ 2 h 281"/>
                <a:gd name="T80" fmla="*/ 69 w 69"/>
                <a:gd name="T81" fmla="*/ 2 h 281"/>
                <a:gd name="T82" fmla="*/ 69 w 69"/>
                <a:gd name="T83" fmla="*/ 2 h 281"/>
                <a:gd name="T84" fmla="*/ 69 w 69"/>
                <a:gd name="T85" fmla="*/ 2 h 281"/>
                <a:gd name="T86" fmla="*/ 69 w 69"/>
                <a:gd name="T87" fmla="*/ 2 h 281"/>
                <a:gd name="T88" fmla="*/ 69 w 69"/>
                <a:gd name="T89" fmla="*/ 1 h 281"/>
                <a:gd name="T90" fmla="*/ 69 w 69"/>
                <a:gd name="T91" fmla="*/ 1 h 281"/>
                <a:gd name="T92" fmla="*/ 69 w 69"/>
                <a:gd name="T93" fmla="*/ 1 h 281"/>
                <a:gd name="T94" fmla="*/ 69 w 69"/>
                <a:gd name="T95" fmla="*/ 1 h 281"/>
                <a:gd name="T96" fmla="*/ 69 w 69"/>
                <a:gd name="T97" fmla="*/ 1 h 281"/>
                <a:gd name="T98" fmla="*/ 69 w 69"/>
                <a:gd name="T99" fmla="*/ 1 h 281"/>
                <a:gd name="T100" fmla="*/ 69 w 69"/>
                <a:gd name="T101" fmla="*/ 0 h 281"/>
                <a:gd name="T102" fmla="*/ 69 w 69"/>
                <a:gd name="T103" fmla="*/ 0 h 281"/>
                <a:gd name="T104" fmla="*/ 69 w 69"/>
                <a:gd name="T10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281">
                  <a:moveTo>
                    <a:pt x="5" y="224"/>
                  </a:moveTo>
                  <a:cubicBezTo>
                    <a:pt x="5" y="224"/>
                    <a:pt x="4" y="224"/>
                    <a:pt x="4" y="224"/>
                  </a:cubicBezTo>
                  <a:cubicBezTo>
                    <a:pt x="6" y="281"/>
                    <a:pt x="6" y="281"/>
                    <a:pt x="6" y="281"/>
                  </a:cubicBezTo>
                  <a:cubicBezTo>
                    <a:pt x="5" y="224"/>
                    <a:pt x="5" y="224"/>
                    <a:pt x="5" y="224"/>
                  </a:cubicBezTo>
                  <a:moveTo>
                    <a:pt x="4" y="172"/>
                  </a:moveTo>
                  <a:cubicBezTo>
                    <a:pt x="3" y="172"/>
                    <a:pt x="3" y="173"/>
                    <a:pt x="2" y="173"/>
                  </a:cubicBezTo>
                  <a:cubicBezTo>
                    <a:pt x="4" y="217"/>
                    <a:pt x="4" y="217"/>
                    <a:pt x="4" y="217"/>
                  </a:cubicBezTo>
                  <a:cubicBezTo>
                    <a:pt x="4" y="217"/>
                    <a:pt x="5" y="217"/>
                    <a:pt x="5" y="217"/>
                  </a:cubicBezTo>
                  <a:cubicBezTo>
                    <a:pt x="4" y="172"/>
                    <a:pt x="4" y="172"/>
                    <a:pt x="4" y="172"/>
                  </a:cubicBezTo>
                  <a:moveTo>
                    <a:pt x="4" y="136"/>
                  </a:moveTo>
                  <a:cubicBezTo>
                    <a:pt x="3" y="137"/>
                    <a:pt x="1" y="137"/>
                    <a:pt x="0" y="137"/>
                  </a:cubicBezTo>
                  <a:cubicBezTo>
                    <a:pt x="2" y="168"/>
                    <a:pt x="2" y="168"/>
                    <a:pt x="2" y="168"/>
                  </a:cubicBezTo>
                  <a:cubicBezTo>
                    <a:pt x="2" y="168"/>
                    <a:pt x="3" y="168"/>
                    <a:pt x="4" y="168"/>
                  </a:cubicBezTo>
                  <a:cubicBezTo>
                    <a:pt x="4" y="136"/>
                    <a:pt x="4" y="136"/>
                    <a:pt x="4" y="136"/>
                  </a:cubicBezTo>
                  <a:moveTo>
                    <a:pt x="69" y="8"/>
                  </a:moveTo>
                  <a:cubicBezTo>
                    <a:pt x="69" y="8"/>
                    <a:pt x="69" y="8"/>
                    <a:pt x="69" y="8"/>
                  </a:cubicBezTo>
                  <a:cubicBezTo>
                    <a:pt x="69" y="8"/>
                    <a:pt x="69" y="8"/>
                    <a:pt x="69" y="8"/>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6"/>
                  </a:moveTo>
                  <a:cubicBezTo>
                    <a:pt x="69" y="6"/>
                    <a:pt x="69" y="6"/>
                    <a:pt x="69" y="6"/>
                  </a:cubicBezTo>
                  <a:cubicBezTo>
                    <a:pt x="69" y="6"/>
                    <a:pt x="69" y="6"/>
                    <a:pt x="69" y="6"/>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4"/>
                  </a:moveTo>
                  <a:cubicBezTo>
                    <a:pt x="69" y="4"/>
                    <a:pt x="69" y="4"/>
                    <a:pt x="69" y="4"/>
                  </a:cubicBezTo>
                  <a:cubicBezTo>
                    <a:pt x="69" y="4"/>
                    <a:pt x="69" y="4"/>
                    <a:pt x="69" y="4"/>
                  </a:cubicBezTo>
                  <a:moveTo>
                    <a:pt x="69" y="4"/>
                  </a:moveTo>
                  <a:cubicBezTo>
                    <a:pt x="69" y="4"/>
                    <a:pt x="69" y="4"/>
                    <a:pt x="69" y="4"/>
                  </a:cubicBezTo>
                  <a:cubicBezTo>
                    <a:pt x="69" y="4"/>
                    <a:pt x="69" y="4"/>
                    <a:pt x="69" y="4"/>
                  </a:cubicBezTo>
                  <a:moveTo>
                    <a:pt x="69" y="4"/>
                  </a:moveTo>
                  <a:cubicBezTo>
                    <a:pt x="69" y="4"/>
                    <a:pt x="69" y="4"/>
                    <a:pt x="69" y="4"/>
                  </a:cubicBezTo>
                  <a:cubicBezTo>
                    <a:pt x="69" y="4"/>
                    <a:pt x="69" y="4"/>
                    <a:pt x="69" y="4"/>
                  </a:cubicBezTo>
                  <a:moveTo>
                    <a:pt x="69" y="4"/>
                  </a:moveTo>
                  <a:cubicBezTo>
                    <a:pt x="69" y="4"/>
                    <a:pt x="69" y="4"/>
                    <a:pt x="69" y="4"/>
                  </a:cubicBezTo>
                  <a:cubicBezTo>
                    <a:pt x="69" y="4"/>
                    <a:pt x="69" y="4"/>
                    <a:pt x="69" y="4"/>
                  </a:cubicBezTo>
                  <a:moveTo>
                    <a:pt x="69" y="3"/>
                  </a:moveTo>
                  <a:cubicBezTo>
                    <a:pt x="69" y="4"/>
                    <a:pt x="69" y="4"/>
                    <a:pt x="69" y="4"/>
                  </a:cubicBezTo>
                  <a:cubicBezTo>
                    <a:pt x="69" y="4"/>
                    <a:pt x="69" y="4"/>
                    <a:pt x="69" y="3"/>
                  </a:cubicBezTo>
                  <a:moveTo>
                    <a:pt x="69" y="3"/>
                  </a:moveTo>
                  <a:cubicBezTo>
                    <a:pt x="69" y="3"/>
                    <a:pt x="69" y="3"/>
                    <a:pt x="69" y="3"/>
                  </a:cubicBezTo>
                  <a:cubicBezTo>
                    <a:pt x="69" y="3"/>
                    <a:pt x="69" y="3"/>
                    <a:pt x="69" y="3"/>
                  </a:cubicBezTo>
                  <a:moveTo>
                    <a:pt x="69" y="3"/>
                  </a:moveTo>
                  <a:cubicBezTo>
                    <a:pt x="69" y="3"/>
                    <a:pt x="69" y="3"/>
                    <a:pt x="69" y="3"/>
                  </a:cubicBezTo>
                  <a:cubicBezTo>
                    <a:pt x="69" y="3"/>
                    <a:pt x="69" y="3"/>
                    <a:pt x="69" y="3"/>
                  </a:cubicBezTo>
                  <a:moveTo>
                    <a:pt x="69" y="3"/>
                  </a:moveTo>
                  <a:cubicBezTo>
                    <a:pt x="69" y="3"/>
                    <a:pt x="69" y="3"/>
                    <a:pt x="69" y="3"/>
                  </a:cubicBezTo>
                  <a:cubicBezTo>
                    <a:pt x="69" y="3"/>
                    <a:pt x="69" y="3"/>
                    <a:pt x="69" y="3"/>
                  </a:cubicBezTo>
                  <a:moveTo>
                    <a:pt x="69" y="2"/>
                  </a:moveTo>
                  <a:cubicBezTo>
                    <a:pt x="69" y="2"/>
                    <a:pt x="69" y="2"/>
                    <a:pt x="69" y="2"/>
                  </a:cubicBezTo>
                  <a:cubicBezTo>
                    <a:pt x="69" y="2"/>
                    <a:pt x="69" y="2"/>
                    <a:pt x="69" y="2"/>
                  </a:cubicBezTo>
                  <a:moveTo>
                    <a:pt x="69" y="2"/>
                  </a:moveTo>
                  <a:cubicBezTo>
                    <a:pt x="69" y="2"/>
                    <a:pt x="69" y="2"/>
                    <a:pt x="69" y="2"/>
                  </a:cubicBezTo>
                  <a:cubicBezTo>
                    <a:pt x="69" y="2"/>
                    <a:pt x="69" y="2"/>
                    <a:pt x="69" y="2"/>
                  </a:cubicBezTo>
                  <a:moveTo>
                    <a:pt x="69" y="2"/>
                  </a:moveTo>
                  <a:cubicBezTo>
                    <a:pt x="69" y="2"/>
                    <a:pt x="69" y="2"/>
                    <a:pt x="69" y="2"/>
                  </a:cubicBezTo>
                  <a:cubicBezTo>
                    <a:pt x="69" y="2"/>
                    <a:pt x="69" y="2"/>
                    <a:pt x="69" y="2"/>
                  </a:cubicBezTo>
                  <a:moveTo>
                    <a:pt x="69" y="2"/>
                  </a:moveTo>
                  <a:cubicBezTo>
                    <a:pt x="69" y="2"/>
                    <a:pt x="69" y="2"/>
                    <a:pt x="69" y="2"/>
                  </a:cubicBezTo>
                  <a:cubicBezTo>
                    <a:pt x="69" y="2"/>
                    <a:pt x="69" y="2"/>
                    <a:pt x="69" y="2"/>
                  </a:cubicBezTo>
                  <a:moveTo>
                    <a:pt x="69" y="1"/>
                  </a:moveTo>
                  <a:cubicBezTo>
                    <a:pt x="69" y="2"/>
                    <a:pt x="69" y="2"/>
                    <a:pt x="69" y="2"/>
                  </a:cubicBezTo>
                  <a:cubicBezTo>
                    <a:pt x="69" y="2"/>
                    <a:pt x="69" y="2"/>
                    <a:pt x="69" y="1"/>
                  </a:cubicBezTo>
                  <a:moveTo>
                    <a:pt x="69" y="1"/>
                  </a:moveTo>
                  <a:cubicBezTo>
                    <a:pt x="69" y="1"/>
                    <a:pt x="69" y="1"/>
                    <a:pt x="69" y="1"/>
                  </a:cubicBezTo>
                  <a:cubicBezTo>
                    <a:pt x="69" y="1"/>
                    <a:pt x="69" y="1"/>
                    <a:pt x="69" y="1"/>
                  </a:cubicBezTo>
                  <a:moveTo>
                    <a:pt x="69" y="1"/>
                  </a:moveTo>
                  <a:cubicBezTo>
                    <a:pt x="69" y="1"/>
                    <a:pt x="69" y="1"/>
                    <a:pt x="69" y="1"/>
                  </a:cubicBezTo>
                  <a:cubicBezTo>
                    <a:pt x="69" y="1"/>
                    <a:pt x="69" y="1"/>
                    <a:pt x="69" y="1"/>
                  </a:cubicBezTo>
                  <a:moveTo>
                    <a:pt x="69" y="1"/>
                  </a:moveTo>
                  <a:cubicBezTo>
                    <a:pt x="69" y="1"/>
                    <a:pt x="69" y="1"/>
                    <a:pt x="69" y="1"/>
                  </a:cubicBezTo>
                  <a:cubicBezTo>
                    <a:pt x="69" y="1"/>
                    <a:pt x="69" y="1"/>
                    <a:pt x="69" y="1"/>
                  </a:cubicBezTo>
                  <a:moveTo>
                    <a:pt x="69" y="1"/>
                  </a:moveTo>
                  <a:cubicBezTo>
                    <a:pt x="69" y="1"/>
                    <a:pt x="69" y="1"/>
                    <a:pt x="69" y="1"/>
                  </a:cubicBezTo>
                  <a:cubicBezTo>
                    <a:pt x="69" y="1"/>
                    <a:pt x="69" y="1"/>
                    <a:pt x="69" y="1"/>
                  </a:cubicBezTo>
                  <a:moveTo>
                    <a:pt x="69" y="0"/>
                  </a:moveTo>
                  <a:cubicBezTo>
                    <a:pt x="69" y="0"/>
                    <a:pt x="69" y="0"/>
                    <a:pt x="69" y="1"/>
                  </a:cubicBezTo>
                  <a:cubicBezTo>
                    <a:pt x="69" y="0"/>
                    <a:pt x="69" y="0"/>
                    <a:pt x="69" y="0"/>
                  </a:cubicBezTo>
                  <a:moveTo>
                    <a:pt x="69" y="0"/>
                  </a:moveTo>
                  <a:cubicBezTo>
                    <a:pt x="69" y="0"/>
                    <a:pt x="69" y="0"/>
                    <a:pt x="69" y="0"/>
                  </a:cubicBezTo>
                  <a:cubicBezTo>
                    <a:pt x="69" y="0"/>
                    <a:pt x="69" y="0"/>
                    <a:pt x="69"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6" name="Freeform 101"/>
            <p:cNvSpPr>
              <a:spLocks/>
            </p:cNvSpPr>
            <p:nvPr/>
          </p:nvSpPr>
          <p:spPr bwMode="auto">
            <a:xfrm>
              <a:off x="5793412" y="6024476"/>
              <a:ext cx="7115" cy="23716"/>
            </a:xfrm>
            <a:custGeom>
              <a:avLst/>
              <a:gdLst>
                <a:gd name="T0" fmla="*/ 2 w 2"/>
                <a:gd name="T1" fmla="*/ 0 h 5"/>
                <a:gd name="T2" fmla="*/ 0 w 2"/>
                <a:gd name="T3" fmla="*/ 0 h 5"/>
                <a:gd name="T4" fmla="*/ 0 w 2"/>
                <a:gd name="T5" fmla="*/ 5 h 5"/>
                <a:gd name="T6" fmla="*/ 2 w 2"/>
                <a:gd name="T7" fmla="*/ 4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cubicBezTo>
                    <a:pt x="1" y="0"/>
                    <a:pt x="0" y="0"/>
                    <a:pt x="0" y="0"/>
                  </a:cubicBezTo>
                  <a:cubicBezTo>
                    <a:pt x="0" y="5"/>
                    <a:pt x="0" y="5"/>
                    <a:pt x="0" y="5"/>
                  </a:cubicBezTo>
                  <a:cubicBezTo>
                    <a:pt x="1" y="5"/>
                    <a:pt x="1" y="4"/>
                    <a:pt x="2" y="4"/>
                  </a:cubicBezTo>
                  <a:cubicBezTo>
                    <a:pt x="2" y="0"/>
                    <a:pt x="2" y="0"/>
                    <a:pt x="2"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7" name="Freeform 102"/>
            <p:cNvSpPr>
              <a:spLocks/>
            </p:cNvSpPr>
            <p:nvPr/>
          </p:nvSpPr>
          <p:spPr bwMode="auto">
            <a:xfrm>
              <a:off x="5800526" y="6242666"/>
              <a:ext cx="4743" cy="33203"/>
            </a:xfrm>
            <a:custGeom>
              <a:avLst/>
              <a:gdLst>
                <a:gd name="T0" fmla="*/ 0 w 1"/>
                <a:gd name="T1" fmla="*/ 0 h 7"/>
                <a:gd name="T2" fmla="*/ 0 w 1"/>
                <a:gd name="T3" fmla="*/ 7 h 7"/>
                <a:gd name="T4" fmla="*/ 1 w 1"/>
                <a:gd name="T5" fmla="*/ 7 h 7"/>
                <a:gd name="T6" fmla="*/ 1 w 1"/>
                <a:gd name="T7" fmla="*/ 0 h 7"/>
                <a:gd name="T8" fmla="*/ 0 w 1"/>
                <a:gd name="T9" fmla="*/ 0 h 7"/>
              </a:gdLst>
              <a:ahLst/>
              <a:cxnLst>
                <a:cxn ang="0">
                  <a:pos x="T0" y="T1"/>
                </a:cxn>
                <a:cxn ang="0">
                  <a:pos x="T2" y="T3"/>
                </a:cxn>
                <a:cxn ang="0">
                  <a:pos x="T4" y="T5"/>
                </a:cxn>
                <a:cxn ang="0">
                  <a:pos x="T6" y="T7"/>
                </a:cxn>
                <a:cxn ang="0">
                  <a:pos x="T8" y="T9"/>
                </a:cxn>
              </a:cxnLst>
              <a:rect l="0" t="0" r="r" b="b"/>
              <a:pathLst>
                <a:path w="1" h="7">
                  <a:moveTo>
                    <a:pt x="0" y="0"/>
                  </a:moveTo>
                  <a:cubicBezTo>
                    <a:pt x="0" y="7"/>
                    <a:pt x="0" y="7"/>
                    <a:pt x="0" y="7"/>
                  </a:cubicBezTo>
                  <a:cubicBezTo>
                    <a:pt x="0" y="7"/>
                    <a:pt x="1" y="7"/>
                    <a:pt x="1" y="7"/>
                  </a:cubicBezTo>
                  <a:cubicBezTo>
                    <a:pt x="1" y="0"/>
                    <a:pt x="1" y="0"/>
                    <a:pt x="1" y="0"/>
                  </a:cubicBezTo>
                  <a:cubicBezTo>
                    <a:pt x="1" y="0"/>
                    <a:pt x="0" y="0"/>
                    <a:pt x="0"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8" name="Freeform 103"/>
            <p:cNvSpPr>
              <a:spLocks/>
            </p:cNvSpPr>
            <p:nvPr/>
          </p:nvSpPr>
          <p:spPr bwMode="auto">
            <a:xfrm>
              <a:off x="5755465" y="4667902"/>
              <a:ext cx="317799" cy="1219019"/>
            </a:xfrm>
            <a:custGeom>
              <a:avLst/>
              <a:gdLst>
                <a:gd name="T0" fmla="*/ 2 w 76"/>
                <a:gd name="T1" fmla="*/ 0 h 274"/>
                <a:gd name="T2" fmla="*/ 0 w 76"/>
                <a:gd name="T3" fmla="*/ 200 h 274"/>
                <a:gd name="T4" fmla="*/ 7 w 76"/>
                <a:gd name="T5" fmla="*/ 274 h 274"/>
                <a:gd name="T6" fmla="*/ 11 w 76"/>
                <a:gd name="T7" fmla="*/ 273 h 274"/>
                <a:gd name="T8" fmla="*/ 76 w 76"/>
                <a:gd name="T9" fmla="*/ 145 h 274"/>
                <a:gd name="T10" fmla="*/ 76 w 76"/>
                <a:gd name="T11" fmla="*/ 144 h 274"/>
                <a:gd name="T12" fmla="*/ 76 w 76"/>
                <a:gd name="T13" fmla="*/ 144 h 274"/>
                <a:gd name="T14" fmla="*/ 76 w 76"/>
                <a:gd name="T15" fmla="*/ 144 h 274"/>
                <a:gd name="T16" fmla="*/ 76 w 76"/>
                <a:gd name="T17" fmla="*/ 144 h 274"/>
                <a:gd name="T18" fmla="*/ 76 w 76"/>
                <a:gd name="T19" fmla="*/ 144 h 274"/>
                <a:gd name="T20" fmla="*/ 76 w 76"/>
                <a:gd name="T21" fmla="*/ 143 h 274"/>
                <a:gd name="T22" fmla="*/ 76 w 76"/>
                <a:gd name="T23" fmla="*/ 142 h 274"/>
                <a:gd name="T24" fmla="*/ 76 w 76"/>
                <a:gd name="T25" fmla="*/ 142 h 274"/>
                <a:gd name="T26" fmla="*/ 76 w 76"/>
                <a:gd name="T27" fmla="*/ 142 h 274"/>
                <a:gd name="T28" fmla="*/ 76 w 76"/>
                <a:gd name="T29" fmla="*/ 142 h 274"/>
                <a:gd name="T30" fmla="*/ 76 w 76"/>
                <a:gd name="T31" fmla="*/ 142 h 274"/>
                <a:gd name="T32" fmla="*/ 76 w 76"/>
                <a:gd name="T33" fmla="*/ 141 h 274"/>
                <a:gd name="T34" fmla="*/ 76 w 76"/>
                <a:gd name="T35" fmla="*/ 141 h 274"/>
                <a:gd name="T36" fmla="*/ 76 w 76"/>
                <a:gd name="T37" fmla="*/ 141 h 274"/>
                <a:gd name="T38" fmla="*/ 76 w 76"/>
                <a:gd name="T39" fmla="*/ 141 h 274"/>
                <a:gd name="T40" fmla="*/ 76 w 76"/>
                <a:gd name="T41" fmla="*/ 140 h 274"/>
                <a:gd name="T42" fmla="*/ 76 w 76"/>
                <a:gd name="T43" fmla="*/ 140 h 274"/>
                <a:gd name="T44" fmla="*/ 76 w 76"/>
                <a:gd name="T45" fmla="*/ 140 h 274"/>
                <a:gd name="T46" fmla="*/ 76 w 76"/>
                <a:gd name="T47" fmla="*/ 140 h 274"/>
                <a:gd name="T48" fmla="*/ 76 w 76"/>
                <a:gd name="T49" fmla="*/ 139 h 274"/>
                <a:gd name="T50" fmla="*/ 76 w 76"/>
                <a:gd name="T51" fmla="*/ 139 h 274"/>
                <a:gd name="T52" fmla="*/ 76 w 76"/>
                <a:gd name="T53" fmla="*/ 139 h 274"/>
                <a:gd name="T54" fmla="*/ 76 w 76"/>
                <a:gd name="T55" fmla="*/ 139 h 274"/>
                <a:gd name="T56" fmla="*/ 76 w 76"/>
                <a:gd name="T57" fmla="*/ 138 h 274"/>
                <a:gd name="T58" fmla="*/ 76 w 76"/>
                <a:gd name="T59" fmla="*/ 138 h 274"/>
                <a:gd name="T60" fmla="*/ 76 w 76"/>
                <a:gd name="T61" fmla="*/ 138 h 274"/>
                <a:gd name="T62" fmla="*/ 76 w 76"/>
                <a:gd name="T63" fmla="*/ 138 h 274"/>
                <a:gd name="T64" fmla="*/ 76 w 76"/>
                <a:gd name="T65" fmla="*/ 138 h 274"/>
                <a:gd name="T66" fmla="*/ 76 w 76"/>
                <a:gd name="T67" fmla="*/ 137 h 274"/>
                <a:gd name="T68" fmla="*/ 76 w 76"/>
                <a:gd name="T69" fmla="*/ 137 h 274"/>
                <a:gd name="T70" fmla="*/ 2 w 76"/>
                <a:gd name="T71"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274">
                  <a:moveTo>
                    <a:pt x="2" y="0"/>
                  </a:moveTo>
                  <a:cubicBezTo>
                    <a:pt x="2" y="0"/>
                    <a:pt x="2" y="0"/>
                    <a:pt x="2" y="0"/>
                  </a:cubicBezTo>
                  <a:cubicBezTo>
                    <a:pt x="2" y="0"/>
                    <a:pt x="1" y="0"/>
                    <a:pt x="0" y="0"/>
                  </a:cubicBezTo>
                  <a:cubicBezTo>
                    <a:pt x="0" y="200"/>
                    <a:pt x="0" y="200"/>
                    <a:pt x="0" y="200"/>
                  </a:cubicBezTo>
                  <a:cubicBezTo>
                    <a:pt x="2" y="149"/>
                    <a:pt x="2" y="149"/>
                    <a:pt x="2" y="149"/>
                  </a:cubicBezTo>
                  <a:cubicBezTo>
                    <a:pt x="7" y="274"/>
                    <a:pt x="7" y="274"/>
                    <a:pt x="7" y="274"/>
                  </a:cubicBezTo>
                  <a:cubicBezTo>
                    <a:pt x="8" y="274"/>
                    <a:pt x="10" y="274"/>
                    <a:pt x="11" y="273"/>
                  </a:cubicBezTo>
                  <a:cubicBezTo>
                    <a:pt x="11" y="273"/>
                    <a:pt x="11" y="273"/>
                    <a:pt x="11" y="273"/>
                  </a:cubicBezTo>
                  <a:cubicBezTo>
                    <a:pt x="46" y="266"/>
                    <a:pt x="74" y="212"/>
                    <a:pt x="76" y="145"/>
                  </a:cubicBezTo>
                  <a:cubicBezTo>
                    <a:pt x="76" y="145"/>
                    <a:pt x="76" y="145"/>
                    <a:pt x="76" y="145"/>
                  </a:cubicBezTo>
                  <a:cubicBezTo>
                    <a:pt x="76" y="145"/>
                    <a:pt x="76" y="145"/>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3"/>
                  </a:cubicBezTo>
                  <a:cubicBezTo>
                    <a:pt x="76" y="143"/>
                    <a:pt x="76" y="143"/>
                    <a:pt x="76" y="143"/>
                  </a:cubicBezTo>
                  <a:cubicBezTo>
                    <a:pt x="76" y="143"/>
                    <a:pt x="76" y="143"/>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0"/>
                  </a:cubicBezTo>
                  <a:cubicBezTo>
                    <a:pt x="76" y="140"/>
                    <a:pt x="76" y="140"/>
                    <a:pt x="76" y="140"/>
                  </a:cubicBezTo>
                  <a:cubicBezTo>
                    <a:pt x="76" y="140"/>
                    <a:pt x="76" y="140"/>
                    <a:pt x="76" y="140"/>
                  </a:cubicBezTo>
                  <a:cubicBezTo>
                    <a:pt x="76" y="140"/>
                    <a:pt x="76" y="140"/>
                    <a:pt x="76" y="140"/>
                  </a:cubicBezTo>
                  <a:cubicBezTo>
                    <a:pt x="76" y="140"/>
                    <a:pt x="76" y="140"/>
                    <a:pt x="76" y="140"/>
                  </a:cubicBezTo>
                  <a:cubicBezTo>
                    <a:pt x="76" y="140"/>
                    <a:pt x="76" y="140"/>
                    <a:pt x="76" y="140"/>
                  </a:cubicBezTo>
                  <a:cubicBezTo>
                    <a:pt x="76" y="140"/>
                    <a:pt x="76" y="140"/>
                    <a:pt x="76" y="140"/>
                  </a:cubicBezTo>
                  <a:cubicBezTo>
                    <a:pt x="76" y="140"/>
                    <a:pt x="76" y="140"/>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7"/>
                    <a:pt x="76" y="137"/>
                    <a:pt x="76" y="137"/>
                  </a:cubicBezTo>
                  <a:cubicBezTo>
                    <a:pt x="76" y="137"/>
                    <a:pt x="76" y="137"/>
                    <a:pt x="76" y="137"/>
                  </a:cubicBezTo>
                  <a:cubicBezTo>
                    <a:pt x="76" y="137"/>
                    <a:pt x="76" y="137"/>
                    <a:pt x="76" y="137"/>
                  </a:cubicBezTo>
                  <a:cubicBezTo>
                    <a:pt x="76" y="137"/>
                    <a:pt x="76" y="137"/>
                    <a:pt x="76" y="137"/>
                  </a:cubicBezTo>
                  <a:cubicBezTo>
                    <a:pt x="76" y="61"/>
                    <a:pt x="43" y="0"/>
                    <a:pt x="2"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9" name="Rectangle 104"/>
            <p:cNvSpPr>
              <a:spLocks noChangeArrowheads="1"/>
            </p:cNvSpPr>
            <p:nvPr/>
          </p:nvSpPr>
          <p:spPr bwMode="auto">
            <a:xfrm>
              <a:off x="5755465" y="6532005"/>
              <a:ext cx="54548" cy="9487"/>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0" name="Rectangle 105"/>
            <p:cNvSpPr>
              <a:spLocks noChangeArrowheads="1"/>
            </p:cNvSpPr>
            <p:nvPr/>
          </p:nvSpPr>
          <p:spPr bwMode="auto">
            <a:xfrm>
              <a:off x="5755465" y="6532005"/>
              <a:ext cx="54548" cy="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1" name="Freeform 106"/>
            <p:cNvSpPr>
              <a:spLocks/>
            </p:cNvSpPr>
            <p:nvPr/>
          </p:nvSpPr>
          <p:spPr bwMode="auto">
            <a:xfrm>
              <a:off x="5755465" y="5331959"/>
              <a:ext cx="54548" cy="1200046"/>
            </a:xfrm>
            <a:custGeom>
              <a:avLst/>
              <a:gdLst>
                <a:gd name="T0" fmla="*/ 3 w 23"/>
                <a:gd name="T1" fmla="*/ 0 h 506"/>
                <a:gd name="T2" fmla="*/ 0 w 23"/>
                <a:gd name="T3" fmla="*/ 95 h 506"/>
                <a:gd name="T4" fmla="*/ 0 w 23"/>
                <a:gd name="T5" fmla="*/ 506 h 506"/>
                <a:gd name="T6" fmla="*/ 23 w 23"/>
                <a:gd name="T7" fmla="*/ 506 h 506"/>
                <a:gd name="T8" fmla="*/ 23 w 23"/>
                <a:gd name="T9" fmla="*/ 504 h 506"/>
                <a:gd name="T10" fmla="*/ 19 w 23"/>
                <a:gd name="T11" fmla="*/ 398 h 506"/>
                <a:gd name="T12" fmla="*/ 19 w 23"/>
                <a:gd name="T13" fmla="*/ 384 h 506"/>
                <a:gd name="T14" fmla="*/ 16 w 23"/>
                <a:gd name="T15" fmla="*/ 302 h 506"/>
                <a:gd name="T16" fmla="*/ 16 w 23"/>
                <a:gd name="T17" fmla="*/ 292 h 506"/>
                <a:gd name="T18" fmla="*/ 12 w 23"/>
                <a:gd name="T19" fmla="*/ 234 h 506"/>
                <a:gd name="T20" fmla="*/ 3 w 23"/>
                <a:gd name="T21"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506">
                  <a:moveTo>
                    <a:pt x="3" y="0"/>
                  </a:moveTo>
                  <a:lnTo>
                    <a:pt x="0" y="95"/>
                  </a:lnTo>
                  <a:lnTo>
                    <a:pt x="0" y="506"/>
                  </a:lnTo>
                  <a:lnTo>
                    <a:pt x="23" y="506"/>
                  </a:lnTo>
                  <a:lnTo>
                    <a:pt x="23" y="504"/>
                  </a:lnTo>
                  <a:lnTo>
                    <a:pt x="19" y="398"/>
                  </a:lnTo>
                  <a:lnTo>
                    <a:pt x="19" y="384"/>
                  </a:lnTo>
                  <a:lnTo>
                    <a:pt x="16" y="302"/>
                  </a:lnTo>
                  <a:lnTo>
                    <a:pt x="16" y="292"/>
                  </a:lnTo>
                  <a:lnTo>
                    <a:pt x="12" y="234"/>
                  </a:lnTo>
                  <a:lnTo>
                    <a:pt x="3"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2" name="Freeform 107"/>
            <p:cNvSpPr>
              <a:spLocks/>
            </p:cNvSpPr>
            <p:nvPr/>
          </p:nvSpPr>
          <p:spPr bwMode="auto">
            <a:xfrm>
              <a:off x="5755465" y="5331959"/>
              <a:ext cx="54548" cy="1200046"/>
            </a:xfrm>
            <a:custGeom>
              <a:avLst/>
              <a:gdLst>
                <a:gd name="T0" fmla="*/ 3 w 23"/>
                <a:gd name="T1" fmla="*/ 0 h 506"/>
                <a:gd name="T2" fmla="*/ 0 w 23"/>
                <a:gd name="T3" fmla="*/ 95 h 506"/>
                <a:gd name="T4" fmla="*/ 0 w 23"/>
                <a:gd name="T5" fmla="*/ 506 h 506"/>
                <a:gd name="T6" fmla="*/ 23 w 23"/>
                <a:gd name="T7" fmla="*/ 506 h 506"/>
                <a:gd name="T8" fmla="*/ 23 w 23"/>
                <a:gd name="T9" fmla="*/ 504 h 506"/>
                <a:gd name="T10" fmla="*/ 19 w 23"/>
                <a:gd name="T11" fmla="*/ 398 h 506"/>
                <a:gd name="T12" fmla="*/ 19 w 23"/>
                <a:gd name="T13" fmla="*/ 384 h 506"/>
                <a:gd name="T14" fmla="*/ 16 w 23"/>
                <a:gd name="T15" fmla="*/ 302 h 506"/>
                <a:gd name="T16" fmla="*/ 16 w 23"/>
                <a:gd name="T17" fmla="*/ 292 h 506"/>
                <a:gd name="T18" fmla="*/ 12 w 23"/>
                <a:gd name="T19" fmla="*/ 234 h 506"/>
                <a:gd name="T20" fmla="*/ 3 w 23"/>
                <a:gd name="T21"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506">
                  <a:moveTo>
                    <a:pt x="3" y="0"/>
                  </a:moveTo>
                  <a:lnTo>
                    <a:pt x="0" y="95"/>
                  </a:lnTo>
                  <a:lnTo>
                    <a:pt x="0" y="506"/>
                  </a:lnTo>
                  <a:lnTo>
                    <a:pt x="23" y="506"/>
                  </a:lnTo>
                  <a:lnTo>
                    <a:pt x="23" y="504"/>
                  </a:lnTo>
                  <a:lnTo>
                    <a:pt x="19" y="398"/>
                  </a:lnTo>
                  <a:lnTo>
                    <a:pt x="19" y="384"/>
                  </a:lnTo>
                  <a:lnTo>
                    <a:pt x="16" y="302"/>
                  </a:lnTo>
                  <a:lnTo>
                    <a:pt x="16" y="292"/>
                  </a:lnTo>
                  <a:lnTo>
                    <a:pt x="12" y="234"/>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3" name="Freeform 108"/>
            <p:cNvSpPr>
              <a:spLocks/>
            </p:cNvSpPr>
            <p:nvPr/>
          </p:nvSpPr>
          <p:spPr bwMode="auto">
            <a:xfrm>
              <a:off x="10837872" y="4110569"/>
              <a:ext cx="1261708" cy="1852245"/>
            </a:xfrm>
            <a:custGeom>
              <a:avLst/>
              <a:gdLst>
                <a:gd name="T0" fmla="*/ 266 w 532"/>
                <a:gd name="T1" fmla="*/ 0 h 781"/>
                <a:gd name="T2" fmla="*/ 0 w 532"/>
                <a:gd name="T3" fmla="*/ 781 h 781"/>
                <a:gd name="T4" fmla="*/ 261 w 532"/>
                <a:gd name="T5" fmla="*/ 781 h 781"/>
                <a:gd name="T6" fmla="*/ 273 w 532"/>
                <a:gd name="T7" fmla="*/ 781 h 781"/>
                <a:gd name="T8" fmla="*/ 532 w 532"/>
                <a:gd name="T9" fmla="*/ 781 h 781"/>
                <a:gd name="T10" fmla="*/ 266 w 532"/>
                <a:gd name="T11" fmla="*/ 0 h 781"/>
              </a:gdLst>
              <a:ahLst/>
              <a:cxnLst>
                <a:cxn ang="0">
                  <a:pos x="T0" y="T1"/>
                </a:cxn>
                <a:cxn ang="0">
                  <a:pos x="T2" y="T3"/>
                </a:cxn>
                <a:cxn ang="0">
                  <a:pos x="T4" y="T5"/>
                </a:cxn>
                <a:cxn ang="0">
                  <a:pos x="T6" y="T7"/>
                </a:cxn>
                <a:cxn ang="0">
                  <a:pos x="T8" y="T9"/>
                </a:cxn>
                <a:cxn ang="0">
                  <a:pos x="T10" y="T11"/>
                </a:cxn>
              </a:cxnLst>
              <a:rect l="0" t="0" r="r" b="b"/>
              <a:pathLst>
                <a:path w="532" h="781">
                  <a:moveTo>
                    <a:pt x="266" y="0"/>
                  </a:moveTo>
                  <a:lnTo>
                    <a:pt x="0" y="781"/>
                  </a:lnTo>
                  <a:lnTo>
                    <a:pt x="261" y="781"/>
                  </a:lnTo>
                  <a:lnTo>
                    <a:pt x="273" y="781"/>
                  </a:lnTo>
                  <a:lnTo>
                    <a:pt x="532" y="781"/>
                  </a:lnTo>
                  <a:lnTo>
                    <a:pt x="266"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4" name="Freeform 109"/>
            <p:cNvSpPr>
              <a:spLocks/>
            </p:cNvSpPr>
            <p:nvPr/>
          </p:nvSpPr>
          <p:spPr bwMode="auto">
            <a:xfrm>
              <a:off x="10837872" y="4110569"/>
              <a:ext cx="1261708" cy="1852245"/>
            </a:xfrm>
            <a:custGeom>
              <a:avLst/>
              <a:gdLst>
                <a:gd name="T0" fmla="*/ 266 w 532"/>
                <a:gd name="T1" fmla="*/ 0 h 781"/>
                <a:gd name="T2" fmla="*/ 0 w 532"/>
                <a:gd name="T3" fmla="*/ 781 h 781"/>
                <a:gd name="T4" fmla="*/ 261 w 532"/>
                <a:gd name="T5" fmla="*/ 781 h 781"/>
                <a:gd name="T6" fmla="*/ 273 w 532"/>
                <a:gd name="T7" fmla="*/ 781 h 781"/>
                <a:gd name="T8" fmla="*/ 532 w 532"/>
                <a:gd name="T9" fmla="*/ 781 h 781"/>
                <a:gd name="T10" fmla="*/ 266 w 532"/>
                <a:gd name="T11" fmla="*/ 0 h 781"/>
              </a:gdLst>
              <a:ahLst/>
              <a:cxnLst>
                <a:cxn ang="0">
                  <a:pos x="T0" y="T1"/>
                </a:cxn>
                <a:cxn ang="0">
                  <a:pos x="T2" y="T3"/>
                </a:cxn>
                <a:cxn ang="0">
                  <a:pos x="T4" y="T5"/>
                </a:cxn>
                <a:cxn ang="0">
                  <a:pos x="T6" y="T7"/>
                </a:cxn>
                <a:cxn ang="0">
                  <a:pos x="T8" y="T9"/>
                </a:cxn>
                <a:cxn ang="0">
                  <a:pos x="T10" y="T11"/>
                </a:cxn>
              </a:cxnLst>
              <a:rect l="0" t="0" r="r" b="b"/>
              <a:pathLst>
                <a:path w="532" h="781">
                  <a:moveTo>
                    <a:pt x="266" y="0"/>
                  </a:moveTo>
                  <a:lnTo>
                    <a:pt x="0" y="781"/>
                  </a:lnTo>
                  <a:lnTo>
                    <a:pt x="261" y="781"/>
                  </a:lnTo>
                  <a:lnTo>
                    <a:pt x="273" y="781"/>
                  </a:lnTo>
                  <a:lnTo>
                    <a:pt x="532" y="781"/>
                  </a:lnTo>
                  <a:lnTo>
                    <a:pt x="2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5" name="Freeform 110"/>
            <p:cNvSpPr>
              <a:spLocks/>
            </p:cNvSpPr>
            <p:nvPr/>
          </p:nvSpPr>
          <p:spPr bwMode="auto">
            <a:xfrm>
              <a:off x="10837872" y="4169859"/>
              <a:ext cx="1261708" cy="1508358"/>
            </a:xfrm>
            <a:custGeom>
              <a:avLst/>
              <a:gdLst>
                <a:gd name="T0" fmla="*/ 266 w 532"/>
                <a:gd name="T1" fmla="*/ 0 h 636"/>
                <a:gd name="T2" fmla="*/ 0 w 532"/>
                <a:gd name="T3" fmla="*/ 636 h 636"/>
                <a:gd name="T4" fmla="*/ 261 w 532"/>
                <a:gd name="T5" fmla="*/ 636 h 636"/>
                <a:gd name="T6" fmla="*/ 273 w 532"/>
                <a:gd name="T7" fmla="*/ 636 h 636"/>
                <a:gd name="T8" fmla="*/ 532 w 532"/>
                <a:gd name="T9" fmla="*/ 636 h 636"/>
                <a:gd name="T10" fmla="*/ 266 w 532"/>
                <a:gd name="T11" fmla="*/ 0 h 636"/>
              </a:gdLst>
              <a:ahLst/>
              <a:cxnLst>
                <a:cxn ang="0">
                  <a:pos x="T0" y="T1"/>
                </a:cxn>
                <a:cxn ang="0">
                  <a:pos x="T2" y="T3"/>
                </a:cxn>
                <a:cxn ang="0">
                  <a:pos x="T4" y="T5"/>
                </a:cxn>
                <a:cxn ang="0">
                  <a:pos x="T6" y="T7"/>
                </a:cxn>
                <a:cxn ang="0">
                  <a:pos x="T8" y="T9"/>
                </a:cxn>
                <a:cxn ang="0">
                  <a:pos x="T10" y="T11"/>
                </a:cxn>
              </a:cxnLst>
              <a:rect l="0" t="0" r="r" b="b"/>
              <a:pathLst>
                <a:path w="532" h="636">
                  <a:moveTo>
                    <a:pt x="266" y="0"/>
                  </a:moveTo>
                  <a:lnTo>
                    <a:pt x="0" y="636"/>
                  </a:lnTo>
                  <a:lnTo>
                    <a:pt x="261" y="636"/>
                  </a:lnTo>
                  <a:lnTo>
                    <a:pt x="273" y="636"/>
                  </a:lnTo>
                  <a:lnTo>
                    <a:pt x="532" y="636"/>
                  </a:lnTo>
                  <a:lnTo>
                    <a:pt x="266"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6" name="Freeform 111"/>
            <p:cNvSpPr>
              <a:spLocks/>
            </p:cNvSpPr>
            <p:nvPr/>
          </p:nvSpPr>
          <p:spPr bwMode="auto">
            <a:xfrm>
              <a:off x="10837872" y="4169859"/>
              <a:ext cx="1261708" cy="1508358"/>
            </a:xfrm>
            <a:custGeom>
              <a:avLst/>
              <a:gdLst>
                <a:gd name="T0" fmla="*/ 266 w 532"/>
                <a:gd name="T1" fmla="*/ 0 h 636"/>
                <a:gd name="T2" fmla="*/ 0 w 532"/>
                <a:gd name="T3" fmla="*/ 636 h 636"/>
                <a:gd name="T4" fmla="*/ 261 w 532"/>
                <a:gd name="T5" fmla="*/ 636 h 636"/>
                <a:gd name="T6" fmla="*/ 273 w 532"/>
                <a:gd name="T7" fmla="*/ 636 h 636"/>
                <a:gd name="T8" fmla="*/ 532 w 532"/>
                <a:gd name="T9" fmla="*/ 636 h 636"/>
                <a:gd name="T10" fmla="*/ 266 w 532"/>
                <a:gd name="T11" fmla="*/ 0 h 636"/>
              </a:gdLst>
              <a:ahLst/>
              <a:cxnLst>
                <a:cxn ang="0">
                  <a:pos x="T0" y="T1"/>
                </a:cxn>
                <a:cxn ang="0">
                  <a:pos x="T2" y="T3"/>
                </a:cxn>
                <a:cxn ang="0">
                  <a:pos x="T4" y="T5"/>
                </a:cxn>
                <a:cxn ang="0">
                  <a:pos x="T6" y="T7"/>
                </a:cxn>
                <a:cxn ang="0">
                  <a:pos x="T8" y="T9"/>
                </a:cxn>
                <a:cxn ang="0">
                  <a:pos x="T10" y="T11"/>
                </a:cxn>
              </a:cxnLst>
              <a:rect l="0" t="0" r="r" b="b"/>
              <a:pathLst>
                <a:path w="532" h="636">
                  <a:moveTo>
                    <a:pt x="266" y="0"/>
                  </a:moveTo>
                  <a:lnTo>
                    <a:pt x="0" y="636"/>
                  </a:lnTo>
                  <a:lnTo>
                    <a:pt x="261" y="636"/>
                  </a:lnTo>
                  <a:lnTo>
                    <a:pt x="273" y="636"/>
                  </a:lnTo>
                  <a:lnTo>
                    <a:pt x="532" y="636"/>
                  </a:lnTo>
                  <a:lnTo>
                    <a:pt x="2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7" name="Freeform 112"/>
            <p:cNvSpPr>
              <a:spLocks/>
            </p:cNvSpPr>
            <p:nvPr/>
          </p:nvSpPr>
          <p:spPr bwMode="auto">
            <a:xfrm>
              <a:off x="11127211" y="5384135"/>
              <a:ext cx="683030" cy="1181073"/>
            </a:xfrm>
            <a:custGeom>
              <a:avLst/>
              <a:gdLst>
                <a:gd name="T0" fmla="*/ 103 w 288"/>
                <a:gd name="T1" fmla="*/ 498 h 498"/>
                <a:gd name="T2" fmla="*/ 185 w 288"/>
                <a:gd name="T3" fmla="*/ 498 h 498"/>
                <a:gd name="T4" fmla="*/ 172 w 288"/>
                <a:gd name="T5" fmla="*/ 214 h 498"/>
                <a:gd name="T6" fmla="*/ 288 w 288"/>
                <a:gd name="T7" fmla="*/ 109 h 498"/>
                <a:gd name="T8" fmla="*/ 163 w 288"/>
                <a:gd name="T9" fmla="*/ 148 h 498"/>
                <a:gd name="T10" fmla="*/ 144 w 288"/>
                <a:gd name="T11" fmla="*/ 0 h 498"/>
                <a:gd name="T12" fmla="*/ 124 w 288"/>
                <a:gd name="T13" fmla="*/ 148 h 498"/>
                <a:gd name="T14" fmla="*/ 0 w 288"/>
                <a:gd name="T15" fmla="*/ 109 h 498"/>
                <a:gd name="T16" fmla="*/ 116 w 288"/>
                <a:gd name="T17" fmla="*/ 214 h 498"/>
                <a:gd name="T18" fmla="*/ 103 w 288"/>
                <a:gd name="T19"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498">
                  <a:moveTo>
                    <a:pt x="103" y="498"/>
                  </a:moveTo>
                  <a:lnTo>
                    <a:pt x="185" y="498"/>
                  </a:lnTo>
                  <a:lnTo>
                    <a:pt x="172" y="214"/>
                  </a:lnTo>
                  <a:lnTo>
                    <a:pt x="288" y="109"/>
                  </a:lnTo>
                  <a:lnTo>
                    <a:pt x="163" y="148"/>
                  </a:lnTo>
                  <a:lnTo>
                    <a:pt x="144" y="0"/>
                  </a:lnTo>
                  <a:lnTo>
                    <a:pt x="124" y="148"/>
                  </a:lnTo>
                  <a:lnTo>
                    <a:pt x="0" y="109"/>
                  </a:lnTo>
                  <a:lnTo>
                    <a:pt x="116" y="214"/>
                  </a:lnTo>
                  <a:lnTo>
                    <a:pt x="103" y="498"/>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8" name="Freeform 113"/>
            <p:cNvSpPr>
              <a:spLocks/>
            </p:cNvSpPr>
            <p:nvPr/>
          </p:nvSpPr>
          <p:spPr bwMode="auto">
            <a:xfrm>
              <a:off x="11127211" y="5384135"/>
              <a:ext cx="683030" cy="1181073"/>
            </a:xfrm>
            <a:custGeom>
              <a:avLst/>
              <a:gdLst>
                <a:gd name="T0" fmla="*/ 103 w 288"/>
                <a:gd name="T1" fmla="*/ 498 h 498"/>
                <a:gd name="T2" fmla="*/ 185 w 288"/>
                <a:gd name="T3" fmla="*/ 498 h 498"/>
                <a:gd name="T4" fmla="*/ 172 w 288"/>
                <a:gd name="T5" fmla="*/ 214 h 498"/>
                <a:gd name="T6" fmla="*/ 288 w 288"/>
                <a:gd name="T7" fmla="*/ 109 h 498"/>
                <a:gd name="T8" fmla="*/ 163 w 288"/>
                <a:gd name="T9" fmla="*/ 148 h 498"/>
                <a:gd name="T10" fmla="*/ 144 w 288"/>
                <a:gd name="T11" fmla="*/ 0 h 498"/>
                <a:gd name="T12" fmla="*/ 124 w 288"/>
                <a:gd name="T13" fmla="*/ 148 h 498"/>
                <a:gd name="T14" fmla="*/ 0 w 288"/>
                <a:gd name="T15" fmla="*/ 109 h 498"/>
                <a:gd name="T16" fmla="*/ 116 w 288"/>
                <a:gd name="T17" fmla="*/ 214 h 498"/>
                <a:gd name="T18" fmla="*/ 103 w 288"/>
                <a:gd name="T19"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498">
                  <a:moveTo>
                    <a:pt x="103" y="498"/>
                  </a:moveTo>
                  <a:lnTo>
                    <a:pt x="185" y="498"/>
                  </a:lnTo>
                  <a:lnTo>
                    <a:pt x="172" y="214"/>
                  </a:lnTo>
                  <a:lnTo>
                    <a:pt x="288" y="109"/>
                  </a:lnTo>
                  <a:lnTo>
                    <a:pt x="163" y="148"/>
                  </a:lnTo>
                  <a:lnTo>
                    <a:pt x="144" y="0"/>
                  </a:lnTo>
                  <a:lnTo>
                    <a:pt x="124" y="148"/>
                  </a:lnTo>
                  <a:lnTo>
                    <a:pt x="0" y="109"/>
                  </a:lnTo>
                  <a:lnTo>
                    <a:pt x="116" y="214"/>
                  </a:lnTo>
                  <a:lnTo>
                    <a:pt x="103" y="4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9" name="Freeform 114"/>
            <p:cNvSpPr>
              <a:spLocks/>
            </p:cNvSpPr>
            <p:nvPr/>
          </p:nvSpPr>
          <p:spPr bwMode="auto">
            <a:xfrm>
              <a:off x="11551733" y="4364333"/>
              <a:ext cx="547847" cy="1304398"/>
            </a:xfrm>
            <a:custGeom>
              <a:avLst/>
              <a:gdLst>
                <a:gd name="T0" fmla="*/ 0 w 231"/>
                <a:gd name="T1" fmla="*/ 0 h 550"/>
                <a:gd name="T2" fmla="*/ 9 w 231"/>
                <a:gd name="T3" fmla="*/ 23 h 550"/>
                <a:gd name="T4" fmla="*/ 229 w 231"/>
                <a:gd name="T5" fmla="*/ 550 h 550"/>
                <a:gd name="T6" fmla="*/ 231 w 231"/>
                <a:gd name="T7" fmla="*/ 550 h 550"/>
                <a:gd name="T8" fmla="*/ 0 w 231"/>
                <a:gd name="T9" fmla="*/ 0 h 550"/>
              </a:gdLst>
              <a:ahLst/>
              <a:cxnLst>
                <a:cxn ang="0">
                  <a:pos x="T0" y="T1"/>
                </a:cxn>
                <a:cxn ang="0">
                  <a:pos x="T2" y="T3"/>
                </a:cxn>
                <a:cxn ang="0">
                  <a:pos x="T4" y="T5"/>
                </a:cxn>
                <a:cxn ang="0">
                  <a:pos x="T6" y="T7"/>
                </a:cxn>
                <a:cxn ang="0">
                  <a:pos x="T8" y="T9"/>
                </a:cxn>
              </a:cxnLst>
              <a:rect l="0" t="0" r="r" b="b"/>
              <a:pathLst>
                <a:path w="231" h="550">
                  <a:moveTo>
                    <a:pt x="0" y="0"/>
                  </a:moveTo>
                  <a:lnTo>
                    <a:pt x="9" y="23"/>
                  </a:lnTo>
                  <a:lnTo>
                    <a:pt x="229" y="550"/>
                  </a:lnTo>
                  <a:lnTo>
                    <a:pt x="231" y="550"/>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0" name="Freeform 115"/>
            <p:cNvSpPr>
              <a:spLocks/>
            </p:cNvSpPr>
            <p:nvPr/>
          </p:nvSpPr>
          <p:spPr bwMode="auto">
            <a:xfrm>
              <a:off x="11551733" y="4364333"/>
              <a:ext cx="547847" cy="1304398"/>
            </a:xfrm>
            <a:custGeom>
              <a:avLst/>
              <a:gdLst>
                <a:gd name="T0" fmla="*/ 0 w 231"/>
                <a:gd name="T1" fmla="*/ 0 h 550"/>
                <a:gd name="T2" fmla="*/ 9 w 231"/>
                <a:gd name="T3" fmla="*/ 23 h 550"/>
                <a:gd name="T4" fmla="*/ 229 w 231"/>
                <a:gd name="T5" fmla="*/ 550 h 550"/>
                <a:gd name="T6" fmla="*/ 231 w 231"/>
                <a:gd name="T7" fmla="*/ 550 h 550"/>
                <a:gd name="T8" fmla="*/ 0 w 231"/>
                <a:gd name="T9" fmla="*/ 0 h 550"/>
              </a:gdLst>
              <a:ahLst/>
              <a:cxnLst>
                <a:cxn ang="0">
                  <a:pos x="T0" y="T1"/>
                </a:cxn>
                <a:cxn ang="0">
                  <a:pos x="T2" y="T3"/>
                </a:cxn>
                <a:cxn ang="0">
                  <a:pos x="T4" y="T5"/>
                </a:cxn>
                <a:cxn ang="0">
                  <a:pos x="T6" y="T7"/>
                </a:cxn>
                <a:cxn ang="0">
                  <a:pos x="T8" y="T9"/>
                </a:cxn>
              </a:cxnLst>
              <a:rect l="0" t="0" r="r" b="b"/>
              <a:pathLst>
                <a:path w="231" h="550">
                  <a:moveTo>
                    <a:pt x="0" y="0"/>
                  </a:moveTo>
                  <a:lnTo>
                    <a:pt x="9" y="23"/>
                  </a:lnTo>
                  <a:lnTo>
                    <a:pt x="229" y="550"/>
                  </a:lnTo>
                  <a:lnTo>
                    <a:pt x="231" y="55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3" name="Freeform 118"/>
            <p:cNvSpPr>
              <a:spLocks noEditPoints="1"/>
            </p:cNvSpPr>
            <p:nvPr/>
          </p:nvSpPr>
          <p:spPr bwMode="auto">
            <a:xfrm>
              <a:off x="11539875" y="5962813"/>
              <a:ext cx="559705" cy="602395"/>
            </a:xfrm>
            <a:custGeom>
              <a:avLst/>
              <a:gdLst>
                <a:gd name="T0" fmla="*/ 4 w 133"/>
                <a:gd name="T1" fmla="*/ 84 h 135"/>
                <a:gd name="T2" fmla="*/ 6 w 133"/>
                <a:gd name="T3" fmla="*/ 135 h 135"/>
                <a:gd name="T4" fmla="*/ 6 w 133"/>
                <a:gd name="T5" fmla="*/ 135 h 135"/>
                <a:gd name="T6" fmla="*/ 4 w 133"/>
                <a:gd name="T7" fmla="*/ 85 h 135"/>
                <a:gd name="T8" fmla="*/ 4 w 133"/>
                <a:gd name="T9" fmla="*/ 84 h 135"/>
                <a:gd name="T10" fmla="*/ 2 w 133"/>
                <a:gd name="T11" fmla="*/ 33 h 135"/>
                <a:gd name="T12" fmla="*/ 3 w 133"/>
                <a:gd name="T13" fmla="*/ 65 h 135"/>
                <a:gd name="T14" fmla="*/ 3 w 133"/>
                <a:gd name="T15" fmla="*/ 66 h 135"/>
                <a:gd name="T16" fmla="*/ 2 w 133"/>
                <a:gd name="T17" fmla="*/ 34 h 135"/>
                <a:gd name="T18" fmla="*/ 2 w 133"/>
                <a:gd name="T19" fmla="*/ 33 h 135"/>
                <a:gd name="T20" fmla="*/ 63 w 133"/>
                <a:gd name="T21" fmla="*/ 0 h 135"/>
                <a:gd name="T22" fmla="*/ 0 w 133"/>
                <a:gd name="T23" fmla="*/ 0 h 135"/>
                <a:gd name="T24" fmla="*/ 1 w 133"/>
                <a:gd name="T25" fmla="*/ 21 h 135"/>
                <a:gd name="T26" fmla="*/ 2 w 133"/>
                <a:gd name="T27" fmla="*/ 21 h 135"/>
                <a:gd name="T28" fmla="*/ 1 w 133"/>
                <a:gd name="T29" fmla="*/ 3 h 135"/>
                <a:gd name="T30" fmla="*/ 60 w 133"/>
                <a:gd name="T31" fmla="*/ 3 h 135"/>
                <a:gd name="T32" fmla="*/ 61 w 133"/>
                <a:gd name="T33" fmla="*/ 2 h 135"/>
                <a:gd name="T34" fmla="*/ 63 w 133"/>
                <a:gd name="T35" fmla="*/ 0 h 135"/>
                <a:gd name="T36" fmla="*/ 132 w 133"/>
                <a:gd name="T37" fmla="*/ 0 h 135"/>
                <a:gd name="T38" fmla="*/ 64 w 133"/>
                <a:gd name="T39" fmla="*/ 0 h 135"/>
                <a:gd name="T40" fmla="*/ 62 w 133"/>
                <a:gd name="T41" fmla="*/ 3 h 135"/>
                <a:gd name="T42" fmla="*/ 133 w 133"/>
                <a:gd name="T43" fmla="*/ 3 h 135"/>
                <a:gd name="T44" fmla="*/ 132 w 133"/>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35">
                  <a:moveTo>
                    <a:pt x="4" y="84"/>
                  </a:moveTo>
                  <a:cubicBezTo>
                    <a:pt x="6" y="135"/>
                    <a:pt x="6" y="135"/>
                    <a:pt x="6" y="135"/>
                  </a:cubicBezTo>
                  <a:cubicBezTo>
                    <a:pt x="6" y="135"/>
                    <a:pt x="6" y="135"/>
                    <a:pt x="6" y="135"/>
                  </a:cubicBezTo>
                  <a:cubicBezTo>
                    <a:pt x="4" y="85"/>
                    <a:pt x="4" y="85"/>
                    <a:pt x="4" y="85"/>
                  </a:cubicBezTo>
                  <a:cubicBezTo>
                    <a:pt x="4" y="84"/>
                    <a:pt x="4" y="84"/>
                    <a:pt x="4" y="84"/>
                  </a:cubicBezTo>
                  <a:moveTo>
                    <a:pt x="2" y="33"/>
                  </a:moveTo>
                  <a:cubicBezTo>
                    <a:pt x="3" y="65"/>
                    <a:pt x="3" y="65"/>
                    <a:pt x="3" y="65"/>
                  </a:cubicBezTo>
                  <a:cubicBezTo>
                    <a:pt x="3" y="65"/>
                    <a:pt x="3" y="66"/>
                    <a:pt x="3" y="66"/>
                  </a:cubicBezTo>
                  <a:cubicBezTo>
                    <a:pt x="2" y="34"/>
                    <a:pt x="2" y="34"/>
                    <a:pt x="2" y="34"/>
                  </a:cubicBezTo>
                  <a:cubicBezTo>
                    <a:pt x="2" y="34"/>
                    <a:pt x="2" y="33"/>
                    <a:pt x="2" y="33"/>
                  </a:cubicBezTo>
                  <a:moveTo>
                    <a:pt x="63" y="0"/>
                  </a:moveTo>
                  <a:cubicBezTo>
                    <a:pt x="0" y="0"/>
                    <a:pt x="0" y="0"/>
                    <a:pt x="0" y="0"/>
                  </a:cubicBezTo>
                  <a:cubicBezTo>
                    <a:pt x="1" y="21"/>
                    <a:pt x="1" y="21"/>
                    <a:pt x="1" y="21"/>
                  </a:cubicBezTo>
                  <a:cubicBezTo>
                    <a:pt x="1" y="21"/>
                    <a:pt x="1" y="21"/>
                    <a:pt x="2" y="21"/>
                  </a:cubicBezTo>
                  <a:cubicBezTo>
                    <a:pt x="1" y="3"/>
                    <a:pt x="1" y="3"/>
                    <a:pt x="1" y="3"/>
                  </a:cubicBezTo>
                  <a:cubicBezTo>
                    <a:pt x="60" y="3"/>
                    <a:pt x="60" y="3"/>
                    <a:pt x="60" y="3"/>
                  </a:cubicBezTo>
                  <a:cubicBezTo>
                    <a:pt x="60" y="2"/>
                    <a:pt x="61" y="2"/>
                    <a:pt x="61" y="2"/>
                  </a:cubicBezTo>
                  <a:cubicBezTo>
                    <a:pt x="62" y="1"/>
                    <a:pt x="63" y="0"/>
                    <a:pt x="63" y="0"/>
                  </a:cubicBezTo>
                  <a:moveTo>
                    <a:pt x="132" y="0"/>
                  </a:moveTo>
                  <a:cubicBezTo>
                    <a:pt x="64" y="0"/>
                    <a:pt x="64" y="0"/>
                    <a:pt x="64" y="0"/>
                  </a:cubicBezTo>
                  <a:cubicBezTo>
                    <a:pt x="64" y="1"/>
                    <a:pt x="63" y="1"/>
                    <a:pt x="62" y="3"/>
                  </a:cubicBezTo>
                  <a:cubicBezTo>
                    <a:pt x="133" y="3"/>
                    <a:pt x="133" y="3"/>
                    <a:pt x="133" y="3"/>
                  </a:cubicBezTo>
                  <a:cubicBezTo>
                    <a:pt x="132" y="0"/>
                    <a:pt x="132" y="0"/>
                    <a:pt x="132"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4" name="Freeform 119"/>
            <p:cNvSpPr>
              <a:spLocks/>
            </p:cNvSpPr>
            <p:nvPr/>
          </p:nvSpPr>
          <p:spPr bwMode="auto">
            <a:xfrm>
              <a:off x="11544618" y="6057679"/>
              <a:ext cx="4743" cy="56919"/>
            </a:xfrm>
            <a:custGeom>
              <a:avLst/>
              <a:gdLst>
                <a:gd name="T0" fmla="*/ 0 w 1"/>
                <a:gd name="T1" fmla="*/ 0 h 13"/>
                <a:gd name="T2" fmla="*/ 1 w 1"/>
                <a:gd name="T3" fmla="*/ 12 h 13"/>
                <a:gd name="T4" fmla="*/ 1 w 1"/>
                <a:gd name="T5" fmla="*/ 13 h 13"/>
                <a:gd name="T6" fmla="*/ 1 w 1"/>
                <a:gd name="T7" fmla="*/ 0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cubicBezTo>
                    <a:pt x="1" y="12"/>
                    <a:pt x="1" y="12"/>
                    <a:pt x="1" y="12"/>
                  </a:cubicBezTo>
                  <a:cubicBezTo>
                    <a:pt x="1" y="12"/>
                    <a:pt x="1" y="13"/>
                    <a:pt x="1" y="13"/>
                  </a:cubicBezTo>
                  <a:cubicBezTo>
                    <a:pt x="1" y="0"/>
                    <a:pt x="1" y="0"/>
                    <a:pt x="1" y="0"/>
                  </a:cubicBezTo>
                  <a:cubicBezTo>
                    <a:pt x="0" y="0"/>
                    <a:pt x="0" y="0"/>
                    <a:pt x="0"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5" name="Freeform 120"/>
            <p:cNvSpPr>
              <a:spLocks/>
            </p:cNvSpPr>
            <p:nvPr/>
          </p:nvSpPr>
          <p:spPr bwMode="auto">
            <a:xfrm>
              <a:off x="11551733" y="6252152"/>
              <a:ext cx="4743" cy="90122"/>
            </a:xfrm>
            <a:custGeom>
              <a:avLst/>
              <a:gdLst>
                <a:gd name="T0" fmla="*/ 0 w 1"/>
                <a:gd name="T1" fmla="*/ 0 h 20"/>
                <a:gd name="T2" fmla="*/ 1 w 1"/>
                <a:gd name="T3" fmla="*/ 19 h 20"/>
                <a:gd name="T4" fmla="*/ 1 w 1"/>
                <a:gd name="T5" fmla="*/ 20 h 20"/>
                <a:gd name="T6" fmla="*/ 0 w 1"/>
                <a:gd name="T7" fmla="*/ 1 h 20"/>
                <a:gd name="T8" fmla="*/ 0 w 1"/>
                <a:gd name="T9" fmla="*/ 0 h 20"/>
              </a:gdLst>
              <a:ahLst/>
              <a:cxnLst>
                <a:cxn ang="0">
                  <a:pos x="T0" y="T1"/>
                </a:cxn>
                <a:cxn ang="0">
                  <a:pos x="T2" y="T3"/>
                </a:cxn>
                <a:cxn ang="0">
                  <a:pos x="T4" y="T5"/>
                </a:cxn>
                <a:cxn ang="0">
                  <a:pos x="T6" y="T7"/>
                </a:cxn>
                <a:cxn ang="0">
                  <a:pos x="T8" y="T9"/>
                </a:cxn>
              </a:cxnLst>
              <a:rect l="0" t="0" r="r" b="b"/>
              <a:pathLst>
                <a:path w="1" h="20">
                  <a:moveTo>
                    <a:pt x="0" y="0"/>
                  </a:moveTo>
                  <a:cubicBezTo>
                    <a:pt x="1" y="19"/>
                    <a:pt x="1" y="19"/>
                    <a:pt x="1" y="19"/>
                  </a:cubicBezTo>
                  <a:cubicBezTo>
                    <a:pt x="1" y="19"/>
                    <a:pt x="1" y="19"/>
                    <a:pt x="1" y="20"/>
                  </a:cubicBezTo>
                  <a:cubicBezTo>
                    <a:pt x="0" y="1"/>
                    <a:pt x="0" y="1"/>
                    <a:pt x="0" y="1"/>
                  </a:cubicBezTo>
                  <a:cubicBezTo>
                    <a:pt x="0" y="1"/>
                    <a:pt x="0" y="0"/>
                    <a:pt x="0"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6" name="Freeform 121"/>
            <p:cNvSpPr>
              <a:spLocks/>
            </p:cNvSpPr>
            <p:nvPr/>
          </p:nvSpPr>
          <p:spPr bwMode="auto">
            <a:xfrm>
              <a:off x="11791268" y="5962813"/>
              <a:ext cx="18973" cy="14230"/>
            </a:xfrm>
            <a:custGeom>
              <a:avLst/>
              <a:gdLst>
                <a:gd name="T0" fmla="*/ 4 w 4"/>
                <a:gd name="T1" fmla="*/ 0 h 3"/>
                <a:gd name="T2" fmla="*/ 3 w 4"/>
                <a:gd name="T3" fmla="*/ 0 h 3"/>
                <a:gd name="T4" fmla="*/ 1 w 4"/>
                <a:gd name="T5" fmla="*/ 2 h 3"/>
                <a:gd name="T6" fmla="*/ 0 w 4"/>
                <a:gd name="T7" fmla="*/ 3 h 3"/>
                <a:gd name="T8" fmla="*/ 2 w 4"/>
                <a:gd name="T9" fmla="*/ 3 h 3"/>
                <a:gd name="T10" fmla="*/ 4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4" y="0"/>
                  </a:moveTo>
                  <a:cubicBezTo>
                    <a:pt x="3" y="0"/>
                    <a:pt x="3" y="0"/>
                    <a:pt x="3" y="0"/>
                  </a:cubicBezTo>
                  <a:cubicBezTo>
                    <a:pt x="3" y="0"/>
                    <a:pt x="2" y="1"/>
                    <a:pt x="1" y="2"/>
                  </a:cubicBezTo>
                  <a:cubicBezTo>
                    <a:pt x="1" y="2"/>
                    <a:pt x="0" y="2"/>
                    <a:pt x="0" y="3"/>
                  </a:cubicBezTo>
                  <a:cubicBezTo>
                    <a:pt x="2" y="3"/>
                    <a:pt x="2" y="3"/>
                    <a:pt x="2" y="3"/>
                  </a:cubicBezTo>
                  <a:cubicBezTo>
                    <a:pt x="3" y="1"/>
                    <a:pt x="4" y="1"/>
                    <a:pt x="4"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7" name="Freeform 122"/>
            <p:cNvSpPr>
              <a:spLocks noEditPoints="1"/>
            </p:cNvSpPr>
            <p:nvPr/>
          </p:nvSpPr>
          <p:spPr bwMode="auto">
            <a:xfrm>
              <a:off x="11506672" y="5678217"/>
              <a:ext cx="588165" cy="284596"/>
            </a:xfrm>
            <a:custGeom>
              <a:avLst/>
              <a:gdLst>
                <a:gd name="T0" fmla="*/ 81 w 248"/>
                <a:gd name="T1" fmla="*/ 0 h 120"/>
                <a:gd name="T2" fmla="*/ 0 w 248"/>
                <a:gd name="T3" fmla="*/ 0 h 120"/>
                <a:gd name="T4" fmla="*/ 3 w 248"/>
                <a:gd name="T5" fmla="*/ 24 h 120"/>
                <a:gd name="T6" fmla="*/ 81 w 248"/>
                <a:gd name="T7" fmla="*/ 0 h 120"/>
                <a:gd name="T8" fmla="*/ 207 w 248"/>
                <a:gd name="T9" fmla="*/ 0 h 120"/>
                <a:gd name="T10" fmla="*/ 112 w 248"/>
                <a:gd name="T11" fmla="*/ 0 h 120"/>
                <a:gd name="T12" fmla="*/ 12 w 248"/>
                <a:gd name="T13" fmla="*/ 90 h 120"/>
                <a:gd name="T14" fmla="*/ 14 w 248"/>
                <a:gd name="T15" fmla="*/ 120 h 120"/>
                <a:gd name="T16" fmla="*/ 126 w 248"/>
                <a:gd name="T17" fmla="*/ 120 h 120"/>
                <a:gd name="T18" fmla="*/ 128 w 248"/>
                <a:gd name="T19" fmla="*/ 120 h 120"/>
                <a:gd name="T20" fmla="*/ 248 w 248"/>
                <a:gd name="T21" fmla="*/ 120 h 120"/>
                <a:gd name="T22" fmla="*/ 207 w 248"/>
                <a:gd name="T2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120">
                  <a:moveTo>
                    <a:pt x="81" y="0"/>
                  </a:moveTo>
                  <a:lnTo>
                    <a:pt x="0" y="0"/>
                  </a:lnTo>
                  <a:lnTo>
                    <a:pt x="3" y="24"/>
                  </a:lnTo>
                  <a:lnTo>
                    <a:pt x="81" y="0"/>
                  </a:lnTo>
                  <a:close/>
                  <a:moveTo>
                    <a:pt x="207" y="0"/>
                  </a:moveTo>
                  <a:lnTo>
                    <a:pt x="112" y="0"/>
                  </a:lnTo>
                  <a:lnTo>
                    <a:pt x="12" y="90"/>
                  </a:lnTo>
                  <a:lnTo>
                    <a:pt x="14" y="120"/>
                  </a:lnTo>
                  <a:lnTo>
                    <a:pt x="126" y="120"/>
                  </a:lnTo>
                  <a:lnTo>
                    <a:pt x="128" y="120"/>
                  </a:lnTo>
                  <a:lnTo>
                    <a:pt x="248" y="120"/>
                  </a:lnTo>
                  <a:lnTo>
                    <a:pt x="207"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8" name="Freeform 123"/>
            <p:cNvSpPr>
              <a:spLocks noEditPoints="1"/>
            </p:cNvSpPr>
            <p:nvPr/>
          </p:nvSpPr>
          <p:spPr bwMode="auto">
            <a:xfrm>
              <a:off x="11506672" y="5678217"/>
              <a:ext cx="588165" cy="284596"/>
            </a:xfrm>
            <a:custGeom>
              <a:avLst/>
              <a:gdLst>
                <a:gd name="T0" fmla="*/ 81 w 248"/>
                <a:gd name="T1" fmla="*/ 0 h 120"/>
                <a:gd name="T2" fmla="*/ 0 w 248"/>
                <a:gd name="T3" fmla="*/ 0 h 120"/>
                <a:gd name="T4" fmla="*/ 3 w 248"/>
                <a:gd name="T5" fmla="*/ 24 h 120"/>
                <a:gd name="T6" fmla="*/ 81 w 248"/>
                <a:gd name="T7" fmla="*/ 0 h 120"/>
                <a:gd name="T8" fmla="*/ 207 w 248"/>
                <a:gd name="T9" fmla="*/ 0 h 120"/>
                <a:gd name="T10" fmla="*/ 112 w 248"/>
                <a:gd name="T11" fmla="*/ 0 h 120"/>
                <a:gd name="T12" fmla="*/ 12 w 248"/>
                <a:gd name="T13" fmla="*/ 90 h 120"/>
                <a:gd name="T14" fmla="*/ 14 w 248"/>
                <a:gd name="T15" fmla="*/ 120 h 120"/>
                <a:gd name="T16" fmla="*/ 126 w 248"/>
                <a:gd name="T17" fmla="*/ 120 h 120"/>
                <a:gd name="T18" fmla="*/ 128 w 248"/>
                <a:gd name="T19" fmla="*/ 120 h 120"/>
                <a:gd name="T20" fmla="*/ 248 w 248"/>
                <a:gd name="T21" fmla="*/ 120 h 120"/>
                <a:gd name="T22" fmla="*/ 207 w 248"/>
                <a:gd name="T2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120">
                  <a:moveTo>
                    <a:pt x="81" y="0"/>
                  </a:moveTo>
                  <a:lnTo>
                    <a:pt x="0" y="0"/>
                  </a:lnTo>
                  <a:lnTo>
                    <a:pt x="3" y="24"/>
                  </a:lnTo>
                  <a:lnTo>
                    <a:pt x="81" y="0"/>
                  </a:lnTo>
                  <a:moveTo>
                    <a:pt x="207" y="0"/>
                  </a:moveTo>
                  <a:lnTo>
                    <a:pt x="112" y="0"/>
                  </a:lnTo>
                  <a:lnTo>
                    <a:pt x="12" y="90"/>
                  </a:lnTo>
                  <a:lnTo>
                    <a:pt x="14" y="120"/>
                  </a:lnTo>
                  <a:lnTo>
                    <a:pt x="126" y="120"/>
                  </a:lnTo>
                  <a:lnTo>
                    <a:pt x="128" y="120"/>
                  </a:lnTo>
                  <a:lnTo>
                    <a:pt x="248" y="120"/>
                  </a:lnTo>
                  <a:lnTo>
                    <a:pt x="2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9" name="Freeform 124"/>
            <p:cNvSpPr>
              <a:spLocks/>
            </p:cNvSpPr>
            <p:nvPr/>
          </p:nvSpPr>
          <p:spPr bwMode="auto">
            <a:xfrm>
              <a:off x="11485328" y="4210177"/>
              <a:ext cx="609509" cy="1468040"/>
            </a:xfrm>
            <a:custGeom>
              <a:avLst/>
              <a:gdLst>
                <a:gd name="T0" fmla="*/ 0 w 257"/>
                <a:gd name="T1" fmla="*/ 0 h 619"/>
                <a:gd name="T2" fmla="*/ 0 w 257"/>
                <a:gd name="T3" fmla="*/ 546 h 619"/>
                <a:gd name="T4" fmla="*/ 9 w 257"/>
                <a:gd name="T5" fmla="*/ 619 h 619"/>
                <a:gd name="T6" fmla="*/ 90 w 257"/>
                <a:gd name="T7" fmla="*/ 619 h 619"/>
                <a:gd name="T8" fmla="*/ 137 w 257"/>
                <a:gd name="T9" fmla="*/ 604 h 619"/>
                <a:gd name="T10" fmla="*/ 121 w 257"/>
                <a:gd name="T11" fmla="*/ 619 h 619"/>
                <a:gd name="T12" fmla="*/ 216 w 257"/>
                <a:gd name="T13" fmla="*/ 619 h 619"/>
                <a:gd name="T14" fmla="*/ 215 w 257"/>
                <a:gd name="T15" fmla="*/ 615 h 619"/>
                <a:gd name="T16" fmla="*/ 257 w 257"/>
                <a:gd name="T17" fmla="*/ 615 h 619"/>
                <a:gd name="T18" fmla="*/ 37 w 257"/>
                <a:gd name="T19" fmla="*/ 88 h 619"/>
                <a:gd name="T20" fmla="*/ 0 w 257"/>
                <a:gd name="T21"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619">
                  <a:moveTo>
                    <a:pt x="0" y="0"/>
                  </a:moveTo>
                  <a:lnTo>
                    <a:pt x="0" y="546"/>
                  </a:lnTo>
                  <a:lnTo>
                    <a:pt x="9" y="619"/>
                  </a:lnTo>
                  <a:lnTo>
                    <a:pt x="90" y="619"/>
                  </a:lnTo>
                  <a:lnTo>
                    <a:pt x="137" y="604"/>
                  </a:lnTo>
                  <a:lnTo>
                    <a:pt x="121" y="619"/>
                  </a:lnTo>
                  <a:lnTo>
                    <a:pt x="216" y="619"/>
                  </a:lnTo>
                  <a:lnTo>
                    <a:pt x="215" y="615"/>
                  </a:lnTo>
                  <a:lnTo>
                    <a:pt x="257" y="615"/>
                  </a:lnTo>
                  <a:lnTo>
                    <a:pt x="37" y="88"/>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0" name="Freeform 125"/>
            <p:cNvSpPr>
              <a:spLocks/>
            </p:cNvSpPr>
            <p:nvPr/>
          </p:nvSpPr>
          <p:spPr bwMode="auto">
            <a:xfrm>
              <a:off x="11485328" y="4210177"/>
              <a:ext cx="609509" cy="1468040"/>
            </a:xfrm>
            <a:custGeom>
              <a:avLst/>
              <a:gdLst>
                <a:gd name="T0" fmla="*/ 0 w 257"/>
                <a:gd name="T1" fmla="*/ 0 h 619"/>
                <a:gd name="T2" fmla="*/ 0 w 257"/>
                <a:gd name="T3" fmla="*/ 546 h 619"/>
                <a:gd name="T4" fmla="*/ 9 w 257"/>
                <a:gd name="T5" fmla="*/ 619 h 619"/>
                <a:gd name="T6" fmla="*/ 90 w 257"/>
                <a:gd name="T7" fmla="*/ 619 h 619"/>
                <a:gd name="T8" fmla="*/ 137 w 257"/>
                <a:gd name="T9" fmla="*/ 604 h 619"/>
                <a:gd name="T10" fmla="*/ 121 w 257"/>
                <a:gd name="T11" fmla="*/ 619 h 619"/>
                <a:gd name="T12" fmla="*/ 216 w 257"/>
                <a:gd name="T13" fmla="*/ 619 h 619"/>
                <a:gd name="T14" fmla="*/ 215 w 257"/>
                <a:gd name="T15" fmla="*/ 615 h 619"/>
                <a:gd name="T16" fmla="*/ 257 w 257"/>
                <a:gd name="T17" fmla="*/ 615 h 619"/>
                <a:gd name="T18" fmla="*/ 37 w 257"/>
                <a:gd name="T19" fmla="*/ 88 h 619"/>
                <a:gd name="T20" fmla="*/ 0 w 257"/>
                <a:gd name="T21"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619">
                  <a:moveTo>
                    <a:pt x="0" y="0"/>
                  </a:moveTo>
                  <a:lnTo>
                    <a:pt x="0" y="546"/>
                  </a:lnTo>
                  <a:lnTo>
                    <a:pt x="9" y="619"/>
                  </a:lnTo>
                  <a:lnTo>
                    <a:pt x="90" y="619"/>
                  </a:lnTo>
                  <a:lnTo>
                    <a:pt x="137" y="604"/>
                  </a:lnTo>
                  <a:lnTo>
                    <a:pt x="121" y="619"/>
                  </a:lnTo>
                  <a:lnTo>
                    <a:pt x="216" y="619"/>
                  </a:lnTo>
                  <a:lnTo>
                    <a:pt x="215" y="615"/>
                  </a:lnTo>
                  <a:lnTo>
                    <a:pt x="257" y="615"/>
                  </a:lnTo>
                  <a:lnTo>
                    <a:pt x="37" y="8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1" name="Freeform 126"/>
            <p:cNvSpPr>
              <a:spLocks/>
            </p:cNvSpPr>
            <p:nvPr/>
          </p:nvSpPr>
          <p:spPr bwMode="auto">
            <a:xfrm>
              <a:off x="11485328" y="5505088"/>
              <a:ext cx="324914" cy="1060120"/>
            </a:xfrm>
            <a:custGeom>
              <a:avLst/>
              <a:gdLst>
                <a:gd name="T0" fmla="*/ 0 w 137"/>
                <a:gd name="T1" fmla="*/ 0 h 447"/>
                <a:gd name="T2" fmla="*/ 0 w 137"/>
                <a:gd name="T3" fmla="*/ 447 h 447"/>
                <a:gd name="T4" fmla="*/ 34 w 137"/>
                <a:gd name="T5" fmla="*/ 447 h 447"/>
                <a:gd name="T6" fmla="*/ 30 w 137"/>
                <a:gd name="T7" fmla="*/ 351 h 447"/>
                <a:gd name="T8" fmla="*/ 28 w 137"/>
                <a:gd name="T9" fmla="*/ 315 h 447"/>
                <a:gd name="T10" fmla="*/ 27 w 137"/>
                <a:gd name="T11" fmla="*/ 255 h 447"/>
                <a:gd name="T12" fmla="*/ 25 w 137"/>
                <a:gd name="T13" fmla="*/ 233 h 447"/>
                <a:gd name="T14" fmla="*/ 23 w 137"/>
                <a:gd name="T15" fmla="*/ 193 h 447"/>
                <a:gd name="T16" fmla="*/ 21 w 137"/>
                <a:gd name="T17" fmla="*/ 163 h 447"/>
                <a:gd name="T18" fmla="*/ 121 w 137"/>
                <a:gd name="T19" fmla="*/ 73 h 447"/>
                <a:gd name="T20" fmla="*/ 137 w 137"/>
                <a:gd name="T21" fmla="*/ 58 h 447"/>
                <a:gd name="T22" fmla="*/ 90 w 137"/>
                <a:gd name="T23" fmla="*/ 73 h 447"/>
                <a:gd name="T24" fmla="*/ 12 w 137"/>
                <a:gd name="T25" fmla="*/ 97 h 447"/>
                <a:gd name="T26" fmla="*/ 9 w 137"/>
                <a:gd name="T27" fmla="*/ 73 h 447"/>
                <a:gd name="T28" fmla="*/ 0 w 137"/>
                <a:gd name="T2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447">
                  <a:moveTo>
                    <a:pt x="0" y="0"/>
                  </a:moveTo>
                  <a:lnTo>
                    <a:pt x="0" y="447"/>
                  </a:lnTo>
                  <a:lnTo>
                    <a:pt x="34" y="447"/>
                  </a:lnTo>
                  <a:lnTo>
                    <a:pt x="30" y="351"/>
                  </a:lnTo>
                  <a:lnTo>
                    <a:pt x="28" y="315"/>
                  </a:lnTo>
                  <a:lnTo>
                    <a:pt x="27" y="255"/>
                  </a:lnTo>
                  <a:lnTo>
                    <a:pt x="25" y="233"/>
                  </a:lnTo>
                  <a:lnTo>
                    <a:pt x="23" y="193"/>
                  </a:lnTo>
                  <a:lnTo>
                    <a:pt x="21" y="163"/>
                  </a:lnTo>
                  <a:lnTo>
                    <a:pt x="121" y="73"/>
                  </a:lnTo>
                  <a:lnTo>
                    <a:pt x="137" y="58"/>
                  </a:lnTo>
                  <a:lnTo>
                    <a:pt x="90" y="73"/>
                  </a:lnTo>
                  <a:lnTo>
                    <a:pt x="12" y="97"/>
                  </a:lnTo>
                  <a:lnTo>
                    <a:pt x="9" y="7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2" name="Freeform 127"/>
            <p:cNvSpPr>
              <a:spLocks/>
            </p:cNvSpPr>
            <p:nvPr/>
          </p:nvSpPr>
          <p:spPr bwMode="auto">
            <a:xfrm>
              <a:off x="11485328" y="5505088"/>
              <a:ext cx="324914" cy="1060120"/>
            </a:xfrm>
            <a:custGeom>
              <a:avLst/>
              <a:gdLst>
                <a:gd name="T0" fmla="*/ 0 w 137"/>
                <a:gd name="T1" fmla="*/ 0 h 447"/>
                <a:gd name="T2" fmla="*/ 0 w 137"/>
                <a:gd name="T3" fmla="*/ 447 h 447"/>
                <a:gd name="T4" fmla="*/ 34 w 137"/>
                <a:gd name="T5" fmla="*/ 447 h 447"/>
                <a:gd name="T6" fmla="*/ 30 w 137"/>
                <a:gd name="T7" fmla="*/ 351 h 447"/>
                <a:gd name="T8" fmla="*/ 28 w 137"/>
                <a:gd name="T9" fmla="*/ 315 h 447"/>
                <a:gd name="T10" fmla="*/ 27 w 137"/>
                <a:gd name="T11" fmla="*/ 255 h 447"/>
                <a:gd name="T12" fmla="*/ 25 w 137"/>
                <a:gd name="T13" fmla="*/ 233 h 447"/>
                <a:gd name="T14" fmla="*/ 23 w 137"/>
                <a:gd name="T15" fmla="*/ 193 h 447"/>
                <a:gd name="T16" fmla="*/ 21 w 137"/>
                <a:gd name="T17" fmla="*/ 163 h 447"/>
                <a:gd name="T18" fmla="*/ 121 w 137"/>
                <a:gd name="T19" fmla="*/ 73 h 447"/>
                <a:gd name="T20" fmla="*/ 137 w 137"/>
                <a:gd name="T21" fmla="*/ 58 h 447"/>
                <a:gd name="T22" fmla="*/ 90 w 137"/>
                <a:gd name="T23" fmla="*/ 73 h 447"/>
                <a:gd name="T24" fmla="*/ 12 w 137"/>
                <a:gd name="T25" fmla="*/ 97 h 447"/>
                <a:gd name="T26" fmla="*/ 9 w 137"/>
                <a:gd name="T27" fmla="*/ 73 h 447"/>
                <a:gd name="T28" fmla="*/ 0 w 137"/>
                <a:gd name="T2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447">
                  <a:moveTo>
                    <a:pt x="0" y="0"/>
                  </a:moveTo>
                  <a:lnTo>
                    <a:pt x="0" y="447"/>
                  </a:lnTo>
                  <a:lnTo>
                    <a:pt x="34" y="447"/>
                  </a:lnTo>
                  <a:lnTo>
                    <a:pt x="30" y="351"/>
                  </a:lnTo>
                  <a:lnTo>
                    <a:pt x="28" y="315"/>
                  </a:lnTo>
                  <a:lnTo>
                    <a:pt x="27" y="255"/>
                  </a:lnTo>
                  <a:lnTo>
                    <a:pt x="25" y="233"/>
                  </a:lnTo>
                  <a:lnTo>
                    <a:pt x="23" y="193"/>
                  </a:lnTo>
                  <a:lnTo>
                    <a:pt x="21" y="163"/>
                  </a:lnTo>
                  <a:lnTo>
                    <a:pt x="121" y="73"/>
                  </a:lnTo>
                  <a:lnTo>
                    <a:pt x="137" y="58"/>
                  </a:lnTo>
                  <a:lnTo>
                    <a:pt x="90" y="73"/>
                  </a:lnTo>
                  <a:lnTo>
                    <a:pt x="12" y="97"/>
                  </a:lnTo>
                  <a:lnTo>
                    <a:pt x="9" y="7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3" name="Freeform 128"/>
            <p:cNvSpPr>
              <a:spLocks/>
            </p:cNvSpPr>
            <p:nvPr/>
          </p:nvSpPr>
          <p:spPr bwMode="auto">
            <a:xfrm>
              <a:off x="2556134" y="4525604"/>
              <a:ext cx="1105180" cy="1472784"/>
            </a:xfrm>
            <a:custGeom>
              <a:avLst/>
              <a:gdLst>
                <a:gd name="T0" fmla="*/ 466 w 466"/>
                <a:gd name="T1" fmla="*/ 621 h 621"/>
                <a:gd name="T2" fmla="*/ 347 w 466"/>
                <a:gd name="T3" fmla="*/ 381 h 621"/>
                <a:gd name="T4" fmla="*/ 423 w 466"/>
                <a:gd name="T5" fmla="*/ 381 h 621"/>
                <a:gd name="T6" fmla="*/ 297 w 466"/>
                <a:gd name="T7" fmla="*/ 171 h 621"/>
                <a:gd name="T8" fmla="*/ 365 w 466"/>
                <a:gd name="T9" fmla="*/ 171 h 621"/>
                <a:gd name="T10" fmla="*/ 239 w 466"/>
                <a:gd name="T11" fmla="*/ 7 h 621"/>
                <a:gd name="T12" fmla="*/ 232 w 466"/>
                <a:gd name="T13" fmla="*/ 0 h 621"/>
                <a:gd name="T14" fmla="*/ 227 w 466"/>
                <a:gd name="T15" fmla="*/ 7 h 621"/>
                <a:gd name="T16" fmla="*/ 101 w 466"/>
                <a:gd name="T17" fmla="*/ 171 h 621"/>
                <a:gd name="T18" fmla="*/ 168 w 466"/>
                <a:gd name="T19" fmla="*/ 171 h 621"/>
                <a:gd name="T20" fmla="*/ 42 w 466"/>
                <a:gd name="T21" fmla="*/ 381 h 621"/>
                <a:gd name="T22" fmla="*/ 118 w 466"/>
                <a:gd name="T23" fmla="*/ 381 h 621"/>
                <a:gd name="T24" fmla="*/ 0 w 466"/>
                <a:gd name="T25" fmla="*/ 621 h 621"/>
                <a:gd name="T26" fmla="*/ 232 w 466"/>
                <a:gd name="T27" fmla="*/ 621 h 621"/>
                <a:gd name="T28" fmla="*/ 232 w 466"/>
                <a:gd name="T29" fmla="*/ 604 h 621"/>
                <a:gd name="T30" fmla="*/ 232 w 466"/>
                <a:gd name="T31" fmla="*/ 621 h 621"/>
                <a:gd name="T32" fmla="*/ 466 w 466"/>
                <a:gd name="T33"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6" h="621">
                  <a:moveTo>
                    <a:pt x="466" y="621"/>
                  </a:moveTo>
                  <a:lnTo>
                    <a:pt x="347" y="381"/>
                  </a:lnTo>
                  <a:lnTo>
                    <a:pt x="423" y="381"/>
                  </a:lnTo>
                  <a:lnTo>
                    <a:pt x="297" y="171"/>
                  </a:lnTo>
                  <a:lnTo>
                    <a:pt x="365" y="171"/>
                  </a:lnTo>
                  <a:lnTo>
                    <a:pt x="239" y="7"/>
                  </a:lnTo>
                  <a:lnTo>
                    <a:pt x="232" y="0"/>
                  </a:lnTo>
                  <a:lnTo>
                    <a:pt x="227" y="7"/>
                  </a:lnTo>
                  <a:lnTo>
                    <a:pt x="101" y="171"/>
                  </a:lnTo>
                  <a:lnTo>
                    <a:pt x="168" y="171"/>
                  </a:lnTo>
                  <a:lnTo>
                    <a:pt x="42" y="381"/>
                  </a:lnTo>
                  <a:lnTo>
                    <a:pt x="118" y="381"/>
                  </a:lnTo>
                  <a:lnTo>
                    <a:pt x="0" y="621"/>
                  </a:lnTo>
                  <a:lnTo>
                    <a:pt x="232" y="621"/>
                  </a:lnTo>
                  <a:lnTo>
                    <a:pt x="232" y="604"/>
                  </a:lnTo>
                  <a:lnTo>
                    <a:pt x="232" y="621"/>
                  </a:lnTo>
                  <a:lnTo>
                    <a:pt x="466" y="621"/>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4" name="Freeform 129"/>
            <p:cNvSpPr>
              <a:spLocks/>
            </p:cNvSpPr>
            <p:nvPr/>
          </p:nvSpPr>
          <p:spPr bwMode="auto">
            <a:xfrm>
              <a:off x="2556134" y="4525604"/>
              <a:ext cx="1105180" cy="1472784"/>
            </a:xfrm>
            <a:custGeom>
              <a:avLst/>
              <a:gdLst>
                <a:gd name="T0" fmla="*/ 466 w 466"/>
                <a:gd name="T1" fmla="*/ 621 h 621"/>
                <a:gd name="T2" fmla="*/ 347 w 466"/>
                <a:gd name="T3" fmla="*/ 381 h 621"/>
                <a:gd name="T4" fmla="*/ 423 w 466"/>
                <a:gd name="T5" fmla="*/ 381 h 621"/>
                <a:gd name="T6" fmla="*/ 297 w 466"/>
                <a:gd name="T7" fmla="*/ 171 h 621"/>
                <a:gd name="T8" fmla="*/ 365 w 466"/>
                <a:gd name="T9" fmla="*/ 171 h 621"/>
                <a:gd name="T10" fmla="*/ 239 w 466"/>
                <a:gd name="T11" fmla="*/ 7 h 621"/>
                <a:gd name="T12" fmla="*/ 232 w 466"/>
                <a:gd name="T13" fmla="*/ 0 h 621"/>
                <a:gd name="T14" fmla="*/ 227 w 466"/>
                <a:gd name="T15" fmla="*/ 7 h 621"/>
                <a:gd name="T16" fmla="*/ 101 w 466"/>
                <a:gd name="T17" fmla="*/ 171 h 621"/>
                <a:gd name="T18" fmla="*/ 168 w 466"/>
                <a:gd name="T19" fmla="*/ 171 h 621"/>
                <a:gd name="T20" fmla="*/ 42 w 466"/>
                <a:gd name="T21" fmla="*/ 381 h 621"/>
                <a:gd name="T22" fmla="*/ 118 w 466"/>
                <a:gd name="T23" fmla="*/ 381 h 621"/>
                <a:gd name="T24" fmla="*/ 0 w 466"/>
                <a:gd name="T25" fmla="*/ 621 h 621"/>
                <a:gd name="T26" fmla="*/ 232 w 466"/>
                <a:gd name="T27" fmla="*/ 621 h 621"/>
                <a:gd name="T28" fmla="*/ 232 w 466"/>
                <a:gd name="T29" fmla="*/ 604 h 621"/>
                <a:gd name="T30" fmla="*/ 232 w 466"/>
                <a:gd name="T31" fmla="*/ 621 h 621"/>
                <a:gd name="T32" fmla="*/ 466 w 466"/>
                <a:gd name="T33"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6" h="621">
                  <a:moveTo>
                    <a:pt x="466" y="621"/>
                  </a:moveTo>
                  <a:lnTo>
                    <a:pt x="347" y="381"/>
                  </a:lnTo>
                  <a:lnTo>
                    <a:pt x="423" y="381"/>
                  </a:lnTo>
                  <a:lnTo>
                    <a:pt x="297" y="171"/>
                  </a:lnTo>
                  <a:lnTo>
                    <a:pt x="365" y="171"/>
                  </a:lnTo>
                  <a:lnTo>
                    <a:pt x="239" y="7"/>
                  </a:lnTo>
                  <a:lnTo>
                    <a:pt x="232" y="0"/>
                  </a:lnTo>
                  <a:lnTo>
                    <a:pt x="227" y="7"/>
                  </a:lnTo>
                  <a:lnTo>
                    <a:pt x="101" y="171"/>
                  </a:lnTo>
                  <a:lnTo>
                    <a:pt x="168" y="171"/>
                  </a:lnTo>
                  <a:lnTo>
                    <a:pt x="42" y="381"/>
                  </a:lnTo>
                  <a:lnTo>
                    <a:pt x="118" y="381"/>
                  </a:lnTo>
                  <a:lnTo>
                    <a:pt x="0" y="621"/>
                  </a:lnTo>
                  <a:lnTo>
                    <a:pt x="232" y="621"/>
                  </a:lnTo>
                  <a:lnTo>
                    <a:pt x="232" y="604"/>
                  </a:lnTo>
                  <a:lnTo>
                    <a:pt x="232" y="621"/>
                  </a:lnTo>
                  <a:lnTo>
                    <a:pt x="466" y="6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5" name="Freeform 130"/>
            <p:cNvSpPr>
              <a:spLocks/>
            </p:cNvSpPr>
            <p:nvPr/>
          </p:nvSpPr>
          <p:spPr bwMode="auto">
            <a:xfrm>
              <a:off x="2883419" y="5626042"/>
              <a:ext cx="450610" cy="941538"/>
            </a:xfrm>
            <a:custGeom>
              <a:avLst/>
              <a:gdLst>
                <a:gd name="T0" fmla="*/ 44 w 190"/>
                <a:gd name="T1" fmla="*/ 397 h 397"/>
                <a:gd name="T2" fmla="*/ 142 w 190"/>
                <a:gd name="T3" fmla="*/ 397 h 397"/>
                <a:gd name="T4" fmla="*/ 126 w 190"/>
                <a:gd name="T5" fmla="*/ 150 h 397"/>
                <a:gd name="T6" fmla="*/ 190 w 190"/>
                <a:gd name="T7" fmla="*/ 69 h 397"/>
                <a:gd name="T8" fmla="*/ 119 w 190"/>
                <a:gd name="T9" fmla="*/ 116 h 397"/>
                <a:gd name="T10" fmla="*/ 96 w 190"/>
                <a:gd name="T11" fmla="*/ 0 h 397"/>
                <a:gd name="T12" fmla="*/ 71 w 190"/>
                <a:gd name="T13" fmla="*/ 116 h 397"/>
                <a:gd name="T14" fmla="*/ 0 w 190"/>
                <a:gd name="T15" fmla="*/ 69 h 397"/>
                <a:gd name="T16" fmla="*/ 62 w 190"/>
                <a:gd name="T17" fmla="*/ 150 h 397"/>
                <a:gd name="T18" fmla="*/ 44 w 190"/>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397">
                  <a:moveTo>
                    <a:pt x="44" y="397"/>
                  </a:moveTo>
                  <a:lnTo>
                    <a:pt x="142" y="397"/>
                  </a:lnTo>
                  <a:lnTo>
                    <a:pt x="126" y="150"/>
                  </a:lnTo>
                  <a:lnTo>
                    <a:pt x="190" y="69"/>
                  </a:lnTo>
                  <a:lnTo>
                    <a:pt x="119" y="116"/>
                  </a:lnTo>
                  <a:lnTo>
                    <a:pt x="96" y="0"/>
                  </a:lnTo>
                  <a:lnTo>
                    <a:pt x="71" y="116"/>
                  </a:lnTo>
                  <a:lnTo>
                    <a:pt x="0" y="69"/>
                  </a:lnTo>
                  <a:lnTo>
                    <a:pt x="62" y="150"/>
                  </a:lnTo>
                  <a:lnTo>
                    <a:pt x="44" y="3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6" name="Freeform 131"/>
            <p:cNvSpPr>
              <a:spLocks/>
            </p:cNvSpPr>
            <p:nvPr/>
          </p:nvSpPr>
          <p:spPr bwMode="auto">
            <a:xfrm>
              <a:off x="2883419" y="5626042"/>
              <a:ext cx="450610" cy="941538"/>
            </a:xfrm>
            <a:custGeom>
              <a:avLst/>
              <a:gdLst>
                <a:gd name="T0" fmla="*/ 44 w 190"/>
                <a:gd name="T1" fmla="*/ 397 h 397"/>
                <a:gd name="T2" fmla="*/ 142 w 190"/>
                <a:gd name="T3" fmla="*/ 397 h 397"/>
                <a:gd name="T4" fmla="*/ 126 w 190"/>
                <a:gd name="T5" fmla="*/ 150 h 397"/>
                <a:gd name="T6" fmla="*/ 190 w 190"/>
                <a:gd name="T7" fmla="*/ 69 h 397"/>
                <a:gd name="T8" fmla="*/ 119 w 190"/>
                <a:gd name="T9" fmla="*/ 116 h 397"/>
                <a:gd name="T10" fmla="*/ 96 w 190"/>
                <a:gd name="T11" fmla="*/ 0 h 397"/>
                <a:gd name="T12" fmla="*/ 71 w 190"/>
                <a:gd name="T13" fmla="*/ 116 h 397"/>
                <a:gd name="T14" fmla="*/ 0 w 190"/>
                <a:gd name="T15" fmla="*/ 69 h 397"/>
                <a:gd name="T16" fmla="*/ 62 w 190"/>
                <a:gd name="T17" fmla="*/ 150 h 397"/>
                <a:gd name="T18" fmla="*/ 44 w 190"/>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397">
                  <a:moveTo>
                    <a:pt x="44" y="397"/>
                  </a:moveTo>
                  <a:lnTo>
                    <a:pt x="142" y="397"/>
                  </a:lnTo>
                  <a:lnTo>
                    <a:pt x="126" y="150"/>
                  </a:lnTo>
                  <a:lnTo>
                    <a:pt x="190" y="69"/>
                  </a:lnTo>
                  <a:lnTo>
                    <a:pt x="119" y="116"/>
                  </a:lnTo>
                  <a:lnTo>
                    <a:pt x="96" y="0"/>
                  </a:lnTo>
                  <a:lnTo>
                    <a:pt x="71" y="116"/>
                  </a:lnTo>
                  <a:lnTo>
                    <a:pt x="0" y="69"/>
                  </a:lnTo>
                  <a:lnTo>
                    <a:pt x="62" y="150"/>
                  </a:lnTo>
                  <a:lnTo>
                    <a:pt x="44" y="3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7" name="Freeform 132"/>
            <p:cNvSpPr>
              <a:spLocks noEditPoints="1"/>
            </p:cNvSpPr>
            <p:nvPr/>
          </p:nvSpPr>
          <p:spPr bwMode="auto">
            <a:xfrm>
              <a:off x="3113468" y="4530348"/>
              <a:ext cx="308312" cy="600023"/>
            </a:xfrm>
            <a:custGeom>
              <a:avLst/>
              <a:gdLst>
                <a:gd name="T0" fmla="*/ 36 w 73"/>
                <a:gd name="T1" fmla="*/ 90 h 135"/>
                <a:gd name="T2" fmla="*/ 35 w 73"/>
                <a:gd name="T3" fmla="*/ 90 h 135"/>
                <a:gd name="T4" fmla="*/ 64 w 73"/>
                <a:gd name="T5" fmla="*/ 135 h 135"/>
                <a:gd name="T6" fmla="*/ 64 w 73"/>
                <a:gd name="T7" fmla="*/ 135 h 135"/>
                <a:gd name="T8" fmla="*/ 36 w 73"/>
                <a:gd name="T9" fmla="*/ 90 h 135"/>
                <a:gd name="T10" fmla="*/ 0 w 73"/>
                <a:gd name="T11" fmla="*/ 0 h 135"/>
                <a:gd name="T12" fmla="*/ 0 w 73"/>
                <a:gd name="T13" fmla="*/ 1 h 135"/>
                <a:gd name="T14" fmla="*/ 2 w 73"/>
                <a:gd name="T15" fmla="*/ 3 h 135"/>
                <a:gd name="T16" fmla="*/ 73 w 73"/>
                <a:gd name="T17" fmla="*/ 90 h 135"/>
                <a:gd name="T18" fmla="*/ 57 w 73"/>
                <a:gd name="T19" fmla="*/ 90 h 135"/>
                <a:gd name="T20" fmla="*/ 73 w 73"/>
                <a:gd name="T21" fmla="*/ 90 h 135"/>
                <a:gd name="T22" fmla="*/ 2 w 73"/>
                <a:gd name="T23" fmla="*/ 3 h 135"/>
                <a:gd name="T24" fmla="*/ 0 w 73"/>
                <a:gd name="T2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35">
                  <a:moveTo>
                    <a:pt x="36" y="90"/>
                  </a:moveTo>
                  <a:cubicBezTo>
                    <a:pt x="35" y="90"/>
                    <a:pt x="35" y="90"/>
                    <a:pt x="35" y="90"/>
                  </a:cubicBezTo>
                  <a:cubicBezTo>
                    <a:pt x="64" y="135"/>
                    <a:pt x="64" y="135"/>
                    <a:pt x="64" y="135"/>
                  </a:cubicBezTo>
                  <a:cubicBezTo>
                    <a:pt x="64" y="135"/>
                    <a:pt x="64" y="135"/>
                    <a:pt x="64" y="135"/>
                  </a:cubicBezTo>
                  <a:cubicBezTo>
                    <a:pt x="36" y="90"/>
                    <a:pt x="36" y="90"/>
                    <a:pt x="36" y="90"/>
                  </a:cubicBezTo>
                  <a:moveTo>
                    <a:pt x="0" y="0"/>
                  </a:moveTo>
                  <a:cubicBezTo>
                    <a:pt x="0" y="1"/>
                    <a:pt x="0" y="1"/>
                    <a:pt x="0" y="1"/>
                  </a:cubicBezTo>
                  <a:cubicBezTo>
                    <a:pt x="2" y="3"/>
                    <a:pt x="2" y="3"/>
                    <a:pt x="2" y="3"/>
                  </a:cubicBezTo>
                  <a:cubicBezTo>
                    <a:pt x="73" y="90"/>
                    <a:pt x="73" y="90"/>
                    <a:pt x="73" y="90"/>
                  </a:cubicBezTo>
                  <a:cubicBezTo>
                    <a:pt x="57" y="90"/>
                    <a:pt x="57" y="90"/>
                    <a:pt x="57" y="90"/>
                  </a:cubicBezTo>
                  <a:cubicBezTo>
                    <a:pt x="73" y="90"/>
                    <a:pt x="73" y="90"/>
                    <a:pt x="73" y="90"/>
                  </a:cubicBezTo>
                  <a:cubicBezTo>
                    <a:pt x="2" y="3"/>
                    <a:pt x="2" y="3"/>
                    <a:pt x="2" y="3"/>
                  </a:cubicBezTo>
                  <a:cubicBezTo>
                    <a:pt x="0" y="0"/>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8" name="Freeform 133"/>
            <p:cNvSpPr>
              <a:spLocks noEditPoints="1"/>
            </p:cNvSpPr>
            <p:nvPr/>
          </p:nvSpPr>
          <p:spPr bwMode="auto">
            <a:xfrm>
              <a:off x="3383834" y="5130370"/>
              <a:ext cx="151784" cy="253765"/>
            </a:xfrm>
            <a:custGeom>
              <a:avLst/>
              <a:gdLst>
                <a:gd name="T0" fmla="*/ 22 w 36"/>
                <a:gd name="T1" fmla="*/ 35 h 57"/>
                <a:gd name="T2" fmla="*/ 22 w 36"/>
                <a:gd name="T3" fmla="*/ 35 h 57"/>
                <a:gd name="T4" fmla="*/ 35 w 36"/>
                <a:gd name="T5" fmla="*/ 57 h 57"/>
                <a:gd name="T6" fmla="*/ 36 w 36"/>
                <a:gd name="T7" fmla="*/ 56 h 57"/>
                <a:gd name="T8" fmla="*/ 22 w 36"/>
                <a:gd name="T9" fmla="*/ 35 h 57"/>
                <a:gd name="T10" fmla="*/ 0 w 36"/>
                <a:gd name="T11" fmla="*/ 0 h 57"/>
                <a:gd name="T12" fmla="*/ 0 w 36"/>
                <a:gd name="T13" fmla="*/ 0 h 57"/>
                <a:gd name="T14" fmla="*/ 21 w 36"/>
                <a:gd name="T15" fmla="*/ 34 h 57"/>
                <a:gd name="T16" fmla="*/ 21 w 36"/>
                <a:gd name="T17" fmla="*/ 33 h 57"/>
                <a:gd name="T18" fmla="*/ 0 w 36"/>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57">
                  <a:moveTo>
                    <a:pt x="22" y="35"/>
                  </a:moveTo>
                  <a:cubicBezTo>
                    <a:pt x="22" y="35"/>
                    <a:pt x="22" y="35"/>
                    <a:pt x="22" y="35"/>
                  </a:cubicBezTo>
                  <a:cubicBezTo>
                    <a:pt x="35" y="57"/>
                    <a:pt x="35" y="57"/>
                    <a:pt x="35" y="57"/>
                  </a:cubicBezTo>
                  <a:cubicBezTo>
                    <a:pt x="36" y="56"/>
                    <a:pt x="36" y="56"/>
                    <a:pt x="36" y="56"/>
                  </a:cubicBezTo>
                  <a:cubicBezTo>
                    <a:pt x="22" y="35"/>
                    <a:pt x="22" y="35"/>
                    <a:pt x="22" y="35"/>
                  </a:cubicBezTo>
                  <a:moveTo>
                    <a:pt x="0" y="0"/>
                  </a:moveTo>
                  <a:cubicBezTo>
                    <a:pt x="0" y="0"/>
                    <a:pt x="0" y="0"/>
                    <a:pt x="0" y="0"/>
                  </a:cubicBezTo>
                  <a:cubicBezTo>
                    <a:pt x="21" y="34"/>
                    <a:pt x="21" y="34"/>
                    <a:pt x="21" y="34"/>
                  </a:cubicBezTo>
                  <a:cubicBezTo>
                    <a:pt x="21" y="33"/>
                    <a:pt x="21" y="33"/>
                    <a:pt x="21" y="33"/>
                  </a:cubicBezTo>
                  <a:cubicBezTo>
                    <a:pt x="0" y="0"/>
                    <a:pt x="0" y="0"/>
                    <a:pt x="0" y="0"/>
                  </a:cubicBezTo>
                </a:path>
              </a:pathLst>
            </a:custGeom>
            <a:solidFill>
              <a:srgbClr val="5D9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9" name="Freeform 134"/>
            <p:cNvSpPr>
              <a:spLocks noEditPoints="1"/>
            </p:cNvSpPr>
            <p:nvPr/>
          </p:nvSpPr>
          <p:spPr bwMode="auto">
            <a:xfrm>
              <a:off x="3471584" y="5277412"/>
              <a:ext cx="87750" cy="147041"/>
            </a:xfrm>
            <a:custGeom>
              <a:avLst/>
              <a:gdLst>
                <a:gd name="T0" fmla="*/ 27 w 37"/>
                <a:gd name="T1" fmla="*/ 43 h 62"/>
                <a:gd name="T2" fmla="*/ 25 w 37"/>
                <a:gd name="T3" fmla="*/ 45 h 62"/>
                <a:gd name="T4" fmla="*/ 36 w 37"/>
                <a:gd name="T5" fmla="*/ 62 h 62"/>
                <a:gd name="T6" fmla="*/ 37 w 37"/>
                <a:gd name="T7" fmla="*/ 62 h 62"/>
                <a:gd name="T8" fmla="*/ 27 w 37"/>
                <a:gd name="T9" fmla="*/ 43 h 62"/>
                <a:gd name="T10" fmla="*/ 0 w 37"/>
                <a:gd name="T11" fmla="*/ 0 h 62"/>
                <a:gd name="T12" fmla="*/ 0 w 37"/>
                <a:gd name="T13" fmla="*/ 2 h 62"/>
                <a:gd name="T14" fmla="*/ 2 w 37"/>
                <a:gd name="T15" fmla="*/ 4 h 62"/>
                <a:gd name="T16" fmla="*/ 2 w 37"/>
                <a:gd name="T17" fmla="*/ 4 h 62"/>
                <a:gd name="T18" fmla="*/ 0 w 37"/>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62">
                  <a:moveTo>
                    <a:pt x="27" y="43"/>
                  </a:moveTo>
                  <a:lnTo>
                    <a:pt x="25" y="45"/>
                  </a:lnTo>
                  <a:lnTo>
                    <a:pt x="36" y="62"/>
                  </a:lnTo>
                  <a:lnTo>
                    <a:pt x="37" y="62"/>
                  </a:lnTo>
                  <a:lnTo>
                    <a:pt x="27" y="43"/>
                  </a:lnTo>
                  <a:close/>
                  <a:moveTo>
                    <a:pt x="0" y="0"/>
                  </a:moveTo>
                  <a:lnTo>
                    <a:pt x="0" y="2"/>
                  </a:lnTo>
                  <a:lnTo>
                    <a:pt x="2" y="4"/>
                  </a:lnTo>
                  <a:lnTo>
                    <a:pt x="2" y="4"/>
                  </a:lnTo>
                  <a:lnTo>
                    <a:pt x="0" y="0"/>
                  </a:lnTo>
                  <a:close/>
                </a:path>
              </a:pathLst>
            </a:custGeom>
            <a:solidFill>
              <a:srgbClr val="5D9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0" name="Freeform 135"/>
            <p:cNvSpPr>
              <a:spLocks noEditPoints="1"/>
            </p:cNvSpPr>
            <p:nvPr/>
          </p:nvSpPr>
          <p:spPr bwMode="auto">
            <a:xfrm>
              <a:off x="3471584" y="5277412"/>
              <a:ext cx="87750" cy="147041"/>
            </a:xfrm>
            <a:custGeom>
              <a:avLst/>
              <a:gdLst>
                <a:gd name="T0" fmla="*/ 27 w 37"/>
                <a:gd name="T1" fmla="*/ 43 h 62"/>
                <a:gd name="T2" fmla="*/ 25 w 37"/>
                <a:gd name="T3" fmla="*/ 45 h 62"/>
                <a:gd name="T4" fmla="*/ 36 w 37"/>
                <a:gd name="T5" fmla="*/ 62 h 62"/>
                <a:gd name="T6" fmla="*/ 37 w 37"/>
                <a:gd name="T7" fmla="*/ 62 h 62"/>
                <a:gd name="T8" fmla="*/ 27 w 37"/>
                <a:gd name="T9" fmla="*/ 43 h 62"/>
                <a:gd name="T10" fmla="*/ 0 w 37"/>
                <a:gd name="T11" fmla="*/ 0 h 62"/>
                <a:gd name="T12" fmla="*/ 0 w 37"/>
                <a:gd name="T13" fmla="*/ 2 h 62"/>
                <a:gd name="T14" fmla="*/ 2 w 37"/>
                <a:gd name="T15" fmla="*/ 4 h 62"/>
                <a:gd name="T16" fmla="*/ 2 w 37"/>
                <a:gd name="T17" fmla="*/ 4 h 62"/>
                <a:gd name="T18" fmla="*/ 0 w 37"/>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62">
                  <a:moveTo>
                    <a:pt x="27" y="43"/>
                  </a:moveTo>
                  <a:lnTo>
                    <a:pt x="25" y="45"/>
                  </a:lnTo>
                  <a:lnTo>
                    <a:pt x="36" y="62"/>
                  </a:lnTo>
                  <a:lnTo>
                    <a:pt x="37" y="62"/>
                  </a:lnTo>
                  <a:lnTo>
                    <a:pt x="27" y="43"/>
                  </a:lnTo>
                  <a:moveTo>
                    <a:pt x="0" y="0"/>
                  </a:moveTo>
                  <a:lnTo>
                    <a:pt x="0" y="2"/>
                  </a:lnTo>
                  <a:lnTo>
                    <a:pt x="2" y="4"/>
                  </a:lnTo>
                  <a:lnTo>
                    <a:pt x="2"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1" name="Freeform 136"/>
            <p:cNvSpPr>
              <a:spLocks/>
            </p:cNvSpPr>
            <p:nvPr/>
          </p:nvSpPr>
          <p:spPr bwMode="auto">
            <a:xfrm>
              <a:off x="3383834" y="5443426"/>
              <a:ext cx="54548" cy="101980"/>
            </a:xfrm>
            <a:custGeom>
              <a:avLst/>
              <a:gdLst>
                <a:gd name="T0" fmla="*/ 2 w 23"/>
                <a:gd name="T1" fmla="*/ 0 h 43"/>
                <a:gd name="T2" fmla="*/ 0 w 23"/>
                <a:gd name="T3" fmla="*/ 0 h 43"/>
                <a:gd name="T4" fmla="*/ 21 w 23"/>
                <a:gd name="T5" fmla="*/ 43 h 43"/>
                <a:gd name="T6" fmla="*/ 23 w 23"/>
                <a:gd name="T7" fmla="*/ 43 h 43"/>
                <a:gd name="T8" fmla="*/ 2 w 23"/>
                <a:gd name="T9" fmla="*/ 0 h 43"/>
              </a:gdLst>
              <a:ahLst/>
              <a:cxnLst>
                <a:cxn ang="0">
                  <a:pos x="T0" y="T1"/>
                </a:cxn>
                <a:cxn ang="0">
                  <a:pos x="T2" y="T3"/>
                </a:cxn>
                <a:cxn ang="0">
                  <a:pos x="T4" y="T5"/>
                </a:cxn>
                <a:cxn ang="0">
                  <a:pos x="T6" y="T7"/>
                </a:cxn>
                <a:cxn ang="0">
                  <a:pos x="T8" y="T9"/>
                </a:cxn>
              </a:cxnLst>
              <a:rect l="0" t="0" r="r" b="b"/>
              <a:pathLst>
                <a:path w="23" h="43">
                  <a:moveTo>
                    <a:pt x="2" y="0"/>
                  </a:moveTo>
                  <a:lnTo>
                    <a:pt x="0" y="0"/>
                  </a:lnTo>
                  <a:lnTo>
                    <a:pt x="21" y="43"/>
                  </a:lnTo>
                  <a:lnTo>
                    <a:pt x="23" y="43"/>
                  </a:lnTo>
                  <a:lnTo>
                    <a:pt x="2"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2" name="Freeform 137"/>
            <p:cNvSpPr>
              <a:spLocks/>
            </p:cNvSpPr>
            <p:nvPr/>
          </p:nvSpPr>
          <p:spPr bwMode="auto">
            <a:xfrm>
              <a:off x="3383834" y="5443426"/>
              <a:ext cx="54548" cy="101980"/>
            </a:xfrm>
            <a:custGeom>
              <a:avLst/>
              <a:gdLst>
                <a:gd name="T0" fmla="*/ 2 w 23"/>
                <a:gd name="T1" fmla="*/ 0 h 43"/>
                <a:gd name="T2" fmla="*/ 0 w 23"/>
                <a:gd name="T3" fmla="*/ 0 h 43"/>
                <a:gd name="T4" fmla="*/ 21 w 23"/>
                <a:gd name="T5" fmla="*/ 43 h 43"/>
                <a:gd name="T6" fmla="*/ 23 w 23"/>
                <a:gd name="T7" fmla="*/ 43 h 43"/>
                <a:gd name="T8" fmla="*/ 2 w 23"/>
                <a:gd name="T9" fmla="*/ 0 h 43"/>
              </a:gdLst>
              <a:ahLst/>
              <a:cxnLst>
                <a:cxn ang="0">
                  <a:pos x="T0" y="T1"/>
                </a:cxn>
                <a:cxn ang="0">
                  <a:pos x="T2" y="T3"/>
                </a:cxn>
                <a:cxn ang="0">
                  <a:pos x="T4" y="T5"/>
                </a:cxn>
                <a:cxn ang="0">
                  <a:pos x="T6" y="T7"/>
                </a:cxn>
                <a:cxn ang="0">
                  <a:pos x="T8" y="T9"/>
                </a:cxn>
              </a:cxnLst>
              <a:rect l="0" t="0" r="r" b="b"/>
              <a:pathLst>
                <a:path w="23" h="43">
                  <a:moveTo>
                    <a:pt x="2" y="0"/>
                  </a:moveTo>
                  <a:lnTo>
                    <a:pt x="0" y="0"/>
                  </a:lnTo>
                  <a:lnTo>
                    <a:pt x="21" y="43"/>
                  </a:lnTo>
                  <a:lnTo>
                    <a:pt x="23" y="4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3" name="Freeform 138"/>
            <p:cNvSpPr>
              <a:spLocks/>
            </p:cNvSpPr>
            <p:nvPr/>
          </p:nvSpPr>
          <p:spPr bwMode="auto">
            <a:xfrm>
              <a:off x="3379090" y="5429196"/>
              <a:ext cx="9487" cy="14230"/>
            </a:xfrm>
            <a:custGeom>
              <a:avLst/>
              <a:gdLst>
                <a:gd name="T0" fmla="*/ 0 w 4"/>
                <a:gd name="T1" fmla="*/ 0 h 6"/>
                <a:gd name="T2" fmla="*/ 0 w 4"/>
                <a:gd name="T3" fmla="*/ 0 h 6"/>
                <a:gd name="T4" fmla="*/ 2 w 4"/>
                <a:gd name="T5" fmla="*/ 6 h 6"/>
                <a:gd name="T6" fmla="*/ 4 w 4"/>
                <a:gd name="T7" fmla="*/ 6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0" y="0"/>
                  </a:lnTo>
                  <a:lnTo>
                    <a:pt x="2" y="6"/>
                  </a:lnTo>
                  <a:lnTo>
                    <a:pt x="4" y="6"/>
                  </a:lnTo>
                  <a:lnTo>
                    <a:pt x="0" y="0"/>
                  </a:lnTo>
                  <a:close/>
                </a:path>
              </a:pathLst>
            </a:custGeom>
            <a:solidFill>
              <a:srgbClr val="5D9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4" name="Freeform 139"/>
            <p:cNvSpPr>
              <a:spLocks/>
            </p:cNvSpPr>
            <p:nvPr/>
          </p:nvSpPr>
          <p:spPr bwMode="auto">
            <a:xfrm>
              <a:off x="3379090" y="5429196"/>
              <a:ext cx="9487" cy="14230"/>
            </a:xfrm>
            <a:custGeom>
              <a:avLst/>
              <a:gdLst>
                <a:gd name="T0" fmla="*/ 0 w 4"/>
                <a:gd name="T1" fmla="*/ 0 h 6"/>
                <a:gd name="T2" fmla="*/ 0 w 4"/>
                <a:gd name="T3" fmla="*/ 0 h 6"/>
                <a:gd name="T4" fmla="*/ 2 w 4"/>
                <a:gd name="T5" fmla="*/ 6 h 6"/>
                <a:gd name="T6" fmla="*/ 4 w 4"/>
                <a:gd name="T7" fmla="*/ 6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0" y="0"/>
                  </a:lnTo>
                  <a:lnTo>
                    <a:pt x="2" y="6"/>
                  </a:lnTo>
                  <a:lnTo>
                    <a:pt x="4"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5" name="Freeform 140"/>
            <p:cNvSpPr>
              <a:spLocks/>
            </p:cNvSpPr>
            <p:nvPr/>
          </p:nvSpPr>
          <p:spPr bwMode="auto">
            <a:xfrm>
              <a:off x="3433638" y="5545406"/>
              <a:ext cx="222933" cy="448238"/>
            </a:xfrm>
            <a:custGeom>
              <a:avLst/>
              <a:gdLst>
                <a:gd name="T0" fmla="*/ 2 w 94"/>
                <a:gd name="T1" fmla="*/ 0 h 189"/>
                <a:gd name="T2" fmla="*/ 0 w 94"/>
                <a:gd name="T3" fmla="*/ 0 h 189"/>
                <a:gd name="T4" fmla="*/ 94 w 94"/>
                <a:gd name="T5" fmla="*/ 189 h 189"/>
                <a:gd name="T6" fmla="*/ 94 w 94"/>
                <a:gd name="T7" fmla="*/ 189 h 189"/>
                <a:gd name="T8" fmla="*/ 2 w 94"/>
                <a:gd name="T9" fmla="*/ 0 h 189"/>
              </a:gdLst>
              <a:ahLst/>
              <a:cxnLst>
                <a:cxn ang="0">
                  <a:pos x="T0" y="T1"/>
                </a:cxn>
                <a:cxn ang="0">
                  <a:pos x="T2" y="T3"/>
                </a:cxn>
                <a:cxn ang="0">
                  <a:pos x="T4" y="T5"/>
                </a:cxn>
                <a:cxn ang="0">
                  <a:pos x="T6" y="T7"/>
                </a:cxn>
                <a:cxn ang="0">
                  <a:pos x="T8" y="T9"/>
                </a:cxn>
              </a:cxnLst>
              <a:rect l="0" t="0" r="r" b="b"/>
              <a:pathLst>
                <a:path w="94" h="189">
                  <a:moveTo>
                    <a:pt x="2" y="0"/>
                  </a:moveTo>
                  <a:lnTo>
                    <a:pt x="0" y="0"/>
                  </a:lnTo>
                  <a:lnTo>
                    <a:pt x="94" y="189"/>
                  </a:lnTo>
                  <a:lnTo>
                    <a:pt x="94" y="189"/>
                  </a:lnTo>
                  <a:lnTo>
                    <a:pt x="2"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6" name="Freeform 141"/>
            <p:cNvSpPr>
              <a:spLocks/>
            </p:cNvSpPr>
            <p:nvPr/>
          </p:nvSpPr>
          <p:spPr bwMode="auto">
            <a:xfrm>
              <a:off x="3433638" y="5545406"/>
              <a:ext cx="222933" cy="448238"/>
            </a:xfrm>
            <a:custGeom>
              <a:avLst/>
              <a:gdLst>
                <a:gd name="T0" fmla="*/ 2 w 94"/>
                <a:gd name="T1" fmla="*/ 0 h 189"/>
                <a:gd name="T2" fmla="*/ 0 w 94"/>
                <a:gd name="T3" fmla="*/ 0 h 189"/>
                <a:gd name="T4" fmla="*/ 94 w 94"/>
                <a:gd name="T5" fmla="*/ 189 h 189"/>
                <a:gd name="T6" fmla="*/ 94 w 94"/>
                <a:gd name="T7" fmla="*/ 189 h 189"/>
                <a:gd name="T8" fmla="*/ 2 w 94"/>
                <a:gd name="T9" fmla="*/ 0 h 189"/>
              </a:gdLst>
              <a:ahLst/>
              <a:cxnLst>
                <a:cxn ang="0">
                  <a:pos x="T0" y="T1"/>
                </a:cxn>
                <a:cxn ang="0">
                  <a:pos x="T2" y="T3"/>
                </a:cxn>
                <a:cxn ang="0">
                  <a:pos x="T4" y="T5"/>
                </a:cxn>
                <a:cxn ang="0">
                  <a:pos x="T6" y="T7"/>
                </a:cxn>
                <a:cxn ang="0">
                  <a:pos x="T8" y="T9"/>
                </a:cxn>
              </a:cxnLst>
              <a:rect l="0" t="0" r="r" b="b"/>
              <a:pathLst>
                <a:path w="94" h="189">
                  <a:moveTo>
                    <a:pt x="2" y="0"/>
                  </a:moveTo>
                  <a:lnTo>
                    <a:pt x="0" y="0"/>
                  </a:lnTo>
                  <a:lnTo>
                    <a:pt x="94" y="189"/>
                  </a:lnTo>
                  <a:lnTo>
                    <a:pt x="94" y="189"/>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7" name="Freeform 142"/>
            <p:cNvSpPr>
              <a:spLocks/>
            </p:cNvSpPr>
            <p:nvPr/>
          </p:nvSpPr>
          <p:spPr bwMode="auto">
            <a:xfrm>
              <a:off x="3186988" y="5998388"/>
              <a:ext cx="33203" cy="569192"/>
            </a:xfrm>
            <a:custGeom>
              <a:avLst/>
              <a:gdLst>
                <a:gd name="T0" fmla="*/ 0 w 14"/>
                <a:gd name="T1" fmla="*/ 0 h 240"/>
                <a:gd name="T2" fmla="*/ 0 w 14"/>
                <a:gd name="T3" fmla="*/ 0 h 240"/>
                <a:gd name="T4" fmla="*/ 14 w 14"/>
                <a:gd name="T5" fmla="*/ 240 h 240"/>
                <a:gd name="T6" fmla="*/ 14 w 14"/>
                <a:gd name="T7" fmla="*/ 240 h 240"/>
                <a:gd name="T8" fmla="*/ 0 w 14"/>
                <a:gd name="T9" fmla="*/ 0 h 240"/>
              </a:gdLst>
              <a:ahLst/>
              <a:cxnLst>
                <a:cxn ang="0">
                  <a:pos x="T0" y="T1"/>
                </a:cxn>
                <a:cxn ang="0">
                  <a:pos x="T2" y="T3"/>
                </a:cxn>
                <a:cxn ang="0">
                  <a:pos x="T4" y="T5"/>
                </a:cxn>
                <a:cxn ang="0">
                  <a:pos x="T6" y="T7"/>
                </a:cxn>
                <a:cxn ang="0">
                  <a:pos x="T8" y="T9"/>
                </a:cxn>
              </a:cxnLst>
              <a:rect l="0" t="0" r="r" b="b"/>
              <a:pathLst>
                <a:path w="14" h="240">
                  <a:moveTo>
                    <a:pt x="0" y="0"/>
                  </a:moveTo>
                  <a:lnTo>
                    <a:pt x="0" y="0"/>
                  </a:lnTo>
                  <a:lnTo>
                    <a:pt x="14" y="240"/>
                  </a:lnTo>
                  <a:lnTo>
                    <a:pt x="14" y="240"/>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8" name="Freeform 143"/>
            <p:cNvSpPr>
              <a:spLocks/>
            </p:cNvSpPr>
            <p:nvPr/>
          </p:nvSpPr>
          <p:spPr bwMode="auto">
            <a:xfrm>
              <a:off x="3186988" y="5998388"/>
              <a:ext cx="33203" cy="569192"/>
            </a:xfrm>
            <a:custGeom>
              <a:avLst/>
              <a:gdLst>
                <a:gd name="T0" fmla="*/ 0 w 14"/>
                <a:gd name="T1" fmla="*/ 0 h 240"/>
                <a:gd name="T2" fmla="*/ 0 w 14"/>
                <a:gd name="T3" fmla="*/ 0 h 240"/>
                <a:gd name="T4" fmla="*/ 14 w 14"/>
                <a:gd name="T5" fmla="*/ 240 h 240"/>
                <a:gd name="T6" fmla="*/ 14 w 14"/>
                <a:gd name="T7" fmla="*/ 240 h 240"/>
                <a:gd name="T8" fmla="*/ 0 w 14"/>
                <a:gd name="T9" fmla="*/ 0 h 240"/>
              </a:gdLst>
              <a:ahLst/>
              <a:cxnLst>
                <a:cxn ang="0">
                  <a:pos x="T0" y="T1"/>
                </a:cxn>
                <a:cxn ang="0">
                  <a:pos x="T2" y="T3"/>
                </a:cxn>
                <a:cxn ang="0">
                  <a:pos x="T4" y="T5"/>
                </a:cxn>
                <a:cxn ang="0">
                  <a:pos x="T6" y="T7"/>
                </a:cxn>
                <a:cxn ang="0">
                  <a:pos x="T8" y="T9"/>
                </a:cxn>
              </a:cxnLst>
              <a:rect l="0" t="0" r="r" b="b"/>
              <a:pathLst>
                <a:path w="14" h="240">
                  <a:moveTo>
                    <a:pt x="0" y="0"/>
                  </a:moveTo>
                  <a:lnTo>
                    <a:pt x="0" y="0"/>
                  </a:lnTo>
                  <a:lnTo>
                    <a:pt x="14" y="240"/>
                  </a:lnTo>
                  <a:lnTo>
                    <a:pt x="14" y="24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9" name="Freeform 144"/>
            <p:cNvSpPr>
              <a:spLocks/>
            </p:cNvSpPr>
            <p:nvPr/>
          </p:nvSpPr>
          <p:spPr bwMode="auto">
            <a:xfrm>
              <a:off x="3111096" y="4535091"/>
              <a:ext cx="545475" cy="1463297"/>
            </a:xfrm>
            <a:custGeom>
              <a:avLst/>
              <a:gdLst>
                <a:gd name="T0" fmla="*/ 1 w 230"/>
                <a:gd name="T1" fmla="*/ 0 h 617"/>
                <a:gd name="T2" fmla="*/ 0 w 230"/>
                <a:gd name="T3" fmla="*/ 463 h 617"/>
                <a:gd name="T4" fmla="*/ 23 w 230"/>
                <a:gd name="T5" fmla="*/ 576 h 617"/>
                <a:gd name="T6" fmla="*/ 94 w 230"/>
                <a:gd name="T7" fmla="*/ 529 h 617"/>
                <a:gd name="T8" fmla="*/ 30 w 230"/>
                <a:gd name="T9" fmla="*/ 610 h 617"/>
                <a:gd name="T10" fmla="*/ 32 w 230"/>
                <a:gd name="T11" fmla="*/ 617 h 617"/>
                <a:gd name="T12" fmla="*/ 32 w 230"/>
                <a:gd name="T13" fmla="*/ 617 h 617"/>
                <a:gd name="T14" fmla="*/ 32 w 230"/>
                <a:gd name="T15" fmla="*/ 615 h 617"/>
                <a:gd name="T16" fmla="*/ 230 w 230"/>
                <a:gd name="T17" fmla="*/ 615 h 617"/>
                <a:gd name="T18" fmla="*/ 136 w 230"/>
                <a:gd name="T19" fmla="*/ 426 h 617"/>
                <a:gd name="T20" fmla="*/ 115 w 230"/>
                <a:gd name="T21" fmla="*/ 383 h 617"/>
                <a:gd name="T22" fmla="*/ 113 w 230"/>
                <a:gd name="T23" fmla="*/ 377 h 617"/>
                <a:gd name="T24" fmla="*/ 113 w 230"/>
                <a:gd name="T25" fmla="*/ 377 h 617"/>
                <a:gd name="T26" fmla="*/ 113 w 230"/>
                <a:gd name="T27" fmla="*/ 375 h 617"/>
                <a:gd name="T28" fmla="*/ 188 w 230"/>
                <a:gd name="T29" fmla="*/ 375 h 617"/>
                <a:gd name="T30" fmla="*/ 177 w 230"/>
                <a:gd name="T31" fmla="*/ 358 h 617"/>
                <a:gd name="T32" fmla="*/ 154 w 230"/>
                <a:gd name="T33" fmla="*/ 317 h 617"/>
                <a:gd name="T34" fmla="*/ 152 w 230"/>
                <a:gd name="T35" fmla="*/ 315 h 617"/>
                <a:gd name="T36" fmla="*/ 115 w 230"/>
                <a:gd name="T37" fmla="*/ 251 h 617"/>
                <a:gd name="T38" fmla="*/ 63 w 230"/>
                <a:gd name="T39" fmla="*/ 167 h 617"/>
                <a:gd name="T40" fmla="*/ 65 w 230"/>
                <a:gd name="T41" fmla="*/ 167 h 617"/>
                <a:gd name="T42" fmla="*/ 65 w 230"/>
                <a:gd name="T43" fmla="*/ 167 h 617"/>
                <a:gd name="T44" fmla="*/ 102 w 230"/>
                <a:gd name="T45" fmla="*/ 167 h 617"/>
                <a:gd name="T46" fmla="*/ 131 w 230"/>
                <a:gd name="T47" fmla="*/ 167 h 617"/>
                <a:gd name="T48" fmla="*/ 5 w 230"/>
                <a:gd name="T49" fmla="*/ 3 h 617"/>
                <a:gd name="T50" fmla="*/ 1 w 230"/>
                <a:gd name="T5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0" h="617">
                  <a:moveTo>
                    <a:pt x="1" y="0"/>
                  </a:moveTo>
                  <a:lnTo>
                    <a:pt x="0" y="463"/>
                  </a:lnTo>
                  <a:lnTo>
                    <a:pt x="23" y="576"/>
                  </a:lnTo>
                  <a:lnTo>
                    <a:pt x="94" y="529"/>
                  </a:lnTo>
                  <a:lnTo>
                    <a:pt x="30" y="610"/>
                  </a:lnTo>
                  <a:lnTo>
                    <a:pt x="32" y="617"/>
                  </a:lnTo>
                  <a:lnTo>
                    <a:pt x="32" y="617"/>
                  </a:lnTo>
                  <a:lnTo>
                    <a:pt x="32" y="615"/>
                  </a:lnTo>
                  <a:lnTo>
                    <a:pt x="230" y="615"/>
                  </a:lnTo>
                  <a:lnTo>
                    <a:pt x="136" y="426"/>
                  </a:lnTo>
                  <a:lnTo>
                    <a:pt x="115" y="383"/>
                  </a:lnTo>
                  <a:lnTo>
                    <a:pt x="113" y="377"/>
                  </a:lnTo>
                  <a:lnTo>
                    <a:pt x="113" y="377"/>
                  </a:lnTo>
                  <a:lnTo>
                    <a:pt x="113" y="375"/>
                  </a:lnTo>
                  <a:lnTo>
                    <a:pt x="188" y="375"/>
                  </a:lnTo>
                  <a:lnTo>
                    <a:pt x="177" y="358"/>
                  </a:lnTo>
                  <a:lnTo>
                    <a:pt x="154" y="317"/>
                  </a:lnTo>
                  <a:lnTo>
                    <a:pt x="152" y="315"/>
                  </a:lnTo>
                  <a:lnTo>
                    <a:pt x="115" y="251"/>
                  </a:lnTo>
                  <a:lnTo>
                    <a:pt x="63" y="167"/>
                  </a:lnTo>
                  <a:lnTo>
                    <a:pt x="65" y="167"/>
                  </a:lnTo>
                  <a:lnTo>
                    <a:pt x="65" y="167"/>
                  </a:lnTo>
                  <a:lnTo>
                    <a:pt x="102" y="167"/>
                  </a:lnTo>
                  <a:lnTo>
                    <a:pt x="131" y="167"/>
                  </a:lnTo>
                  <a:lnTo>
                    <a:pt x="5" y="3"/>
                  </a:lnTo>
                  <a:lnTo>
                    <a:pt x="1"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0" name="Freeform 145"/>
            <p:cNvSpPr>
              <a:spLocks/>
            </p:cNvSpPr>
            <p:nvPr/>
          </p:nvSpPr>
          <p:spPr bwMode="auto">
            <a:xfrm>
              <a:off x="3111096" y="4535091"/>
              <a:ext cx="545475" cy="1463297"/>
            </a:xfrm>
            <a:custGeom>
              <a:avLst/>
              <a:gdLst>
                <a:gd name="T0" fmla="*/ 1 w 230"/>
                <a:gd name="T1" fmla="*/ 0 h 617"/>
                <a:gd name="T2" fmla="*/ 0 w 230"/>
                <a:gd name="T3" fmla="*/ 463 h 617"/>
                <a:gd name="T4" fmla="*/ 23 w 230"/>
                <a:gd name="T5" fmla="*/ 576 h 617"/>
                <a:gd name="T6" fmla="*/ 94 w 230"/>
                <a:gd name="T7" fmla="*/ 529 h 617"/>
                <a:gd name="T8" fmla="*/ 30 w 230"/>
                <a:gd name="T9" fmla="*/ 610 h 617"/>
                <a:gd name="T10" fmla="*/ 32 w 230"/>
                <a:gd name="T11" fmla="*/ 617 h 617"/>
                <a:gd name="T12" fmla="*/ 32 w 230"/>
                <a:gd name="T13" fmla="*/ 617 h 617"/>
                <a:gd name="T14" fmla="*/ 32 w 230"/>
                <a:gd name="T15" fmla="*/ 615 h 617"/>
                <a:gd name="T16" fmla="*/ 230 w 230"/>
                <a:gd name="T17" fmla="*/ 615 h 617"/>
                <a:gd name="T18" fmla="*/ 136 w 230"/>
                <a:gd name="T19" fmla="*/ 426 h 617"/>
                <a:gd name="T20" fmla="*/ 115 w 230"/>
                <a:gd name="T21" fmla="*/ 383 h 617"/>
                <a:gd name="T22" fmla="*/ 113 w 230"/>
                <a:gd name="T23" fmla="*/ 377 h 617"/>
                <a:gd name="T24" fmla="*/ 113 w 230"/>
                <a:gd name="T25" fmla="*/ 377 h 617"/>
                <a:gd name="T26" fmla="*/ 113 w 230"/>
                <a:gd name="T27" fmla="*/ 375 h 617"/>
                <a:gd name="T28" fmla="*/ 188 w 230"/>
                <a:gd name="T29" fmla="*/ 375 h 617"/>
                <a:gd name="T30" fmla="*/ 177 w 230"/>
                <a:gd name="T31" fmla="*/ 358 h 617"/>
                <a:gd name="T32" fmla="*/ 154 w 230"/>
                <a:gd name="T33" fmla="*/ 317 h 617"/>
                <a:gd name="T34" fmla="*/ 152 w 230"/>
                <a:gd name="T35" fmla="*/ 315 h 617"/>
                <a:gd name="T36" fmla="*/ 115 w 230"/>
                <a:gd name="T37" fmla="*/ 251 h 617"/>
                <a:gd name="T38" fmla="*/ 63 w 230"/>
                <a:gd name="T39" fmla="*/ 167 h 617"/>
                <a:gd name="T40" fmla="*/ 65 w 230"/>
                <a:gd name="T41" fmla="*/ 167 h 617"/>
                <a:gd name="T42" fmla="*/ 65 w 230"/>
                <a:gd name="T43" fmla="*/ 167 h 617"/>
                <a:gd name="T44" fmla="*/ 102 w 230"/>
                <a:gd name="T45" fmla="*/ 167 h 617"/>
                <a:gd name="T46" fmla="*/ 131 w 230"/>
                <a:gd name="T47" fmla="*/ 167 h 617"/>
                <a:gd name="T48" fmla="*/ 5 w 230"/>
                <a:gd name="T49" fmla="*/ 3 h 617"/>
                <a:gd name="T50" fmla="*/ 1 w 230"/>
                <a:gd name="T5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0" h="617">
                  <a:moveTo>
                    <a:pt x="1" y="0"/>
                  </a:moveTo>
                  <a:lnTo>
                    <a:pt x="0" y="463"/>
                  </a:lnTo>
                  <a:lnTo>
                    <a:pt x="23" y="576"/>
                  </a:lnTo>
                  <a:lnTo>
                    <a:pt x="94" y="529"/>
                  </a:lnTo>
                  <a:lnTo>
                    <a:pt x="30" y="610"/>
                  </a:lnTo>
                  <a:lnTo>
                    <a:pt x="32" y="617"/>
                  </a:lnTo>
                  <a:lnTo>
                    <a:pt x="32" y="617"/>
                  </a:lnTo>
                  <a:lnTo>
                    <a:pt x="32" y="615"/>
                  </a:lnTo>
                  <a:lnTo>
                    <a:pt x="230" y="615"/>
                  </a:lnTo>
                  <a:lnTo>
                    <a:pt x="136" y="426"/>
                  </a:lnTo>
                  <a:lnTo>
                    <a:pt x="115" y="383"/>
                  </a:lnTo>
                  <a:lnTo>
                    <a:pt x="113" y="377"/>
                  </a:lnTo>
                  <a:lnTo>
                    <a:pt x="113" y="377"/>
                  </a:lnTo>
                  <a:lnTo>
                    <a:pt x="113" y="375"/>
                  </a:lnTo>
                  <a:lnTo>
                    <a:pt x="188" y="375"/>
                  </a:lnTo>
                  <a:lnTo>
                    <a:pt x="177" y="358"/>
                  </a:lnTo>
                  <a:lnTo>
                    <a:pt x="154" y="317"/>
                  </a:lnTo>
                  <a:lnTo>
                    <a:pt x="152" y="315"/>
                  </a:lnTo>
                  <a:lnTo>
                    <a:pt x="115" y="251"/>
                  </a:lnTo>
                  <a:lnTo>
                    <a:pt x="63" y="167"/>
                  </a:lnTo>
                  <a:lnTo>
                    <a:pt x="65" y="167"/>
                  </a:lnTo>
                  <a:lnTo>
                    <a:pt x="65" y="167"/>
                  </a:lnTo>
                  <a:lnTo>
                    <a:pt x="102" y="167"/>
                  </a:lnTo>
                  <a:lnTo>
                    <a:pt x="131" y="167"/>
                  </a:lnTo>
                  <a:lnTo>
                    <a:pt x="5" y="3"/>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1" name="Freeform 146"/>
            <p:cNvSpPr>
              <a:spLocks/>
            </p:cNvSpPr>
            <p:nvPr/>
          </p:nvSpPr>
          <p:spPr bwMode="auto">
            <a:xfrm>
              <a:off x="3111096" y="5633156"/>
              <a:ext cx="222933" cy="934423"/>
            </a:xfrm>
            <a:custGeom>
              <a:avLst/>
              <a:gdLst>
                <a:gd name="T0" fmla="*/ 0 w 94"/>
                <a:gd name="T1" fmla="*/ 0 h 394"/>
                <a:gd name="T2" fmla="*/ 0 w 94"/>
                <a:gd name="T3" fmla="*/ 394 h 394"/>
                <a:gd name="T4" fmla="*/ 46 w 94"/>
                <a:gd name="T5" fmla="*/ 394 h 394"/>
                <a:gd name="T6" fmla="*/ 32 w 94"/>
                <a:gd name="T7" fmla="*/ 154 h 394"/>
                <a:gd name="T8" fmla="*/ 30 w 94"/>
                <a:gd name="T9" fmla="*/ 147 h 394"/>
                <a:gd name="T10" fmla="*/ 94 w 94"/>
                <a:gd name="T11" fmla="*/ 66 h 394"/>
                <a:gd name="T12" fmla="*/ 23 w 94"/>
                <a:gd name="T13" fmla="*/ 113 h 394"/>
                <a:gd name="T14" fmla="*/ 0 w 94"/>
                <a:gd name="T15" fmla="*/ 0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94">
                  <a:moveTo>
                    <a:pt x="0" y="0"/>
                  </a:moveTo>
                  <a:lnTo>
                    <a:pt x="0" y="394"/>
                  </a:lnTo>
                  <a:lnTo>
                    <a:pt x="46" y="394"/>
                  </a:lnTo>
                  <a:lnTo>
                    <a:pt x="32" y="154"/>
                  </a:lnTo>
                  <a:lnTo>
                    <a:pt x="30" y="147"/>
                  </a:lnTo>
                  <a:lnTo>
                    <a:pt x="94" y="66"/>
                  </a:lnTo>
                  <a:lnTo>
                    <a:pt x="23" y="11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2" name="Freeform 147"/>
            <p:cNvSpPr>
              <a:spLocks/>
            </p:cNvSpPr>
            <p:nvPr/>
          </p:nvSpPr>
          <p:spPr bwMode="auto">
            <a:xfrm>
              <a:off x="3111096" y="5633156"/>
              <a:ext cx="222933" cy="934423"/>
            </a:xfrm>
            <a:custGeom>
              <a:avLst/>
              <a:gdLst>
                <a:gd name="T0" fmla="*/ 0 w 94"/>
                <a:gd name="T1" fmla="*/ 0 h 394"/>
                <a:gd name="T2" fmla="*/ 0 w 94"/>
                <a:gd name="T3" fmla="*/ 394 h 394"/>
                <a:gd name="T4" fmla="*/ 46 w 94"/>
                <a:gd name="T5" fmla="*/ 394 h 394"/>
                <a:gd name="T6" fmla="*/ 32 w 94"/>
                <a:gd name="T7" fmla="*/ 154 h 394"/>
                <a:gd name="T8" fmla="*/ 30 w 94"/>
                <a:gd name="T9" fmla="*/ 147 h 394"/>
                <a:gd name="T10" fmla="*/ 94 w 94"/>
                <a:gd name="T11" fmla="*/ 66 h 394"/>
                <a:gd name="T12" fmla="*/ 23 w 94"/>
                <a:gd name="T13" fmla="*/ 113 h 394"/>
                <a:gd name="T14" fmla="*/ 0 w 94"/>
                <a:gd name="T15" fmla="*/ 0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94">
                  <a:moveTo>
                    <a:pt x="0" y="0"/>
                  </a:moveTo>
                  <a:lnTo>
                    <a:pt x="0" y="394"/>
                  </a:lnTo>
                  <a:lnTo>
                    <a:pt x="46" y="394"/>
                  </a:lnTo>
                  <a:lnTo>
                    <a:pt x="32" y="154"/>
                  </a:lnTo>
                  <a:lnTo>
                    <a:pt x="30" y="147"/>
                  </a:lnTo>
                  <a:lnTo>
                    <a:pt x="94" y="66"/>
                  </a:lnTo>
                  <a:lnTo>
                    <a:pt x="23" y="11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3" name="Freeform 148"/>
            <p:cNvSpPr>
              <a:spLocks/>
            </p:cNvSpPr>
            <p:nvPr/>
          </p:nvSpPr>
          <p:spPr bwMode="auto">
            <a:xfrm>
              <a:off x="1261223" y="4651301"/>
              <a:ext cx="1121782" cy="1560534"/>
            </a:xfrm>
            <a:custGeom>
              <a:avLst/>
              <a:gdLst>
                <a:gd name="T0" fmla="*/ 235 w 473"/>
                <a:gd name="T1" fmla="*/ 0 h 658"/>
                <a:gd name="T2" fmla="*/ 0 w 473"/>
                <a:gd name="T3" fmla="*/ 658 h 658"/>
                <a:gd name="T4" fmla="*/ 232 w 473"/>
                <a:gd name="T5" fmla="*/ 658 h 658"/>
                <a:gd name="T6" fmla="*/ 241 w 473"/>
                <a:gd name="T7" fmla="*/ 658 h 658"/>
                <a:gd name="T8" fmla="*/ 473 w 473"/>
                <a:gd name="T9" fmla="*/ 658 h 658"/>
                <a:gd name="T10" fmla="*/ 235 w 473"/>
                <a:gd name="T11" fmla="*/ 0 h 658"/>
              </a:gdLst>
              <a:ahLst/>
              <a:cxnLst>
                <a:cxn ang="0">
                  <a:pos x="T0" y="T1"/>
                </a:cxn>
                <a:cxn ang="0">
                  <a:pos x="T2" y="T3"/>
                </a:cxn>
                <a:cxn ang="0">
                  <a:pos x="T4" y="T5"/>
                </a:cxn>
                <a:cxn ang="0">
                  <a:pos x="T6" y="T7"/>
                </a:cxn>
                <a:cxn ang="0">
                  <a:pos x="T8" y="T9"/>
                </a:cxn>
                <a:cxn ang="0">
                  <a:pos x="T10" y="T11"/>
                </a:cxn>
              </a:cxnLst>
              <a:rect l="0" t="0" r="r" b="b"/>
              <a:pathLst>
                <a:path w="473" h="658">
                  <a:moveTo>
                    <a:pt x="235" y="0"/>
                  </a:moveTo>
                  <a:lnTo>
                    <a:pt x="0" y="658"/>
                  </a:lnTo>
                  <a:lnTo>
                    <a:pt x="232" y="658"/>
                  </a:lnTo>
                  <a:lnTo>
                    <a:pt x="241" y="658"/>
                  </a:lnTo>
                  <a:lnTo>
                    <a:pt x="473" y="658"/>
                  </a:lnTo>
                  <a:lnTo>
                    <a:pt x="235"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4" name="Freeform 149"/>
            <p:cNvSpPr>
              <a:spLocks/>
            </p:cNvSpPr>
            <p:nvPr/>
          </p:nvSpPr>
          <p:spPr bwMode="auto">
            <a:xfrm>
              <a:off x="1261223" y="4651301"/>
              <a:ext cx="1121782" cy="1560534"/>
            </a:xfrm>
            <a:custGeom>
              <a:avLst/>
              <a:gdLst>
                <a:gd name="T0" fmla="*/ 235 w 473"/>
                <a:gd name="T1" fmla="*/ 0 h 658"/>
                <a:gd name="T2" fmla="*/ 0 w 473"/>
                <a:gd name="T3" fmla="*/ 658 h 658"/>
                <a:gd name="T4" fmla="*/ 232 w 473"/>
                <a:gd name="T5" fmla="*/ 658 h 658"/>
                <a:gd name="T6" fmla="*/ 241 w 473"/>
                <a:gd name="T7" fmla="*/ 658 h 658"/>
                <a:gd name="T8" fmla="*/ 473 w 473"/>
                <a:gd name="T9" fmla="*/ 658 h 658"/>
                <a:gd name="T10" fmla="*/ 235 w 473"/>
                <a:gd name="T11" fmla="*/ 0 h 658"/>
              </a:gdLst>
              <a:ahLst/>
              <a:cxnLst>
                <a:cxn ang="0">
                  <a:pos x="T0" y="T1"/>
                </a:cxn>
                <a:cxn ang="0">
                  <a:pos x="T2" y="T3"/>
                </a:cxn>
                <a:cxn ang="0">
                  <a:pos x="T4" y="T5"/>
                </a:cxn>
                <a:cxn ang="0">
                  <a:pos x="T6" y="T7"/>
                </a:cxn>
                <a:cxn ang="0">
                  <a:pos x="T8" y="T9"/>
                </a:cxn>
                <a:cxn ang="0">
                  <a:pos x="T10" y="T11"/>
                </a:cxn>
              </a:cxnLst>
              <a:rect l="0" t="0" r="r" b="b"/>
              <a:pathLst>
                <a:path w="473" h="658">
                  <a:moveTo>
                    <a:pt x="235" y="0"/>
                  </a:moveTo>
                  <a:lnTo>
                    <a:pt x="0" y="658"/>
                  </a:lnTo>
                  <a:lnTo>
                    <a:pt x="232" y="658"/>
                  </a:lnTo>
                  <a:lnTo>
                    <a:pt x="241" y="658"/>
                  </a:lnTo>
                  <a:lnTo>
                    <a:pt x="473" y="658"/>
                  </a:lnTo>
                  <a:lnTo>
                    <a:pt x="2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5" name="Freeform 150"/>
            <p:cNvSpPr>
              <a:spLocks/>
            </p:cNvSpPr>
            <p:nvPr/>
          </p:nvSpPr>
          <p:spPr bwMode="auto">
            <a:xfrm>
              <a:off x="1289683" y="4672645"/>
              <a:ext cx="1064863" cy="1273566"/>
            </a:xfrm>
            <a:custGeom>
              <a:avLst/>
              <a:gdLst>
                <a:gd name="T0" fmla="*/ 223 w 449"/>
                <a:gd name="T1" fmla="*/ 0 h 537"/>
                <a:gd name="T2" fmla="*/ 0 w 449"/>
                <a:gd name="T3" fmla="*/ 537 h 537"/>
                <a:gd name="T4" fmla="*/ 220 w 449"/>
                <a:gd name="T5" fmla="*/ 537 h 537"/>
                <a:gd name="T6" fmla="*/ 229 w 449"/>
                <a:gd name="T7" fmla="*/ 537 h 537"/>
                <a:gd name="T8" fmla="*/ 449 w 449"/>
                <a:gd name="T9" fmla="*/ 537 h 537"/>
                <a:gd name="T10" fmla="*/ 223 w 449"/>
                <a:gd name="T11" fmla="*/ 0 h 537"/>
              </a:gdLst>
              <a:ahLst/>
              <a:cxnLst>
                <a:cxn ang="0">
                  <a:pos x="T0" y="T1"/>
                </a:cxn>
                <a:cxn ang="0">
                  <a:pos x="T2" y="T3"/>
                </a:cxn>
                <a:cxn ang="0">
                  <a:pos x="T4" y="T5"/>
                </a:cxn>
                <a:cxn ang="0">
                  <a:pos x="T6" y="T7"/>
                </a:cxn>
                <a:cxn ang="0">
                  <a:pos x="T8" y="T9"/>
                </a:cxn>
                <a:cxn ang="0">
                  <a:pos x="T10" y="T11"/>
                </a:cxn>
              </a:cxnLst>
              <a:rect l="0" t="0" r="r" b="b"/>
              <a:pathLst>
                <a:path w="449" h="537">
                  <a:moveTo>
                    <a:pt x="223" y="0"/>
                  </a:moveTo>
                  <a:lnTo>
                    <a:pt x="0" y="537"/>
                  </a:lnTo>
                  <a:lnTo>
                    <a:pt x="220" y="537"/>
                  </a:lnTo>
                  <a:lnTo>
                    <a:pt x="229" y="537"/>
                  </a:lnTo>
                  <a:lnTo>
                    <a:pt x="449" y="537"/>
                  </a:lnTo>
                  <a:lnTo>
                    <a:pt x="223"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6" name="Freeform 151"/>
            <p:cNvSpPr>
              <a:spLocks/>
            </p:cNvSpPr>
            <p:nvPr/>
          </p:nvSpPr>
          <p:spPr bwMode="auto">
            <a:xfrm>
              <a:off x="1289683" y="4672645"/>
              <a:ext cx="1064863" cy="1273566"/>
            </a:xfrm>
            <a:custGeom>
              <a:avLst/>
              <a:gdLst>
                <a:gd name="T0" fmla="*/ 223 w 449"/>
                <a:gd name="T1" fmla="*/ 0 h 537"/>
                <a:gd name="T2" fmla="*/ 0 w 449"/>
                <a:gd name="T3" fmla="*/ 537 h 537"/>
                <a:gd name="T4" fmla="*/ 220 w 449"/>
                <a:gd name="T5" fmla="*/ 537 h 537"/>
                <a:gd name="T6" fmla="*/ 229 w 449"/>
                <a:gd name="T7" fmla="*/ 537 h 537"/>
                <a:gd name="T8" fmla="*/ 449 w 449"/>
                <a:gd name="T9" fmla="*/ 537 h 537"/>
                <a:gd name="T10" fmla="*/ 223 w 449"/>
                <a:gd name="T11" fmla="*/ 0 h 537"/>
              </a:gdLst>
              <a:ahLst/>
              <a:cxnLst>
                <a:cxn ang="0">
                  <a:pos x="T0" y="T1"/>
                </a:cxn>
                <a:cxn ang="0">
                  <a:pos x="T2" y="T3"/>
                </a:cxn>
                <a:cxn ang="0">
                  <a:pos x="T4" y="T5"/>
                </a:cxn>
                <a:cxn ang="0">
                  <a:pos x="T6" y="T7"/>
                </a:cxn>
                <a:cxn ang="0">
                  <a:pos x="T8" y="T9"/>
                </a:cxn>
                <a:cxn ang="0">
                  <a:pos x="T10" y="T11"/>
                </a:cxn>
              </a:cxnLst>
              <a:rect l="0" t="0" r="r" b="b"/>
              <a:pathLst>
                <a:path w="449" h="537">
                  <a:moveTo>
                    <a:pt x="223" y="0"/>
                  </a:moveTo>
                  <a:lnTo>
                    <a:pt x="0" y="537"/>
                  </a:lnTo>
                  <a:lnTo>
                    <a:pt x="220" y="537"/>
                  </a:lnTo>
                  <a:lnTo>
                    <a:pt x="229" y="537"/>
                  </a:lnTo>
                  <a:lnTo>
                    <a:pt x="449" y="537"/>
                  </a:lnTo>
                  <a:lnTo>
                    <a:pt x="2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7" name="Freeform 152"/>
            <p:cNvSpPr>
              <a:spLocks/>
            </p:cNvSpPr>
            <p:nvPr/>
          </p:nvSpPr>
          <p:spPr bwMode="auto">
            <a:xfrm>
              <a:off x="1344230" y="4677389"/>
              <a:ext cx="951024" cy="1000829"/>
            </a:xfrm>
            <a:custGeom>
              <a:avLst/>
              <a:gdLst>
                <a:gd name="T0" fmla="*/ 200 w 401"/>
                <a:gd name="T1" fmla="*/ 0 h 422"/>
                <a:gd name="T2" fmla="*/ 0 w 401"/>
                <a:gd name="T3" fmla="*/ 422 h 422"/>
                <a:gd name="T4" fmla="*/ 197 w 401"/>
                <a:gd name="T5" fmla="*/ 422 h 422"/>
                <a:gd name="T6" fmla="*/ 206 w 401"/>
                <a:gd name="T7" fmla="*/ 422 h 422"/>
                <a:gd name="T8" fmla="*/ 401 w 401"/>
                <a:gd name="T9" fmla="*/ 422 h 422"/>
                <a:gd name="T10" fmla="*/ 200 w 401"/>
                <a:gd name="T11" fmla="*/ 0 h 422"/>
              </a:gdLst>
              <a:ahLst/>
              <a:cxnLst>
                <a:cxn ang="0">
                  <a:pos x="T0" y="T1"/>
                </a:cxn>
                <a:cxn ang="0">
                  <a:pos x="T2" y="T3"/>
                </a:cxn>
                <a:cxn ang="0">
                  <a:pos x="T4" y="T5"/>
                </a:cxn>
                <a:cxn ang="0">
                  <a:pos x="T6" y="T7"/>
                </a:cxn>
                <a:cxn ang="0">
                  <a:pos x="T8" y="T9"/>
                </a:cxn>
                <a:cxn ang="0">
                  <a:pos x="T10" y="T11"/>
                </a:cxn>
              </a:cxnLst>
              <a:rect l="0" t="0" r="r" b="b"/>
              <a:pathLst>
                <a:path w="401" h="422">
                  <a:moveTo>
                    <a:pt x="200" y="0"/>
                  </a:moveTo>
                  <a:lnTo>
                    <a:pt x="0" y="422"/>
                  </a:lnTo>
                  <a:lnTo>
                    <a:pt x="197" y="422"/>
                  </a:lnTo>
                  <a:lnTo>
                    <a:pt x="206" y="422"/>
                  </a:lnTo>
                  <a:lnTo>
                    <a:pt x="401" y="422"/>
                  </a:lnTo>
                  <a:lnTo>
                    <a:pt x="200"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8" name="Freeform 153"/>
            <p:cNvSpPr>
              <a:spLocks/>
            </p:cNvSpPr>
            <p:nvPr/>
          </p:nvSpPr>
          <p:spPr bwMode="auto">
            <a:xfrm>
              <a:off x="1344230" y="4677389"/>
              <a:ext cx="951024" cy="1000829"/>
            </a:xfrm>
            <a:custGeom>
              <a:avLst/>
              <a:gdLst>
                <a:gd name="T0" fmla="*/ 200 w 401"/>
                <a:gd name="T1" fmla="*/ 0 h 422"/>
                <a:gd name="T2" fmla="*/ 0 w 401"/>
                <a:gd name="T3" fmla="*/ 422 h 422"/>
                <a:gd name="T4" fmla="*/ 197 w 401"/>
                <a:gd name="T5" fmla="*/ 422 h 422"/>
                <a:gd name="T6" fmla="*/ 206 w 401"/>
                <a:gd name="T7" fmla="*/ 422 h 422"/>
                <a:gd name="T8" fmla="*/ 401 w 401"/>
                <a:gd name="T9" fmla="*/ 422 h 422"/>
                <a:gd name="T10" fmla="*/ 200 w 401"/>
                <a:gd name="T11" fmla="*/ 0 h 422"/>
              </a:gdLst>
              <a:ahLst/>
              <a:cxnLst>
                <a:cxn ang="0">
                  <a:pos x="T0" y="T1"/>
                </a:cxn>
                <a:cxn ang="0">
                  <a:pos x="T2" y="T3"/>
                </a:cxn>
                <a:cxn ang="0">
                  <a:pos x="T4" y="T5"/>
                </a:cxn>
                <a:cxn ang="0">
                  <a:pos x="T6" y="T7"/>
                </a:cxn>
                <a:cxn ang="0">
                  <a:pos x="T8" y="T9"/>
                </a:cxn>
                <a:cxn ang="0">
                  <a:pos x="T10" y="T11"/>
                </a:cxn>
              </a:cxnLst>
              <a:rect l="0" t="0" r="r" b="b"/>
              <a:pathLst>
                <a:path w="401" h="422">
                  <a:moveTo>
                    <a:pt x="200" y="0"/>
                  </a:moveTo>
                  <a:lnTo>
                    <a:pt x="0" y="422"/>
                  </a:lnTo>
                  <a:lnTo>
                    <a:pt x="197" y="422"/>
                  </a:lnTo>
                  <a:lnTo>
                    <a:pt x="206" y="422"/>
                  </a:lnTo>
                  <a:lnTo>
                    <a:pt x="401" y="422"/>
                  </a:lnTo>
                  <a:lnTo>
                    <a:pt x="2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9" name="Freeform 154"/>
            <p:cNvSpPr>
              <a:spLocks/>
            </p:cNvSpPr>
            <p:nvPr/>
          </p:nvSpPr>
          <p:spPr bwMode="auto">
            <a:xfrm>
              <a:off x="1415379" y="4658416"/>
              <a:ext cx="808726" cy="680658"/>
            </a:xfrm>
            <a:custGeom>
              <a:avLst/>
              <a:gdLst>
                <a:gd name="T0" fmla="*/ 170 w 341"/>
                <a:gd name="T1" fmla="*/ 0 h 287"/>
                <a:gd name="T2" fmla="*/ 0 w 341"/>
                <a:gd name="T3" fmla="*/ 287 h 287"/>
                <a:gd name="T4" fmla="*/ 167 w 341"/>
                <a:gd name="T5" fmla="*/ 287 h 287"/>
                <a:gd name="T6" fmla="*/ 176 w 341"/>
                <a:gd name="T7" fmla="*/ 287 h 287"/>
                <a:gd name="T8" fmla="*/ 341 w 341"/>
                <a:gd name="T9" fmla="*/ 287 h 287"/>
                <a:gd name="T10" fmla="*/ 170 w 341"/>
                <a:gd name="T11" fmla="*/ 0 h 287"/>
              </a:gdLst>
              <a:ahLst/>
              <a:cxnLst>
                <a:cxn ang="0">
                  <a:pos x="T0" y="T1"/>
                </a:cxn>
                <a:cxn ang="0">
                  <a:pos x="T2" y="T3"/>
                </a:cxn>
                <a:cxn ang="0">
                  <a:pos x="T4" y="T5"/>
                </a:cxn>
                <a:cxn ang="0">
                  <a:pos x="T6" y="T7"/>
                </a:cxn>
                <a:cxn ang="0">
                  <a:pos x="T8" y="T9"/>
                </a:cxn>
                <a:cxn ang="0">
                  <a:pos x="T10" y="T11"/>
                </a:cxn>
              </a:cxnLst>
              <a:rect l="0" t="0" r="r" b="b"/>
              <a:pathLst>
                <a:path w="341" h="287">
                  <a:moveTo>
                    <a:pt x="170" y="0"/>
                  </a:moveTo>
                  <a:lnTo>
                    <a:pt x="0" y="287"/>
                  </a:lnTo>
                  <a:lnTo>
                    <a:pt x="167" y="287"/>
                  </a:lnTo>
                  <a:lnTo>
                    <a:pt x="176" y="287"/>
                  </a:lnTo>
                  <a:lnTo>
                    <a:pt x="341" y="287"/>
                  </a:lnTo>
                  <a:lnTo>
                    <a:pt x="170"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0" name="Freeform 155"/>
            <p:cNvSpPr>
              <a:spLocks/>
            </p:cNvSpPr>
            <p:nvPr/>
          </p:nvSpPr>
          <p:spPr bwMode="auto">
            <a:xfrm>
              <a:off x="1415379" y="4658416"/>
              <a:ext cx="808726" cy="680658"/>
            </a:xfrm>
            <a:custGeom>
              <a:avLst/>
              <a:gdLst>
                <a:gd name="T0" fmla="*/ 170 w 341"/>
                <a:gd name="T1" fmla="*/ 0 h 287"/>
                <a:gd name="T2" fmla="*/ 0 w 341"/>
                <a:gd name="T3" fmla="*/ 287 h 287"/>
                <a:gd name="T4" fmla="*/ 167 w 341"/>
                <a:gd name="T5" fmla="*/ 287 h 287"/>
                <a:gd name="T6" fmla="*/ 176 w 341"/>
                <a:gd name="T7" fmla="*/ 287 h 287"/>
                <a:gd name="T8" fmla="*/ 341 w 341"/>
                <a:gd name="T9" fmla="*/ 287 h 287"/>
                <a:gd name="T10" fmla="*/ 170 w 341"/>
                <a:gd name="T11" fmla="*/ 0 h 287"/>
              </a:gdLst>
              <a:ahLst/>
              <a:cxnLst>
                <a:cxn ang="0">
                  <a:pos x="T0" y="T1"/>
                </a:cxn>
                <a:cxn ang="0">
                  <a:pos x="T2" y="T3"/>
                </a:cxn>
                <a:cxn ang="0">
                  <a:pos x="T4" y="T5"/>
                </a:cxn>
                <a:cxn ang="0">
                  <a:pos x="T6" y="T7"/>
                </a:cxn>
                <a:cxn ang="0">
                  <a:pos x="T8" y="T9"/>
                </a:cxn>
                <a:cxn ang="0">
                  <a:pos x="T10" y="T11"/>
                </a:cxn>
              </a:cxnLst>
              <a:rect l="0" t="0" r="r" b="b"/>
              <a:pathLst>
                <a:path w="341" h="287">
                  <a:moveTo>
                    <a:pt x="170" y="0"/>
                  </a:moveTo>
                  <a:lnTo>
                    <a:pt x="0" y="287"/>
                  </a:lnTo>
                  <a:lnTo>
                    <a:pt x="167" y="287"/>
                  </a:lnTo>
                  <a:lnTo>
                    <a:pt x="176" y="287"/>
                  </a:lnTo>
                  <a:lnTo>
                    <a:pt x="341" y="287"/>
                  </a:lnTo>
                  <a:lnTo>
                    <a:pt x="1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1" name="Freeform 156"/>
            <p:cNvSpPr>
              <a:spLocks/>
            </p:cNvSpPr>
            <p:nvPr/>
          </p:nvSpPr>
          <p:spPr bwMode="auto">
            <a:xfrm>
              <a:off x="1545819" y="5272668"/>
              <a:ext cx="550219" cy="1223762"/>
            </a:xfrm>
            <a:custGeom>
              <a:avLst/>
              <a:gdLst>
                <a:gd name="T0" fmla="*/ 232 w 232"/>
                <a:gd name="T1" fmla="*/ 317 h 516"/>
                <a:gd name="T2" fmla="*/ 140 w 232"/>
                <a:gd name="T3" fmla="*/ 349 h 516"/>
                <a:gd name="T4" fmla="*/ 135 w 232"/>
                <a:gd name="T5" fmla="*/ 280 h 516"/>
                <a:gd name="T6" fmla="*/ 202 w 232"/>
                <a:gd name="T7" fmla="*/ 227 h 516"/>
                <a:gd name="T8" fmla="*/ 133 w 232"/>
                <a:gd name="T9" fmla="*/ 252 h 516"/>
                <a:gd name="T10" fmla="*/ 130 w 232"/>
                <a:gd name="T11" fmla="*/ 184 h 516"/>
                <a:gd name="T12" fmla="*/ 177 w 232"/>
                <a:gd name="T13" fmla="*/ 145 h 516"/>
                <a:gd name="T14" fmla="*/ 128 w 232"/>
                <a:gd name="T15" fmla="*/ 162 h 516"/>
                <a:gd name="T16" fmla="*/ 115 w 232"/>
                <a:gd name="T17" fmla="*/ 0 h 516"/>
                <a:gd name="T18" fmla="*/ 105 w 232"/>
                <a:gd name="T19" fmla="*/ 162 h 516"/>
                <a:gd name="T20" fmla="*/ 55 w 232"/>
                <a:gd name="T21" fmla="*/ 145 h 516"/>
                <a:gd name="T22" fmla="*/ 103 w 232"/>
                <a:gd name="T23" fmla="*/ 184 h 516"/>
                <a:gd name="T24" fmla="*/ 98 w 232"/>
                <a:gd name="T25" fmla="*/ 252 h 516"/>
                <a:gd name="T26" fmla="*/ 30 w 232"/>
                <a:gd name="T27" fmla="*/ 227 h 516"/>
                <a:gd name="T28" fmla="*/ 96 w 232"/>
                <a:gd name="T29" fmla="*/ 280 h 516"/>
                <a:gd name="T30" fmla="*/ 92 w 232"/>
                <a:gd name="T31" fmla="*/ 349 h 516"/>
                <a:gd name="T32" fmla="*/ 0 w 232"/>
                <a:gd name="T33" fmla="*/ 317 h 516"/>
                <a:gd name="T34" fmla="*/ 89 w 232"/>
                <a:gd name="T35" fmla="*/ 389 h 516"/>
                <a:gd name="T36" fmla="*/ 80 w 232"/>
                <a:gd name="T37" fmla="*/ 516 h 516"/>
                <a:gd name="T38" fmla="*/ 153 w 232"/>
                <a:gd name="T39" fmla="*/ 516 h 516"/>
                <a:gd name="T40" fmla="*/ 144 w 232"/>
                <a:gd name="T41" fmla="*/ 389 h 516"/>
                <a:gd name="T42" fmla="*/ 232 w 232"/>
                <a:gd name="T43" fmla="*/ 317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516">
                  <a:moveTo>
                    <a:pt x="232" y="317"/>
                  </a:moveTo>
                  <a:lnTo>
                    <a:pt x="140" y="349"/>
                  </a:lnTo>
                  <a:lnTo>
                    <a:pt x="135" y="280"/>
                  </a:lnTo>
                  <a:lnTo>
                    <a:pt x="202" y="227"/>
                  </a:lnTo>
                  <a:lnTo>
                    <a:pt x="133" y="252"/>
                  </a:lnTo>
                  <a:lnTo>
                    <a:pt x="130" y="184"/>
                  </a:lnTo>
                  <a:lnTo>
                    <a:pt x="177" y="145"/>
                  </a:lnTo>
                  <a:lnTo>
                    <a:pt x="128" y="162"/>
                  </a:lnTo>
                  <a:lnTo>
                    <a:pt x="115" y="0"/>
                  </a:lnTo>
                  <a:lnTo>
                    <a:pt x="105" y="162"/>
                  </a:lnTo>
                  <a:lnTo>
                    <a:pt x="55" y="145"/>
                  </a:lnTo>
                  <a:lnTo>
                    <a:pt x="103" y="184"/>
                  </a:lnTo>
                  <a:lnTo>
                    <a:pt x="98" y="252"/>
                  </a:lnTo>
                  <a:lnTo>
                    <a:pt x="30" y="227"/>
                  </a:lnTo>
                  <a:lnTo>
                    <a:pt x="96" y="280"/>
                  </a:lnTo>
                  <a:lnTo>
                    <a:pt x="92" y="349"/>
                  </a:lnTo>
                  <a:lnTo>
                    <a:pt x="0" y="317"/>
                  </a:lnTo>
                  <a:lnTo>
                    <a:pt x="89" y="389"/>
                  </a:lnTo>
                  <a:lnTo>
                    <a:pt x="80" y="516"/>
                  </a:lnTo>
                  <a:lnTo>
                    <a:pt x="153" y="516"/>
                  </a:lnTo>
                  <a:lnTo>
                    <a:pt x="144" y="389"/>
                  </a:lnTo>
                  <a:lnTo>
                    <a:pt x="232" y="31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2" name="Freeform 157"/>
            <p:cNvSpPr>
              <a:spLocks/>
            </p:cNvSpPr>
            <p:nvPr/>
          </p:nvSpPr>
          <p:spPr bwMode="auto">
            <a:xfrm>
              <a:off x="1545819" y="5272668"/>
              <a:ext cx="550219" cy="1223762"/>
            </a:xfrm>
            <a:custGeom>
              <a:avLst/>
              <a:gdLst>
                <a:gd name="T0" fmla="*/ 232 w 232"/>
                <a:gd name="T1" fmla="*/ 317 h 516"/>
                <a:gd name="T2" fmla="*/ 140 w 232"/>
                <a:gd name="T3" fmla="*/ 349 h 516"/>
                <a:gd name="T4" fmla="*/ 135 w 232"/>
                <a:gd name="T5" fmla="*/ 280 h 516"/>
                <a:gd name="T6" fmla="*/ 202 w 232"/>
                <a:gd name="T7" fmla="*/ 227 h 516"/>
                <a:gd name="T8" fmla="*/ 133 w 232"/>
                <a:gd name="T9" fmla="*/ 252 h 516"/>
                <a:gd name="T10" fmla="*/ 130 w 232"/>
                <a:gd name="T11" fmla="*/ 184 h 516"/>
                <a:gd name="T12" fmla="*/ 177 w 232"/>
                <a:gd name="T13" fmla="*/ 145 h 516"/>
                <a:gd name="T14" fmla="*/ 128 w 232"/>
                <a:gd name="T15" fmla="*/ 162 h 516"/>
                <a:gd name="T16" fmla="*/ 115 w 232"/>
                <a:gd name="T17" fmla="*/ 0 h 516"/>
                <a:gd name="T18" fmla="*/ 105 w 232"/>
                <a:gd name="T19" fmla="*/ 162 h 516"/>
                <a:gd name="T20" fmla="*/ 55 w 232"/>
                <a:gd name="T21" fmla="*/ 145 h 516"/>
                <a:gd name="T22" fmla="*/ 103 w 232"/>
                <a:gd name="T23" fmla="*/ 184 h 516"/>
                <a:gd name="T24" fmla="*/ 98 w 232"/>
                <a:gd name="T25" fmla="*/ 252 h 516"/>
                <a:gd name="T26" fmla="*/ 30 w 232"/>
                <a:gd name="T27" fmla="*/ 227 h 516"/>
                <a:gd name="T28" fmla="*/ 96 w 232"/>
                <a:gd name="T29" fmla="*/ 280 h 516"/>
                <a:gd name="T30" fmla="*/ 92 w 232"/>
                <a:gd name="T31" fmla="*/ 349 h 516"/>
                <a:gd name="T32" fmla="*/ 0 w 232"/>
                <a:gd name="T33" fmla="*/ 317 h 516"/>
                <a:gd name="T34" fmla="*/ 89 w 232"/>
                <a:gd name="T35" fmla="*/ 389 h 516"/>
                <a:gd name="T36" fmla="*/ 80 w 232"/>
                <a:gd name="T37" fmla="*/ 516 h 516"/>
                <a:gd name="T38" fmla="*/ 153 w 232"/>
                <a:gd name="T39" fmla="*/ 516 h 516"/>
                <a:gd name="T40" fmla="*/ 144 w 232"/>
                <a:gd name="T41" fmla="*/ 389 h 516"/>
                <a:gd name="T42" fmla="*/ 232 w 232"/>
                <a:gd name="T43" fmla="*/ 317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516">
                  <a:moveTo>
                    <a:pt x="232" y="317"/>
                  </a:moveTo>
                  <a:lnTo>
                    <a:pt x="140" y="349"/>
                  </a:lnTo>
                  <a:lnTo>
                    <a:pt x="135" y="280"/>
                  </a:lnTo>
                  <a:lnTo>
                    <a:pt x="202" y="227"/>
                  </a:lnTo>
                  <a:lnTo>
                    <a:pt x="133" y="252"/>
                  </a:lnTo>
                  <a:lnTo>
                    <a:pt x="130" y="184"/>
                  </a:lnTo>
                  <a:lnTo>
                    <a:pt x="177" y="145"/>
                  </a:lnTo>
                  <a:lnTo>
                    <a:pt x="128" y="162"/>
                  </a:lnTo>
                  <a:lnTo>
                    <a:pt x="115" y="0"/>
                  </a:lnTo>
                  <a:lnTo>
                    <a:pt x="105" y="162"/>
                  </a:lnTo>
                  <a:lnTo>
                    <a:pt x="55" y="145"/>
                  </a:lnTo>
                  <a:lnTo>
                    <a:pt x="103" y="184"/>
                  </a:lnTo>
                  <a:lnTo>
                    <a:pt x="98" y="252"/>
                  </a:lnTo>
                  <a:lnTo>
                    <a:pt x="30" y="227"/>
                  </a:lnTo>
                  <a:lnTo>
                    <a:pt x="96" y="280"/>
                  </a:lnTo>
                  <a:lnTo>
                    <a:pt x="92" y="349"/>
                  </a:lnTo>
                  <a:lnTo>
                    <a:pt x="0" y="317"/>
                  </a:lnTo>
                  <a:lnTo>
                    <a:pt x="89" y="389"/>
                  </a:lnTo>
                  <a:lnTo>
                    <a:pt x="80" y="516"/>
                  </a:lnTo>
                  <a:lnTo>
                    <a:pt x="153" y="516"/>
                  </a:lnTo>
                  <a:lnTo>
                    <a:pt x="144" y="389"/>
                  </a:lnTo>
                  <a:lnTo>
                    <a:pt x="232" y="3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3" name="Freeform 158"/>
            <p:cNvSpPr>
              <a:spLocks noEditPoints="1"/>
            </p:cNvSpPr>
            <p:nvPr/>
          </p:nvSpPr>
          <p:spPr bwMode="auto">
            <a:xfrm>
              <a:off x="1818557" y="4646557"/>
              <a:ext cx="384204" cy="832443"/>
            </a:xfrm>
            <a:custGeom>
              <a:avLst/>
              <a:gdLst>
                <a:gd name="T0" fmla="*/ 158 w 162"/>
                <a:gd name="T1" fmla="*/ 345 h 351"/>
                <a:gd name="T2" fmla="*/ 158 w 162"/>
                <a:gd name="T3" fmla="*/ 345 h 351"/>
                <a:gd name="T4" fmla="*/ 162 w 162"/>
                <a:gd name="T5" fmla="*/ 351 h 351"/>
                <a:gd name="T6" fmla="*/ 162 w 162"/>
                <a:gd name="T7" fmla="*/ 351 h 351"/>
                <a:gd name="T8" fmla="*/ 158 w 162"/>
                <a:gd name="T9" fmla="*/ 345 h 351"/>
                <a:gd name="T10" fmla="*/ 0 w 162"/>
                <a:gd name="T11" fmla="*/ 0 h 351"/>
                <a:gd name="T12" fmla="*/ 0 w 162"/>
                <a:gd name="T13" fmla="*/ 2 h 351"/>
                <a:gd name="T14" fmla="*/ 0 w 162"/>
                <a:gd name="T15" fmla="*/ 3 h 351"/>
                <a:gd name="T16" fmla="*/ 0 w 162"/>
                <a:gd name="T17" fmla="*/ 2 h 351"/>
                <a:gd name="T18" fmla="*/ 2 w 162"/>
                <a:gd name="T19" fmla="*/ 9 h 351"/>
                <a:gd name="T20" fmla="*/ 4 w 162"/>
                <a:gd name="T21" fmla="*/ 11 h 351"/>
                <a:gd name="T22" fmla="*/ 0 w 162"/>
                <a:gd name="T23"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351">
                  <a:moveTo>
                    <a:pt x="158" y="345"/>
                  </a:moveTo>
                  <a:lnTo>
                    <a:pt x="158" y="345"/>
                  </a:lnTo>
                  <a:lnTo>
                    <a:pt x="162" y="351"/>
                  </a:lnTo>
                  <a:lnTo>
                    <a:pt x="162" y="351"/>
                  </a:lnTo>
                  <a:lnTo>
                    <a:pt x="158" y="345"/>
                  </a:lnTo>
                  <a:close/>
                  <a:moveTo>
                    <a:pt x="0" y="0"/>
                  </a:moveTo>
                  <a:lnTo>
                    <a:pt x="0" y="2"/>
                  </a:lnTo>
                  <a:lnTo>
                    <a:pt x="0" y="3"/>
                  </a:lnTo>
                  <a:lnTo>
                    <a:pt x="0" y="2"/>
                  </a:lnTo>
                  <a:lnTo>
                    <a:pt x="2" y="9"/>
                  </a:lnTo>
                  <a:lnTo>
                    <a:pt x="4" y="11"/>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4" name="Freeform 159"/>
            <p:cNvSpPr>
              <a:spLocks noEditPoints="1"/>
            </p:cNvSpPr>
            <p:nvPr/>
          </p:nvSpPr>
          <p:spPr bwMode="auto">
            <a:xfrm>
              <a:off x="1818557" y="4646557"/>
              <a:ext cx="384204" cy="832443"/>
            </a:xfrm>
            <a:custGeom>
              <a:avLst/>
              <a:gdLst>
                <a:gd name="T0" fmla="*/ 158 w 162"/>
                <a:gd name="T1" fmla="*/ 345 h 351"/>
                <a:gd name="T2" fmla="*/ 158 w 162"/>
                <a:gd name="T3" fmla="*/ 345 h 351"/>
                <a:gd name="T4" fmla="*/ 162 w 162"/>
                <a:gd name="T5" fmla="*/ 351 h 351"/>
                <a:gd name="T6" fmla="*/ 162 w 162"/>
                <a:gd name="T7" fmla="*/ 351 h 351"/>
                <a:gd name="T8" fmla="*/ 158 w 162"/>
                <a:gd name="T9" fmla="*/ 345 h 351"/>
                <a:gd name="T10" fmla="*/ 0 w 162"/>
                <a:gd name="T11" fmla="*/ 0 h 351"/>
                <a:gd name="T12" fmla="*/ 0 w 162"/>
                <a:gd name="T13" fmla="*/ 2 h 351"/>
                <a:gd name="T14" fmla="*/ 0 w 162"/>
                <a:gd name="T15" fmla="*/ 3 h 351"/>
                <a:gd name="T16" fmla="*/ 0 w 162"/>
                <a:gd name="T17" fmla="*/ 2 h 351"/>
                <a:gd name="T18" fmla="*/ 2 w 162"/>
                <a:gd name="T19" fmla="*/ 9 h 351"/>
                <a:gd name="T20" fmla="*/ 4 w 162"/>
                <a:gd name="T21" fmla="*/ 11 h 351"/>
                <a:gd name="T22" fmla="*/ 0 w 162"/>
                <a:gd name="T23"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351">
                  <a:moveTo>
                    <a:pt x="158" y="345"/>
                  </a:moveTo>
                  <a:lnTo>
                    <a:pt x="158" y="345"/>
                  </a:lnTo>
                  <a:lnTo>
                    <a:pt x="162" y="351"/>
                  </a:lnTo>
                  <a:lnTo>
                    <a:pt x="162" y="351"/>
                  </a:lnTo>
                  <a:lnTo>
                    <a:pt x="158" y="345"/>
                  </a:lnTo>
                  <a:moveTo>
                    <a:pt x="0" y="0"/>
                  </a:moveTo>
                  <a:lnTo>
                    <a:pt x="0" y="2"/>
                  </a:lnTo>
                  <a:lnTo>
                    <a:pt x="0" y="3"/>
                  </a:lnTo>
                  <a:lnTo>
                    <a:pt x="0" y="2"/>
                  </a:lnTo>
                  <a:lnTo>
                    <a:pt x="2" y="9"/>
                  </a:lnTo>
                  <a:lnTo>
                    <a:pt x="4" y="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5" name="Freeform 160"/>
            <p:cNvSpPr>
              <a:spLocks noEditPoints="1"/>
            </p:cNvSpPr>
            <p:nvPr/>
          </p:nvSpPr>
          <p:spPr bwMode="auto">
            <a:xfrm>
              <a:off x="2133984" y="5339074"/>
              <a:ext cx="161271" cy="339143"/>
            </a:xfrm>
            <a:custGeom>
              <a:avLst/>
              <a:gdLst>
                <a:gd name="T0" fmla="*/ 29 w 68"/>
                <a:gd name="T1" fmla="*/ 59 h 143"/>
                <a:gd name="T2" fmla="*/ 29 w 68"/>
                <a:gd name="T3" fmla="*/ 59 h 143"/>
                <a:gd name="T4" fmla="*/ 68 w 68"/>
                <a:gd name="T5" fmla="*/ 143 h 143"/>
                <a:gd name="T6" fmla="*/ 68 w 68"/>
                <a:gd name="T7" fmla="*/ 143 h 143"/>
                <a:gd name="T8" fmla="*/ 29 w 68"/>
                <a:gd name="T9" fmla="*/ 59 h 143"/>
                <a:gd name="T10" fmla="*/ 34 w 68"/>
                <a:gd name="T11" fmla="*/ 0 h 143"/>
                <a:gd name="T12" fmla="*/ 0 w 68"/>
                <a:gd name="T13" fmla="*/ 0 h 143"/>
                <a:gd name="T14" fmla="*/ 25 w 68"/>
                <a:gd name="T15" fmla="*/ 53 h 143"/>
                <a:gd name="T16" fmla="*/ 25 w 68"/>
                <a:gd name="T17" fmla="*/ 53 h 143"/>
                <a:gd name="T18" fmla="*/ 4 w 68"/>
                <a:gd name="T19" fmla="*/ 8 h 143"/>
                <a:gd name="T20" fmla="*/ 38 w 68"/>
                <a:gd name="T21" fmla="*/ 8 h 143"/>
                <a:gd name="T22" fmla="*/ 34 w 68"/>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143">
                  <a:moveTo>
                    <a:pt x="29" y="59"/>
                  </a:moveTo>
                  <a:lnTo>
                    <a:pt x="29" y="59"/>
                  </a:lnTo>
                  <a:lnTo>
                    <a:pt x="68" y="143"/>
                  </a:lnTo>
                  <a:lnTo>
                    <a:pt x="68" y="143"/>
                  </a:lnTo>
                  <a:lnTo>
                    <a:pt x="29" y="59"/>
                  </a:lnTo>
                  <a:close/>
                  <a:moveTo>
                    <a:pt x="34" y="0"/>
                  </a:moveTo>
                  <a:lnTo>
                    <a:pt x="0" y="0"/>
                  </a:lnTo>
                  <a:lnTo>
                    <a:pt x="25" y="53"/>
                  </a:lnTo>
                  <a:lnTo>
                    <a:pt x="25" y="53"/>
                  </a:lnTo>
                  <a:lnTo>
                    <a:pt x="4" y="8"/>
                  </a:lnTo>
                  <a:lnTo>
                    <a:pt x="38" y="8"/>
                  </a:lnTo>
                  <a:lnTo>
                    <a:pt x="34"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6" name="Freeform 161"/>
            <p:cNvSpPr>
              <a:spLocks noEditPoints="1"/>
            </p:cNvSpPr>
            <p:nvPr/>
          </p:nvSpPr>
          <p:spPr bwMode="auto">
            <a:xfrm>
              <a:off x="2133984" y="5339074"/>
              <a:ext cx="161271" cy="339143"/>
            </a:xfrm>
            <a:custGeom>
              <a:avLst/>
              <a:gdLst>
                <a:gd name="T0" fmla="*/ 29 w 68"/>
                <a:gd name="T1" fmla="*/ 59 h 143"/>
                <a:gd name="T2" fmla="*/ 29 w 68"/>
                <a:gd name="T3" fmla="*/ 59 h 143"/>
                <a:gd name="T4" fmla="*/ 68 w 68"/>
                <a:gd name="T5" fmla="*/ 143 h 143"/>
                <a:gd name="T6" fmla="*/ 68 w 68"/>
                <a:gd name="T7" fmla="*/ 143 h 143"/>
                <a:gd name="T8" fmla="*/ 29 w 68"/>
                <a:gd name="T9" fmla="*/ 59 h 143"/>
                <a:gd name="T10" fmla="*/ 34 w 68"/>
                <a:gd name="T11" fmla="*/ 0 h 143"/>
                <a:gd name="T12" fmla="*/ 0 w 68"/>
                <a:gd name="T13" fmla="*/ 0 h 143"/>
                <a:gd name="T14" fmla="*/ 25 w 68"/>
                <a:gd name="T15" fmla="*/ 53 h 143"/>
                <a:gd name="T16" fmla="*/ 25 w 68"/>
                <a:gd name="T17" fmla="*/ 53 h 143"/>
                <a:gd name="T18" fmla="*/ 4 w 68"/>
                <a:gd name="T19" fmla="*/ 8 h 143"/>
                <a:gd name="T20" fmla="*/ 38 w 68"/>
                <a:gd name="T21" fmla="*/ 8 h 143"/>
                <a:gd name="T22" fmla="*/ 34 w 68"/>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143">
                  <a:moveTo>
                    <a:pt x="29" y="59"/>
                  </a:moveTo>
                  <a:lnTo>
                    <a:pt x="29" y="59"/>
                  </a:lnTo>
                  <a:lnTo>
                    <a:pt x="68" y="143"/>
                  </a:lnTo>
                  <a:lnTo>
                    <a:pt x="68" y="143"/>
                  </a:lnTo>
                  <a:lnTo>
                    <a:pt x="29" y="59"/>
                  </a:lnTo>
                  <a:moveTo>
                    <a:pt x="34" y="0"/>
                  </a:moveTo>
                  <a:lnTo>
                    <a:pt x="0" y="0"/>
                  </a:lnTo>
                  <a:lnTo>
                    <a:pt x="25" y="53"/>
                  </a:lnTo>
                  <a:lnTo>
                    <a:pt x="25" y="53"/>
                  </a:lnTo>
                  <a:lnTo>
                    <a:pt x="4" y="8"/>
                  </a:lnTo>
                  <a:lnTo>
                    <a:pt x="38" y="8"/>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7" name="Freeform 162"/>
            <p:cNvSpPr>
              <a:spLocks/>
            </p:cNvSpPr>
            <p:nvPr/>
          </p:nvSpPr>
          <p:spPr bwMode="auto">
            <a:xfrm>
              <a:off x="2311856" y="6017361"/>
              <a:ext cx="66406" cy="184987"/>
            </a:xfrm>
            <a:custGeom>
              <a:avLst/>
              <a:gdLst>
                <a:gd name="T0" fmla="*/ 0 w 28"/>
                <a:gd name="T1" fmla="*/ 0 h 78"/>
                <a:gd name="T2" fmla="*/ 0 w 28"/>
                <a:gd name="T3" fmla="*/ 0 h 78"/>
                <a:gd name="T4" fmla="*/ 28 w 28"/>
                <a:gd name="T5" fmla="*/ 78 h 78"/>
                <a:gd name="T6" fmla="*/ 28 w 28"/>
                <a:gd name="T7" fmla="*/ 77 h 78"/>
                <a:gd name="T8" fmla="*/ 0 w 28"/>
                <a:gd name="T9" fmla="*/ 0 h 78"/>
              </a:gdLst>
              <a:ahLst/>
              <a:cxnLst>
                <a:cxn ang="0">
                  <a:pos x="T0" y="T1"/>
                </a:cxn>
                <a:cxn ang="0">
                  <a:pos x="T2" y="T3"/>
                </a:cxn>
                <a:cxn ang="0">
                  <a:pos x="T4" y="T5"/>
                </a:cxn>
                <a:cxn ang="0">
                  <a:pos x="T6" y="T7"/>
                </a:cxn>
                <a:cxn ang="0">
                  <a:pos x="T8" y="T9"/>
                </a:cxn>
              </a:cxnLst>
              <a:rect l="0" t="0" r="r" b="b"/>
              <a:pathLst>
                <a:path w="28" h="78">
                  <a:moveTo>
                    <a:pt x="0" y="0"/>
                  </a:moveTo>
                  <a:lnTo>
                    <a:pt x="0" y="0"/>
                  </a:lnTo>
                  <a:lnTo>
                    <a:pt x="28" y="78"/>
                  </a:lnTo>
                  <a:lnTo>
                    <a:pt x="28" y="77"/>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8" name="Freeform 163"/>
            <p:cNvSpPr>
              <a:spLocks/>
            </p:cNvSpPr>
            <p:nvPr/>
          </p:nvSpPr>
          <p:spPr bwMode="auto">
            <a:xfrm>
              <a:off x="2311856" y="6017361"/>
              <a:ext cx="66406" cy="184987"/>
            </a:xfrm>
            <a:custGeom>
              <a:avLst/>
              <a:gdLst>
                <a:gd name="T0" fmla="*/ 0 w 28"/>
                <a:gd name="T1" fmla="*/ 0 h 78"/>
                <a:gd name="T2" fmla="*/ 0 w 28"/>
                <a:gd name="T3" fmla="*/ 0 h 78"/>
                <a:gd name="T4" fmla="*/ 28 w 28"/>
                <a:gd name="T5" fmla="*/ 78 h 78"/>
                <a:gd name="T6" fmla="*/ 28 w 28"/>
                <a:gd name="T7" fmla="*/ 77 h 78"/>
                <a:gd name="T8" fmla="*/ 0 w 28"/>
                <a:gd name="T9" fmla="*/ 0 h 78"/>
              </a:gdLst>
              <a:ahLst/>
              <a:cxnLst>
                <a:cxn ang="0">
                  <a:pos x="T0" y="T1"/>
                </a:cxn>
                <a:cxn ang="0">
                  <a:pos x="T2" y="T3"/>
                </a:cxn>
                <a:cxn ang="0">
                  <a:pos x="T4" y="T5"/>
                </a:cxn>
                <a:cxn ang="0">
                  <a:pos x="T6" y="T7"/>
                </a:cxn>
                <a:cxn ang="0">
                  <a:pos x="T8" y="T9"/>
                </a:cxn>
              </a:cxnLst>
              <a:rect l="0" t="0" r="r" b="b"/>
              <a:pathLst>
                <a:path w="28" h="78">
                  <a:moveTo>
                    <a:pt x="0" y="0"/>
                  </a:moveTo>
                  <a:lnTo>
                    <a:pt x="0" y="0"/>
                  </a:lnTo>
                  <a:lnTo>
                    <a:pt x="28" y="78"/>
                  </a:lnTo>
                  <a:lnTo>
                    <a:pt x="28" y="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9" name="Freeform 164"/>
            <p:cNvSpPr>
              <a:spLocks noEditPoints="1"/>
            </p:cNvSpPr>
            <p:nvPr/>
          </p:nvSpPr>
          <p:spPr bwMode="auto">
            <a:xfrm>
              <a:off x="2285768" y="5946212"/>
              <a:ext cx="97237" cy="260880"/>
            </a:xfrm>
            <a:custGeom>
              <a:avLst/>
              <a:gdLst>
                <a:gd name="T0" fmla="*/ 39 w 41"/>
                <a:gd name="T1" fmla="*/ 107 h 110"/>
                <a:gd name="T2" fmla="*/ 39 w 41"/>
                <a:gd name="T3" fmla="*/ 108 h 110"/>
                <a:gd name="T4" fmla="*/ 41 w 41"/>
                <a:gd name="T5" fmla="*/ 110 h 110"/>
                <a:gd name="T6" fmla="*/ 41 w 41"/>
                <a:gd name="T7" fmla="*/ 110 h 110"/>
                <a:gd name="T8" fmla="*/ 39 w 41"/>
                <a:gd name="T9" fmla="*/ 107 h 110"/>
                <a:gd name="T10" fmla="*/ 29 w 41"/>
                <a:gd name="T11" fmla="*/ 0 h 110"/>
                <a:gd name="T12" fmla="*/ 0 w 41"/>
                <a:gd name="T13" fmla="*/ 0 h 110"/>
                <a:gd name="T14" fmla="*/ 11 w 41"/>
                <a:gd name="T15" fmla="*/ 30 h 110"/>
                <a:gd name="T16" fmla="*/ 11 w 41"/>
                <a:gd name="T17" fmla="*/ 30 h 110"/>
                <a:gd name="T18" fmla="*/ 2 w 41"/>
                <a:gd name="T19" fmla="*/ 2 h 110"/>
                <a:gd name="T20" fmla="*/ 29 w 41"/>
                <a:gd name="T21" fmla="*/ 2 h 110"/>
                <a:gd name="T22" fmla="*/ 29 w 41"/>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10">
                  <a:moveTo>
                    <a:pt x="39" y="107"/>
                  </a:moveTo>
                  <a:lnTo>
                    <a:pt x="39" y="108"/>
                  </a:lnTo>
                  <a:lnTo>
                    <a:pt x="41" y="110"/>
                  </a:lnTo>
                  <a:lnTo>
                    <a:pt x="41" y="110"/>
                  </a:lnTo>
                  <a:lnTo>
                    <a:pt x="39" y="107"/>
                  </a:lnTo>
                  <a:close/>
                  <a:moveTo>
                    <a:pt x="29" y="0"/>
                  </a:moveTo>
                  <a:lnTo>
                    <a:pt x="0" y="0"/>
                  </a:lnTo>
                  <a:lnTo>
                    <a:pt x="11" y="30"/>
                  </a:lnTo>
                  <a:lnTo>
                    <a:pt x="11" y="30"/>
                  </a:lnTo>
                  <a:lnTo>
                    <a:pt x="2" y="2"/>
                  </a:lnTo>
                  <a:lnTo>
                    <a:pt x="29" y="2"/>
                  </a:lnTo>
                  <a:lnTo>
                    <a:pt x="29"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0" name="Freeform 165"/>
            <p:cNvSpPr>
              <a:spLocks noEditPoints="1"/>
            </p:cNvSpPr>
            <p:nvPr/>
          </p:nvSpPr>
          <p:spPr bwMode="auto">
            <a:xfrm>
              <a:off x="2285768" y="5946212"/>
              <a:ext cx="97237" cy="260880"/>
            </a:xfrm>
            <a:custGeom>
              <a:avLst/>
              <a:gdLst>
                <a:gd name="T0" fmla="*/ 39 w 41"/>
                <a:gd name="T1" fmla="*/ 107 h 110"/>
                <a:gd name="T2" fmla="*/ 39 w 41"/>
                <a:gd name="T3" fmla="*/ 108 h 110"/>
                <a:gd name="T4" fmla="*/ 41 w 41"/>
                <a:gd name="T5" fmla="*/ 110 h 110"/>
                <a:gd name="T6" fmla="*/ 41 w 41"/>
                <a:gd name="T7" fmla="*/ 110 h 110"/>
                <a:gd name="T8" fmla="*/ 39 w 41"/>
                <a:gd name="T9" fmla="*/ 107 h 110"/>
                <a:gd name="T10" fmla="*/ 29 w 41"/>
                <a:gd name="T11" fmla="*/ 0 h 110"/>
                <a:gd name="T12" fmla="*/ 0 w 41"/>
                <a:gd name="T13" fmla="*/ 0 h 110"/>
                <a:gd name="T14" fmla="*/ 11 w 41"/>
                <a:gd name="T15" fmla="*/ 30 h 110"/>
                <a:gd name="T16" fmla="*/ 11 w 41"/>
                <a:gd name="T17" fmla="*/ 30 h 110"/>
                <a:gd name="T18" fmla="*/ 2 w 41"/>
                <a:gd name="T19" fmla="*/ 2 h 110"/>
                <a:gd name="T20" fmla="*/ 29 w 41"/>
                <a:gd name="T21" fmla="*/ 2 h 110"/>
                <a:gd name="T22" fmla="*/ 29 w 41"/>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10">
                  <a:moveTo>
                    <a:pt x="39" y="107"/>
                  </a:moveTo>
                  <a:lnTo>
                    <a:pt x="39" y="108"/>
                  </a:lnTo>
                  <a:lnTo>
                    <a:pt x="41" y="110"/>
                  </a:lnTo>
                  <a:lnTo>
                    <a:pt x="41" y="110"/>
                  </a:lnTo>
                  <a:lnTo>
                    <a:pt x="39" y="107"/>
                  </a:lnTo>
                  <a:moveTo>
                    <a:pt x="29" y="0"/>
                  </a:moveTo>
                  <a:lnTo>
                    <a:pt x="0" y="0"/>
                  </a:lnTo>
                  <a:lnTo>
                    <a:pt x="11" y="30"/>
                  </a:lnTo>
                  <a:lnTo>
                    <a:pt x="11" y="30"/>
                  </a:lnTo>
                  <a:lnTo>
                    <a:pt x="2" y="2"/>
                  </a:lnTo>
                  <a:lnTo>
                    <a:pt x="29" y="2"/>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1" name="Freeform 166"/>
            <p:cNvSpPr>
              <a:spLocks/>
            </p:cNvSpPr>
            <p:nvPr/>
          </p:nvSpPr>
          <p:spPr bwMode="auto">
            <a:xfrm>
              <a:off x="1892077" y="6247409"/>
              <a:ext cx="16601" cy="249021"/>
            </a:xfrm>
            <a:custGeom>
              <a:avLst/>
              <a:gdLst>
                <a:gd name="T0" fmla="*/ 0 w 7"/>
                <a:gd name="T1" fmla="*/ 0 h 105"/>
                <a:gd name="T2" fmla="*/ 0 w 7"/>
                <a:gd name="T3" fmla="*/ 0 h 105"/>
                <a:gd name="T4" fmla="*/ 7 w 7"/>
                <a:gd name="T5" fmla="*/ 105 h 105"/>
                <a:gd name="T6" fmla="*/ 7 w 7"/>
                <a:gd name="T7" fmla="*/ 105 h 105"/>
                <a:gd name="T8" fmla="*/ 0 w 7"/>
                <a:gd name="T9" fmla="*/ 0 h 105"/>
              </a:gdLst>
              <a:ahLst/>
              <a:cxnLst>
                <a:cxn ang="0">
                  <a:pos x="T0" y="T1"/>
                </a:cxn>
                <a:cxn ang="0">
                  <a:pos x="T2" y="T3"/>
                </a:cxn>
                <a:cxn ang="0">
                  <a:pos x="T4" y="T5"/>
                </a:cxn>
                <a:cxn ang="0">
                  <a:pos x="T6" y="T7"/>
                </a:cxn>
                <a:cxn ang="0">
                  <a:pos x="T8" y="T9"/>
                </a:cxn>
              </a:cxnLst>
              <a:rect l="0" t="0" r="r" b="b"/>
              <a:pathLst>
                <a:path w="7" h="105">
                  <a:moveTo>
                    <a:pt x="0" y="0"/>
                  </a:moveTo>
                  <a:lnTo>
                    <a:pt x="0" y="0"/>
                  </a:lnTo>
                  <a:lnTo>
                    <a:pt x="7" y="105"/>
                  </a:lnTo>
                  <a:lnTo>
                    <a:pt x="7" y="105"/>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2" name="Freeform 167"/>
            <p:cNvSpPr>
              <a:spLocks/>
            </p:cNvSpPr>
            <p:nvPr/>
          </p:nvSpPr>
          <p:spPr bwMode="auto">
            <a:xfrm>
              <a:off x="1892077" y="6247409"/>
              <a:ext cx="16601" cy="249021"/>
            </a:xfrm>
            <a:custGeom>
              <a:avLst/>
              <a:gdLst>
                <a:gd name="T0" fmla="*/ 0 w 7"/>
                <a:gd name="T1" fmla="*/ 0 h 105"/>
                <a:gd name="T2" fmla="*/ 0 w 7"/>
                <a:gd name="T3" fmla="*/ 0 h 105"/>
                <a:gd name="T4" fmla="*/ 7 w 7"/>
                <a:gd name="T5" fmla="*/ 105 h 105"/>
                <a:gd name="T6" fmla="*/ 7 w 7"/>
                <a:gd name="T7" fmla="*/ 105 h 105"/>
                <a:gd name="T8" fmla="*/ 0 w 7"/>
                <a:gd name="T9" fmla="*/ 0 h 105"/>
              </a:gdLst>
              <a:ahLst/>
              <a:cxnLst>
                <a:cxn ang="0">
                  <a:pos x="T0" y="T1"/>
                </a:cxn>
                <a:cxn ang="0">
                  <a:pos x="T2" y="T3"/>
                </a:cxn>
                <a:cxn ang="0">
                  <a:pos x="T4" y="T5"/>
                </a:cxn>
                <a:cxn ang="0">
                  <a:pos x="T6" y="T7"/>
                </a:cxn>
                <a:cxn ang="0">
                  <a:pos x="T8" y="T9"/>
                </a:cxn>
              </a:cxnLst>
              <a:rect l="0" t="0" r="r" b="b"/>
              <a:pathLst>
                <a:path w="7" h="105">
                  <a:moveTo>
                    <a:pt x="0" y="0"/>
                  </a:moveTo>
                  <a:lnTo>
                    <a:pt x="0" y="0"/>
                  </a:lnTo>
                  <a:lnTo>
                    <a:pt x="7" y="105"/>
                  </a:lnTo>
                  <a:lnTo>
                    <a:pt x="7" y="10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3" name="Freeform 168"/>
            <p:cNvSpPr>
              <a:spLocks/>
            </p:cNvSpPr>
            <p:nvPr/>
          </p:nvSpPr>
          <p:spPr bwMode="auto">
            <a:xfrm>
              <a:off x="1887334" y="6211835"/>
              <a:ext cx="4743" cy="35574"/>
            </a:xfrm>
            <a:custGeom>
              <a:avLst/>
              <a:gdLst>
                <a:gd name="T0" fmla="*/ 0 w 2"/>
                <a:gd name="T1" fmla="*/ 0 h 15"/>
                <a:gd name="T2" fmla="*/ 0 w 2"/>
                <a:gd name="T3" fmla="*/ 0 h 15"/>
                <a:gd name="T4" fmla="*/ 2 w 2"/>
                <a:gd name="T5" fmla="*/ 15 h 15"/>
                <a:gd name="T6" fmla="*/ 2 w 2"/>
                <a:gd name="T7" fmla="*/ 15 h 15"/>
                <a:gd name="T8" fmla="*/ 0 w 2"/>
                <a:gd name="T9" fmla="*/ 0 h 15"/>
              </a:gdLst>
              <a:ahLst/>
              <a:cxnLst>
                <a:cxn ang="0">
                  <a:pos x="T0" y="T1"/>
                </a:cxn>
                <a:cxn ang="0">
                  <a:pos x="T2" y="T3"/>
                </a:cxn>
                <a:cxn ang="0">
                  <a:pos x="T4" y="T5"/>
                </a:cxn>
                <a:cxn ang="0">
                  <a:pos x="T6" y="T7"/>
                </a:cxn>
                <a:cxn ang="0">
                  <a:pos x="T8" y="T9"/>
                </a:cxn>
              </a:cxnLst>
              <a:rect l="0" t="0" r="r" b="b"/>
              <a:pathLst>
                <a:path w="2" h="15">
                  <a:moveTo>
                    <a:pt x="0" y="0"/>
                  </a:moveTo>
                  <a:lnTo>
                    <a:pt x="0" y="0"/>
                  </a:lnTo>
                  <a:lnTo>
                    <a:pt x="2" y="15"/>
                  </a:lnTo>
                  <a:lnTo>
                    <a:pt x="2" y="15"/>
                  </a:lnTo>
                  <a:lnTo>
                    <a:pt x="0"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4" name="Freeform 169"/>
            <p:cNvSpPr>
              <a:spLocks/>
            </p:cNvSpPr>
            <p:nvPr/>
          </p:nvSpPr>
          <p:spPr bwMode="auto">
            <a:xfrm>
              <a:off x="1887334" y="6211835"/>
              <a:ext cx="4743" cy="35574"/>
            </a:xfrm>
            <a:custGeom>
              <a:avLst/>
              <a:gdLst>
                <a:gd name="T0" fmla="*/ 0 w 2"/>
                <a:gd name="T1" fmla="*/ 0 h 15"/>
                <a:gd name="T2" fmla="*/ 0 w 2"/>
                <a:gd name="T3" fmla="*/ 0 h 15"/>
                <a:gd name="T4" fmla="*/ 2 w 2"/>
                <a:gd name="T5" fmla="*/ 15 h 15"/>
                <a:gd name="T6" fmla="*/ 2 w 2"/>
                <a:gd name="T7" fmla="*/ 15 h 15"/>
                <a:gd name="T8" fmla="*/ 0 w 2"/>
                <a:gd name="T9" fmla="*/ 0 h 15"/>
              </a:gdLst>
              <a:ahLst/>
              <a:cxnLst>
                <a:cxn ang="0">
                  <a:pos x="T0" y="T1"/>
                </a:cxn>
                <a:cxn ang="0">
                  <a:pos x="T2" y="T3"/>
                </a:cxn>
                <a:cxn ang="0">
                  <a:pos x="T4" y="T5"/>
                </a:cxn>
                <a:cxn ang="0">
                  <a:pos x="T6" y="T7"/>
                </a:cxn>
                <a:cxn ang="0">
                  <a:pos x="T8" y="T9"/>
                </a:cxn>
              </a:cxnLst>
              <a:rect l="0" t="0" r="r" b="b"/>
              <a:pathLst>
                <a:path w="2" h="15">
                  <a:moveTo>
                    <a:pt x="0" y="0"/>
                  </a:moveTo>
                  <a:lnTo>
                    <a:pt x="0" y="0"/>
                  </a:lnTo>
                  <a:lnTo>
                    <a:pt x="2" y="15"/>
                  </a:lnTo>
                  <a:lnTo>
                    <a:pt x="2" y="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5" name="Freeform 170"/>
            <p:cNvSpPr>
              <a:spLocks noEditPoints="1"/>
            </p:cNvSpPr>
            <p:nvPr/>
          </p:nvSpPr>
          <p:spPr bwMode="auto">
            <a:xfrm>
              <a:off x="1818557" y="4651301"/>
              <a:ext cx="564448" cy="1560534"/>
            </a:xfrm>
            <a:custGeom>
              <a:avLst/>
              <a:gdLst>
                <a:gd name="T0" fmla="*/ 197 w 238"/>
                <a:gd name="T1" fmla="*/ 546 h 658"/>
                <a:gd name="T2" fmla="*/ 22 w 238"/>
                <a:gd name="T3" fmla="*/ 546 h 658"/>
                <a:gd name="T4" fmla="*/ 25 w 238"/>
                <a:gd name="T5" fmla="*/ 611 h 658"/>
                <a:gd name="T6" fmla="*/ 117 w 238"/>
                <a:gd name="T7" fmla="*/ 579 h 658"/>
                <a:gd name="T8" fmla="*/ 29 w 238"/>
                <a:gd name="T9" fmla="*/ 651 h 658"/>
                <a:gd name="T10" fmla="*/ 29 w 238"/>
                <a:gd name="T11" fmla="*/ 658 h 658"/>
                <a:gd name="T12" fmla="*/ 29 w 238"/>
                <a:gd name="T13" fmla="*/ 658 h 658"/>
                <a:gd name="T14" fmla="*/ 29 w 238"/>
                <a:gd name="T15" fmla="*/ 656 h 658"/>
                <a:gd name="T16" fmla="*/ 238 w 238"/>
                <a:gd name="T17" fmla="*/ 656 h 658"/>
                <a:gd name="T18" fmla="*/ 236 w 238"/>
                <a:gd name="T19" fmla="*/ 654 h 658"/>
                <a:gd name="T20" fmla="*/ 208 w 238"/>
                <a:gd name="T21" fmla="*/ 576 h 658"/>
                <a:gd name="T22" fmla="*/ 197 w 238"/>
                <a:gd name="T23" fmla="*/ 546 h 658"/>
                <a:gd name="T24" fmla="*/ 0 w 238"/>
                <a:gd name="T25" fmla="*/ 0 h 658"/>
                <a:gd name="T26" fmla="*/ 0 w 238"/>
                <a:gd name="T27" fmla="*/ 1 h 658"/>
                <a:gd name="T28" fmla="*/ 0 w 238"/>
                <a:gd name="T29" fmla="*/ 3 h 658"/>
                <a:gd name="T30" fmla="*/ 0 w 238"/>
                <a:gd name="T31" fmla="*/ 3 h 658"/>
                <a:gd name="T32" fmla="*/ 2 w 238"/>
                <a:gd name="T33" fmla="*/ 7 h 658"/>
                <a:gd name="T34" fmla="*/ 0 w 238"/>
                <a:gd name="T35"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658">
                  <a:moveTo>
                    <a:pt x="197" y="546"/>
                  </a:moveTo>
                  <a:lnTo>
                    <a:pt x="22" y="546"/>
                  </a:lnTo>
                  <a:lnTo>
                    <a:pt x="25" y="611"/>
                  </a:lnTo>
                  <a:lnTo>
                    <a:pt x="117" y="579"/>
                  </a:lnTo>
                  <a:lnTo>
                    <a:pt x="29" y="651"/>
                  </a:lnTo>
                  <a:lnTo>
                    <a:pt x="29" y="658"/>
                  </a:lnTo>
                  <a:lnTo>
                    <a:pt x="29" y="658"/>
                  </a:lnTo>
                  <a:lnTo>
                    <a:pt x="29" y="656"/>
                  </a:lnTo>
                  <a:lnTo>
                    <a:pt x="238" y="656"/>
                  </a:lnTo>
                  <a:lnTo>
                    <a:pt x="236" y="654"/>
                  </a:lnTo>
                  <a:lnTo>
                    <a:pt x="208" y="576"/>
                  </a:lnTo>
                  <a:lnTo>
                    <a:pt x="197" y="546"/>
                  </a:lnTo>
                  <a:close/>
                  <a:moveTo>
                    <a:pt x="0" y="0"/>
                  </a:moveTo>
                  <a:lnTo>
                    <a:pt x="0" y="1"/>
                  </a:lnTo>
                  <a:lnTo>
                    <a:pt x="0" y="3"/>
                  </a:lnTo>
                  <a:lnTo>
                    <a:pt x="0" y="3"/>
                  </a:lnTo>
                  <a:lnTo>
                    <a:pt x="2" y="7"/>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6" name="Freeform 171"/>
            <p:cNvSpPr>
              <a:spLocks noEditPoints="1"/>
            </p:cNvSpPr>
            <p:nvPr/>
          </p:nvSpPr>
          <p:spPr bwMode="auto">
            <a:xfrm>
              <a:off x="1818557" y="4651301"/>
              <a:ext cx="564448" cy="1560534"/>
            </a:xfrm>
            <a:custGeom>
              <a:avLst/>
              <a:gdLst>
                <a:gd name="T0" fmla="*/ 197 w 238"/>
                <a:gd name="T1" fmla="*/ 546 h 658"/>
                <a:gd name="T2" fmla="*/ 22 w 238"/>
                <a:gd name="T3" fmla="*/ 546 h 658"/>
                <a:gd name="T4" fmla="*/ 25 w 238"/>
                <a:gd name="T5" fmla="*/ 611 h 658"/>
                <a:gd name="T6" fmla="*/ 117 w 238"/>
                <a:gd name="T7" fmla="*/ 579 h 658"/>
                <a:gd name="T8" fmla="*/ 29 w 238"/>
                <a:gd name="T9" fmla="*/ 651 h 658"/>
                <a:gd name="T10" fmla="*/ 29 w 238"/>
                <a:gd name="T11" fmla="*/ 658 h 658"/>
                <a:gd name="T12" fmla="*/ 29 w 238"/>
                <a:gd name="T13" fmla="*/ 658 h 658"/>
                <a:gd name="T14" fmla="*/ 29 w 238"/>
                <a:gd name="T15" fmla="*/ 656 h 658"/>
                <a:gd name="T16" fmla="*/ 238 w 238"/>
                <a:gd name="T17" fmla="*/ 656 h 658"/>
                <a:gd name="T18" fmla="*/ 236 w 238"/>
                <a:gd name="T19" fmla="*/ 654 h 658"/>
                <a:gd name="T20" fmla="*/ 208 w 238"/>
                <a:gd name="T21" fmla="*/ 576 h 658"/>
                <a:gd name="T22" fmla="*/ 197 w 238"/>
                <a:gd name="T23" fmla="*/ 546 h 658"/>
                <a:gd name="T24" fmla="*/ 0 w 238"/>
                <a:gd name="T25" fmla="*/ 0 h 658"/>
                <a:gd name="T26" fmla="*/ 0 w 238"/>
                <a:gd name="T27" fmla="*/ 1 h 658"/>
                <a:gd name="T28" fmla="*/ 0 w 238"/>
                <a:gd name="T29" fmla="*/ 3 h 658"/>
                <a:gd name="T30" fmla="*/ 0 w 238"/>
                <a:gd name="T31" fmla="*/ 3 h 658"/>
                <a:gd name="T32" fmla="*/ 2 w 238"/>
                <a:gd name="T33" fmla="*/ 7 h 658"/>
                <a:gd name="T34" fmla="*/ 0 w 238"/>
                <a:gd name="T35"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658">
                  <a:moveTo>
                    <a:pt x="197" y="546"/>
                  </a:moveTo>
                  <a:lnTo>
                    <a:pt x="22" y="546"/>
                  </a:lnTo>
                  <a:lnTo>
                    <a:pt x="25" y="611"/>
                  </a:lnTo>
                  <a:lnTo>
                    <a:pt x="117" y="579"/>
                  </a:lnTo>
                  <a:lnTo>
                    <a:pt x="29" y="651"/>
                  </a:lnTo>
                  <a:lnTo>
                    <a:pt x="29" y="658"/>
                  </a:lnTo>
                  <a:lnTo>
                    <a:pt x="29" y="658"/>
                  </a:lnTo>
                  <a:lnTo>
                    <a:pt x="29" y="656"/>
                  </a:lnTo>
                  <a:lnTo>
                    <a:pt x="238" y="656"/>
                  </a:lnTo>
                  <a:lnTo>
                    <a:pt x="236" y="654"/>
                  </a:lnTo>
                  <a:lnTo>
                    <a:pt x="208" y="576"/>
                  </a:lnTo>
                  <a:lnTo>
                    <a:pt x="197" y="546"/>
                  </a:lnTo>
                  <a:moveTo>
                    <a:pt x="0" y="0"/>
                  </a:moveTo>
                  <a:lnTo>
                    <a:pt x="0" y="1"/>
                  </a:lnTo>
                  <a:lnTo>
                    <a:pt x="0" y="3"/>
                  </a:lnTo>
                  <a:lnTo>
                    <a:pt x="0" y="3"/>
                  </a:lnTo>
                  <a:lnTo>
                    <a:pt x="2"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7" name="Freeform 172"/>
            <p:cNvSpPr>
              <a:spLocks/>
            </p:cNvSpPr>
            <p:nvPr/>
          </p:nvSpPr>
          <p:spPr bwMode="auto">
            <a:xfrm>
              <a:off x="1854131" y="5678217"/>
              <a:ext cx="500414" cy="267994"/>
            </a:xfrm>
            <a:custGeom>
              <a:avLst/>
              <a:gdLst>
                <a:gd name="T0" fmla="*/ 163 w 211"/>
                <a:gd name="T1" fmla="*/ 0 h 113"/>
                <a:gd name="T2" fmla="*/ 14 w 211"/>
                <a:gd name="T3" fmla="*/ 0 h 113"/>
                <a:gd name="T4" fmla="*/ 0 w 211"/>
                <a:gd name="T5" fmla="*/ 13 h 113"/>
                <a:gd name="T6" fmla="*/ 3 w 211"/>
                <a:gd name="T7" fmla="*/ 81 h 113"/>
                <a:gd name="T8" fmla="*/ 72 w 211"/>
                <a:gd name="T9" fmla="*/ 56 h 113"/>
                <a:gd name="T10" fmla="*/ 5 w 211"/>
                <a:gd name="T11" fmla="*/ 109 h 113"/>
                <a:gd name="T12" fmla="*/ 7 w 211"/>
                <a:gd name="T13" fmla="*/ 113 h 113"/>
                <a:gd name="T14" fmla="*/ 182 w 211"/>
                <a:gd name="T15" fmla="*/ 113 h 113"/>
                <a:gd name="T16" fmla="*/ 211 w 211"/>
                <a:gd name="T17" fmla="*/ 113 h 113"/>
                <a:gd name="T18" fmla="*/ 163 w 211"/>
                <a:gd name="T1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113">
                  <a:moveTo>
                    <a:pt x="163" y="0"/>
                  </a:moveTo>
                  <a:lnTo>
                    <a:pt x="14" y="0"/>
                  </a:lnTo>
                  <a:lnTo>
                    <a:pt x="0" y="13"/>
                  </a:lnTo>
                  <a:lnTo>
                    <a:pt x="3" y="81"/>
                  </a:lnTo>
                  <a:lnTo>
                    <a:pt x="72" y="56"/>
                  </a:lnTo>
                  <a:lnTo>
                    <a:pt x="5" y="109"/>
                  </a:lnTo>
                  <a:lnTo>
                    <a:pt x="7" y="113"/>
                  </a:lnTo>
                  <a:lnTo>
                    <a:pt x="182" y="113"/>
                  </a:lnTo>
                  <a:lnTo>
                    <a:pt x="211" y="113"/>
                  </a:lnTo>
                  <a:lnTo>
                    <a:pt x="163"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8" name="Freeform 173"/>
            <p:cNvSpPr>
              <a:spLocks/>
            </p:cNvSpPr>
            <p:nvPr/>
          </p:nvSpPr>
          <p:spPr bwMode="auto">
            <a:xfrm>
              <a:off x="1854131" y="5678217"/>
              <a:ext cx="500414" cy="267994"/>
            </a:xfrm>
            <a:custGeom>
              <a:avLst/>
              <a:gdLst>
                <a:gd name="T0" fmla="*/ 163 w 211"/>
                <a:gd name="T1" fmla="*/ 0 h 113"/>
                <a:gd name="T2" fmla="*/ 14 w 211"/>
                <a:gd name="T3" fmla="*/ 0 h 113"/>
                <a:gd name="T4" fmla="*/ 0 w 211"/>
                <a:gd name="T5" fmla="*/ 13 h 113"/>
                <a:gd name="T6" fmla="*/ 3 w 211"/>
                <a:gd name="T7" fmla="*/ 81 h 113"/>
                <a:gd name="T8" fmla="*/ 72 w 211"/>
                <a:gd name="T9" fmla="*/ 56 h 113"/>
                <a:gd name="T10" fmla="*/ 5 w 211"/>
                <a:gd name="T11" fmla="*/ 109 h 113"/>
                <a:gd name="T12" fmla="*/ 7 w 211"/>
                <a:gd name="T13" fmla="*/ 113 h 113"/>
                <a:gd name="T14" fmla="*/ 182 w 211"/>
                <a:gd name="T15" fmla="*/ 113 h 113"/>
                <a:gd name="T16" fmla="*/ 211 w 211"/>
                <a:gd name="T17" fmla="*/ 113 h 113"/>
                <a:gd name="T18" fmla="*/ 163 w 211"/>
                <a:gd name="T1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113">
                  <a:moveTo>
                    <a:pt x="163" y="0"/>
                  </a:moveTo>
                  <a:lnTo>
                    <a:pt x="14" y="0"/>
                  </a:lnTo>
                  <a:lnTo>
                    <a:pt x="0" y="13"/>
                  </a:lnTo>
                  <a:lnTo>
                    <a:pt x="3" y="81"/>
                  </a:lnTo>
                  <a:lnTo>
                    <a:pt x="72" y="56"/>
                  </a:lnTo>
                  <a:lnTo>
                    <a:pt x="5" y="109"/>
                  </a:lnTo>
                  <a:lnTo>
                    <a:pt x="7" y="113"/>
                  </a:lnTo>
                  <a:lnTo>
                    <a:pt x="182" y="113"/>
                  </a:lnTo>
                  <a:lnTo>
                    <a:pt x="211" y="113"/>
                  </a:lnTo>
                  <a:lnTo>
                    <a:pt x="1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9" name="Freeform 174"/>
            <p:cNvSpPr>
              <a:spLocks/>
            </p:cNvSpPr>
            <p:nvPr/>
          </p:nvSpPr>
          <p:spPr bwMode="auto">
            <a:xfrm>
              <a:off x="1828043" y="5339074"/>
              <a:ext cx="467211" cy="339143"/>
            </a:xfrm>
            <a:custGeom>
              <a:avLst/>
              <a:gdLst>
                <a:gd name="T0" fmla="*/ 129 w 197"/>
                <a:gd name="T1" fmla="*/ 0 h 143"/>
                <a:gd name="T2" fmla="*/ 2 w 197"/>
                <a:gd name="T3" fmla="*/ 0 h 143"/>
                <a:gd name="T4" fmla="*/ 0 w 197"/>
                <a:gd name="T5" fmla="*/ 0 h 143"/>
                <a:gd name="T6" fmla="*/ 9 w 197"/>
                <a:gd name="T7" fmla="*/ 134 h 143"/>
                <a:gd name="T8" fmla="*/ 58 w 197"/>
                <a:gd name="T9" fmla="*/ 117 h 143"/>
                <a:gd name="T10" fmla="*/ 25 w 197"/>
                <a:gd name="T11" fmla="*/ 143 h 143"/>
                <a:gd name="T12" fmla="*/ 174 w 197"/>
                <a:gd name="T13" fmla="*/ 143 h 143"/>
                <a:gd name="T14" fmla="*/ 174 w 197"/>
                <a:gd name="T15" fmla="*/ 143 h 143"/>
                <a:gd name="T16" fmla="*/ 197 w 197"/>
                <a:gd name="T17" fmla="*/ 143 h 143"/>
                <a:gd name="T18" fmla="*/ 158 w 197"/>
                <a:gd name="T19" fmla="*/ 59 h 143"/>
                <a:gd name="T20" fmla="*/ 154 w 197"/>
                <a:gd name="T21" fmla="*/ 53 h 143"/>
                <a:gd name="T22" fmla="*/ 129 w 197"/>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43">
                  <a:moveTo>
                    <a:pt x="129" y="0"/>
                  </a:moveTo>
                  <a:lnTo>
                    <a:pt x="2" y="0"/>
                  </a:lnTo>
                  <a:lnTo>
                    <a:pt x="0" y="0"/>
                  </a:lnTo>
                  <a:lnTo>
                    <a:pt x="9" y="134"/>
                  </a:lnTo>
                  <a:lnTo>
                    <a:pt x="58" y="117"/>
                  </a:lnTo>
                  <a:lnTo>
                    <a:pt x="25" y="143"/>
                  </a:lnTo>
                  <a:lnTo>
                    <a:pt x="174" y="143"/>
                  </a:lnTo>
                  <a:lnTo>
                    <a:pt x="174" y="143"/>
                  </a:lnTo>
                  <a:lnTo>
                    <a:pt x="197" y="143"/>
                  </a:lnTo>
                  <a:lnTo>
                    <a:pt x="158" y="59"/>
                  </a:lnTo>
                  <a:lnTo>
                    <a:pt x="154" y="53"/>
                  </a:lnTo>
                  <a:lnTo>
                    <a:pt x="129"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0" name="Freeform 175"/>
            <p:cNvSpPr>
              <a:spLocks/>
            </p:cNvSpPr>
            <p:nvPr/>
          </p:nvSpPr>
          <p:spPr bwMode="auto">
            <a:xfrm>
              <a:off x="1828043" y="5339074"/>
              <a:ext cx="467211" cy="339143"/>
            </a:xfrm>
            <a:custGeom>
              <a:avLst/>
              <a:gdLst>
                <a:gd name="T0" fmla="*/ 129 w 197"/>
                <a:gd name="T1" fmla="*/ 0 h 143"/>
                <a:gd name="T2" fmla="*/ 2 w 197"/>
                <a:gd name="T3" fmla="*/ 0 h 143"/>
                <a:gd name="T4" fmla="*/ 0 w 197"/>
                <a:gd name="T5" fmla="*/ 0 h 143"/>
                <a:gd name="T6" fmla="*/ 9 w 197"/>
                <a:gd name="T7" fmla="*/ 134 h 143"/>
                <a:gd name="T8" fmla="*/ 58 w 197"/>
                <a:gd name="T9" fmla="*/ 117 h 143"/>
                <a:gd name="T10" fmla="*/ 25 w 197"/>
                <a:gd name="T11" fmla="*/ 143 h 143"/>
                <a:gd name="T12" fmla="*/ 174 w 197"/>
                <a:gd name="T13" fmla="*/ 143 h 143"/>
                <a:gd name="T14" fmla="*/ 174 w 197"/>
                <a:gd name="T15" fmla="*/ 143 h 143"/>
                <a:gd name="T16" fmla="*/ 197 w 197"/>
                <a:gd name="T17" fmla="*/ 143 h 143"/>
                <a:gd name="T18" fmla="*/ 158 w 197"/>
                <a:gd name="T19" fmla="*/ 59 h 143"/>
                <a:gd name="T20" fmla="*/ 154 w 197"/>
                <a:gd name="T21" fmla="*/ 53 h 143"/>
                <a:gd name="T22" fmla="*/ 129 w 197"/>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43">
                  <a:moveTo>
                    <a:pt x="129" y="0"/>
                  </a:moveTo>
                  <a:lnTo>
                    <a:pt x="2" y="0"/>
                  </a:lnTo>
                  <a:lnTo>
                    <a:pt x="0" y="0"/>
                  </a:lnTo>
                  <a:lnTo>
                    <a:pt x="9" y="134"/>
                  </a:lnTo>
                  <a:lnTo>
                    <a:pt x="58" y="117"/>
                  </a:lnTo>
                  <a:lnTo>
                    <a:pt x="25" y="143"/>
                  </a:lnTo>
                  <a:lnTo>
                    <a:pt x="174" y="143"/>
                  </a:lnTo>
                  <a:lnTo>
                    <a:pt x="174" y="143"/>
                  </a:lnTo>
                  <a:lnTo>
                    <a:pt x="197" y="143"/>
                  </a:lnTo>
                  <a:lnTo>
                    <a:pt x="158" y="59"/>
                  </a:lnTo>
                  <a:lnTo>
                    <a:pt x="154" y="53"/>
                  </a:lnTo>
                  <a:lnTo>
                    <a:pt x="1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1" name="Freeform 176"/>
            <p:cNvSpPr>
              <a:spLocks/>
            </p:cNvSpPr>
            <p:nvPr/>
          </p:nvSpPr>
          <p:spPr bwMode="auto">
            <a:xfrm>
              <a:off x="1818557" y="4658416"/>
              <a:ext cx="396062" cy="680658"/>
            </a:xfrm>
            <a:custGeom>
              <a:avLst/>
              <a:gdLst>
                <a:gd name="T0" fmla="*/ 0 w 167"/>
                <a:gd name="T1" fmla="*/ 0 h 287"/>
                <a:gd name="T2" fmla="*/ 0 w 167"/>
                <a:gd name="T3" fmla="*/ 0 h 287"/>
                <a:gd name="T4" fmla="*/ 0 w 167"/>
                <a:gd name="T5" fmla="*/ 280 h 287"/>
                <a:gd name="T6" fmla="*/ 0 w 167"/>
                <a:gd name="T7" fmla="*/ 259 h 287"/>
                <a:gd name="T8" fmla="*/ 4 w 167"/>
                <a:gd name="T9" fmla="*/ 287 h 287"/>
                <a:gd name="T10" fmla="*/ 6 w 167"/>
                <a:gd name="T11" fmla="*/ 287 h 287"/>
                <a:gd name="T12" fmla="*/ 133 w 167"/>
                <a:gd name="T13" fmla="*/ 287 h 287"/>
                <a:gd name="T14" fmla="*/ 167 w 167"/>
                <a:gd name="T15" fmla="*/ 287 h 287"/>
                <a:gd name="T16" fmla="*/ 11 w 167"/>
                <a:gd name="T17" fmla="*/ 27 h 287"/>
                <a:gd name="T18" fmla="*/ 4 w 167"/>
                <a:gd name="T19" fmla="*/ 6 h 287"/>
                <a:gd name="T20" fmla="*/ 2 w 167"/>
                <a:gd name="T21" fmla="*/ 4 h 287"/>
                <a:gd name="T22" fmla="*/ 0 w 167"/>
                <a:gd name="T2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287">
                  <a:moveTo>
                    <a:pt x="0" y="0"/>
                  </a:moveTo>
                  <a:lnTo>
                    <a:pt x="0" y="0"/>
                  </a:lnTo>
                  <a:lnTo>
                    <a:pt x="0" y="280"/>
                  </a:lnTo>
                  <a:lnTo>
                    <a:pt x="0" y="259"/>
                  </a:lnTo>
                  <a:lnTo>
                    <a:pt x="4" y="287"/>
                  </a:lnTo>
                  <a:lnTo>
                    <a:pt x="6" y="287"/>
                  </a:lnTo>
                  <a:lnTo>
                    <a:pt x="133" y="287"/>
                  </a:lnTo>
                  <a:lnTo>
                    <a:pt x="167" y="287"/>
                  </a:lnTo>
                  <a:lnTo>
                    <a:pt x="11" y="27"/>
                  </a:lnTo>
                  <a:lnTo>
                    <a:pt x="4" y="6"/>
                  </a:lnTo>
                  <a:lnTo>
                    <a:pt x="2" y="4"/>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2" name="Freeform 177"/>
            <p:cNvSpPr>
              <a:spLocks/>
            </p:cNvSpPr>
            <p:nvPr/>
          </p:nvSpPr>
          <p:spPr bwMode="auto">
            <a:xfrm>
              <a:off x="1818557" y="4658416"/>
              <a:ext cx="396062" cy="680658"/>
            </a:xfrm>
            <a:custGeom>
              <a:avLst/>
              <a:gdLst>
                <a:gd name="T0" fmla="*/ 0 w 167"/>
                <a:gd name="T1" fmla="*/ 0 h 287"/>
                <a:gd name="T2" fmla="*/ 0 w 167"/>
                <a:gd name="T3" fmla="*/ 0 h 287"/>
                <a:gd name="T4" fmla="*/ 0 w 167"/>
                <a:gd name="T5" fmla="*/ 280 h 287"/>
                <a:gd name="T6" fmla="*/ 0 w 167"/>
                <a:gd name="T7" fmla="*/ 259 h 287"/>
                <a:gd name="T8" fmla="*/ 4 w 167"/>
                <a:gd name="T9" fmla="*/ 287 h 287"/>
                <a:gd name="T10" fmla="*/ 6 w 167"/>
                <a:gd name="T11" fmla="*/ 287 h 287"/>
                <a:gd name="T12" fmla="*/ 133 w 167"/>
                <a:gd name="T13" fmla="*/ 287 h 287"/>
                <a:gd name="T14" fmla="*/ 167 w 167"/>
                <a:gd name="T15" fmla="*/ 287 h 287"/>
                <a:gd name="T16" fmla="*/ 11 w 167"/>
                <a:gd name="T17" fmla="*/ 27 h 287"/>
                <a:gd name="T18" fmla="*/ 4 w 167"/>
                <a:gd name="T19" fmla="*/ 6 h 287"/>
                <a:gd name="T20" fmla="*/ 2 w 167"/>
                <a:gd name="T21" fmla="*/ 4 h 287"/>
                <a:gd name="T22" fmla="*/ 0 w 167"/>
                <a:gd name="T2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287">
                  <a:moveTo>
                    <a:pt x="0" y="0"/>
                  </a:moveTo>
                  <a:lnTo>
                    <a:pt x="0" y="0"/>
                  </a:lnTo>
                  <a:lnTo>
                    <a:pt x="0" y="280"/>
                  </a:lnTo>
                  <a:lnTo>
                    <a:pt x="0" y="259"/>
                  </a:lnTo>
                  <a:lnTo>
                    <a:pt x="4" y="287"/>
                  </a:lnTo>
                  <a:lnTo>
                    <a:pt x="6" y="287"/>
                  </a:lnTo>
                  <a:lnTo>
                    <a:pt x="133" y="287"/>
                  </a:lnTo>
                  <a:lnTo>
                    <a:pt x="167" y="287"/>
                  </a:lnTo>
                  <a:lnTo>
                    <a:pt x="11" y="27"/>
                  </a:lnTo>
                  <a:lnTo>
                    <a:pt x="4" y="6"/>
                  </a:lnTo>
                  <a:lnTo>
                    <a:pt x="2"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3" name="Freeform 178"/>
            <p:cNvSpPr>
              <a:spLocks/>
            </p:cNvSpPr>
            <p:nvPr/>
          </p:nvSpPr>
          <p:spPr bwMode="auto">
            <a:xfrm>
              <a:off x="1818557" y="5272668"/>
              <a:ext cx="277481" cy="1223762"/>
            </a:xfrm>
            <a:custGeom>
              <a:avLst/>
              <a:gdLst>
                <a:gd name="T0" fmla="*/ 0 w 117"/>
                <a:gd name="T1" fmla="*/ 0 h 516"/>
                <a:gd name="T2" fmla="*/ 0 w 117"/>
                <a:gd name="T3" fmla="*/ 21 h 516"/>
                <a:gd name="T4" fmla="*/ 0 w 117"/>
                <a:gd name="T5" fmla="*/ 516 h 516"/>
                <a:gd name="T6" fmla="*/ 38 w 117"/>
                <a:gd name="T7" fmla="*/ 516 h 516"/>
                <a:gd name="T8" fmla="*/ 31 w 117"/>
                <a:gd name="T9" fmla="*/ 411 h 516"/>
                <a:gd name="T10" fmla="*/ 29 w 117"/>
                <a:gd name="T11" fmla="*/ 396 h 516"/>
                <a:gd name="T12" fmla="*/ 29 w 117"/>
                <a:gd name="T13" fmla="*/ 389 h 516"/>
                <a:gd name="T14" fmla="*/ 117 w 117"/>
                <a:gd name="T15" fmla="*/ 317 h 516"/>
                <a:gd name="T16" fmla="*/ 25 w 117"/>
                <a:gd name="T17" fmla="*/ 349 h 516"/>
                <a:gd name="T18" fmla="*/ 22 w 117"/>
                <a:gd name="T19" fmla="*/ 284 h 516"/>
                <a:gd name="T20" fmla="*/ 20 w 117"/>
                <a:gd name="T21" fmla="*/ 280 h 516"/>
                <a:gd name="T22" fmla="*/ 87 w 117"/>
                <a:gd name="T23" fmla="*/ 227 h 516"/>
                <a:gd name="T24" fmla="*/ 18 w 117"/>
                <a:gd name="T25" fmla="*/ 252 h 516"/>
                <a:gd name="T26" fmla="*/ 15 w 117"/>
                <a:gd name="T27" fmla="*/ 184 h 516"/>
                <a:gd name="T28" fmla="*/ 29 w 117"/>
                <a:gd name="T29" fmla="*/ 171 h 516"/>
                <a:gd name="T30" fmla="*/ 62 w 117"/>
                <a:gd name="T31" fmla="*/ 145 h 516"/>
                <a:gd name="T32" fmla="*/ 13 w 117"/>
                <a:gd name="T33" fmla="*/ 162 h 516"/>
                <a:gd name="T34" fmla="*/ 4 w 117"/>
                <a:gd name="T35" fmla="*/ 28 h 516"/>
                <a:gd name="T36" fmla="*/ 0 w 117"/>
                <a:gd name="T37"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516">
                  <a:moveTo>
                    <a:pt x="0" y="0"/>
                  </a:moveTo>
                  <a:lnTo>
                    <a:pt x="0" y="21"/>
                  </a:lnTo>
                  <a:lnTo>
                    <a:pt x="0" y="516"/>
                  </a:lnTo>
                  <a:lnTo>
                    <a:pt x="38" y="516"/>
                  </a:lnTo>
                  <a:lnTo>
                    <a:pt x="31" y="411"/>
                  </a:lnTo>
                  <a:lnTo>
                    <a:pt x="29" y="396"/>
                  </a:lnTo>
                  <a:lnTo>
                    <a:pt x="29" y="389"/>
                  </a:lnTo>
                  <a:lnTo>
                    <a:pt x="117" y="317"/>
                  </a:lnTo>
                  <a:lnTo>
                    <a:pt x="25" y="349"/>
                  </a:lnTo>
                  <a:lnTo>
                    <a:pt x="22" y="284"/>
                  </a:lnTo>
                  <a:lnTo>
                    <a:pt x="20" y="280"/>
                  </a:lnTo>
                  <a:lnTo>
                    <a:pt x="87" y="227"/>
                  </a:lnTo>
                  <a:lnTo>
                    <a:pt x="18" y="252"/>
                  </a:lnTo>
                  <a:lnTo>
                    <a:pt x="15" y="184"/>
                  </a:lnTo>
                  <a:lnTo>
                    <a:pt x="29" y="171"/>
                  </a:lnTo>
                  <a:lnTo>
                    <a:pt x="62" y="145"/>
                  </a:lnTo>
                  <a:lnTo>
                    <a:pt x="13" y="162"/>
                  </a:lnTo>
                  <a:lnTo>
                    <a:pt x="4" y="28"/>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4" name="Freeform 179"/>
            <p:cNvSpPr>
              <a:spLocks/>
            </p:cNvSpPr>
            <p:nvPr/>
          </p:nvSpPr>
          <p:spPr bwMode="auto">
            <a:xfrm>
              <a:off x="1818557" y="5272668"/>
              <a:ext cx="277481" cy="1223762"/>
            </a:xfrm>
            <a:custGeom>
              <a:avLst/>
              <a:gdLst>
                <a:gd name="T0" fmla="*/ 0 w 117"/>
                <a:gd name="T1" fmla="*/ 0 h 516"/>
                <a:gd name="T2" fmla="*/ 0 w 117"/>
                <a:gd name="T3" fmla="*/ 21 h 516"/>
                <a:gd name="T4" fmla="*/ 0 w 117"/>
                <a:gd name="T5" fmla="*/ 516 h 516"/>
                <a:gd name="T6" fmla="*/ 38 w 117"/>
                <a:gd name="T7" fmla="*/ 516 h 516"/>
                <a:gd name="T8" fmla="*/ 31 w 117"/>
                <a:gd name="T9" fmla="*/ 411 h 516"/>
                <a:gd name="T10" fmla="*/ 29 w 117"/>
                <a:gd name="T11" fmla="*/ 396 h 516"/>
                <a:gd name="T12" fmla="*/ 29 w 117"/>
                <a:gd name="T13" fmla="*/ 389 h 516"/>
                <a:gd name="T14" fmla="*/ 117 w 117"/>
                <a:gd name="T15" fmla="*/ 317 h 516"/>
                <a:gd name="T16" fmla="*/ 25 w 117"/>
                <a:gd name="T17" fmla="*/ 349 h 516"/>
                <a:gd name="T18" fmla="*/ 22 w 117"/>
                <a:gd name="T19" fmla="*/ 284 h 516"/>
                <a:gd name="T20" fmla="*/ 20 w 117"/>
                <a:gd name="T21" fmla="*/ 280 h 516"/>
                <a:gd name="T22" fmla="*/ 87 w 117"/>
                <a:gd name="T23" fmla="*/ 227 h 516"/>
                <a:gd name="T24" fmla="*/ 18 w 117"/>
                <a:gd name="T25" fmla="*/ 252 h 516"/>
                <a:gd name="T26" fmla="*/ 15 w 117"/>
                <a:gd name="T27" fmla="*/ 184 h 516"/>
                <a:gd name="T28" fmla="*/ 29 w 117"/>
                <a:gd name="T29" fmla="*/ 171 h 516"/>
                <a:gd name="T30" fmla="*/ 62 w 117"/>
                <a:gd name="T31" fmla="*/ 145 h 516"/>
                <a:gd name="T32" fmla="*/ 13 w 117"/>
                <a:gd name="T33" fmla="*/ 162 h 516"/>
                <a:gd name="T34" fmla="*/ 4 w 117"/>
                <a:gd name="T35" fmla="*/ 28 h 516"/>
                <a:gd name="T36" fmla="*/ 0 w 117"/>
                <a:gd name="T37"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516">
                  <a:moveTo>
                    <a:pt x="0" y="0"/>
                  </a:moveTo>
                  <a:lnTo>
                    <a:pt x="0" y="21"/>
                  </a:lnTo>
                  <a:lnTo>
                    <a:pt x="0" y="516"/>
                  </a:lnTo>
                  <a:lnTo>
                    <a:pt x="38" y="516"/>
                  </a:lnTo>
                  <a:lnTo>
                    <a:pt x="31" y="411"/>
                  </a:lnTo>
                  <a:lnTo>
                    <a:pt x="29" y="396"/>
                  </a:lnTo>
                  <a:lnTo>
                    <a:pt x="29" y="389"/>
                  </a:lnTo>
                  <a:lnTo>
                    <a:pt x="117" y="317"/>
                  </a:lnTo>
                  <a:lnTo>
                    <a:pt x="25" y="349"/>
                  </a:lnTo>
                  <a:lnTo>
                    <a:pt x="22" y="284"/>
                  </a:lnTo>
                  <a:lnTo>
                    <a:pt x="20" y="280"/>
                  </a:lnTo>
                  <a:lnTo>
                    <a:pt x="87" y="227"/>
                  </a:lnTo>
                  <a:lnTo>
                    <a:pt x="18" y="252"/>
                  </a:lnTo>
                  <a:lnTo>
                    <a:pt x="15" y="184"/>
                  </a:lnTo>
                  <a:lnTo>
                    <a:pt x="29" y="171"/>
                  </a:lnTo>
                  <a:lnTo>
                    <a:pt x="62" y="145"/>
                  </a:lnTo>
                  <a:lnTo>
                    <a:pt x="13" y="162"/>
                  </a:lnTo>
                  <a:lnTo>
                    <a:pt x="4" y="2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5" name="Freeform 180"/>
            <p:cNvSpPr>
              <a:spLocks/>
            </p:cNvSpPr>
            <p:nvPr/>
          </p:nvSpPr>
          <p:spPr bwMode="auto">
            <a:xfrm>
              <a:off x="402693" y="4921667"/>
              <a:ext cx="702003" cy="1558162"/>
            </a:xfrm>
            <a:custGeom>
              <a:avLst/>
              <a:gdLst>
                <a:gd name="T0" fmla="*/ 296 w 296"/>
                <a:gd name="T1" fmla="*/ 405 h 657"/>
                <a:gd name="T2" fmla="*/ 181 w 296"/>
                <a:gd name="T3" fmla="*/ 447 h 657"/>
                <a:gd name="T4" fmla="*/ 174 w 296"/>
                <a:gd name="T5" fmla="*/ 358 h 657"/>
                <a:gd name="T6" fmla="*/ 259 w 296"/>
                <a:gd name="T7" fmla="*/ 291 h 657"/>
                <a:gd name="T8" fmla="*/ 172 w 296"/>
                <a:gd name="T9" fmla="*/ 321 h 657"/>
                <a:gd name="T10" fmla="*/ 165 w 296"/>
                <a:gd name="T11" fmla="*/ 235 h 657"/>
                <a:gd name="T12" fmla="*/ 227 w 296"/>
                <a:gd name="T13" fmla="*/ 186 h 657"/>
                <a:gd name="T14" fmla="*/ 163 w 296"/>
                <a:gd name="T15" fmla="*/ 206 h 657"/>
                <a:gd name="T16" fmla="*/ 149 w 296"/>
                <a:gd name="T17" fmla="*/ 0 h 657"/>
                <a:gd name="T18" fmla="*/ 135 w 296"/>
                <a:gd name="T19" fmla="*/ 206 h 657"/>
                <a:gd name="T20" fmla="*/ 69 w 296"/>
                <a:gd name="T21" fmla="*/ 186 h 657"/>
                <a:gd name="T22" fmla="*/ 131 w 296"/>
                <a:gd name="T23" fmla="*/ 235 h 657"/>
                <a:gd name="T24" fmla="*/ 126 w 296"/>
                <a:gd name="T25" fmla="*/ 321 h 657"/>
                <a:gd name="T26" fmla="*/ 39 w 296"/>
                <a:gd name="T27" fmla="*/ 291 h 657"/>
                <a:gd name="T28" fmla="*/ 124 w 296"/>
                <a:gd name="T29" fmla="*/ 358 h 657"/>
                <a:gd name="T30" fmla="*/ 117 w 296"/>
                <a:gd name="T31" fmla="*/ 447 h 657"/>
                <a:gd name="T32" fmla="*/ 0 w 296"/>
                <a:gd name="T33" fmla="*/ 405 h 657"/>
                <a:gd name="T34" fmla="*/ 113 w 296"/>
                <a:gd name="T35" fmla="*/ 495 h 657"/>
                <a:gd name="T36" fmla="*/ 103 w 296"/>
                <a:gd name="T37" fmla="*/ 657 h 657"/>
                <a:gd name="T38" fmla="*/ 195 w 296"/>
                <a:gd name="T39" fmla="*/ 657 h 657"/>
                <a:gd name="T40" fmla="*/ 183 w 296"/>
                <a:gd name="T41" fmla="*/ 495 h 657"/>
                <a:gd name="T42" fmla="*/ 296 w 296"/>
                <a:gd name="T43" fmla="*/ 40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6" h="657">
                  <a:moveTo>
                    <a:pt x="296" y="405"/>
                  </a:moveTo>
                  <a:lnTo>
                    <a:pt x="181" y="447"/>
                  </a:lnTo>
                  <a:lnTo>
                    <a:pt x="174" y="358"/>
                  </a:lnTo>
                  <a:lnTo>
                    <a:pt x="259" y="291"/>
                  </a:lnTo>
                  <a:lnTo>
                    <a:pt x="172" y="321"/>
                  </a:lnTo>
                  <a:lnTo>
                    <a:pt x="165" y="235"/>
                  </a:lnTo>
                  <a:lnTo>
                    <a:pt x="227" y="186"/>
                  </a:lnTo>
                  <a:lnTo>
                    <a:pt x="163" y="206"/>
                  </a:lnTo>
                  <a:lnTo>
                    <a:pt x="149" y="0"/>
                  </a:lnTo>
                  <a:lnTo>
                    <a:pt x="135" y="206"/>
                  </a:lnTo>
                  <a:lnTo>
                    <a:pt x="69" y="186"/>
                  </a:lnTo>
                  <a:lnTo>
                    <a:pt x="131" y="235"/>
                  </a:lnTo>
                  <a:lnTo>
                    <a:pt x="126" y="321"/>
                  </a:lnTo>
                  <a:lnTo>
                    <a:pt x="39" y="291"/>
                  </a:lnTo>
                  <a:lnTo>
                    <a:pt x="124" y="358"/>
                  </a:lnTo>
                  <a:lnTo>
                    <a:pt x="117" y="447"/>
                  </a:lnTo>
                  <a:lnTo>
                    <a:pt x="0" y="405"/>
                  </a:lnTo>
                  <a:lnTo>
                    <a:pt x="113" y="495"/>
                  </a:lnTo>
                  <a:lnTo>
                    <a:pt x="103" y="657"/>
                  </a:lnTo>
                  <a:lnTo>
                    <a:pt x="195" y="657"/>
                  </a:lnTo>
                  <a:lnTo>
                    <a:pt x="183" y="495"/>
                  </a:lnTo>
                  <a:lnTo>
                    <a:pt x="296" y="405"/>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6" name="Freeform 181"/>
            <p:cNvSpPr>
              <a:spLocks/>
            </p:cNvSpPr>
            <p:nvPr/>
          </p:nvSpPr>
          <p:spPr bwMode="auto">
            <a:xfrm>
              <a:off x="402693" y="4921667"/>
              <a:ext cx="702003" cy="1558162"/>
            </a:xfrm>
            <a:custGeom>
              <a:avLst/>
              <a:gdLst>
                <a:gd name="T0" fmla="*/ 296 w 296"/>
                <a:gd name="T1" fmla="*/ 405 h 657"/>
                <a:gd name="T2" fmla="*/ 181 w 296"/>
                <a:gd name="T3" fmla="*/ 447 h 657"/>
                <a:gd name="T4" fmla="*/ 174 w 296"/>
                <a:gd name="T5" fmla="*/ 358 h 657"/>
                <a:gd name="T6" fmla="*/ 259 w 296"/>
                <a:gd name="T7" fmla="*/ 291 h 657"/>
                <a:gd name="T8" fmla="*/ 172 w 296"/>
                <a:gd name="T9" fmla="*/ 321 h 657"/>
                <a:gd name="T10" fmla="*/ 165 w 296"/>
                <a:gd name="T11" fmla="*/ 235 h 657"/>
                <a:gd name="T12" fmla="*/ 227 w 296"/>
                <a:gd name="T13" fmla="*/ 186 h 657"/>
                <a:gd name="T14" fmla="*/ 163 w 296"/>
                <a:gd name="T15" fmla="*/ 206 h 657"/>
                <a:gd name="T16" fmla="*/ 149 w 296"/>
                <a:gd name="T17" fmla="*/ 0 h 657"/>
                <a:gd name="T18" fmla="*/ 135 w 296"/>
                <a:gd name="T19" fmla="*/ 206 h 657"/>
                <a:gd name="T20" fmla="*/ 69 w 296"/>
                <a:gd name="T21" fmla="*/ 186 h 657"/>
                <a:gd name="T22" fmla="*/ 131 w 296"/>
                <a:gd name="T23" fmla="*/ 235 h 657"/>
                <a:gd name="T24" fmla="*/ 126 w 296"/>
                <a:gd name="T25" fmla="*/ 321 h 657"/>
                <a:gd name="T26" fmla="*/ 39 w 296"/>
                <a:gd name="T27" fmla="*/ 291 h 657"/>
                <a:gd name="T28" fmla="*/ 124 w 296"/>
                <a:gd name="T29" fmla="*/ 358 h 657"/>
                <a:gd name="T30" fmla="*/ 117 w 296"/>
                <a:gd name="T31" fmla="*/ 447 h 657"/>
                <a:gd name="T32" fmla="*/ 0 w 296"/>
                <a:gd name="T33" fmla="*/ 405 h 657"/>
                <a:gd name="T34" fmla="*/ 113 w 296"/>
                <a:gd name="T35" fmla="*/ 495 h 657"/>
                <a:gd name="T36" fmla="*/ 103 w 296"/>
                <a:gd name="T37" fmla="*/ 657 h 657"/>
                <a:gd name="T38" fmla="*/ 195 w 296"/>
                <a:gd name="T39" fmla="*/ 657 h 657"/>
                <a:gd name="T40" fmla="*/ 183 w 296"/>
                <a:gd name="T41" fmla="*/ 495 h 657"/>
                <a:gd name="T42" fmla="*/ 296 w 296"/>
                <a:gd name="T43" fmla="*/ 40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6" h="657">
                  <a:moveTo>
                    <a:pt x="296" y="405"/>
                  </a:moveTo>
                  <a:lnTo>
                    <a:pt x="181" y="447"/>
                  </a:lnTo>
                  <a:lnTo>
                    <a:pt x="174" y="358"/>
                  </a:lnTo>
                  <a:lnTo>
                    <a:pt x="259" y="291"/>
                  </a:lnTo>
                  <a:lnTo>
                    <a:pt x="172" y="321"/>
                  </a:lnTo>
                  <a:lnTo>
                    <a:pt x="165" y="235"/>
                  </a:lnTo>
                  <a:lnTo>
                    <a:pt x="227" y="186"/>
                  </a:lnTo>
                  <a:lnTo>
                    <a:pt x="163" y="206"/>
                  </a:lnTo>
                  <a:lnTo>
                    <a:pt x="149" y="0"/>
                  </a:lnTo>
                  <a:lnTo>
                    <a:pt x="135" y="206"/>
                  </a:lnTo>
                  <a:lnTo>
                    <a:pt x="69" y="186"/>
                  </a:lnTo>
                  <a:lnTo>
                    <a:pt x="131" y="235"/>
                  </a:lnTo>
                  <a:lnTo>
                    <a:pt x="126" y="321"/>
                  </a:lnTo>
                  <a:lnTo>
                    <a:pt x="39" y="291"/>
                  </a:lnTo>
                  <a:lnTo>
                    <a:pt x="124" y="358"/>
                  </a:lnTo>
                  <a:lnTo>
                    <a:pt x="117" y="447"/>
                  </a:lnTo>
                  <a:lnTo>
                    <a:pt x="0" y="405"/>
                  </a:lnTo>
                  <a:lnTo>
                    <a:pt x="113" y="495"/>
                  </a:lnTo>
                  <a:lnTo>
                    <a:pt x="103" y="657"/>
                  </a:lnTo>
                  <a:lnTo>
                    <a:pt x="195" y="657"/>
                  </a:lnTo>
                  <a:lnTo>
                    <a:pt x="183" y="495"/>
                  </a:lnTo>
                  <a:lnTo>
                    <a:pt x="296" y="40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7" name="Freeform 182"/>
            <p:cNvSpPr>
              <a:spLocks/>
            </p:cNvSpPr>
            <p:nvPr/>
          </p:nvSpPr>
          <p:spPr bwMode="auto">
            <a:xfrm>
              <a:off x="37461" y="4108197"/>
              <a:ext cx="1437209" cy="1996914"/>
            </a:xfrm>
            <a:custGeom>
              <a:avLst/>
              <a:gdLst>
                <a:gd name="T0" fmla="*/ 301 w 606"/>
                <a:gd name="T1" fmla="*/ 0 h 842"/>
                <a:gd name="T2" fmla="*/ 0 w 606"/>
                <a:gd name="T3" fmla="*/ 842 h 842"/>
                <a:gd name="T4" fmla="*/ 296 w 606"/>
                <a:gd name="T5" fmla="*/ 842 h 842"/>
                <a:gd name="T6" fmla="*/ 308 w 606"/>
                <a:gd name="T7" fmla="*/ 842 h 842"/>
                <a:gd name="T8" fmla="*/ 606 w 606"/>
                <a:gd name="T9" fmla="*/ 842 h 842"/>
                <a:gd name="T10" fmla="*/ 301 w 606"/>
                <a:gd name="T11" fmla="*/ 0 h 842"/>
              </a:gdLst>
              <a:ahLst/>
              <a:cxnLst>
                <a:cxn ang="0">
                  <a:pos x="T0" y="T1"/>
                </a:cxn>
                <a:cxn ang="0">
                  <a:pos x="T2" y="T3"/>
                </a:cxn>
                <a:cxn ang="0">
                  <a:pos x="T4" y="T5"/>
                </a:cxn>
                <a:cxn ang="0">
                  <a:pos x="T6" y="T7"/>
                </a:cxn>
                <a:cxn ang="0">
                  <a:pos x="T8" y="T9"/>
                </a:cxn>
                <a:cxn ang="0">
                  <a:pos x="T10" y="T11"/>
                </a:cxn>
              </a:cxnLst>
              <a:rect l="0" t="0" r="r" b="b"/>
              <a:pathLst>
                <a:path w="606" h="842">
                  <a:moveTo>
                    <a:pt x="301" y="0"/>
                  </a:moveTo>
                  <a:lnTo>
                    <a:pt x="0" y="842"/>
                  </a:lnTo>
                  <a:lnTo>
                    <a:pt x="296" y="842"/>
                  </a:lnTo>
                  <a:lnTo>
                    <a:pt x="308" y="842"/>
                  </a:lnTo>
                  <a:lnTo>
                    <a:pt x="606" y="842"/>
                  </a:lnTo>
                  <a:lnTo>
                    <a:pt x="301" y="0"/>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8" name="Freeform 183"/>
            <p:cNvSpPr>
              <a:spLocks/>
            </p:cNvSpPr>
            <p:nvPr/>
          </p:nvSpPr>
          <p:spPr bwMode="auto">
            <a:xfrm>
              <a:off x="37461" y="4108197"/>
              <a:ext cx="1437209" cy="1996914"/>
            </a:xfrm>
            <a:custGeom>
              <a:avLst/>
              <a:gdLst>
                <a:gd name="T0" fmla="*/ 301 w 606"/>
                <a:gd name="T1" fmla="*/ 0 h 842"/>
                <a:gd name="T2" fmla="*/ 0 w 606"/>
                <a:gd name="T3" fmla="*/ 842 h 842"/>
                <a:gd name="T4" fmla="*/ 296 w 606"/>
                <a:gd name="T5" fmla="*/ 842 h 842"/>
                <a:gd name="T6" fmla="*/ 308 w 606"/>
                <a:gd name="T7" fmla="*/ 842 h 842"/>
                <a:gd name="T8" fmla="*/ 606 w 606"/>
                <a:gd name="T9" fmla="*/ 842 h 842"/>
                <a:gd name="T10" fmla="*/ 301 w 606"/>
                <a:gd name="T11" fmla="*/ 0 h 842"/>
              </a:gdLst>
              <a:ahLst/>
              <a:cxnLst>
                <a:cxn ang="0">
                  <a:pos x="T0" y="T1"/>
                </a:cxn>
                <a:cxn ang="0">
                  <a:pos x="T2" y="T3"/>
                </a:cxn>
                <a:cxn ang="0">
                  <a:pos x="T4" y="T5"/>
                </a:cxn>
                <a:cxn ang="0">
                  <a:pos x="T6" y="T7"/>
                </a:cxn>
                <a:cxn ang="0">
                  <a:pos x="T8" y="T9"/>
                </a:cxn>
                <a:cxn ang="0">
                  <a:pos x="T10" y="T11"/>
                </a:cxn>
              </a:cxnLst>
              <a:rect l="0" t="0" r="r" b="b"/>
              <a:pathLst>
                <a:path w="606" h="842">
                  <a:moveTo>
                    <a:pt x="301" y="0"/>
                  </a:moveTo>
                  <a:lnTo>
                    <a:pt x="0" y="842"/>
                  </a:lnTo>
                  <a:lnTo>
                    <a:pt x="296" y="842"/>
                  </a:lnTo>
                  <a:lnTo>
                    <a:pt x="308" y="842"/>
                  </a:lnTo>
                  <a:lnTo>
                    <a:pt x="606" y="842"/>
                  </a:lnTo>
                  <a:lnTo>
                    <a:pt x="30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9" name="Freeform 184"/>
            <p:cNvSpPr>
              <a:spLocks/>
            </p:cNvSpPr>
            <p:nvPr/>
          </p:nvSpPr>
          <p:spPr bwMode="auto">
            <a:xfrm>
              <a:off x="75408" y="4139028"/>
              <a:ext cx="1361317" cy="1629311"/>
            </a:xfrm>
            <a:custGeom>
              <a:avLst/>
              <a:gdLst>
                <a:gd name="T0" fmla="*/ 285 w 574"/>
                <a:gd name="T1" fmla="*/ 0 h 687"/>
                <a:gd name="T2" fmla="*/ 0 w 574"/>
                <a:gd name="T3" fmla="*/ 687 h 687"/>
                <a:gd name="T4" fmla="*/ 280 w 574"/>
                <a:gd name="T5" fmla="*/ 687 h 687"/>
                <a:gd name="T6" fmla="*/ 292 w 574"/>
                <a:gd name="T7" fmla="*/ 687 h 687"/>
                <a:gd name="T8" fmla="*/ 574 w 574"/>
                <a:gd name="T9" fmla="*/ 687 h 687"/>
                <a:gd name="T10" fmla="*/ 285 w 574"/>
                <a:gd name="T11" fmla="*/ 0 h 687"/>
              </a:gdLst>
              <a:ahLst/>
              <a:cxnLst>
                <a:cxn ang="0">
                  <a:pos x="T0" y="T1"/>
                </a:cxn>
                <a:cxn ang="0">
                  <a:pos x="T2" y="T3"/>
                </a:cxn>
                <a:cxn ang="0">
                  <a:pos x="T4" y="T5"/>
                </a:cxn>
                <a:cxn ang="0">
                  <a:pos x="T6" y="T7"/>
                </a:cxn>
                <a:cxn ang="0">
                  <a:pos x="T8" y="T9"/>
                </a:cxn>
                <a:cxn ang="0">
                  <a:pos x="T10" y="T11"/>
                </a:cxn>
              </a:cxnLst>
              <a:rect l="0" t="0" r="r" b="b"/>
              <a:pathLst>
                <a:path w="574" h="687">
                  <a:moveTo>
                    <a:pt x="285" y="0"/>
                  </a:moveTo>
                  <a:lnTo>
                    <a:pt x="0" y="687"/>
                  </a:lnTo>
                  <a:lnTo>
                    <a:pt x="280" y="687"/>
                  </a:lnTo>
                  <a:lnTo>
                    <a:pt x="292" y="687"/>
                  </a:lnTo>
                  <a:lnTo>
                    <a:pt x="574" y="687"/>
                  </a:lnTo>
                  <a:lnTo>
                    <a:pt x="285"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0" name="Freeform 185"/>
            <p:cNvSpPr>
              <a:spLocks/>
            </p:cNvSpPr>
            <p:nvPr/>
          </p:nvSpPr>
          <p:spPr bwMode="auto">
            <a:xfrm>
              <a:off x="75408" y="4139028"/>
              <a:ext cx="1361317" cy="1629311"/>
            </a:xfrm>
            <a:custGeom>
              <a:avLst/>
              <a:gdLst>
                <a:gd name="T0" fmla="*/ 285 w 574"/>
                <a:gd name="T1" fmla="*/ 0 h 687"/>
                <a:gd name="T2" fmla="*/ 0 w 574"/>
                <a:gd name="T3" fmla="*/ 687 h 687"/>
                <a:gd name="T4" fmla="*/ 280 w 574"/>
                <a:gd name="T5" fmla="*/ 687 h 687"/>
                <a:gd name="T6" fmla="*/ 292 w 574"/>
                <a:gd name="T7" fmla="*/ 687 h 687"/>
                <a:gd name="T8" fmla="*/ 574 w 574"/>
                <a:gd name="T9" fmla="*/ 687 h 687"/>
                <a:gd name="T10" fmla="*/ 285 w 574"/>
                <a:gd name="T11" fmla="*/ 0 h 687"/>
              </a:gdLst>
              <a:ahLst/>
              <a:cxnLst>
                <a:cxn ang="0">
                  <a:pos x="T0" y="T1"/>
                </a:cxn>
                <a:cxn ang="0">
                  <a:pos x="T2" y="T3"/>
                </a:cxn>
                <a:cxn ang="0">
                  <a:pos x="T4" y="T5"/>
                </a:cxn>
                <a:cxn ang="0">
                  <a:pos x="T6" y="T7"/>
                </a:cxn>
                <a:cxn ang="0">
                  <a:pos x="T8" y="T9"/>
                </a:cxn>
                <a:cxn ang="0">
                  <a:pos x="T10" y="T11"/>
                </a:cxn>
              </a:cxnLst>
              <a:rect l="0" t="0" r="r" b="b"/>
              <a:pathLst>
                <a:path w="574" h="687">
                  <a:moveTo>
                    <a:pt x="285" y="0"/>
                  </a:moveTo>
                  <a:lnTo>
                    <a:pt x="0" y="687"/>
                  </a:lnTo>
                  <a:lnTo>
                    <a:pt x="280" y="687"/>
                  </a:lnTo>
                  <a:lnTo>
                    <a:pt x="292" y="687"/>
                  </a:lnTo>
                  <a:lnTo>
                    <a:pt x="574" y="687"/>
                  </a:lnTo>
                  <a:lnTo>
                    <a:pt x="2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1" name="Freeform 186"/>
            <p:cNvSpPr>
              <a:spLocks/>
            </p:cNvSpPr>
            <p:nvPr/>
          </p:nvSpPr>
          <p:spPr bwMode="auto">
            <a:xfrm>
              <a:off x="146556" y="4165116"/>
              <a:ext cx="1214275" cy="1280681"/>
            </a:xfrm>
            <a:custGeom>
              <a:avLst/>
              <a:gdLst>
                <a:gd name="T0" fmla="*/ 255 w 512"/>
                <a:gd name="T1" fmla="*/ 0 h 540"/>
                <a:gd name="T2" fmla="*/ 0 w 512"/>
                <a:gd name="T3" fmla="*/ 540 h 540"/>
                <a:gd name="T4" fmla="*/ 252 w 512"/>
                <a:gd name="T5" fmla="*/ 540 h 540"/>
                <a:gd name="T6" fmla="*/ 262 w 512"/>
                <a:gd name="T7" fmla="*/ 540 h 540"/>
                <a:gd name="T8" fmla="*/ 512 w 512"/>
                <a:gd name="T9" fmla="*/ 540 h 540"/>
                <a:gd name="T10" fmla="*/ 255 w 512"/>
                <a:gd name="T11" fmla="*/ 0 h 540"/>
              </a:gdLst>
              <a:ahLst/>
              <a:cxnLst>
                <a:cxn ang="0">
                  <a:pos x="T0" y="T1"/>
                </a:cxn>
                <a:cxn ang="0">
                  <a:pos x="T2" y="T3"/>
                </a:cxn>
                <a:cxn ang="0">
                  <a:pos x="T4" y="T5"/>
                </a:cxn>
                <a:cxn ang="0">
                  <a:pos x="T6" y="T7"/>
                </a:cxn>
                <a:cxn ang="0">
                  <a:pos x="T8" y="T9"/>
                </a:cxn>
                <a:cxn ang="0">
                  <a:pos x="T10" y="T11"/>
                </a:cxn>
              </a:cxnLst>
              <a:rect l="0" t="0" r="r" b="b"/>
              <a:pathLst>
                <a:path w="512" h="540">
                  <a:moveTo>
                    <a:pt x="255" y="0"/>
                  </a:moveTo>
                  <a:lnTo>
                    <a:pt x="0" y="540"/>
                  </a:lnTo>
                  <a:lnTo>
                    <a:pt x="252" y="540"/>
                  </a:lnTo>
                  <a:lnTo>
                    <a:pt x="262" y="540"/>
                  </a:lnTo>
                  <a:lnTo>
                    <a:pt x="512" y="540"/>
                  </a:lnTo>
                  <a:lnTo>
                    <a:pt x="255" y="0"/>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2" name="Freeform 187"/>
            <p:cNvSpPr>
              <a:spLocks/>
            </p:cNvSpPr>
            <p:nvPr/>
          </p:nvSpPr>
          <p:spPr bwMode="auto">
            <a:xfrm>
              <a:off x="146556" y="4165116"/>
              <a:ext cx="1214275" cy="1280681"/>
            </a:xfrm>
            <a:custGeom>
              <a:avLst/>
              <a:gdLst>
                <a:gd name="T0" fmla="*/ 255 w 512"/>
                <a:gd name="T1" fmla="*/ 0 h 540"/>
                <a:gd name="T2" fmla="*/ 0 w 512"/>
                <a:gd name="T3" fmla="*/ 540 h 540"/>
                <a:gd name="T4" fmla="*/ 252 w 512"/>
                <a:gd name="T5" fmla="*/ 540 h 540"/>
                <a:gd name="T6" fmla="*/ 262 w 512"/>
                <a:gd name="T7" fmla="*/ 540 h 540"/>
                <a:gd name="T8" fmla="*/ 512 w 512"/>
                <a:gd name="T9" fmla="*/ 540 h 540"/>
                <a:gd name="T10" fmla="*/ 255 w 512"/>
                <a:gd name="T11" fmla="*/ 0 h 540"/>
              </a:gdLst>
              <a:ahLst/>
              <a:cxnLst>
                <a:cxn ang="0">
                  <a:pos x="T0" y="T1"/>
                </a:cxn>
                <a:cxn ang="0">
                  <a:pos x="T2" y="T3"/>
                </a:cxn>
                <a:cxn ang="0">
                  <a:pos x="T4" y="T5"/>
                </a:cxn>
                <a:cxn ang="0">
                  <a:pos x="T6" y="T7"/>
                </a:cxn>
                <a:cxn ang="0">
                  <a:pos x="T8" y="T9"/>
                </a:cxn>
                <a:cxn ang="0">
                  <a:pos x="T10" y="T11"/>
                </a:cxn>
              </a:cxnLst>
              <a:rect l="0" t="0" r="r" b="b"/>
              <a:pathLst>
                <a:path w="512" h="540">
                  <a:moveTo>
                    <a:pt x="255" y="0"/>
                  </a:moveTo>
                  <a:lnTo>
                    <a:pt x="0" y="540"/>
                  </a:lnTo>
                  <a:lnTo>
                    <a:pt x="252" y="540"/>
                  </a:lnTo>
                  <a:lnTo>
                    <a:pt x="262" y="540"/>
                  </a:lnTo>
                  <a:lnTo>
                    <a:pt x="512" y="540"/>
                  </a:lnTo>
                  <a:lnTo>
                    <a:pt x="2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3" name="Freeform 188"/>
            <p:cNvSpPr>
              <a:spLocks/>
            </p:cNvSpPr>
            <p:nvPr/>
          </p:nvSpPr>
          <p:spPr bwMode="auto">
            <a:xfrm>
              <a:off x="239050" y="4146143"/>
              <a:ext cx="1034031" cy="872761"/>
            </a:xfrm>
            <a:custGeom>
              <a:avLst/>
              <a:gdLst>
                <a:gd name="T0" fmla="*/ 216 w 436"/>
                <a:gd name="T1" fmla="*/ 0 h 368"/>
                <a:gd name="T2" fmla="*/ 0 w 436"/>
                <a:gd name="T3" fmla="*/ 368 h 368"/>
                <a:gd name="T4" fmla="*/ 213 w 436"/>
                <a:gd name="T5" fmla="*/ 368 h 368"/>
                <a:gd name="T6" fmla="*/ 223 w 436"/>
                <a:gd name="T7" fmla="*/ 368 h 368"/>
                <a:gd name="T8" fmla="*/ 436 w 436"/>
                <a:gd name="T9" fmla="*/ 368 h 368"/>
                <a:gd name="T10" fmla="*/ 216 w 436"/>
                <a:gd name="T11" fmla="*/ 0 h 368"/>
              </a:gdLst>
              <a:ahLst/>
              <a:cxnLst>
                <a:cxn ang="0">
                  <a:pos x="T0" y="T1"/>
                </a:cxn>
                <a:cxn ang="0">
                  <a:pos x="T2" y="T3"/>
                </a:cxn>
                <a:cxn ang="0">
                  <a:pos x="T4" y="T5"/>
                </a:cxn>
                <a:cxn ang="0">
                  <a:pos x="T6" y="T7"/>
                </a:cxn>
                <a:cxn ang="0">
                  <a:pos x="T8" y="T9"/>
                </a:cxn>
                <a:cxn ang="0">
                  <a:pos x="T10" y="T11"/>
                </a:cxn>
              </a:cxnLst>
              <a:rect l="0" t="0" r="r" b="b"/>
              <a:pathLst>
                <a:path w="436" h="368">
                  <a:moveTo>
                    <a:pt x="216" y="0"/>
                  </a:moveTo>
                  <a:lnTo>
                    <a:pt x="0" y="368"/>
                  </a:lnTo>
                  <a:lnTo>
                    <a:pt x="213" y="368"/>
                  </a:lnTo>
                  <a:lnTo>
                    <a:pt x="223" y="368"/>
                  </a:lnTo>
                  <a:lnTo>
                    <a:pt x="436" y="368"/>
                  </a:lnTo>
                  <a:lnTo>
                    <a:pt x="216"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4" name="Freeform 189"/>
            <p:cNvSpPr>
              <a:spLocks/>
            </p:cNvSpPr>
            <p:nvPr/>
          </p:nvSpPr>
          <p:spPr bwMode="auto">
            <a:xfrm>
              <a:off x="239050" y="4146143"/>
              <a:ext cx="1034031" cy="872761"/>
            </a:xfrm>
            <a:custGeom>
              <a:avLst/>
              <a:gdLst>
                <a:gd name="T0" fmla="*/ 216 w 436"/>
                <a:gd name="T1" fmla="*/ 0 h 368"/>
                <a:gd name="T2" fmla="*/ 0 w 436"/>
                <a:gd name="T3" fmla="*/ 368 h 368"/>
                <a:gd name="T4" fmla="*/ 213 w 436"/>
                <a:gd name="T5" fmla="*/ 368 h 368"/>
                <a:gd name="T6" fmla="*/ 223 w 436"/>
                <a:gd name="T7" fmla="*/ 368 h 368"/>
                <a:gd name="T8" fmla="*/ 436 w 436"/>
                <a:gd name="T9" fmla="*/ 368 h 368"/>
                <a:gd name="T10" fmla="*/ 216 w 436"/>
                <a:gd name="T11" fmla="*/ 0 h 368"/>
              </a:gdLst>
              <a:ahLst/>
              <a:cxnLst>
                <a:cxn ang="0">
                  <a:pos x="T0" y="T1"/>
                </a:cxn>
                <a:cxn ang="0">
                  <a:pos x="T2" y="T3"/>
                </a:cxn>
                <a:cxn ang="0">
                  <a:pos x="T4" y="T5"/>
                </a:cxn>
                <a:cxn ang="0">
                  <a:pos x="T6" y="T7"/>
                </a:cxn>
                <a:cxn ang="0">
                  <a:pos x="T8" y="T9"/>
                </a:cxn>
                <a:cxn ang="0">
                  <a:pos x="T10" y="T11"/>
                </a:cxn>
              </a:cxnLst>
              <a:rect l="0" t="0" r="r" b="b"/>
              <a:pathLst>
                <a:path w="436" h="368">
                  <a:moveTo>
                    <a:pt x="216" y="0"/>
                  </a:moveTo>
                  <a:lnTo>
                    <a:pt x="0" y="368"/>
                  </a:lnTo>
                  <a:lnTo>
                    <a:pt x="213" y="368"/>
                  </a:lnTo>
                  <a:lnTo>
                    <a:pt x="223" y="368"/>
                  </a:lnTo>
                  <a:lnTo>
                    <a:pt x="436" y="368"/>
                  </a:lnTo>
                  <a:lnTo>
                    <a:pt x="2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9" name="Freeform 194"/>
            <p:cNvSpPr>
              <a:spLocks/>
            </p:cNvSpPr>
            <p:nvPr/>
          </p:nvSpPr>
          <p:spPr bwMode="auto">
            <a:xfrm>
              <a:off x="1159243" y="5018904"/>
              <a:ext cx="113838" cy="147041"/>
            </a:xfrm>
            <a:custGeom>
              <a:avLst/>
              <a:gdLst>
                <a:gd name="T0" fmla="*/ 46 w 48"/>
                <a:gd name="T1" fmla="*/ 0 h 62"/>
                <a:gd name="T2" fmla="*/ 0 w 48"/>
                <a:gd name="T3" fmla="*/ 0 h 62"/>
                <a:gd name="T4" fmla="*/ 30 w 48"/>
                <a:gd name="T5" fmla="*/ 62 h 62"/>
                <a:gd name="T6" fmla="*/ 30 w 48"/>
                <a:gd name="T7" fmla="*/ 60 h 62"/>
                <a:gd name="T8" fmla="*/ 4 w 48"/>
                <a:gd name="T9" fmla="*/ 2 h 62"/>
                <a:gd name="T10" fmla="*/ 48 w 48"/>
                <a:gd name="T11" fmla="*/ 2 h 62"/>
                <a:gd name="T12" fmla="*/ 46 w 4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48" h="62">
                  <a:moveTo>
                    <a:pt x="46" y="0"/>
                  </a:moveTo>
                  <a:lnTo>
                    <a:pt x="0" y="0"/>
                  </a:lnTo>
                  <a:lnTo>
                    <a:pt x="30" y="62"/>
                  </a:lnTo>
                  <a:lnTo>
                    <a:pt x="30" y="60"/>
                  </a:lnTo>
                  <a:lnTo>
                    <a:pt x="4" y="2"/>
                  </a:lnTo>
                  <a:lnTo>
                    <a:pt x="48" y="2"/>
                  </a:lnTo>
                  <a:lnTo>
                    <a:pt x="46"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0" name="Freeform 195"/>
            <p:cNvSpPr>
              <a:spLocks/>
            </p:cNvSpPr>
            <p:nvPr/>
          </p:nvSpPr>
          <p:spPr bwMode="auto">
            <a:xfrm>
              <a:off x="1159243" y="5018904"/>
              <a:ext cx="113838" cy="147041"/>
            </a:xfrm>
            <a:custGeom>
              <a:avLst/>
              <a:gdLst>
                <a:gd name="T0" fmla="*/ 46 w 48"/>
                <a:gd name="T1" fmla="*/ 0 h 62"/>
                <a:gd name="T2" fmla="*/ 0 w 48"/>
                <a:gd name="T3" fmla="*/ 0 h 62"/>
                <a:gd name="T4" fmla="*/ 30 w 48"/>
                <a:gd name="T5" fmla="*/ 62 h 62"/>
                <a:gd name="T6" fmla="*/ 30 w 48"/>
                <a:gd name="T7" fmla="*/ 60 h 62"/>
                <a:gd name="T8" fmla="*/ 4 w 48"/>
                <a:gd name="T9" fmla="*/ 2 h 62"/>
                <a:gd name="T10" fmla="*/ 48 w 48"/>
                <a:gd name="T11" fmla="*/ 2 h 62"/>
                <a:gd name="T12" fmla="*/ 46 w 4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48" h="62">
                  <a:moveTo>
                    <a:pt x="46" y="0"/>
                  </a:moveTo>
                  <a:lnTo>
                    <a:pt x="0" y="0"/>
                  </a:lnTo>
                  <a:lnTo>
                    <a:pt x="30" y="62"/>
                  </a:lnTo>
                  <a:lnTo>
                    <a:pt x="30" y="60"/>
                  </a:lnTo>
                  <a:lnTo>
                    <a:pt x="4" y="2"/>
                  </a:lnTo>
                  <a:lnTo>
                    <a:pt x="48" y="2"/>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1" name="Freeform 196"/>
            <p:cNvSpPr>
              <a:spLocks noEditPoints="1"/>
            </p:cNvSpPr>
            <p:nvPr/>
          </p:nvSpPr>
          <p:spPr bwMode="auto">
            <a:xfrm>
              <a:off x="1230392" y="5161202"/>
              <a:ext cx="130440" cy="618996"/>
            </a:xfrm>
            <a:custGeom>
              <a:avLst/>
              <a:gdLst>
                <a:gd name="T0" fmla="*/ 55 w 55"/>
                <a:gd name="T1" fmla="*/ 256 h 261"/>
                <a:gd name="T2" fmla="*/ 52 w 55"/>
                <a:gd name="T3" fmla="*/ 256 h 261"/>
                <a:gd name="T4" fmla="*/ 53 w 55"/>
                <a:gd name="T5" fmla="*/ 261 h 261"/>
                <a:gd name="T6" fmla="*/ 55 w 55"/>
                <a:gd name="T7" fmla="*/ 256 h 261"/>
                <a:gd name="T8" fmla="*/ 0 w 55"/>
                <a:gd name="T9" fmla="*/ 0 h 261"/>
                <a:gd name="T10" fmla="*/ 0 w 55"/>
                <a:gd name="T11" fmla="*/ 2 h 261"/>
                <a:gd name="T12" fmla="*/ 53 w 55"/>
                <a:gd name="T13" fmla="*/ 117 h 261"/>
                <a:gd name="T14" fmla="*/ 55 w 55"/>
                <a:gd name="T15" fmla="*/ 117 h 261"/>
                <a:gd name="T16" fmla="*/ 0 w 55"/>
                <a:gd name="T1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61">
                  <a:moveTo>
                    <a:pt x="55" y="256"/>
                  </a:moveTo>
                  <a:lnTo>
                    <a:pt x="52" y="256"/>
                  </a:lnTo>
                  <a:lnTo>
                    <a:pt x="53" y="261"/>
                  </a:lnTo>
                  <a:lnTo>
                    <a:pt x="55" y="256"/>
                  </a:lnTo>
                  <a:close/>
                  <a:moveTo>
                    <a:pt x="0" y="0"/>
                  </a:moveTo>
                  <a:lnTo>
                    <a:pt x="0" y="2"/>
                  </a:lnTo>
                  <a:lnTo>
                    <a:pt x="53" y="117"/>
                  </a:lnTo>
                  <a:lnTo>
                    <a:pt x="55" y="117"/>
                  </a:lnTo>
                  <a:lnTo>
                    <a:pt x="0"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2" name="Freeform 197"/>
            <p:cNvSpPr>
              <a:spLocks noEditPoints="1"/>
            </p:cNvSpPr>
            <p:nvPr/>
          </p:nvSpPr>
          <p:spPr bwMode="auto">
            <a:xfrm>
              <a:off x="1230392" y="5161202"/>
              <a:ext cx="130440" cy="618996"/>
            </a:xfrm>
            <a:custGeom>
              <a:avLst/>
              <a:gdLst>
                <a:gd name="T0" fmla="*/ 55 w 55"/>
                <a:gd name="T1" fmla="*/ 256 h 261"/>
                <a:gd name="T2" fmla="*/ 52 w 55"/>
                <a:gd name="T3" fmla="*/ 256 h 261"/>
                <a:gd name="T4" fmla="*/ 53 w 55"/>
                <a:gd name="T5" fmla="*/ 261 h 261"/>
                <a:gd name="T6" fmla="*/ 55 w 55"/>
                <a:gd name="T7" fmla="*/ 256 h 261"/>
                <a:gd name="T8" fmla="*/ 0 w 55"/>
                <a:gd name="T9" fmla="*/ 0 h 261"/>
                <a:gd name="T10" fmla="*/ 0 w 55"/>
                <a:gd name="T11" fmla="*/ 2 h 261"/>
                <a:gd name="T12" fmla="*/ 53 w 55"/>
                <a:gd name="T13" fmla="*/ 117 h 261"/>
                <a:gd name="T14" fmla="*/ 55 w 55"/>
                <a:gd name="T15" fmla="*/ 117 h 261"/>
                <a:gd name="T16" fmla="*/ 0 w 55"/>
                <a:gd name="T1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61">
                  <a:moveTo>
                    <a:pt x="55" y="256"/>
                  </a:moveTo>
                  <a:lnTo>
                    <a:pt x="52" y="256"/>
                  </a:lnTo>
                  <a:lnTo>
                    <a:pt x="53" y="261"/>
                  </a:lnTo>
                  <a:lnTo>
                    <a:pt x="55" y="256"/>
                  </a:lnTo>
                  <a:moveTo>
                    <a:pt x="0" y="0"/>
                  </a:moveTo>
                  <a:lnTo>
                    <a:pt x="0" y="2"/>
                  </a:lnTo>
                  <a:lnTo>
                    <a:pt x="53" y="117"/>
                  </a:lnTo>
                  <a:lnTo>
                    <a:pt x="55" y="1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3" name="Freeform 198"/>
            <p:cNvSpPr>
              <a:spLocks/>
            </p:cNvSpPr>
            <p:nvPr/>
          </p:nvSpPr>
          <p:spPr bwMode="auto">
            <a:xfrm>
              <a:off x="1356089" y="5768339"/>
              <a:ext cx="80635" cy="16601"/>
            </a:xfrm>
            <a:custGeom>
              <a:avLst/>
              <a:gdLst>
                <a:gd name="T0" fmla="*/ 31 w 34"/>
                <a:gd name="T1" fmla="*/ 0 h 7"/>
                <a:gd name="T2" fmla="*/ 2 w 34"/>
                <a:gd name="T3" fmla="*/ 0 h 7"/>
                <a:gd name="T4" fmla="*/ 0 w 34"/>
                <a:gd name="T5" fmla="*/ 5 h 7"/>
                <a:gd name="T6" fmla="*/ 0 w 34"/>
                <a:gd name="T7" fmla="*/ 7 h 7"/>
                <a:gd name="T8" fmla="*/ 34 w 34"/>
                <a:gd name="T9" fmla="*/ 7 h 7"/>
                <a:gd name="T10" fmla="*/ 31 w 34"/>
                <a:gd name="T11" fmla="*/ 0 h 7"/>
              </a:gdLst>
              <a:ahLst/>
              <a:cxnLst>
                <a:cxn ang="0">
                  <a:pos x="T0" y="T1"/>
                </a:cxn>
                <a:cxn ang="0">
                  <a:pos x="T2" y="T3"/>
                </a:cxn>
                <a:cxn ang="0">
                  <a:pos x="T4" y="T5"/>
                </a:cxn>
                <a:cxn ang="0">
                  <a:pos x="T6" y="T7"/>
                </a:cxn>
                <a:cxn ang="0">
                  <a:pos x="T8" y="T9"/>
                </a:cxn>
                <a:cxn ang="0">
                  <a:pos x="T10" y="T11"/>
                </a:cxn>
              </a:cxnLst>
              <a:rect l="0" t="0" r="r" b="b"/>
              <a:pathLst>
                <a:path w="34" h="7">
                  <a:moveTo>
                    <a:pt x="31" y="0"/>
                  </a:moveTo>
                  <a:lnTo>
                    <a:pt x="2" y="0"/>
                  </a:lnTo>
                  <a:lnTo>
                    <a:pt x="0" y="5"/>
                  </a:lnTo>
                  <a:lnTo>
                    <a:pt x="0" y="7"/>
                  </a:lnTo>
                  <a:lnTo>
                    <a:pt x="34" y="7"/>
                  </a:lnTo>
                  <a:lnTo>
                    <a:pt x="31"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4" name="Freeform 199"/>
            <p:cNvSpPr>
              <a:spLocks/>
            </p:cNvSpPr>
            <p:nvPr/>
          </p:nvSpPr>
          <p:spPr bwMode="auto">
            <a:xfrm>
              <a:off x="1356089" y="5768339"/>
              <a:ext cx="80635" cy="16601"/>
            </a:xfrm>
            <a:custGeom>
              <a:avLst/>
              <a:gdLst>
                <a:gd name="T0" fmla="*/ 31 w 34"/>
                <a:gd name="T1" fmla="*/ 0 h 7"/>
                <a:gd name="T2" fmla="*/ 2 w 34"/>
                <a:gd name="T3" fmla="*/ 0 h 7"/>
                <a:gd name="T4" fmla="*/ 0 w 34"/>
                <a:gd name="T5" fmla="*/ 5 h 7"/>
                <a:gd name="T6" fmla="*/ 0 w 34"/>
                <a:gd name="T7" fmla="*/ 7 h 7"/>
                <a:gd name="T8" fmla="*/ 34 w 34"/>
                <a:gd name="T9" fmla="*/ 7 h 7"/>
                <a:gd name="T10" fmla="*/ 31 w 34"/>
                <a:gd name="T11" fmla="*/ 0 h 7"/>
              </a:gdLst>
              <a:ahLst/>
              <a:cxnLst>
                <a:cxn ang="0">
                  <a:pos x="T0" y="T1"/>
                </a:cxn>
                <a:cxn ang="0">
                  <a:pos x="T2" y="T3"/>
                </a:cxn>
                <a:cxn ang="0">
                  <a:pos x="T4" y="T5"/>
                </a:cxn>
                <a:cxn ang="0">
                  <a:pos x="T6" y="T7"/>
                </a:cxn>
                <a:cxn ang="0">
                  <a:pos x="T8" y="T9"/>
                </a:cxn>
                <a:cxn ang="0">
                  <a:pos x="T10" y="T11"/>
                </a:cxn>
              </a:cxnLst>
              <a:rect l="0" t="0" r="r" b="b"/>
              <a:pathLst>
                <a:path w="34" h="7">
                  <a:moveTo>
                    <a:pt x="31" y="0"/>
                  </a:moveTo>
                  <a:lnTo>
                    <a:pt x="2" y="0"/>
                  </a:lnTo>
                  <a:lnTo>
                    <a:pt x="0" y="5"/>
                  </a:lnTo>
                  <a:lnTo>
                    <a:pt x="0" y="7"/>
                  </a:lnTo>
                  <a:lnTo>
                    <a:pt x="34" y="7"/>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5" name="Freeform 200"/>
            <p:cNvSpPr>
              <a:spLocks/>
            </p:cNvSpPr>
            <p:nvPr/>
          </p:nvSpPr>
          <p:spPr bwMode="auto">
            <a:xfrm>
              <a:off x="839073" y="6105111"/>
              <a:ext cx="73521" cy="14230"/>
            </a:xfrm>
            <a:custGeom>
              <a:avLst/>
              <a:gdLst>
                <a:gd name="T0" fmla="*/ 31 w 31"/>
                <a:gd name="T1" fmla="*/ 0 h 6"/>
                <a:gd name="T2" fmla="*/ 0 w 31"/>
                <a:gd name="T3" fmla="*/ 0 h 6"/>
                <a:gd name="T4" fmla="*/ 0 w 31"/>
                <a:gd name="T5" fmla="*/ 6 h 6"/>
                <a:gd name="T6" fmla="*/ 29 w 31"/>
                <a:gd name="T7" fmla="*/ 6 h 6"/>
                <a:gd name="T8" fmla="*/ 31 w 31"/>
                <a:gd name="T9" fmla="*/ 0 h 6"/>
              </a:gdLst>
              <a:ahLst/>
              <a:cxnLst>
                <a:cxn ang="0">
                  <a:pos x="T0" y="T1"/>
                </a:cxn>
                <a:cxn ang="0">
                  <a:pos x="T2" y="T3"/>
                </a:cxn>
                <a:cxn ang="0">
                  <a:pos x="T4" y="T5"/>
                </a:cxn>
                <a:cxn ang="0">
                  <a:pos x="T6" y="T7"/>
                </a:cxn>
                <a:cxn ang="0">
                  <a:pos x="T8" y="T9"/>
                </a:cxn>
              </a:cxnLst>
              <a:rect l="0" t="0" r="r" b="b"/>
              <a:pathLst>
                <a:path w="31" h="6">
                  <a:moveTo>
                    <a:pt x="31" y="0"/>
                  </a:moveTo>
                  <a:lnTo>
                    <a:pt x="0" y="0"/>
                  </a:lnTo>
                  <a:lnTo>
                    <a:pt x="0" y="6"/>
                  </a:lnTo>
                  <a:lnTo>
                    <a:pt x="29" y="6"/>
                  </a:lnTo>
                  <a:lnTo>
                    <a:pt x="31"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6" name="Freeform 201"/>
            <p:cNvSpPr>
              <a:spLocks/>
            </p:cNvSpPr>
            <p:nvPr/>
          </p:nvSpPr>
          <p:spPr bwMode="auto">
            <a:xfrm>
              <a:off x="839073" y="6105111"/>
              <a:ext cx="73521" cy="14230"/>
            </a:xfrm>
            <a:custGeom>
              <a:avLst/>
              <a:gdLst>
                <a:gd name="T0" fmla="*/ 31 w 31"/>
                <a:gd name="T1" fmla="*/ 0 h 6"/>
                <a:gd name="T2" fmla="*/ 0 w 31"/>
                <a:gd name="T3" fmla="*/ 0 h 6"/>
                <a:gd name="T4" fmla="*/ 0 w 31"/>
                <a:gd name="T5" fmla="*/ 6 h 6"/>
                <a:gd name="T6" fmla="*/ 29 w 31"/>
                <a:gd name="T7" fmla="*/ 6 h 6"/>
                <a:gd name="T8" fmla="*/ 31 w 31"/>
                <a:gd name="T9" fmla="*/ 0 h 6"/>
              </a:gdLst>
              <a:ahLst/>
              <a:cxnLst>
                <a:cxn ang="0">
                  <a:pos x="T0" y="T1"/>
                </a:cxn>
                <a:cxn ang="0">
                  <a:pos x="T2" y="T3"/>
                </a:cxn>
                <a:cxn ang="0">
                  <a:pos x="T4" y="T5"/>
                </a:cxn>
                <a:cxn ang="0">
                  <a:pos x="T6" y="T7"/>
                </a:cxn>
                <a:cxn ang="0">
                  <a:pos x="T8" y="T9"/>
                </a:cxn>
              </a:cxnLst>
              <a:rect l="0" t="0" r="r" b="b"/>
              <a:pathLst>
                <a:path w="31" h="6">
                  <a:moveTo>
                    <a:pt x="31" y="0"/>
                  </a:moveTo>
                  <a:lnTo>
                    <a:pt x="0" y="0"/>
                  </a:lnTo>
                  <a:lnTo>
                    <a:pt x="0" y="6"/>
                  </a:lnTo>
                  <a:lnTo>
                    <a:pt x="29" y="6"/>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7" name="Freeform 202"/>
            <p:cNvSpPr>
              <a:spLocks/>
            </p:cNvSpPr>
            <p:nvPr/>
          </p:nvSpPr>
          <p:spPr bwMode="auto">
            <a:xfrm>
              <a:off x="907850" y="6105111"/>
              <a:ext cx="391319" cy="14230"/>
            </a:xfrm>
            <a:custGeom>
              <a:avLst/>
              <a:gdLst>
                <a:gd name="T0" fmla="*/ 165 w 165"/>
                <a:gd name="T1" fmla="*/ 0 h 6"/>
                <a:gd name="T2" fmla="*/ 2 w 165"/>
                <a:gd name="T3" fmla="*/ 0 h 6"/>
                <a:gd name="T4" fmla="*/ 0 w 165"/>
                <a:gd name="T5" fmla="*/ 6 h 6"/>
                <a:gd name="T6" fmla="*/ 163 w 165"/>
                <a:gd name="T7" fmla="*/ 6 h 6"/>
                <a:gd name="T8" fmla="*/ 165 w 165"/>
                <a:gd name="T9" fmla="*/ 0 h 6"/>
              </a:gdLst>
              <a:ahLst/>
              <a:cxnLst>
                <a:cxn ang="0">
                  <a:pos x="T0" y="T1"/>
                </a:cxn>
                <a:cxn ang="0">
                  <a:pos x="T2" y="T3"/>
                </a:cxn>
                <a:cxn ang="0">
                  <a:pos x="T4" y="T5"/>
                </a:cxn>
                <a:cxn ang="0">
                  <a:pos x="T6" y="T7"/>
                </a:cxn>
                <a:cxn ang="0">
                  <a:pos x="T8" y="T9"/>
                </a:cxn>
              </a:cxnLst>
              <a:rect l="0" t="0" r="r" b="b"/>
              <a:pathLst>
                <a:path w="165" h="6">
                  <a:moveTo>
                    <a:pt x="165" y="0"/>
                  </a:moveTo>
                  <a:lnTo>
                    <a:pt x="2" y="0"/>
                  </a:lnTo>
                  <a:lnTo>
                    <a:pt x="0" y="6"/>
                  </a:lnTo>
                  <a:lnTo>
                    <a:pt x="163" y="6"/>
                  </a:lnTo>
                  <a:lnTo>
                    <a:pt x="165"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8" name="Freeform 203"/>
            <p:cNvSpPr>
              <a:spLocks/>
            </p:cNvSpPr>
            <p:nvPr/>
          </p:nvSpPr>
          <p:spPr bwMode="auto">
            <a:xfrm>
              <a:off x="907850" y="6105111"/>
              <a:ext cx="391319" cy="14230"/>
            </a:xfrm>
            <a:custGeom>
              <a:avLst/>
              <a:gdLst>
                <a:gd name="T0" fmla="*/ 165 w 165"/>
                <a:gd name="T1" fmla="*/ 0 h 6"/>
                <a:gd name="T2" fmla="*/ 2 w 165"/>
                <a:gd name="T3" fmla="*/ 0 h 6"/>
                <a:gd name="T4" fmla="*/ 0 w 165"/>
                <a:gd name="T5" fmla="*/ 6 h 6"/>
                <a:gd name="T6" fmla="*/ 163 w 165"/>
                <a:gd name="T7" fmla="*/ 6 h 6"/>
                <a:gd name="T8" fmla="*/ 165 w 165"/>
                <a:gd name="T9" fmla="*/ 0 h 6"/>
              </a:gdLst>
              <a:ahLst/>
              <a:cxnLst>
                <a:cxn ang="0">
                  <a:pos x="T0" y="T1"/>
                </a:cxn>
                <a:cxn ang="0">
                  <a:pos x="T2" y="T3"/>
                </a:cxn>
                <a:cxn ang="0">
                  <a:pos x="T4" y="T5"/>
                </a:cxn>
                <a:cxn ang="0">
                  <a:pos x="T6" y="T7"/>
                </a:cxn>
                <a:cxn ang="0">
                  <a:pos x="T8" y="T9"/>
                </a:cxn>
              </a:cxnLst>
              <a:rect l="0" t="0" r="r" b="b"/>
              <a:pathLst>
                <a:path w="165" h="6">
                  <a:moveTo>
                    <a:pt x="165" y="0"/>
                  </a:moveTo>
                  <a:lnTo>
                    <a:pt x="2" y="0"/>
                  </a:lnTo>
                  <a:lnTo>
                    <a:pt x="0" y="6"/>
                  </a:lnTo>
                  <a:lnTo>
                    <a:pt x="163" y="6"/>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9" name="Freeform 204"/>
            <p:cNvSpPr>
              <a:spLocks/>
            </p:cNvSpPr>
            <p:nvPr/>
          </p:nvSpPr>
          <p:spPr bwMode="auto">
            <a:xfrm>
              <a:off x="1294426" y="6105111"/>
              <a:ext cx="180244" cy="14230"/>
            </a:xfrm>
            <a:custGeom>
              <a:avLst/>
              <a:gdLst>
                <a:gd name="T0" fmla="*/ 74 w 76"/>
                <a:gd name="T1" fmla="*/ 0 h 6"/>
                <a:gd name="T2" fmla="*/ 2 w 76"/>
                <a:gd name="T3" fmla="*/ 0 h 6"/>
                <a:gd name="T4" fmla="*/ 0 w 76"/>
                <a:gd name="T5" fmla="*/ 6 h 6"/>
                <a:gd name="T6" fmla="*/ 76 w 76"/>
                <a:gd name="T7" fmla="*/ 6 h 6"/>
                <a:gd name="T8" fmla="*/ 74 w 76"/>
                <a:gd name="T9" fmla="*/ 0 h 6"/>
              </a:gdLst>
              <a:ahLst/>
              <a:cxnLst>
                <a:cxn ang="0">
                  <a:pos x="T0" y="T1"/>
                </a:cxn>
                <a:cxn ang="0">
                  <a:pos x="T2" y="T3"/>
                </a:cxn>
                <a:cxn ang="0">
                  <a:pos x="T4" y="T5"/>
                </a:cxn>
                <a:cxn ang="0">
                  <a:pos x="T6" y="T7"/>
                </a:cxn>
                <a:cxn ang="0">
                  <a:pos x="T8" y="T9"/>
                </a:cxn>
              </a:cxnLst>
              <a:rect l="0" t="0" r="r" b="b"/>
              <a:pathLst>
                <a:path w="76" h="6">
                  <a:moveTo>
                    <a:pt x="74" y="0"/>
                  </a:moveTo>
                  <a:lnTo>
                    <a:pt x="2" y="0"/>
                  </a:lnTo>
                  <a:lnTo>
                    <a:pt x="0" y="6"/>
                  </a:lnTo>
                  <a:lnTo>
                    <a:pt x="76" y="6"/>
                  </a:lnTo>
                  <a:lnTo>
                    <a:pt x="74"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0" name="Freeform 206"/>
            <p:cNvSpPr>
              <a:spLocks/>
            </p:cNvSpPr>
            <p:nvPr/>
          </p:nvSpPr>
          <p:spPr bwMode="auto">
            <a:xfrm>
              <a:off x="1294426" y="6105112"/>
              <a:ext cx="180244" cy="14230"/>
            </a:xfrm>
            <a:custGeom>
              <a:avLst/>
              <a:gdLst>
                <a:gd name="T0" fmla="*/ 74 w 76"/>
                <a:gd name="T1" fmla="*/ 0 h 6"/>
                <a:gd name="T2" fmla="*/ 2 w 76"/>
                <a:gd name="T3" fmla="*/ 0 h 6"/>
                <a:gd name="T4" fmla="*/ 0 w 76"/>
                <a:gd name="T5" fmla="*/ 6 h 6"/>
                <a:gd name="T6" fmla="*/ 76 w 76"/>
                <a:gd name="T7" fmla="*/ 6 h 6"/>
                <a:gd name="T8" fmla="*/ 74 w 76"/>
                <a:gd name="T9" fmla="*/ 0 h 6"/>
              </a:gdLst>
              <a:ahLst/>
              <a:cxnLst>
                <a:cxn ang="0">
                  <a:pos x="T0" y="T1"/>
                </a:cxn>
                <a:cxn ang="0">
                  <a:pos x="T2" y="T3"/>
                </a:cxn>
                <a:cxn ang="0">
                  <a:pos x="T4" y="T5"/>
                </a:cxn>
                <a:cxn ang="0">
                  <a:pos x="T6" y="T7"/>
                </a:cxn>
                <a:cxn ang="0">
                  <a:pos x="T8" y="T9"/>
                </a:cxn>
              </a:cxnLst>
              <a:rect l="0" t="0" r="r" b="b"/>
              <a:pathLst>
                <a:path w="76" h="6">
                  <a:moveTo>
                    <a:pt x="74" y="0"/>
                  </a:moveTo>
                  <a:lnTo>
                    <a:pt x="2" y="0"/>
                  </a:lnTo>
                  <a:lnTo>
                    <a:pt x="0" y="6"/>
                  </a:lnTo>
                  <a:lnTo>
                    <a:pt x="76" y="6"/>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1" name="Rectangle 207"/>
            <p:cNvSpPr>
              <a:spLocks noChangeArrowheads="1"/>
            </p:cNvSpPr>
            <p:nvPr/>
          </p:nvSpPr>
          <p:spPr bwMode="auto">
            <a:xfrm>
              <a:off x="734721" y="6479830"/>
              <a:ext cx="130440" cy="9487"/>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2" name="Rectangle 208"/>
            <p:cNvSpPr>
              <a:spLocks noChangeArrowheads="1"/>
            </p:cNvSpPr>
            <p:nvPr/>
          </p:nvSpPr>
          <p:spPr bwMode="auto">
            <a:xfrm>
              <a:off x="734721" y="6479830"/>
              <a:ext cx="130440" cy="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3" name="Freeform 209"/>
            <p:cNvSpPr>
              <a:spLocks/>
            </p:cNvSpPr>
            <p:nvPr/>
          </p:nvSpPr>
          <p:spPr bwMode="auto">
            <a:xfrm>
              <a:off x="734721" y="6105112"/>
              <a:ext cx="130440" cy="374718"/>
            </a:xfrm>
            <a:custGeom>
              <a:avLst/>
              <a:gdLst>
                <a:gd name="T0" fmla="*/ 44 w 55"/>
                <a:gd name="T1" fmla="*/ 0 h 158"/>
                <a:gd name="T2" fmla="*/ 14 w 55"/>
                <a:gd name="T3" fmla="*/ 0 h 158"/>
                <a:gd name="T4" fmla="*/ 2 w 55"/>
                <a:gd name="T5" fmla="*/ 0 h 158"/>
                <a:gd name="T6" fmla="*/ 0 w 55"/>
                <a:gd name="T7" fmla="*/ 0 h 158"/>
                <a:gd name="T8" fmla="*/ 0 w 55"/>
                <a:gd name="T9" fmla="*/ 158 h 158"/>
                <a:gd name="T10" fmla="*/ 55 w 55"/>
                <a:gd name="T11" fmla="*/ 158 h 158"/>
                <a:gd name="T12" fmla="*/ 44 w 55"/>
                <a:gd name="T13" fmla="*/ 6 h 158"/>
                <a:gd name="T14" fmla="*/ 44 w 55"/>
                <a:gd name="T15" fmla="*/ 6 h 158"/>
                <a:gd name="T16" fmla="*/ 44 w 55"/>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58">
                  <a:moveTo>
                    <a:pt x="44" y="0"/>
                  </a:moveTo>
                  <a:lnTo>
                    <a:pt x="14" y="0"/>
                  </a:lnTo>
                  <a:lnTo>
                    <a:pt x="2" y="0"/>
                  </a:lnTo>
                  <a:lnTo>
                    <a:pt x="0" y="0"/>
                  </a:lnTo>
                  <a:lnTo>
                    <a:pt x="0" y="158"/>
                  </a:lnTo>
                  <a:lnTo>
                    <a:pt x="55" y="158"/>
                  </a:lnTo>
                  <a:lnTo>
                    <a:pt x="44" y="6"/>
                  </a:lnTo>
                  <a:lnTo>
                    <a:pt x="44" y="6"/>
                  </a:lnTo>
                  <a:lnTo>
                    <a:pt x="44"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4" name="Freeform 210"/>
            <p:cNvSpPr>
              <a:spLocks/>
            </p:cNvSpPr>
            <p:nvPr/>
          </p:nvSpPr>
          <p:spPr bwMode="auto">
            <a:xfrm>
              <a:off x="734721" y="6105112"/>
              <a:ext cx="130440" cy="374718"/>
            </a:xfrm>
            <a:custGeom>
              <a:avLst/>
              <a:gdLst>
                <a:gd name="T0" fmla="*/ 44 w 55"/>
                <a:gd name="T1" fmla="*/ 0 h 158"/>
                <a:gd name="T2" fmla="*/ 14 w 55"/>
                <a:gd name="T3" fmla="*/ 0 h 158"/>
                <a:gd name="T4" fmla="*/ 2 w 55"/>
                <a:gd name="T5" fmla="*/ 0 h 158"/>
                <a:gd name="T6" fmla="*/ 0 w 55"/>
                <a:gd name="T7" fmla="*/ 0 h 158"/>
                <a:gd name="T8" fmla="*/ 0 w 55"/>
                <a:gd name="T9" fmla="*/ 158 h 158"/>
                <a:gd name="T10" fmla="*/ 55 w 55"/>
                <a:gd name="T11" fmla="*/ 158 h 158"/>
                <a:gd name="T12" fmla="*/ 44 w 55"/>
                <a:gd name="T13" fmla="*/ 6 h 158"/>
                <a:gd name="T14" fmla="*/ 44 w 55"/>
                <a:gd name="T15" fmla="*/ 6 h 158"/>
                <a:gd name="T16" fmla="*/ 44 w 55"/>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58">
                  <a:moveTo>
                    <a:pt x="44" y="0"/>
                  </a:moveTo>
                  <a:lnTo>
                    <a:pt x="14" y="0"/>
                  </a:lnTo>
                  <a:lnTo>
                    <a:pt x="2" y="0"/>
                  </a:lnTo>
                  <a:lnTo>
                    <a:pt x="0" y="0"/>
                  </a:lnTo>
                  <a:lnTo>
                    <a:pt x="0" y="158"/>
                  </a:lnTo>
                  <a:lnTo>
                    <a:pt x="55" y="158"/>
                  </a:lnTo>
                  <a:lnTo>
                    <a:pt x="44" y="6"/>
                  </a:lnTo>
                  <a:lnTo>
                    <a:pt x="44" y="6"/>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5" name="Freeform 211"/>
            <p:cNvSpPr>
              <a:spLocks/>
            </p:cNvSpPr>
            <p:nvPr/>
          </p:nvSpPr>
          <p:spPr bwMode="auto">
            <a:xfrm>
              <a:off x="734721" y="5768340"/>
              <a:ext cx="735206" cy="336772"/>
            </a:xfrm>
            <a:custGeom>
              <a:avLst/>
              <a:gdLst>
                <a:gd name="T0" fmla="*/ 261 w 310"/>
                <a:gd name="T1" fmla="*/ 0 h 142"/>
                <a:gd name="T2" fmla="*/ 14 w 310"/>
                <a:gd name="T3" fmla="*/ 0 h 142"/>
                <a:gd name="T4" fmla="*/ 2 w 310"/>
                <a:gd name="T5" fmla="*/ 0 h 142"/>
                <a:gd name="T6" fmla="*/ 0 w 310"/>
                <a:gd name="T7" fmla="*/ 0 h 142"/>
                <a:gd name="T8" fmla="*/ 0 w 310"/>
                <a:gd name="T9" fmla="*/ 142 h 142"/>
                <a:gd name="T10" fmla="*/ 2 w 310"/>
                <a:gd name="T11" fmla="*/ 142 h 142"/>
                <a:gd name="T12" fmla="*/ 14 w 310"/>
                <a:gd name="T13" fmla="*/ 142 h 142"/>
                <a:gd name="T14" fmla="*/ 44 w 310"/>
                <a:gd name="T15" fmla="*/ 142 h 142"/>
                <a:gd name="T16" fmla="*/ 75 w 310"/>
                <a:gd name="T17" fmla="*/ 142 h 142"/>
                <a:gd name="T18" fmla="*/ 238 w 310"/>
                <a:gd name="T19" fmla="*/ 142 h 142"/>
                <a:gd name="T20" fmla="*/ 310 w 310"/>
                <a:gd name="T21" fmla="*/ 142 h 142"/>
                <a:gd name="T22" fmla="*/ 261 w 310"/>
                <a:gd name="T23" fmla="*/ 7 h 142"/>
                <a:gd name="T24" fmla="*/ 262 w 310"/>
                <a:gd name="T25" fmla="*/ 7 h 142"/>
                <a:gd name="T26" fmla="*/ 262 w 310"/>
                <a:gd name="T27" fmla="*/ 5 h 142"/>
                <a:gd name="T28" fmla="*/ 261 w 310"/>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142">
                  <a:moveTo>
                    <a:pt x="261" y="0"/>
                  </a:moveTo>
                  <a:lnTo>
                    <a:pt x="14" y="0"/>
                  </a:lnTo>
                  <a:lnTo>
                    <a:pt x="2" y="0"/>
                  </a:lnTo>
                  <a:lnTo>
                    <a:pt x="0" y="0"/>
                  </a:lnTo>
                  <a:lnTo>
                    <a:pt x="0" y="142"/>
                  </a:lnTo>
                  <a:lnTo>
                    <a:pt x="2" y="142"/>
                  </a:lnTo>
                  <a:lnTo>
                    <a:pt x="14" y="142"/>
                  </a:lnTo>
                  <a:lnTo>
                    <a:pt x="44" y="142"/>
                  </a:lnTo>
                  <a:lnTo>
                    <a:pt x="75" y="142"/>
                  </a:lnTo>
                  <a:lnTo>
                    <a:pt x="238" y="142"/>
                  </a:lnTo>
                  <a:lnTo>
                    <a:pt x="310" y="142"/>
                  </a:lnTo>
                  <a:lnTo>
                    <a:pt x="261" y="7"/>
                  </a:lnTo>
                  <a:lnTo>
                    <a:pt x="262" y="7"/>
                  </a:lnTo>
                  <a:lnTo>
                    <a:pt x="262" y="5"/>
                  </a:lnTo>
                  <a:lnTo>
                    <a:pt x="261" y="0"/>
                  </a:lnTo>
                  <a:close/>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6" name="Freeform 212"/>
            <p:cNvSpPr>
              <a:spLocks/>
            </p:cNvSpPr>
            <p:nvPr/>
          </p:nvSpPr>
          <p:spPr bwMode="auto">
            <a:xfrm>
              <a:off x="734721" y="5768340"/>
              <a:ext cx="735206" cy="336772"/>
            </a:xfrm>
            <a:custGeom>
              <a:avLst/>
              <a:gdLst>
                <a:gd name="T0" fmla="*/ 261 w 310"/>
                <a:gd name="T1" fmla="*/ 0 h 142"/>
                <a:gd name="T2" fmla="*/ 14 w 310"/>
                <a:gd name="T3" fmla="*/ 0 h 142"/>
                <a:gd name="T4" fmla="*/ 2 w 310"/>
                <a:gd name="T5" fmla="*/ 0 h 142"/>
                <a:gd name="T6" fmla="*/ 0 w 310"/>
                <a:gd name="T7" fmla="*/ 0 h 142"/>
                <a:gd name="T8" fmla="*/ 0 w 310"/>
                <a:gd name="T9" fmla="*/ 142 h 142"/>
                <a:gd name="T10" fmla="*/ 2 w 310"/>
                <a:gd name="T11" fmla="*/ 142 h 142"/>
                <a:gd name="T12" fmla="*/ 14 w 310"/>
                <a:gd name="T13" fmla="*/ 142 h 142"/>
                <a:gd name="T14" fmla="*/ 44 w 310"/>
                <a:gd name="T15" fmla="*/ 142 h 142"/>
                <a:gd name="T16" fmla="*/ 75 w 310"/>
                <a:gd name="T17" fmla="*/ 142 h 142"/>
                <a:gd name="T18" fmla="*/ 238 w 310"/>
                <a:gd name="T19" fmla="*/ 142 h 142"/>
                <a:gd name="T20" fmla="*/ 310 w 310"/>
                <a:gd name="T21" fmla="*/ 142 h 142"/>
                <a:gd name="T22" fmla="*/ 261 w 310"/>
                <a:gd name="T23" fmla="*/ 7 h 142"/>
                <a:gd name="T24" fmla="*/ 262 w 310"/>
                <a:gd name="T25" fmla="*/ 7 h 142"/>
                <a:gd name="T26" fmla="*/ 262 w 310"/>
                <a:gd name="T27" fmla="*/ 5 h 142"/>
                <a:gd name="T28" fmla="*/ 261 w 310"/>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142">
                  <a:moveTo>
                    <a:pt x="261" y="0"/>
                  </a:moveTo>
                  <a:lnTo>
                    <a:pt x="14" y="0"/>
                  </a:lnTo>
                  <a:lnTo>
                    <a:pt x="2" y="0"/>
                  </a:lnTo>
                  <a:lnTo>
                    <a:pt x="0" y="0"/>
                  </a:lnTo>
                  <a:lnTo>
                    <a:pt x="0" y="142"/>
                  </a:lnTo>
                  <a:lnTo>
                    <a:pt x="2" y="142"/>
                  </a:lnTo>
                  <a:lnTo>
                    <a:pt x="14" y="142"/>
                  </a:lnTo>
                  <a:lnTo>
                    <a:pt x="44" y="142"/>
                  </a:lnTo>
                  <a:lnTo>
                    <a:pt x="75" y="142"/>
                  </a:lnTo>
                  <a:lnTo>
                    <a:pt x="238" y="142"/>
                  </a:lnTo>
                  <a:lnTo>
                    <a:pt x="310" y="142"/>
                  </a:lnTo>
                  <a:lnTo>
                    <a:pt x="261" y="7"/>
                  </a:lnTo>
                  <a:lnTo>
                    <a:pt x="262" y="7"/>
                  </a:lnTo>
                  <a:lnTo>
                    <a:pt x="262" y="5"/>
                  </a:lnTo>
                  <a:lnTo>
                    <a:pt x="2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7" name="Freeform 213"/>
            <p:cNvSpPr>
              <a:spLocks/>
            </p:cNvSpPr>
            <p:nvPr/>
          </p:nvSpPr>
          <p:spPr bwMode="auto">
            <a:xfrm>
              <a:off x="734721" y="5445798"/>
              <a:ext cx="694888" cy="322542"/>
            </a:xfrm>
            <a:custGeom>
              <a:avLst/>
              <a:gdLst>
                <a:gd name="T0" fmla="*/ 236 w 293"/>
                <a:gd name="T1" fmla="*/ 0 h 136"/>
                <a:gd name="T2" fmla="*/ 14 w 293"/>
                <a:gd name="T3" fmla="*/ 0 h 136"/>
                <a:gd name="T4" fmla="*/ 4 w 293"/>
                <a:gd name="T5" fmla="*/ 0 h 136"/>
                <a:gd name="T6" fmla="*/ 0 w 293"/>
                <a:gd name="T7" fmla="*/ 0 h 136"/>
                <a:gd name="T8" fmla="*/ 0 w 293"/>
                <a:gd name="T9" fmla="*/ 136 h 136"/>
                <a:gd name="T10" fmla="*/ 2 w 293"/>
                <a:gd name="T11" fmla="*/ 136 h 136"/>
                <a:gd name="T12" fmla="*/ 14 w 293"/>
                <a:gd name="T13" fmla="*/ 136 h 136"/>
                <a:gd name="T14" fmla="*/ 261 w 293"/>
                <a:gd name="T15" fmla="*/ 136 h 136"/>
                <a:gd name="T16" fmla="*/ 264 w 293"/>
                <a:gd name="T17" fmla="*/ 136 h 136"/>
                <a:gd name="T18" fmla="*/ 293 w 293"/>
                <a:gd name="T19" fmla="*/ 136 h 136"/>
                <a:gd name="T20" fmla="*/ 236 w 293"/>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136">
                  <a:moveTo>
                    <a:pt x="236" y="0"/>
                  </a:moveTo>
                  <a:lnTo>
                    <a:pt x="14" y="0"/>
                  </a:lnTo>
                  <a:lnTo>
                    <a:pt x="4" y="0"/>
                  </a:lnTo>
                  <a:lnTo>
                    <a:pt x="0" y="0"/>
                  </a:lnTo>
                  <a:lnTo>
                    <a:pt x="0" y="136"/>
                  </a:lnTo>
                  <a:lnTo>
                    <a:pt x="2" y="136"/>
                  </a:lnTo>
                  <a:lnTo>
                    <a:pt x="14" y="136"/>
                  </a:lnTo>
                  <a:lnTo>
                    <a:pt x="261" y="136"/>
                  </a:lnTo>
                  <a:lnTo>
                    <a:pt x="264" y="136"/>
                  </a:lnTo>
                  <a:lnTo>
                    <a:pt x="293" y="136"/>
                  </a:lnTo>
                  <a:lnTo>
                    <a:pt x="236"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8" name="Freeform 214"/>
            <p:cNvSpPr>
              <a:spLocks/>
            </p:cNvSpPr>
            <p:nvPr/>
          </p:nvSpPr>
          <p:spPr bwMode="auto">
            <a:xfrm>
              <a:off x="734721" y="5445798"/>
              <a:ext cx="694888" cy="322542"/>
            </a:xfrm>
            <a:custGeom>
              <a:avLst/>
              <a:gdLst>
                <a:gd name="T0" fmla="*/ 236 w 293"/>
                <a:gd name="T1" fmla="*/ 0 h 136"/>
                <a:gd name="T2" fmla="*/ 14 w 293"/>
                <a:gd name="T3" fmla="*/ 0 h 136"/>
                <a:gd name="T4" fmla="*/ 4 w 293"/>
                <a:gd name="T5" fmla="*/ 0 h 136"/>
                <a:gd name="T6" fmla="*/ 0 w 293"/>
                <a:gd name="T7" fmla="*/ 0 h 136"/>
                <a:gd name="T8" fmla="*/ 0 w 293"/>
                <a:gd name="T9" fmla="*/ 136 h 136"/>
                <a:gd name="T10" fmla="*/ 2 w 293"/>
                <a:gd name="T11" fmla="*/ 136 h 136"/>
                <a:gd name="T12" fmla="*/ 14 w 293"/>
                <a:gd name="T13" fmla="*/ 136 h 136"/>
                <a:gd name="T14" fmla="*/ 261 w 293"/>
                <a:gd name="T15" fmla="*/ 136 h 136"/>
                <a:gd name="T16" fmla="*/ 264 w 293"/>
                <a:gd name="T17" fmla="*/ 136 h 136"/>
                <a:gd name="T18" fmla="*/ 293 w 293"/>
                <a:gd name="T19" fmla="*/ 136 h 136"/>
                <a:gd name="T20" fmla="*/ 236 w 293"/>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136">
                  <a:moveTo>
                    <a:pt x="236" y="0"/>
                  </a:moveTo>
                  <a:lnTo>
                    <a:pt x="14" y="0"/>
                  </a:lnTo>
                  <a:lnTo>
                    <a:pt x="4" y="0"/>
                  </a:lnTo>
                  <a:lnTo>
                    <a:pt x="0" y="0"/>
                  </a:lnTo>
                  <a:lnTo>
                    <a:pt x="0" y="136"/>
                  </a:lnTo>
                  <a:lnTo>
                    <a:pt x="2" y="136"/>
                  </a:lnTo>
                  <a:lnTo>
                    <a:pt x="14" y="136"/>
                  </a:lnTo>
                  <a:lnTo>
                    <a:pt x="261" y="136"/>
                  </a:lnTo>
                  <a:lnTo>
                    <a:pt x="264" y="136"/>
                  </a:lnTo>
                  <a:lnTo>
                    <a:pt x="293" y="136"/>
                  </a:lnTo>
                  <a:lnTo>
                    <a:pt x="2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9" name="Freeform 215"/>
            <p:cNvSpPr>
              <a:spLocks/>
            </p:cNvSpPr>
            <p:nvPr/>
          </p:nvSpPr>
          <p:spPr bwMode="auto">
            <a:xfrm>
              <a:off x="734721" y="5018904"/>
              <a:ext cx="621368" cy="426894"/>
            </a:xfrm>
            <a:custGeom>
              <a:avLst/>
              <a:gdLst>
                <a:gd name="T0" fmla="*/ 179 w 262"/>
                <a:gd name="T1" fmla="*/ 0 h 180"/>
                <a:gd name="T2" fmla="*/ 14 w 262"/>
                <a:gd name="T3" fmla="*/ 0 h 180"/>
                <a:gd name="T4" fmla="*/ 4 w 262"/>
                <a:gd name="T5" fmla="*/ 0 h 180"/>
                <a:gd name="T6" fmla="*/ 0 w 262"/>
                <a:gd name="T7" fmla="*/ 0 h 180"/>
                <a:gd name="T8" fmla="*/ 0 w 262"/>
                <a:gd name="T9" fmla="*/ 180 h 180"/>
                <a:gd name="T10" fmla="*/ 4 w 262"/>
                <a:gd name="T11" fmla="*/ 180 h 180"/>
                <a:gd name="T12" fmla="*/ 14 w 262"/>
                <a:gd name="T13" fmla="*/ 180 h 180"/>
                <a:gd name="T14" fmla="*/ 236 w 262"/>
                <a:gd name="T15" fmla="*/ 180 h 180"/>
                <a:gd name="T16" fmla="*/ 234 w 262"/>
                <a:gd name="T17" fmla="*/ 177 h 180"/>
                <a:gd name="T18" fmla="*/ 262 w 262"/>
                <a:gd name="T19" fmla="*/ 177 h 180"/>
                <a:gd name="T20" fmla="*/ 209 w 262"/>
                <a:gd name="T21" fmla="*/ 62 h 180"/>
                <a:gd name="T22" fmla="*/ 179 w 262"/>
                <a:gd name="T2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180">
                  <a:moveTo>
                    <a:pt x="179" y="0"/>
                  </a:moveTo>
                  <a:lnTo>
                    <a:pt x="14" y="0"/>
                  </a:lnTo>
                  <a:lnTo>
                    <a:pt x="4" y="0"/>
                  </a:lnTo>
                  <a:lnTo>
                    <a:pt x="0" y="0"/>
                  </a:lnTo>
                  <a:lnTo>
                    <a:pt x="0" y="180"/>
                  </a:lnTo>
                  <a:lnTo>
                    <a:pt x="4" y="180"/>
                  </a:lnTo>
                  <a:lnTo>
                    <a:pt x="14" y="180"/>
                  </a:lnTo>
                  <a:lnTo>
                    <a:pt x="236" y="180"/>
                  </a:lnTo>
                  <a:lnTo>
                    <a:pt x="234" y="177"/>
                  </a:lnTo>
                  <a:lnTo>
                    <a:pt x="262" y="177"/>
                  </a:lnTo>
                  <a:lnTo>
                    <a:pt x="209" y="62"/>
                  </a:lnTo>
                  <a:lnTo>
                    <a:pt x="179" y="0"/>
                  </a:lnTo>
                  <a:close/>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0" name="Freeform 216"/>
            <p:cNvSpPr>
              <a:spLocks/>
            </p:cNvSpPr>
            <p:nvPr/>
          </p:nvSpPr>
          <p:spPr bwMode="auto">
            <a:xfrm>
              <a:off x="734721" y="5018904"/>
              <a:ext cx="621368" cy="426894"/>
            </a:xfrm>
            <a:custGeom>
              <a:avLst/>
              <a:gdLst>
                <a:gd name="T0" fmla="*/ 179 w 262"/>
                <a:gd name="T1" fmla="*/ 0 h 180"/>
                <a:gd name="T2" fmla="*/ 14 w 262"/>
                <a:gd name="T3" fmla="*/ 0 h 180"/>
                <a:gd name="T4" fmla="*/ 4 w 262"/>
                <a:gd name="T5" fmla="*/ 0 h 180"/>
                <a:gd name="T6" fmla="*/ 0 w 262"/>
                <a:gd name="T7" fmla="*/ 0 h 180"/>
                <a:gd name="T8" fmla="*/ 0 w 262"/>
                <a:gd name="T9" fmla="*/ 180 h 180"/>
                <a:gd name="T10" fmla="*/ 4 w 262"/>
                <a:gd name="T11" fmla="*/ 180 h 180"/>
                <a:gd name="T12" fmla="*/ 14 w 262"/>
                <a:gd name="T13" fmla="*/ 180 h 180"/>
                <a:gd name="T14" fmla="*/ 236 w 262"/>
                <a:gd name="T15" fmla="*/ 180 h 180"/>
                <a:gd name="T16" fmla="*/ 234 w 262"/>
                <a:gd name="T17" fmla="*/ 177 h 180"/>
                <a:gd name="T18" fmla="*/ 262 w 262"/>
                <a:gd name="T19" fmla="*/ 177 h 180"/>
                <a:gd name="T20" fmla="*/ 209 w 262"/>
                <a:gd name="T21" fmla="*/ 62 h 180"/>
                <a:gd name="T22" fmla="*/ 179 w 262"/>
                <a:gd name="T2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180">
                  <a:moveTo>
                    <a:pt x="179" y="0"/>
                  </a:moveTo>
                  <a:lnTo>
                    <a:pt x="14" y="0"/>
                  </a:lnTo>
                  <a:lnTo>
                    <a:pt x="4" y="0"/>
                  </a:lnTo>
                  <a:lnTo>
                    <a:pt x="0" y="0"/>
                  </a:lnTo>
                  <a:lnTo>
                    <a:pt x="0" y="180"/>
                  </a:lnTo>
                  <a:lnTo>
                    <a:pt x="4" y="180"/>
                  </a:lnTo>
                  <a:lnTo>
                    <a:pt x="14" y="180"/>
                  </a:lnTo>
                  <a:lnTo>
                    <a:pt x="236" y="180"/>
                  </a:lnTo>
                  <a:lnTo>
                    <a:pt x="234" y="177"/>
                  </a:lnTo>
                  <a:lnTo>
                    <a:pt x="262" y="177"/>
                  </a:lnTo>
                  <a:lnTo>
                    <a:pt x="209" y="62"/>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1" name="Freeform 217"/>
            <p:cNvSpPr>
              <a:spLocks/>
            </p:cNvSpPr>
            <p:nvPr/>
          </p:nvSpPr>
          <p:spPr bwMode="auto">
            <a:xfrm>
              <a:off x="734721" y="4146144"/>
              <a:ext cx="533617" cy="872761"/>
            </a:xfrm>
            <a:custGeom>
              <a:avLst/>
              <a:gdLst>
                <a:gd name="T0" fmla="*/ 7 w 225"/>
                <a:gd name="T1" fmla="*/ 0 h 368"/>
                <a:gd name="T2" fmla="*/ 0 w 225"/>
                <a:gd name="T3" fmla="*/ 12 h 368"/>
                <a:gd name="T4" fmla="*/ 0 w 225"/>
                <a:gd name="T5" fmla="*/ 14 h 368"/>
                <a:gd name="T6" fmla="*/ 0 w 225"/>
                <a:gd name="T7" fmla="*/ 368 h 368"/>
                <a:gd name="T8" fmla="*/ 4 w 225"/>
                <a:gd name="T9" fmla="*/ 368 h 368"/>
                <a:gd name="T10" fmla="*/ 14 w 225"/>
                <a:gd name="T11" fmla="*/ 368 h 368"/>
                <a:gd name="T12" fmla="*/ 179 w 225"/>
                <a:gd name="T13" fmla="*/ 368 h 368"/>
                <a:gd name="T14" fmla="*/ 225 w 225"/>
                <a:gd name="T15" fmla="*/ 368 h 368"/>
                <a:gd name="T16" fmla="*/ 20 w 225"/>
                <a:gd name="T17" fmla="*/ 23 h 368"/>
                <a:gd name="T18" fmla="*/ 18 w 225"/>
                <a:gd name="T19" fmla="*/ 17 h 368"/>
                <a:gd name="T20" fmla="*/ 12 w 225"/>
                <a:gd name="T21" fmla="*/ 8 h 368"/>
                <a:gd name="T22" fmla="*/ 7 w 225"/>
                <a:gd name="T2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368">
                  <a:moveTo>
                    <a:pt x="7" y="0"/>
                  </a:moveTo>
                  <a:lnTo>
                    <a:pt x="0" y="12"/>
                  </a:lnTo>
                  <a:lnTo>
                    <a:pt x="0" y="14"/>
                  </a:lnTo>
                  <a:lnTo>
                    <a:pt x="0" y="368"/>
                  </a:lnTo>
                  <a:lnTo>
                    <a:pt x="4" y="368"/>
                  </a:lnTo>
                  <a:lnTo>
                    <a:pt x="14" y="368"/>
                  </a:lnTo>
                  <a:lnTo>
                    <a:pt x="179" y="368"/>
                  </a:lnTo>
                  <a:lnTo>
                    <a:pt x="225" y="368"/>
                  </a:lnTo>
                  <a:lnTo>
                    <a:pt x="20" y="23"/>
                  </a:lnTo>
                  <a:lnTo>
                    <a:pt x="18" y="17"/>
                  </a:lnTo>
                  <a:lnTo>
                    <a:pt x="12" y="8"/>
                  </a:lnTo>
                  <a:lnTo>
                    <a:pt x="7"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2" name="Freeform 218"/>
            <p:cNvSpPr>
              <a:spLocks/>
            </p:cNvSpPr>
            <p:nvPr/>
          </p:nvSpPr>
          <p:spPr bwMode="auto">
            <a:xfrm>
              <a:off x="734721" y="4146144"/>
              <a:ext cx="533617" cy="872761"/>
            </a:xfrm>
            <a:custGeom>
              <a:avLst/>
              <a:gdLst>
                <a:gd name="T0" fmla="*/ 7 w 225"/>
                <a:gd name="T1" fmla="*/ 0 h 368"/>
                <a:gd name="T2" fmla="*/ 0 w 225"/>
                <a:gd name="T3" fmla="*/ 12 h 368"/>
                <a:gd name="T4" fmla="*/ 0 w 225"/>
                <a:gd name="T5" fmla="*/ 14 h 368"/>
                <a:gd name="T6" fmla="*/ 0 w 225"/>
                <a:gd name="T7" fmla="*/ 368 h 368"/>
                <a:gd name="T8" fmla="*/ 4 w 225"/>
                <a:gd name="T9" fmla="*/ 368 h 368"/>
                <a:gd name="T10" fmla="*/ 14 w 225"/>
                <a:gd name="T11" fmla="*/ 368 h 368"/>
                <a:gd name="T12" fmla="*/ 179 w 225"/>
                <a:gd name="T13" fmla="*/ 368 h 368"/>
                <a:gd name="T14" fmla="*/ 225 w 225"/>
                <a:gd name="T15" fmla="*/ 368 h 368"/>
                <a:gd name="T16" fmla="*/ 20 w 225"/>
                <a:gd name="T17" fmla="*/ 23 h 368"/>
                <a:gd name="T18" fmla="*/ 18 w 225"/>
                <a:gd name="T19" fmla="*/ 17 h 368"/>
                <a:gd name="T20" fmla="*/ 12 w 225"/>
                <a:gd name="T21" fmla="*/ 8 h 368"/>
                <a:gd name="T22" fmla="*/ 7 w 225"/>
                <a:gd name="T2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368">
                  <a:moveTo>
                    <a:pt x="7" y="0"/>
                  </a:moveTo>
                  <a:lnTo>
                    <a:pt x="0" y="12"/>
                  </a:lnTo>
                  <a:lnTo>
                    <a:pt x="0" y="14"/>
                  </a:lnTo>
                  <a:lnTo>
                    <a:pt x="0" y="368"/>
                  </a:lnTo>
                  <a:lnTo>
                    <a:pt x="4" y="368"/>
                  </a:lnTo>
                  <a:lnTo>
                    <a:pt x="14" y="368"/>
                  </a:lnTo>
                  <a:lnTo>
                    <a:pt x="179" y="368"/>
                  </a:lnTo>
                  <a:lnTo>
                    <a:pt x="225" y="368"/>
                  </a:lnTo>
                  <a:lnTo>
                    <a:pt x="20" y="23"/>
                  </a:lnTo>
                  <a:lnTo>
                    <a:pt x="18" y="17"/>
                  </a:lnTo>
                  <a:lnTo>
                    <a:pt x="12" y="8"/>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3" name="Freeform 219"/>
            <p:cNvSpPr>
              <a:spLocks/>
            </p:cNvSpPr>
            <p:nvPr/>
          </p:nvSpPr>
          <p:spPr bwMode="auto">
            <a:xfrm>
              <a:off x="9967483" y="4373820"/>
              <a:ext cx="1316256" cy="1750264"/>
            </a:xfrm>
            <a:custGeom>
              <a:avLst/>
              <a:gdLst>
                <a:gd name="T0" fmla="*/ 555 w 555"/>
                <a:gd name="T1" fmla="*/ 738 h 738"/>
                <a:gd name="T2" fmla="*/ 413 w 555"/>
                <a:gd name="T3" fmla="*/ 452 h 738"/>
                <a:gd name="T4" fmla="*/ 505 w 555"/>
                <a:gd name="T5" fmla="*/ 452 h 738"/>
                <a:gd name="T6" fmla="*/ 355 w 555"/>
                <a:gd name="T7" fmla="*/ 205 h 738"/>
                <a:gd name="T8" fmla="*/ 434 w 555"/>
                <a:gd name="T9" fmla="*/ 205 h 738"/>
                <a:gd name="T10" fmla="*/ 284 w 555"/>
                <a:gd name="T11" fmla="*/ 10 h 738"/>
                <a:gd name="T12" fmla="*/ 277 w 555"/>
                <a:gd name="T13" fmla="*/ 0 h 738"/>
                <a:gd name="T14" fmla="*/ 271 w 555"/>
                <a:gd name="T15" fmla="*/ 10 h 738"/>
                <a:gd name="T16" fmla="*/ 121 w 555"/>
                <a:gd name="T17" fmla="*/ 205 h 738"/>
                <a:gd name="T18" fmla="*/ 200 w 555"/>
                <a:gd name="T19" fmla="*/ 205 h 738"/>
                <a:gd name="T20" fmla="*/ 50 w 555"/>
                <a:gd name="T21" fmla="*/ 452 h 738"/>
                <a:gd name="T22" fmla="*/ 142 w 555"/>
                <a:gd name="T23" fmla="*/ 452 h 738"/>
                <a:gd name="T24" fmla="*/ 0 w 555"/>
                <a:gd name="T25" fmla="*/ 738 h 738"/>
                <a:gd name="T26" fmla="*/ 277 w 555"/>
                <a:gd name="T27" fmla="*/ 738 h 738"/>
                <a:gd name="T28" fmla="*/ 277 w 555"/>
                <a:gd name="T29" fmla="*/ 717 h 738"/>
                <a:gd name="T30" fmla="*/ 278 w 555"/>
                <a:gd name="T31" fmla="*/ 738 h 738"/>
                <a:gd name="T32" fmla="*/ 555 w 555"/>
                <a:gd name="T33"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5" h="738">
                  <a:moveTo>
                    <a:pt x="555" y="738"/>
                  </a:moveTo>
                  <a:lnTo>
                    <a:pt x="413" y="452"/>
                  </a:lnTo>
                  <a:lnTo>
                    <a:pt x="505" y="452"/>
                  </a:lnTo>
                  <a:lnTo>
                    <a:pt x="355" y="205"/>
                  </a:lnTo>
                  <a:lnTo>
                    <a:pt x="434" y="205"/>
                  </a:lnTo>
                  <a:lnTo>
                    <a:pt x="284" y="10"/>
                  </a:lnTo>
                  <a:lnTo>
                    <a:pt x="277" y="0"/>
                  </a:lnTo>
                  <a:lnTo>
                    <a:pt x="271" y="10"/>
                  </a:lnTo>
                  <a:lnTo>
                    <a:pt x="121" y="205"/>
                  </a:lnTo>
                  <a:lnTo>
                    <a:pt x="200" y="205"/>
                  </a:lnTo>
                  <a:lnTo>
                    <a:pt x="50" y="452"/>
                  </a:lnTo>
                  <a:lnTo>
                    <a:pt x="142" y="452"/>
                  </a:lnTo>
                  <a:lnTo>
                    <a:pt x="0" y="738"/>
                  </a:lnTo>
                  <a:lnTo>
                    <a:pt x="277" y="738"/>
                  </a:lnTo>
                  <a:lnTo>
                    <a:pt x="277" y="717"/>
                  </a:lnTo>
                  <a:lnTo>
                    <a:pt x="278" y="738"/>
                  </a:lnTo>
                  <a:lnTo>
                    <a:pt x="555" y="738"/>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4" name="Freeform 220"/>
            <p:cNvSpPr>
              <a:spLocks/>
            </p:cNvSpPr>
            <p:nvPr/>
          </p:nvSpPr>
          <p:spPr bwMode="auto">
            <a:xfrm>
              <a:off x="9967483" y="4373820"/>
              <a:ext cx="1316256" cy="1750264"/>
            </a:xfrm>
            <a:custGeom>
              <a:avLst/>
              <a:gdLst>
                <a:gd name="T0" fmla="*/ 555 w 555"/>
                <a:gd name="T1" fmla="*/ 738 h 738"/>
                <a:gd name="T2" fmla="*/ 413 w 555"/>
                <a:gd name="T3" fmla="*/ 452 h 738"/>
                <a:gd name="T4" fmla="*/ 505 w 555"/>
                <a:gd name="T5" fmla="*/ 452 h 738"/>
                <a:gd name="T6" fmla="*/ 355 w 555"/>
                <a:gd name="T7" fmla="*/ 205 h 738"/>
                <a:gd name="T8" fmla="*/ 434 w 555"/>
                <a:gd name="T9" fmla="*/ 205 h 738"/>
                <a:gd name="T10" fmla="*/ 284 w 555"/>
                <a:gd name="T11" fmla="*/ 10 h 738"/>
                <a:gd name="T12" fmla="*/ 277 w 555"/>
                <a:gd name="T13" fmla="*/ 0 h 738"/>
                <a:gd name="T14" fmla="*/ 271 w 555"/>
                <a:gd name="T15" fmla="*/ 10 h 738"/>
                <a:gd name="T16" fmla="*/ 121 w 555"/>
                <a:gd name="T17" fmla="*/ 205 h 738"/>
                <a:gd name="T18" fmla="*/ 200 w 555"/>
                <a:gd name="T19" fmla="*/ 205 h 738"/>
                <a:gd name="T20" fmla="*/ 50 w 555"/>
                <a:gd name="T21" fmla="*/ 452 h 738"/>
                <a:gd name="T22" fmla="*/ 142 w 555"/>
                <a:gd name="T23" fmla="*/ 452 h 738"/>
                <a:gd name="T24" fmla="*/ 0 w 555"/>
                <a:gd name="T25" fmla="*/ 738 h 738"/>
                <a:gd name="T26" fmla="*/ 277 w 555"/>
                <a:gd name="T27" fmla="*/ 738 h 738"/>
                <a:gd name="T28" fmla="*/ 277 w 555"/>
                <a:gd name="T29" fmla="*/ 717 h 738"/>
                <a:gd name="T30" fmla="*/ 278 w 555"/>
                <a:gd name="T31" fmla="*/ 738 h 738"/>
                <a:gd name="T32" fmla="*/ 555 w 555"/>
                <a:gd name="T33"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5" h="738">
                  <a:moveTo>
                    <a:pt x="555" y="738"/>
                  </a:moveTo>
                  <a:lnTo>
                    <a:pt x="413" y="452"/>
                  </a:lnTo>
                  <a:lnTo>
                    <a:pt x="505" y="452"/>
                  </a:lnTo>
                  <a:lnTo>
                    <a:pt x="355" y="205"/>
                  </a:lnTo>
                  <a:lnTo>
                    <a:pt x="434" y="205"/>
                  </a:lnTo>
                  <a:lnTo>
                    <a:pt x="284" y="10"/>
                  </a:lnTo>
                  <a:lnTo>
                    <a:pt x="277" y="0"/>
                  </a:lnTo>
                  <a:lnTo>
                    <a:pt x="271" y="10"/>
                  </a:lnTo>
                  <a:lnTo>
                    <a:pt x="121" y="205"/>
                  </a:lnTo>
                  <a:lnTo>
                    <a:pt x="200" y="205"/>
                  </a:lnTo>
                  <a:lnTo>
                    <a:pt x="50" y="452"/>
                  </a:lnTo>
                  <a:lnTo>
                    <a:pt x="142" y="452"/>
                  </a:lnTo>
                  <a:lnTo>
                    <a:pt x="0" y="738"/>
                  </a:lnTo>
                  <a:lnTo>
                    <a:pt x="277" y="738"/>
                  </a:lnTo>
                  <a:lnTo>
                    <a:pt x="277" y="717"/>
                  </a:lnTo>
                  <a:lnTo>
                    <a:pt x="278" y="738"/>
                  </a:lnTo>
                  <a:lnTo>
                    <a:pt x="555" y="7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5" name="Freeform 221"/>
            <p:cNvSpPr>
              <a:spLocks/>
            </p:cNvSpPr>
            <p:nvPr/>
          </p:nvSpPr>
          <p:spPr bwMode="auto">
            <a:xfrm>
              <a:off x="10358802" y="5687704"/>
              <a:ext cx="533617" cy="808727"/>
            </a:xfrm>
            <a:custGeom>
              <a:avLst/>
              <a:gdLst>
                <a:gd name="T0" fmla="*/ 225 w 225"/>
                <a:gd name="T1" fmla="*/ 82 h 341"/>
                <a:gd name="T2" fmla="*/ 142 w 225"/>
                <a:gd name="T3" fmla="*/ 141 h 341"/>
                <a:gd name="T4" fmla="*/ 113 w 225"/>
                <a:gd name="T5" fmla="*/ 2 h 341"/>
                <a:gd name="T6" fmla="*/ 113 w 225"/>
                <a:gd name="T7" fmla="*/ 0 h 341"/>
                <a:gd name="T8" fmla="*/ 113 w 225"/>
                <a:gd name="T9" fmla="*/ 0 h 341"/>
                <a:gd name="T10" fmla="*/ 113 w 225"/>
                <a:gd name="T11" fmla="*/ 0 h 341"/>
                <a:gd name="T12" fmla="*/ 113 w 225"/>
                <a:gd name="T13" fmla="*/ 2 h 341"/>
                <a:gd name="T14" fmla="*/ 85 w 225"/>
                <a:gd name="T15" fmla="*/ 141 h 341"/>
                <a:gd name="T16" fmla="*/ 0 w 225"/>
                <a:gd name="T17" fmla="*/ 82 h 341"/>
                <a:gd name="T18" fmla="*/ 74 w 225"/>
                <a:gd name="T19" fmla="*/ 180 h 341"/>
                <a:gd name="T20" fmla="*/ 50 w 225"/>
                <a:gd name="T21" fmla="*/ 341 h 341"/>
                <a:gd name="T22" fmla="*/ 112 w 225"/>
                <a:gd name="T23" fmla="*/ 341 h 341"/>
                <a:gd name="T24" fmla="*/ 175 w 225"/>
                <a:gd name="T25" fmla="*/ 341 h 341"/>
                <a:gd name="T26" fmla="*/ 151 w 225"/>
                <a:gd name="T27" fmla="*/ 180 h 341"/>
                <a:gd name="T28" fmla="*/ 225 w 225"/>
                <a:gd name="T29"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341">
                  <a:moveTo>
                    <a:pt x="225" y="82"/>
                  </a:moveTo>
                  <a:lnTo>
                    <a:pt x="142" y="141"/>
                  </a:lnTo>
                  <a:lnTo>
                    <a:pt x="113" y="2"/>
                  </a:lnTo>
                  <a:lnTo>
                    <a:pt x="113" y="0"/>
                  </a:lnTo>
                  <a:lnTo>
                    <a:pt x="113" y="0"/>
                  </a:lnTo>
                  <a:lnTo>
                    <a:pt x="113" y="0"/>
                  </a:lnTo>
                  <a:lnTo>
                    <a:pt x="113" y="2"/>
                  </a:lnTo>
                  <a:lnTo>
                    <a:pt x="85" y="141"/>
                  </a:lnTo>
                  <a:lnTo>
                    <a:pt x="0" y="82"/>
                  </a:lnTo>
                  <a:lnTo>
                    <a:pt x="74" y="180"/>
                  </a:lnTo>
                  <a:lnTo>
                    <a:pt x="50" y="341"/>
                  </a:lnTo>
                  <a:lnTo>
                    <a:pt x="112" y="341"/>
                  </a:lnTo>
                  <a:lnTo>
                    <a:pt x="175" y="341"/>
                  </a:lnTo>
                  <a:lnTo>
                    <a:pt x="151" y="180"/>
                  </a:lnTo>
                  <a:lnTo>
                    <a:pt x="225" y="82"/>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6" name="Freeform 222"/>
            <p:cNvSpPr>
              <a:spLocks/>
            </p:cNvSpPr>
            <p:nvPr/>
          </p:nvSpPr>
          <p:spPr bwMode="auto">
            <a:xfrm>
              <a:off x="10358802" y="5687704"/>
              <a:ext cx="533617" cy="808727"/>
            </a:xfrm>
            <a:custGeom>
              <a:avLst/>
              <a:gdLst>
                <a:gd name="T0" fmla="*/ 225 w 225"/>
                <a:gd name="T1" fmla="*/ 82 h 341"/>
                <a:gd name="T2" fmla="*/ 142 w 225"/>
                <a:gd name="T3" fmla="*/ 141 h 341"/>
                <a:gd name="T4" fmla="*/ 113 w 225"/>
                <a:gd name="T5" fmla="*/ 2 h 341"/>
                <a:gd name="T6" fmla="*/ 113 w 225"/>
                <a:gd name="T7" fmla="*/ 0 h 341"/>
                <a:gd name="T8" fmla="*/ 113 w 225"/>
                <a:gd name="T9" fmla="*/ 0 h 341"/>
                <a:gd name="T10" fmla="*/ 113 w 225"/>
                <a:gd name="T11" fmla="*/ 0 h 341"/>
                <a:gd name="T12" fmla="*/ 113 w 225"/>
                <a:gd name="T13" fmla="*/ 2 h 341"/>
                <a:gd name="T14" fmla="*/ 85 w 225"/>
                <a:gd name="T15" fmla="*/ 141 h 341"/>
                <a:gd name="T16" fmla="*/ 0 w 225"/>
                <a:gd name="T17" fmla="*/ 82 h 341"/>
                <a:gd name="T18" fmla="*/ 74 w 225"/>
                <a:gd name="T19" fmla="*/ 180 h 341"/>
                <a:gd name="T20" fmla="*/ 50 w 225"/>
                <a:gd name="T21" fmla="*/ 341 h 341"/>
                <a:gd name="T22" fmla="*/ 112 w 225"/>
                <a:gd name="T23" fmla="*/ 341 h 341"/>
                <a:gd name="T24" fmla="*/ 175 w 225"/>
                <a:gd name="T25" fmla="*/ 341 h 341"/>
                <a:gd name="T26" fmla="*/ 151 w 225"/>
                <a:gd name="T27" fmla="*/ 180 h 341"/>
                <a:gd name="T28" fmla="*/ 225 w 225"/>
                <a:gd name="T29"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341">
                  <a:moveTo>
                    <a:pt x="225" y="82"/>
                  </a:moveTo>
                  <a:lnTo>
                    <a:pt x="142" y="141"/>
                  </a:lnTo>
                  <a:lnTo>
                    <a:pt x="113" y="2"/>
                  </a:lnTo>
                  <a:lnTo>
                    <a:pt x="113" y="0"/>
                  </a:lnTo>
                  <a:lnTo>
                    <a:pt x="113" y="0"/>
                  </a:lnTo>
                  <a:lnTo>
                    <a:pt x="113" y="0"/>
                  </a:lnTo>
                  <a:lnTo>
                    <a:pt x="113" y="2"/>
                  </a:lnTo>
                  <a:lnTo>
                    <a:pt x="85" y="141"/>
                  </a:lnTo>
                  <a:lnTo>
                    <a:pt x="0" y="82"/>
                  </a:lnTo>
                  <a:lnTo>
                    <a:pt x="74" y="180"/>
                  </a:lnTo>
                  <a:lnTo>
                    <a:pt x="50" y="341"/>
                  </a:lnTo>
                  <a:lnTo>
                    <a:pt x="112" y="341"/>
                  </a:lnTo>
                  <a:lnTo>
                    <a:pt x="175" y="341"/>
                  </a:lnTo>
                  <a:lnTo>
                    <a:pt x="151" y="180"/>
                  </a:lnTo>
                  <a:lnTo>
                    <a:pt x="225"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7" name="Rectangle 223"/>
            <p:cNvSpPr>
              <a:spLocks noChangeArrowheads="1"/>
            </p:cNvSpPr>
            <p:nvPr/>
          </p:nvSpPr>
          <p:spPr bwMode="auto">
            <a:xfrm>
              <a:off x="10809412" y="4860005"/>
              <a:ext cx="187359" cy="2372"/>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8" name="Rectangle 224"/>
            <p:cNvSpPr>
              <a:spLocks noChangeArrowheads="1"/>
            </p:cNvSpPr>
            <p:nvPr/>
          </p:nvSpPr>
          <p:spPr bwMode="auto">
            <a:xfrm>
              <a:off x="10809412" y="4860005"/>
              <a:ext cx="187359" cy="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9" name="Rectangle 225"/>
            <p:cNvSpPr>
              <a:spLocks noChangeArrowheads="1"/>
            </p:cNvSpPr>
            <p:nvPr/>
          </p:nvSpPr>
          <p:spPr bwMode="auto">
            <a:xfrm>
              <a:off x="10946967" y="5445798"/>
              <a:ext cx="218190" cy="4743"/>
            </a:xfrm>
            <a:prstGeom prst="rect">
              <a:avLst/>
            </a:prstGeom>
            <a:solidFill>
              <a:srgbClr val="8ECB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0" name="Rectangle 226"/>
            <p:cNvSpPr>
              <a:spLocks noChangeArrowheads="1"/>
            </p:cNvSpPr>
            <p:nvPr/>
          </p:nvSpPr>
          <p:spPr bwMode="auto">
            <a:xfrm>
              <a:off x="10946967" y="5445798"/>
              <a:ext cx="218190" cy="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1" name="Freeform 227"/>
            <p:cNvSpPr>
              <a:spLocks/>
            </p:cNvSpPr>
            <p:nvPr/>
          </p:nvSpPr>
          <p:spPr bwMode="auto">
            <a:xfrm>
              <a:off x="10719290" y="6124085"/>
              <a:ext cx="564448" cy="360488"/>
            </a:xfrm>
            <a:custGeom>
              <a:avLst/>
              <a:gdLst>
                <a:gd name="T0" fmla="*/ 238 w 238"/>
                <a:gd name="T1" fmla="*/ 0 h 152"/>
                <a:gd name="T2" fmla="*/ 0 w 238"/>
                <a:gd name="T3" fmla="*/ 0 h 152"/>
                <a:gd name="T4" fmla="*/ 23 w 238"/>
                <a:gd name="T5" fmla="*/ 152 h 152"/>
                <a:gd name="T6" fmla="*/ 23 w 238"/>
                <a:gd name="T7" fmla="*/ 152 h 152"/>
                <a:gd name="T8" fmla="*/ 0 w 238"/>
                <a:gd name="T9" fmla="*/ 2 h 152"/>
                <a:gd name="T10" fmla="*/ 238 w 238"/>
                <a:gd name="T11" fmla="*/ 2 h 152"/>
                <a:gd name="T12" fmla="*/ 238 w 238"/>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38" h="152">
                  <a:moveTo>
                    <a:pt x="238" y="0"/>
                  </a:moveTo>
                  <a:lnTo>
                    <a:pt x="0" y="0"/>
                  </a:lnTo>
                  <a:lnTo>
                    <a:pt x="23" y="152"/>
                  </a:lnTo>
                  <a:lnTo>
                    <a:pt x="23" y="152"/>
                  </a:lnTo>
                  <a:lnTo>
                    <a:pt x="0" y="2"/>
                  </a:lnTo>
                  <a:lnTo>
                    <a:pt x="238" y="2"/>
                  </a:lnTo>
                  <a:lnTo>
                    <a:pt x="238"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2" name="Freeform 228"/>
            <p:cNvSpPr>
              <a:spLocks/>
            </p:cNvSpPr>
            <p:nvPr/>
          </p:nvSpPr>
          <p:spPr bwMode="auto">
            <a:xfrm>
              <a:off x="10719290" y="6124085"/>
              <a:ext cx="564448" cy="360488"/>
            </a:xfrm>
            <a:custGeom>
              <a:avLst/>
              <a:gdLst>
                <a:gd name="T0" fmla="*/ 238 w 238"/>
                <a:gd name="T1" fmla="*/ 0 h 152"/>
                <a:gd name="T2" fmla="*/ 0 w 238"/>
                <a:gd name="T3" fmla="*/ 0 h 152"/>
                <a:gd name="T4" fmla="*/ 23 w 238"/>
                <a:gd name="T5" fmla="*/ 152 h 152"/>
                <a:gd name="T6" fmla="*/ 23 w 238"/>
                <a:gd name="T7" fmla="*/ 152 h 152"/>
                <a:gd name="T8" fmla="*/ 0 w 238"/>
                <a:gd name="T9" fmla="*/ 2 h 152"/>
                <a:gd name="T10" fmla="*/ 238 w 238"/>
                <a:gd name="T11" fmla="*/ 2 h 152"/>
                <a:gd name="T12" fmla="*/ 238 w 238"/>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38" h="152">
                  <a:moveTo>
                    <a:pt x="238" y="0"/>
                  </a:moveTo>
                  <a:lnTo>
                    <a:pt x="0" y="0"/>
                  </a:lnTo>
                  <a:lnTo>
                    <a:pt x="23" y="152"/>
                  </a:lnTo>
                  <a:lnTo>
                    <a:pt x="23" y="152"/>
                  </a:lnTo>
                  <a:lnTo>
                    <a:pt x="0" y="2"/>
                  </a:lnTo>
                  <a:lnTo>
                    <a:pt x="238" y="2"/>
                  </a:lnTo>
                  <a:lnTo>
                    <a:pt x="2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 name="Freeform 229"/>
            <p:cNvSpPr>
              <a:spLocks/>
            </p:cNvSpPr>
            <p:nvPr/>
          </p:nvSpPr>
          <p:spPr bwMode="auto">
            <a:xfrm>
              <a:off x="10631540" y="4383307"/>
              <a:ext cx="652199" cy="1740778"/>
            </a:xfrm>
            <a:custGeom>
              <a:avLst/>
              <a:gdLst>
                <a:gd name="T0" fmla="*/ 0 w 275"/>
                <a:gd name="T1" fmla="*/ 0 h 734"/>
                <a:gd name="T2" fmla="*/ 0 w 275"/>
                <a:gd name="T3" fmla="*/ 557 h 734"/>
                <a:gd name="T4" fmla="*/ 27 w 275"/>
                <a:gd name="T5" fmla="*/ 691 h 734"/>
                <a:gd name="T6" fmla="*/ 110 w 275"/>
                <a:gd name="T7" fmla="*/ 632 h 734"/>
                <a:gd name="T8" fmla="*/ 36 w 275"/>
                <a:gd name="T9" fmla="*/ 730 h 734"/>
                <a:gd name="T10" fmla="*/ 37 w 275"/>
                <a:gd name="T11" fmla="*/ 734 h 734"/>
                <a:gd name="T12" fmla="*/ 275 w 275"/>
                <a:gd name="T13" fmla="*/ 734 h 734"/>
                <a:gd name="T14" fmla="*/ 133 w 275"/>
                <a:gd name="T15" fmla="*/ 450 h 734"/>
                <a:gd name="T16" fmla="*/ 133 w 275"/>
                <a:gd name="T17" fmla="*/ 450 h 734"/>
                <a:gd name="T18" fmla="*/ 133 w 275"/>
                <a:gd name="T19" fmla="*/ 448 h 734"/>
                <a:gd name="T20" fmla="*/ 225 w 275"/>
                <a:gd name="T21" fmla="*/ 448 h 734"/>
                <a:gd name="T22" fmla="*/ 75 w 275"/>
                <a:gd name="T23" fmla="*/ 201 h 734"/>
                <a:gd name="T24" fmla="*/ 75 w 275"/>
                <a:gd name="T25" fmla="*/ 201 h 734"/>
                <a:gd name="T26" fmla="*/ 75 w 275"/>
                <a:gd name="T27" fmla="*/ 201 h 734"/>
                <a:gd name="T28" fmla="*/ 154 w 275"/>
                <a:gd name="T29" fmla="*/ 201 h 734"/>
                <a:gd name="T30" fmla="*/ 4 w 275"/>
                <a:gd name="T31" fmla="*/ 6 h 734"/>
                <a:gd name="T32" fmla="*/ 0 w 275"/>
                <a:gd name="T33"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734">
                  <a:moveTo>
                    <a:pt x="0" y="0"/>
                  </a:moveTo>
                  <a:lnTo>
                    <a:pt x="0" y="557"/>
                  </a:lnTo>
                  <a:lnTo>
                    <a:pt x="27" y="691"/>
                  </a:lnTo>
                  <a:lnTo>
                    <a:pt x="110" y="632"/>
                  </a:lnTo>
                  <a:lnTo>
                    <a:pt x="36" y="730"/>
                  </a:lnTo>
                  <a:lnTo>
                    <a:pt x="37" y="734"/>
                  </a:lnTo>
                  <a:lnTo>
                    <a:pt x="275" y="734"/>
                  </a:lnTo>
                  <a:lnTo>
                    <a:pt x="133" y="450"/>
                  </a:lnTo>
                  <a:lnTo>
                    <a:pt x="133" y="450"/>
                  </a:lnTo>
                  <a:lnTo>
                    <a:pt x="133" y="448"/>
                  </a:lnTo>
                  <a:lnTo>
                    <a:pt x="225" y="448"/>
                  </a:lnTo>
                  <a:lnTo>
                    <a:pt x="75" y="201"/>
                  </a:lnTo>
                  <a:lnTo>
                    <a:pt x="75" y="201"/>
                  </a:lnTo>
                  <a:lnTo>
                    <a:pt x="75" y="201"/>
                  </a:lnTo>
                  <a:lnTo>
                    <a:pt x="154" y="201"/>
                  </a:lnTo>
                  <a:lnTo>
                    <a:pt x="4" y="6"/>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4" name="Freeform 230"/>
            <p:cNvSpPr>
              <a:spLocks/>
            </p:cNvSpPr>
            <p:nvPr/>
          </p:nvSpPr>
          <p:spPr bwMode="auto">
            <a:xfrm>
              <a:off x="10631540" y="4383307"/>
              <a:ext cx="652199" cy="1740778"/>
            </a:xfrm>
            <a:custGeom>
              <a:avLst/>
              <a:gdLst>
                <a:gd name="T0" fmla="*/ 0 w 275"/>
                <a:gd name="T1" fmla="*/ 0 h 734"/>
                <a:gd name="T2" fmla="*/ 0 w 275"/>
                <a:gd name="T3" fmla="*/ 557 h 734"/>
                <a:gd name="T4" fmla="*/ 27 w 275"/>
                <a:gd name="T5" fmla="*/ 691 h 734"/>
                <a:gd name="T6" fmla="*/ 110 w 275"/>
                <a:gd name="T7" fmla="*/ 632 h 734"/>
                <a:gd name="T8" fmla="*/ 36 w 275"/>
                <a:gd name="T9" fmla="*/ 730 h 734"/>
                <a:gd name="T10" fmla="*/ 37 w 275"/>
                <a:gd name="T11" fmla="*/ 734 h 734"/>
                <a:gd name="T12" fmla="*/ 275 w 275"/>
                <a:gd name="T13" fmla="*/ 734 h 734"/>
                <a:gd name="T14" fmla="*/ 133 w 275"/>
                <a:gd name="T15" fmla="*/ 450 h 734"/>
                <a:gd name="T16" fmla="*/ 133 w 275"/>
                <a:gd name="T17" fmla="*/ 450 h 734"/>
                <a:gd name="T18" fmla="*/ 133 w 275"/>
                <a:gd name="T19" fmla="*/ 448 h 734"/>
                <a:gd name="T20" fmla="*/ 225 w 275"/>
                <a:gd name="T21" fmla="*/ 448 h 734"/>
                <a:gd name="T22" fmla="*/ 75 w 275"/>
                <a:gd name="T23" fmla="*/ 201 h 734"/>
                <a:gd name="T24" fmla="*/ 75 w 275"/>
                <a:gd name="T25" fmla="*/ 201 h 734"/>
                <a:gd name="T26" fmla="*/ 75 w 275"/>
                <a:gd name="T27" fmla="*/ 201 h 734"/>
                <a:gd name="T28" fmla="*/ 154 w 275"/>
                <a:gd name="T29" fmla="*/ 201 h 734"/>
                <a:gd name="T30" fmla="*/ 4 w 275"/>
                <a:gd name="T31" fmla="*/ 6 h 734"/>
                <a:gd name="T32" fmla="*/ 0 w 275"/>
                <a:gd name="T33"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734">
                  <a:moveTo>
                    <a:pt x="0" y="0"/>
                  </a:moveTo>
                  <a:lnTo>
                    <a:pt x="0" y="557"/>
                  </a:lnTo>
                  <a:lnTo>
                    <a:pt x="27" y="691"/>
                  </a:lnTo>
                  <a:lnTo>
                    <a:pt x="110" y="632"/>
                  </a:lnTo>
                  <a:lnTo>
                    <a:pt x="36" y="730"/>
                  </a:lnTo>
                  <a:lnTo>
                    <a:pt x="37" y="734"/>
                  </a:lnTo>
                  <a:lnTo>
                    <a:pt x="275" y="734"/>
                  </a:lnTo>
                  <a:lnTo>
                    <a:pt x="133" y="450"/>
                  </a:lnTo>
                  <a:lnTo>
                    <a:pt x="133" y="450"/>
                  </a:lnTo>
                  <a:lnTo>
                    <a:pt x="133" y="448"/>
                  </a:lnTo>
                  <a:lnTo>
                    <a:pt x="225" y="448"/>
                  </a:lnTo>
                  <a:lnTo>
                    <a:pt x="75" y="201"/>
                  </a:lnTo>
                  <a:lnTo>
                    <a:pt x="75" y="201"/>
                  </a:lnTo>
                  <a:lnTo>
                    <a:pt x="75" y="201"/>
                  </a:lnTo>
                  <a:lnTo>
                    <a:pt x="154" y="201"/>
                  </a:lnTo>
                  <a:lnTo>
                    <a:pt x="4"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5" name="Freeform 231"/>
            <p:cNvSpPr>
              <a:spLocks/>
            </p:cNvSpPr>
            <p:nvPr/>
          </p:nvSpPr>
          <p:spPr bwMode="auto">
            <a:xfrm>
              <a:off x="10631540" y="5704306"/>
              <a:ext cx="260879" cy="780267"/>
            </a:xfrm>
            <a:custGeom>
              <a:avLst/>
              <a:gdLst>
                <a:gd name="T0" fmla="*/ 0 w 110"/>
                <a:gd name="T1" fmla="*/ 0 h 329"/>
                <a:gd name="T2" fmla="*/ 0 w 110"/>
                <a:gd name="T3" fmla="*/ 329 h 329"/>
                <a:gd name="T4" fmla="*/ 60 w 110"/>
                <a:gd name="T5" fmla="*/ 329 h 329"/>
                <a:gd name="T6" fmla="*/ 37 w 110"/>
                <a:gd name="T7" fmla="*/ 177 h 329"/>
                <a:gd name="T8" fmla="*/ 36 w 110"/>
                <a:gd name="T9" fmla="*/ 173 h 329"/>
                <a:gd name="T10" fmla="*/ 110 w 110"/>
                <a:gd name="T11" fmla="*/ 75 h 329"/>
                <a:gd name="T12" fmla="*/ 27 w 110"/>
                <a:gd name="T13" fmla="*/ 134 h 329"/>
                <a:gd name="T14" fmla="*/ 0 w 110"/>
                <a:gd name="T15" fmla="*/ 0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329">
                  <a:moveTo>
                    <a:pt x="0" y="0"/>
                  </a:moveTo>
                  <a:lnTo>
                    <a:pt x="0" y="329"/>
                  </a:lnTo>
                  <a:lnTo>
                    <a:pt x="60" y="329"/>
                  </a:lnTo>
                  <a:lnTo>
                    <a:pt x="37" y="177"/>
                  </a:lnTo>
                  <a:lnTo>
                    <a:pt x="36" y="173"/>
                  </a:lnTo>
                  <a:lnTo>
                    <a:pt x="110" y="75"/>
                  </a:lnTo>
                  <a:lnTo>
                    <a:pt x="27" y="134"/>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6" name="Freeform 232"/>
            <p:cNvSpPr>
              <a:spLocks/>
            </p:cNvSpPr>
            <p:nvPr/>
          </p:nvSpPr>
          <p:spPr bwMode="auto">
            <a:xfrm>
              <a:off x="10631540" y="5704306"/>
              <a:ext cx="260879" cy="780267"/>
            </a:xfrm>
            <a:custGeom>
              <a:avLst/>
              <a:gdLst>
                <a:gd name="T0" fmla="*/ 0 w 110"/>
                <a:gd name="T1" fmla="*/ 0 h 329"/>
                <a:gd name="T2" fmla="*/ 0 w 110"/>
                <a:gd name="T3" fmla="*/ 329 h 329"/>
                <a:gd name="T4" fmla="*/ 60 w 110"/>
                <a:gd name="T5" fmla="*/ 329 h 329"/>
                <a:gd name="T6" fmla="*/ 37 w 110"/>
                <a:gd name="T7" fmla="*/ 177 h 329"/>
                <a:gd name="T8" fmla="*/ 36 w 110"/>
                <a:gd name="T9" fmla="*/ 173 h 329"/>
                <a:gd name="T10" fmla="*/ 110 w 110"/>
                <a:gd name="T11" fmla="*/ 75 h 329"/>
                <a:gd name="T12" fmla="*/ 27 w 110"/>
                <a:gd name="T13" fmla="*/ 134 h 329"/>
                <a:gd name="T14" fmla="*/ 0 w 110"/>
                <a:gd name="T15" fmla="*/ 0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329">
                  <a:moveTo>
                    <a:pt x="0" y="0"/>
                  </a:moveTo>
                  <a:lnTo>
                    <a:pt x="0" y="329"/>
                  </a:lnTo>
                  <a:lnTo>
                    <a:pt x="60" y="329"/>
                  </a:lnTo>
                  <a:lnTo>
                    <a:pt x="37" y="177"/>
                  </a:lnTo>
                  <a:lnTo>
                    <a:pt x="36" y="173"/>
                  </a:lnTo>
                  <a:lnTo>
                    <a:pt x="110" y="75"/>
                  </a:lnTo>
                  <a:lnTo>
                    <a:pt x="27" y="13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7" name="Oval 233"/>
            <p:cNvSpPr>
              <a:spLocks noChangeArrowheads="1"/>
            </p:cNvSpPr>
            <p:nvPr/>
          </p:nvSpPr>
          <p:spPr bwMode="auto">
            <a:xfrm>
              <a:off x="6844044" y="4409395"/>
              <a:ext cx="668800" cy="1304398"/>
            </a:xfrm>
            <a:prstGeom prst="ellipse">
              <a:avLst/>
            </a:pr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8" name="Freeform 234"/>
            <p:cNvSpPr>
              <a:spLocks/>
            </p:cNvSpPr>
            <p:nvPr/>
          </p:nvSpPr>
          <p:spPr bwMode="auto">
            <a:xfrm>
              <a:off x="7121525" y="5170689"/>
              <a:ext cx="125696" cy="1309141"/>
            </a:xfrm>
            <a:custGeom>
              <a:avLst/>
              <a:gdLst>
                <a:gd name="T0" fmla="*/ 19 w 53"/>
                <a:gd name="T1" fmla="*/ 0 h 552"/>
                <a:gd name="T2" fmla="*/ 0 w 53"/>
                <a:gd name="T3" fmla="*/ 552 h 552"/>
                <a:gd name="T4" fmla="*/ 53 w 53"/>
                <a:gd name="T5" fmla="*/ 552 h 552"/>
                <a:gd name="T6" fmla="*/ 19 w 53"/>
                <a:gd name="T7" fmla="*/ 0 h 552"/>
              </a:gdLst>
              <a:ahLst/>
              <a:cxnLst>
                <a:cxn ang="0">
                  <a:pos x="T0" y="T1"/>
                </a:cxn>
                <a:cxn ang="0">
                  <a:pos x="T2" y="T3"/>
                </a:cxn>
                <a:cxn ang="0">
                  <a:pos x="T4" y="T5"/>
                </a:cxn>
                <a:cxn ang="0">
                  <a:pos x="T6" y="T7"/>
                </a:cxn>
              </a:cxnLst>
              <a:rect l="0" t="0" r="r" b="b"/>
              <a:pathLst>
                <a:path w="53" h="552">
                  <a:moveTo>
                    <a:pt x="19" y="0"/>
                  </a:moveTo>
                  <a:lnTo>
                    <a:pt x="0" y="552"/>
                  </a:lnTo>
                  <a:lnTo>
                    <a:pt x="53" y="552"/>
                  </a:lnTo>
                  <a:lnTo>
                    <a:pt x="19" y="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9" name="Freeform 235"/>
            <p:cNvSpPr>
              <a:spLocks/>
            </p:cNvSpPr>
            <p:nvPr/>
          </p:nvSpPr>
          <p:spPr bwMode="auto">
            <a:xfrm>
              <a:off x="7121525" y="5170689"/>
              <a:ext cx="125696" cy="1309141"/>
            </a:xfrm>
            <a:custGeom>
              <a:avLst/>
              <a:gdLst>
                <a:gd name="T0" fmla="*/ 19 w 53"/>
                <a:gd name="T1" fmla="*/ 0 h 552"/>
                <a:gd name="T2" fmla="*/ 0 w 53"/>
                <a:gd name="T3" fmla="*/ 552 h 552"/>
                <a:gd name="T4" fmla="*/ 53 w 53"/>
                <a:gd name="T5" fmla="*/ 552 h 552"/>
                <a:gd name="T6" fmla="*/ 19 w 53"/>
                <a:gd name="T7" fmla="*/ 0 h 552"/>
              </a:gdLst>
              <a:ahLst/>
              <a:cxnLst>
                <a:cxn ang="0">
                  <a:pos x="T0" y="T1"/>
                </a:cxn>
                <a:cxn ang="0">
                  <a:pos x="T2" y="T3"/>
                </a:cxn>
                <a:cxn ang="0">
                  <a:pos x="T4" y="T5"/>
                </a:cxn>
                <a:cxn ang="0">
                  <a:pos x="T6" y="T7"/>
                </a:cxn>
              </a:cxnLst>
              <a:rect l="0" t="0" r="r" b="b"/>
              <a:pathLst>
                <a:path w="53" h="552">
                  <a:moveTo>
                    <a:pt x="19" y="0"/>
                  </a:moveTo>
                  <a:lnTo>
                    <a:pt x="0" y="552"/>
                  </a:lnTo>
                  <a:lnTo>
                    <a:pt x="53" y="552"/>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0" name="Freeform 236"/>
            <p:cNvSpPr>
              <a:spLocks noEditPoints="1"/>
            </p:cNvSpPr>
            <p:nvPr/>
          </p:nvSpPr>
          <p:spPr bwMode="auto">
            <a:xfrm>
              <a:off x="7427465" y="4622842"/>
              <a:ext cx="85379" cy="476698"/>
            </a:xfrm>
            <a:custGeom>
              <a:avLst/>
              <a:gdLst>
                <a:gd name="T0" fmla="*/ 20 w 20"/>
                <a:gd name="T1" fmla="*/ 107 h 107"/>
                <a:gd name="T2" fmla="*/ 20 w 20"/>
                <a:gd name="T3" fmla="*/ 107 h 107"/>
                <a:gd name="T4" fmla="*/ 20 w 20"/>
                <a:gd name="T5" fmla="*/ 104 h 107"/>
                <a:gd name="T6" fmla="*/ 20 w 20"/>
                <a:gd name="T7" fmla="*/ 104 h 107"/>
                <a:gd name="T8" fmla="*/ 20 w 20"/>
                <a:gd name="T9" fmla="*/ 103 h 107"/>
                <a:gd name="T10" fmla="*/ 20 w 20"/>
                <a:gd name="T11" fmla="*/ 103 h 107"/>
                <a:gd name="T12" fmla="*/ 20 w 20"/>
                <a:gd name="T13" fmla="*/ 103 h 107"/>
                <a:gd name="T14" fmla="*/ 20 w 20"/>
                <a:gd name="T15" fmla="*/ 103 h 107"/>
                <a:gd name="T16" fmla="*/ 20 w 20"/>
                <a:gd name="T17" fmla="*/ 103 h 107"/>
                <a:gd name="T18" fmla="*/ 20 w 20"/>
                <a:gd name="T19" fmla="*/ 102 h 107"/>
                <a:gd name="T20" fmla="*/ 20 w 20"/>
                <a:gd name="T21" fmla="*/ 102 h 107"/>
                <a:gd name="T22" fmla="*/ 20 w 20"/>
                <a:gd name="T23" fmla="*/ 102 h 107"/>
                <a:gd name="T24" fmla="*/ 20 w 20"/>
                <a:gd name="T25" fmla="*/ 102 h 107"/>
                <a:gd name="T26" fmla="*/ 20 w 20"/>
                <a:gd name="T27" fmla="*/ 101 h 107"/>
                <a:gd name="T28" fmla="*/ 20 w 20"/>
                <a:gd name="T29" fmla="*/ 101 h 107"/>
                <a:gd name="T30" fmla="*/ 20 w 20"/>
                <a:gd name="T31" fmla="*/ 101 h 107"/>
                <a:gd name="T32" fmla="*/ 20 w 20"/>
                <a:gd name="T33" fmla="*/ 101 h 107"/>
                <a:gd name="T34" fmla="*/ 20 w 20"/>
                <a:gd name="T35" fmla="*/ 100 h 107"/>
                <a:gd name="T36" fmla="*/ 20 w 20"/>
                <a:gd name="T37" fmla="*/ 100 h 107"/>
                <a:gd name="T38" fmla="*/ 20 w 20"/>
                <a:gd name="T39" fmla="*/ 100 h 107"/>
                <a:gd name="T40" fmla="*/ 20 w 20"/>
                <a:gd name="T41" fmla="*/ 100 h 107"/>
                <a:gd name="T42" fmla="*/ 20 w 20"/>
                <a:gd name="T43" fmla="*/ 100 h 107"/>
                <a:gd name="T44" fmla="*/ 20 w 20"/>
                <a:gd name="T45" fmla="*/ 99 h 107"/>
                <a:gd name="T46" fmla="*/ 20 w 20"/>
                <a:gd name="T47" fmla="*/ 99 h 107"/>
                <a:gd name="T48" fmla="*/ 20 w 20"/>
                <a:gd name="T49" fmla="*/ 99 h 107"/>
                <a:gd name="T50" fmla="*/ 20 w 20"/>
                <a:gd name="T51" fmla="*/ 97 h 107"/>
                <a:gd name="T52" fmla="*/ 20 w 20"/>
                <a:gd name="T53" fmla="*/ 97 h 107"/>
                <a:gd name="T54" fmla="*/ 20 w 20"/>
                <a:gd name="T55" fmla="*/ 96 h 107"/>
                <a:gd name="T56" fmla="*/ 20 w 20"/>
                <a:gd name="T57" fmla="*/ 95 h 107"/>
                <a:gd name="T58" fmla="*/ 20 w 20"/>
                <a:gd name="T59" fmla="*/ 94 h 107"/>
                <a:gd name="T60" fmla="*/ 1 w 20"/>
                <a:gd name="T61" fmla="*/ 2 h 107"/>
                <a:gd name="T62" fmla="*/ 1 w 20"/>
                <a:gd name="T63" fmla="*/ 2 h 107"/>
                <a:gd name="T64" fmla="*/ 0 w 20"/>
                <a:gd name="T65" fmla="*/ 2 h 107"/>
                <a:gd name="T66" fmla="*/ 0 w 20"/>
                <a:gd name="T67" fmla="*/ 2 h 107"/>
                <a:gd name="T68" fmla="*/ 0 w 20"/>
                <a:gd name="T69" fmla="*/ 1 h 107"/>
                <a:gd name="T70" fmla="*/ 0 w 20"/>
                <a:gd name="T71" fmla="*/ 1 h 107"/>
                <a:gd name="T72" fmla="*/ 0 w 20"/>
                <a:gd name="T73" fmla="*/ 1 h 107"/>
                <a:gd name="T74" fmla="*/ 0 w 20"/>
                <a:gd name="T75" fmla="*/ 1 h 107"/>
                <a:gd name="T76" fmla="*/ 0 w 20"/>
                <a:gd name="T77" fmla="*/ 1 h 107"/>
                <a:gd name="T78" fmla="*/ 0 w 20"/>
                <a:gd name="T79" fmla="*/ 1 h 107"/>
                <a:gd name="T80" fmla="*/ 0 w 20"/>
                <a:gd name="T81" fmla="*/ 0 h 107"/>
                <a:gd name="T82" fmla="*/ 0 w 20"/>
                <a:gd name="T83" fmla="*/ 0 h 107"/>
                <a:gd name="T84" fmla="*/ 0 w 20"/>
                <a:gd name="T85" fmla="*/ 0 h 107"/>
                <a:gd name="T86" fmla="*/ 0 w 20"/>
                <a:gd name="T87" fmla="*/ 0 h 107"/>
                <a:gd name="T88" fmla="*/ 0 w 20"/>
                <a:gd name="T8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07">
                  <a:moveTo>
                    <a:pt x="20" y="107"/>
                  </a:moveTo>
                  <a:cubicBezTo>
                    <a:pt x="20" y="107"/>
                    <a:pt x="20" y="107"/>
                    <a:pt x="20" y="107"/>
                  </a:cubicBezTo>
                  <a:cubicBezTo>
                    <a:pt x="20" y="107"/>
                    <a:pt x="20" y="107"/>
                    <a:pt x="20" y="107"/>
                  </a:cubicBezTo>
                  <a:moveTo>
                    <a:pt x="20" y="107"/>
                  </a:moveTo>
                  <a:cubicBezTo>
                    <a:pt x="20" y="107"/>
                    <a:pt x="20" y="107"/>
                    <a:pt x="20" y="107"/>
                  </a:cubicBezTo>
                  <a:cubicBezTo>
                    <a:pt x="20" y="107"/>
                    <a:pt x="20" y="107"/>
                    <a:pt x="20" y="107"/>
                  </a:cubicBezTo>
                  <a:moveTo>
                    <a:pt x="20" y="104"/>
                  </a:moveTo>
                  <a:cubicBezTo>
                    <a:pt x="20" y="104"/>
                    <a:pt x="20" y="104"/>
                    <a:pt x="20" y="104"/>
                  </a:cubicBezTo>
                  <a:cubicBezTo>
                    <a:pt x="20" y="104"/>
                    <a:pt x="20" y="104"/>
                    <a:pt x="20" y="104"/>
                  </a:cubicBezTo>
                  <a:moveTo>
                    <a:pt x="20" y="104"/>
                  </a:moveTo>
                  <a:cubicBezTo>
                    <a:pt x="20" y="104"/>
                    <a:pt x="20" y="104"/>
                    <a:pt x="20" y="104"/>
                  </a:cubicBezTo>
                  <a:cubicBezTo>
                    <a:pt x="20" y="104"/>
                    <a:pt x="20" y="104"/>
                    <a:pt x="20" y="104"/>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2"/>
                  </a:moveTo>
                  <a:cubicBezTo>
                    <a:pt x="20" y="102"/>
                    <a:pt x="20" y="102"/>
                    <a:pt x="20" y="102"/>
                  </a:cubicBezTo>
                  <a:cubicBezTo>
                    <a:pt x="20" y="102"/>
                    <a:pt x="20" y="102"/>
                    <a:pt x="20" y="102"/>
                  </a:cubicBezTo>
                  <a:moveTo>
                    <a:pt x="20" y="102"/>
                  </a:moveTo>
                  <a:cubicBezTo>
                    <a:pt x="20" y="102"/>
                    <a:pt x="20" y="102"/>
                    <a:pt x="20" y="102"/>
                  </a:cubicBezTo>
                  <a:cubicBezTo>
                    <a:pt x="20" y="102"/>
                    <a:pt x="20" y="102"/>
                    <a:pt x="20" y="102"/>
                  </a:cubicBezTo>
                  <a:moveTo>
                    <a:pt x="20" y="102"/>
                  </a:moveTo>
                  <a:cubicBezTo>
                    <a:pt x="20" y="102"/>
                    <a:pt x="20" y="102"/>
                    <a:pt x="20" y="102"/>
                  </a:cubicBezTo>
                  <a:cubicBezTo>
                    <a:pt x="20" y="102"/>
                    <a:pt x="20" y="102"/>
                    <a:pt x="20" y="102"/>
                  </a:cubicBezTo>
                  <a:moveTo>
                    <a:pt x="20" y="102"/>
                  </a:moveTo>
                  <a:cubicBezTo>
                    <a:pt x="20" y="102"/>
                    <a:pt x="20" y="102"/>
                    <a:pt x="20" y="102"/>
                  </a:cubicBezTo>
                  <a:cubicBezTo>
                    <a:pt x="20" y="102"/>
                    <a:pt x="20" y="102"/>
                    <a:pt x="20" y="102"/>
                  </a:cubicBezTo>
                  <a:moveTo>
                    <a:pt x="20" y="101"/>
                  </a:moveTo>
                  <a:cubicBezTo>
                    <a:pt x="20" y="101"/>
                    <a:pt x="20" y="101"/>
                    <a:pt x="20" y="101"/>
                  </a:cubicBezTo>
                  <a:cubicBezTo>
                    <a:pt x="20" y="101"/>
                    <a:pt x="20" y="101"/>
                    <a:pt x="20" y="101"/>
                  </a:cubicBezTo>
                  <a:moveTo>
                    <a:pt x="20" y="101"/>
                  </a:moveTo>
                  <a:cubicBezTo>
                    <a:pt x="20" y="101"/>
                    <a:pt x="20" y="101"/>
                    <a:pt x="20" y="101"/>
                  </a:cubicBezTo>
                  <a:cubicBezTo>
                    <a:pt x="20" y="101"/>
                    <a:pt x="20" y="101"/>
                    <a:pt x="20" y="101"/>
                  </a:cubicBezTo>
                  <a:moveTo>
                    <a:pt x="20" y="101"/>
                  </a:moveTo>
                  <a:cubicBezTo>
                    <a:pt x="20" y="101"/>
                    <a:pt x="20" y="101"/>
                    <a:pt x="20" y="101"/>
                  </a:cubicBezTo>
                  <a:cubicBezTo>
                    <a:pt x="20" y="101"/>
                    <a:pt x="20" y="101"/>
                    <a:pt x="20" y="101"/>
                  </a:cubicBezTo>
                  <a:moveTo>
                    <a:pt x="20" y="101"/>
                  </a:moveTo>
                  <a:cubicBezTo>
                    <a:pt x="20" y="101"/>
                    <a:pt x="20" y="101"/>
                    <a:pt x="20" y="101"/>
                  </a:cubicBezTo>
                  <a:cubicBezTo>
                    <a:pt x="20" y="101"/>
                    <a:pt x="20" y="101"/>
                    <a:pt x="20" y="101"/>
                  </a:cubicBezTo>
                  <a:moveTo>
                    <a:pt x="20" y="100"/>
                  </a:moveTo>
                  <a:cubicBezTo>
                    <a:pt x="20" y="100"/>
                    <a:pt x="20" y="101"/>
                    <a:pt x="20" y="101"/>
                  </a:cubicBezTo>
                  <a:cubicBezTo>
                    <a:pt x="20" y="101"/>
                    <a:pt x="20" y="100"/>
                    <a:pt x="20" y="100"/>
                  </a:cubicBezTo>
                  <a:moveTo>
                    <a:pt x="20" y="100"/>
                  </a:moveTo>
                  <a:cubicBezTo>
                    <a:pt x="20" y="100"/>
                    <a:pt x="20" y="100"/>
                    <a:pt x="20" y="100"/>
                  </a:cubicBezTo>
                  <a:cubicBezTo>
                    <a:pt x="20" y="100"/>
                    <a:pt x="20" y="100"/>
                    <a:pt x="20" y="100"/>
                  </a:cubicBezTo>
                  <a:moveTo>
                    <a:pt x="20" y="100"/>
                  </a:moveTo>
                  <a:cubicBezTo>
                    <a:pt x="20" y="100"/>
                    <a:pt x="20" y="100"/>
                    <a:pt x="20" y="100"/>
                  </a:cubicBezTo>
                  <a:cubicBezTo>
                    <a:pt x="20" y="100"/>
                    <a:pt x="20" y="100"/>
                    <a:pt x="20" y="100"/>
                  </a:cubicBezTo>
                  <a:moveTo>
                    <a:pt x="20" y="100"/>
                  </a:moveTo>
                  <a:cubicBezTo>
                    <a:pt x="20" y="100"/>
                    <a:pt x="20" y="100"/>
                    <a:pt x="20" y="100"/>
                  </a:cubicBezTo>
                  <a:cubicBezTo>
                    <a:pt x="20" y="100"/>
                    <a:pt x="20" y="100"/>
                    <a:pt x="20" y="100"/>
                  </a:cubicBezTo>
                  <a:moveTo>
                    <a:pt x="20" y="100"/>
                  </a:moveTo>
                  <a:cubicBezTo>
                    <a:pt x="20" y="100"/>
                    <a:pt x="20" y="100"/>
                    <a:pt x="20" y="100"/>
                  </a:cubicBezTo>
                  <a:cubicBezTo>
                    <a:pt x="20" y="100"/>
                    <a:pt x="20" y="100"/>
                    <a:pt x="20" y="100"/>
                  </a:cubicBezTo>
                  <a:moveTo>
                    <a:pt x="20" y="99"/>
                  </a:moveTo>
                  <a:cubicBezTo>
                    <a:pt x="20" y="99"/>
                    <a:pt x="20" y="99"/>
                    <a:pt x="20" y="99"/>
                  </a:cubicBezTo>
                  <a:cubicBezTo>
                    <a:pt x="20" y="99"/>
                    <a:pt x="20" y="99"/>
                    <a:pt x="20" y="99"/>
                  </a:cubicBezTo>
                  <a:moveTo>
                    <a:pt x="20" y="99"/>
                  </a:moveTo>
                  <a:cubicBezTo>
                    <a:pt x="20" y="99"/>
                    <a:pt x="20" y="99"/>
                    <a:pt x="20" y="99"/>
                  </a:cubicBezTo>
                  <a:cubicBezTo>
                    <a:pt x="20" y="99"/>
                    <a:pt x="20" y="99"/>
                    <a:pt x="20" y="99"/>
                  </a:cubicBezTo>
                  <a:moveTo>
                    <a:pt x="20" y="99"/>
                  </a:moveTo>
                  <a:cubicBezTo>
                    <a:pt x="20" y="99"/>
                    <a:pt x="20" y="99"/>
                    <a:pt x="20" y="99"/>
                  </a:cubicBezTo>
                  <a:cubicBezTo>
                    <a:pt x="20" y="99"/>
                    <a:pt x="20" y="99"/>
                    <a:pt x="20" y="99"/>
                  </a:cubicBezTo>
                  <a:moveTo>
                    <a:pt x="20" y="97"/>
                  </a:moveTo>
                  <a:cubicBezTo>
                    <a:pt x="20" y="97"/>
                    <a:pt x="20" y="97"/>
                    <a:pt x="20" y="97"/>
                  </a:cubicBezTo>
                  <a:cubicBezTo>
                    <a:pt x="20" y="97"/>
                    <a:pt x="20" y="97"/>
                    <a:pt x="20" y="97"/>
                  </a:cubicBezTo>
                  <a:moveTo>
                    <a:pt x="20" y="97"/>
                  </a:moveTo>
                  <a:cubicBezTo>
                    <a:pt x="20" y="97"/>
                    <a:pt x="20" y="97"/>
                    <a:pt x="20" y="97"/>
                  </a:cubicBezTo>
                  <a:cubicBezTo>
                    <a:pt x="20" y="97"/>
                    <a:pt x="20" y="97"/>
                    <a:pt x="20" y="97"/>
                  </a:cubicBezTo>
                  <a:moveTo>
                    <a:pt x="20" y="96"/>
                  </a:moveTo>
                  <a:cubicBezTo>
                    <a:pt x="20" y="96"/>
                    <a:pt x="20" y="96"/>
                    <a:pt x="20" y="96"/>
                  </a:cubicBezTo>
                  <a:cubicBezTo>
                    <a:pt x="20" y="96"/>
                    <a:pt x="20" y="96"/>
                    <a:pt x="20" y="96"/>
                  </a:cubicBezTo>
                  <a:moveTo>
                    <a:pt x="20" y="95"/>
                  </a:moveTo>
                  <a:cubicBezTo>
                    <a:pt x="20" y="96"/>
                    <a:pt x="20" y="96"/>
                    <a:pt x="20" y="96"/>
                  </a:cubicBezTo>
                  <a:cubicBezTo>
                    <a:pt x="20" y="96"/>
                    <a:pt x="20" y="96"/>
                    <a:pt x="20" y="95"/>
                  </a:cubicBezTo>
                  <a:moveTo>
                    <a:pt x="20" y="94"/>
                  </a:moveTo>
                  <a:cubicBezTo>
                    <a:pt x="20" y="95"/>
                    <a:pt x="20" y="95"/>
                    <a:pt x="20" y="95"/>
                  </a:cubicBezTo>
                  <a:cubicBezTo>
                    <a:pt x="20" y="95"/>
                    <a:pt x="20" y="95"/>
                    <a:pt x="20" y="94"/>
                  </a:cubicBezTo>
                  <a:moveTo>
                    <a:pt x="1" y="2"/>
                  </a:moveTo>
                  <a:cubicBezTo>
                    <a:pt x="12" y="27"/>
                    <a:pt x="20" y="59"/>
                    <a:pt x="20" y="94"/>
                  </a:cubicBezTo>
                  <a:cubicBezTo>
                    <a:pt x="20" y="59"/>
                    <a:pt x="12" y="27"/>
                    <a:pt x="1" y="2"/>
                  </a:cubicBezTo>
                  <a:moveTo>
                    <a:pt x="1" y="2"/>
                  </a:moveTo>
                  <a:cubicBezTo>
                    <a:pt x="1" y="2"/>
                    <a:pt x="1" y="2"/>
                    <a:pt x="1" y="2"/>
                  </a:cubicBezTo>
                  <a:cubicBezTo>
                    <a:pt x="1" y="2"/>
                    <a:pt x="1" y="2"/>
                    <a:pt x="1" y="2"/>
                  </a:cubicBezTo>
                  <a:moveTo>
                    <a:pt x="0" y="2"/>
                  </a:moveTo>
                  <a:cubicBezTo>
                    <a:pt x="1" y="2"/>
                    <a:pt x="1" y="2"/>
                    <a:pt x="1" y="2"/>
                  </a:cubicBezTo>
                  <a:cubicBezTo>
                    <a:pt x="1" y="2"/>
                    <a:pt x="1" y="2"/>
                    <a:pt x="0" y="2"/>
                  </a:cubicBezTo>
                  <a:moveTo>
                    <a:pt x="0" y="2"/>
                  </a:moveTo>
                  <a:cubicBezTo>
                    <a:pt x="0" y="2"/>
                    <a:pt x="0" y="2"/>
                    <a:pt x="0" y="2"/>
                  </a:cubicBezTo>
                  <a:cubicBezTo>
                    <a:pt x="0" y="2"/>
                    <a:pt x="0" y="2"/>
                    <a:pt x="0" y="2"/>
                  </a:cubicBezTo>
                  <a:moveTo>
                    <a:pt x="0" y="1"/>
                  </a:moveTo>
                  <a:cubicBezTo>
                    <a:pt x="0" y="1"/>
                    <a:pt x="0" y="2"/>
                    <a:pt x="0" y="2"/>
                  </a:cubicBezTo>
                  <a:cubicBezTo>
                    <a:pt x="0" y="2"/>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1"/>
                    <a:pt x="0" y="1"/>
                    <a:pt x="0" y="1"/>
                  </a:cubicBezTo>
                  <a:cubicBezTo>
                    <a:pt x="0" y="1"/>
                    <a:pt x="0" y="1"/>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1" name="Freeform 237"/>
            <p:cNvSpPr>
              <a:spLocks/>
            </p:cNvSpPr>
            <p:nvPr/>
          </p:nvSpPr>
          <p:spPr bwMode="auto">
            <a:xfrm>
              <a:off x="7180816" y="4409395"/>
              <a:ext cx="332028" cy="1304398"/>
            </a:xfrm>
            <a:custGeom>
              <a:avLst/>
              <a:gdLst>
                <a:gd name="T0" fmla="*/ 0 w 79"/>
                <a:gd name="T1" fmla="*/ 217 h 293"/>
                <a:gd name="T2" fmla="*/ 79 w 79"/>
                <a:gd name="T3" fmla="*/ 155 h 293"/>
                <a:gd name="T4" fmla="*/ 79 w 79"/>
                <a:gd name="T5" fmla="*/ 155 h 293"/>
                <a:gd name="T6" fmla="*/ 79 w 79"/>
                <a:gd name="T7" fmla="*/ 152 h 293"/>
                <a:gd name="T8" fmla="*/ 79 w 79"/>
                <a:gd name="T9" fmla="*/ 152 h 293"/>
                <a:gd name="T10" fmla="*/ 79 w 79"/>
                <a:gd name="T11" fmla="*/ 151 h 293"/>
                <a:gd name="T12" fmla="*/ 79 w 79"/>
                <a:gd name="T13" fmla="*/ 151 h 293"/>
                <a:gd name="T14" fmla="*/ 79 w 79"/>
                <a:gd name="T15" fmla="*/ 151 h 293"/>
                <a:gd name="T16" fmla="*/ 79 w 79"/>
                <a:gd name="T17" fmla="*/ 151 h 293"/>
                <a:gd name="T18" fmla="*/ 79 w 79"/>
                <a:gd name="T19" fmla="*/ 151 h 293"/>
                <a:gd name="T20" fmla="*/ 79 w 79"/>
                <a:gd name="T21" fmla="*/ 150 h 293"/>
                <a:gd name="T22" fmla="*/ 79 w 79"/>
                <a:gd name="T23" fmla="*/ 150 h 293"/>
                <a:gd name="T24" fmla="*/ 79 w 79"/>
                <a:gd name="T25" fmla="*/ 150 h 293"/>
                <a:gd name="T26" fmla="*/ 79 w 79"/>
                <a:gd name="T27" fmla="*/ 150 h 293"/>
                <a:gd name="T28" fmla="*/ 79 w 79"/>
                <a:gd name="T29" fmla="*/ 149 h 293"/>
                <a:gd name="T30" fmla="*/ 79 w 79"/>
                <a:gd name="T31" fmla="*/ 149 h 293"/>
                <a:gd name="T32" fmla="*/ 79 w 79"/>
                <a:gd name="T33" fmla="*/ 149 h 293"/>
                <a:gd name="T34" fmla="*/ 79 w 79"/>
                <a:gd name="T35" fmla="*/ 149 h 293"/>
                <a:gd name="T36" fmla="*/ 79 w 79"/>
                <a:gd name="T37" fmla="*/ 149 h 293"/>
                <a:gd name="T38" fmla="*/ 79 w 79"/>
                <a:gd name="T39" fmla="*/ 148 h 293"/>
                <a:gd name="T40" fmla="*/ 79 w 79"/>
                <a:gd name="T41" fmla="*/ 148 h 293"/>
                <a:gd name="T42" fmla="*/ 79 w 79"/>
                <a:gd name="T43" fmla="*/ 148 h 293"/>
                <a:gd name="T44" fmla="*/ 79 w 79"/>
                <a:gd name="T45" fmla="*/ 148 h 293"/>
                <a:gd name="T46" fmla="*/ 79 w 79"/>
                <a:gd name="T47" fmla="*/ 147 h 293"/>
                <a:gd name="T48" fmla="*/ 79 w 79"/>
                <a:gd name="T49" fmla="*/ 147 h 293"/>
                <a:gd name="T50" fmla="*/ 79 w 79"/>
                <a:gd name="T51" fmla="*/ 147 h 293"/>
                <a:gd name="T52" fmla="*/ 79 w 79"/>
                <a:gd name="T53" fmla="*/ 147 h 293"/>
                <a:gd name="T54" fmla="*/ 79 w 79"/>
                <a:gd name="T55" fmla="*/ 145 h 293"/>
                <a:gd name="T56" fmla="*/ 79 w 79"/>
                <a:gd name="T57" fmla="*/ 145 h 293"/>
                <a:gd name="T58" fmla="*/ 79 w 79"/>
                <a:gd name="T59" fmla="*/ 144 h 293"/>
                <a:gd name="T60" fmla="*/ 79 w 79"/>
                <a:gd name="T61" fmla="*/ 144 h 293"/>
                <a:gd name="T62" fmla="*/ 79 w 79"/>
                <a:gd name="T63" fmla="*/ 143 h 293"/>
                <a:gd name="T64" fmla="*/ 79 w 79"/>
                <a:gd name="T65" fmla="*/ 142 h 293"/>
                <a:gd name="T66" fmla="*/ 60 w 79"/>
                <a:gd name="T67" fmla="*/ 50 h 293"/>
                <a:gd name="T68" fmla="*/ 60 w 79"/>
                <a:gd name="T69" fmla="*/ 50 h 293"/>
                <a:gd name="T70" fmla="*/ 59 w 79"/>
                <a:gd name="T71" fmla="*/ 50 h 293"/>
                <a:gd name="T72" fmla="*/ 59 w 79"/>
                <a:gd name="T73" fmla="*/ 50 h 293"/>
                <a:gd name="T74" fmla="*/ 59 w 79"/>
                <a:gd name="T75" fmla="*/ 49 h 293"/>
                <a:gd name="T76" fmla="*/ 59 w 79"/>
                <a:gd name="T77" fmla="*/ 49 h 293"/>
                <a:gd name="T78" fmla="*/ 59 w 79"/>
                <a:gd name="T79" fmla="*/ 49 h 293"/>
                <a:gd name="T80" fmla="*/ 59 w 79"/>
                <a:gd name="T81" fmla="*/ 49 h 293"/>
                <a:gd name="T82" fmla="*/ 59 w 79"/>
                <a:gd name="T83" fmla="*/ 49 h 293"/>
                <a:gd name="T84" fmla="*/ 59 w 79"/>
                <a:gd name="T85" fmla="*/ 49 h 293"/>
                <a:gd name="T86" fmla="*/ 59 w 79"/>
                <a:gd name="T87" fmla="*/ 48 h 293"/>
                <a:gd name="T88" fmla="*/ 59 w 79"/>
                <a:gd name="T89" fmla="*/ 48 h 293"/>
                <a:gd name="T90" fmla="*/ 59 w 79"/>
                <a:gd name="T91" fmla="*/ 48 h 293"/>
                <a:gd name="T92" fmla="*/ 59 w 79"/>
                <a:gd name="T93" fmla="*/ 48 h 293"/>
                <a:gd name="T94" fmla="*/ 0 w 79"/>
                <a:gd name="T95"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293">
                  <a:moveTo>
                    <a:pt x="0" y="0"/>
                  </a:moveTo>
                  <a:cubicBezTo>
                    <a:pt x="0" y="217"/>
                    <a:pt x="0" y="217"/>
                    <a:pt x="0" y="217"/>
                  </a:cubicBezTo>
                  <a:cubicBezTo>
                    <a:pt x="5" y="293"/>
                    <a:pt x="5" y="293"/>
                    <a:pt x="5" y="293"/>
                  </a:cubicBezTo>
                  <a:cubicBezTo>
                    <a:pt x="45" y="288"/>
                    <a:pt x="77" y="229"/>
                    <a:pt x="79" y="155"/>
                  </a:cubicBezTo>
                  <a:cubicBezTo>
                    <a:pt x="79" y="155"/>
                    <a:pt x="79" y="155"/>
                    <a:pt x="79" y="155"/>
                  </a:cubicBezTo>
                  <a:cubicBezTo>
                    <a:pt x="79" y="155"/>
                    <a:pt x="79" y="155"/>
                    <a:pt x="79" y="155"/>
                  </a:cubicBezTo>
                  <a:cubicBezTo>
                    <a:pt x="79" y="155"/>
                    <a:pt x="79" y="155"/>
                    <a:pt x="79" y="155"/>
                  </a:cubicBezTo>
                  <a:cubicBezTo>
                    <a:pt x="79" y="154"/>
                    <a:pt x="79" y="153"/>
                    <a:pt x="79" y="152"/>
                  </a:cubicBezTo>
                  <a:cubicBezTo>
                    <a:pt x="79" y="152"/>
                    <a:pt x="79" y="152"/>
                    <a:pt x="79" y="152"/>
                  </a:cubicBezTo>
                  <a:cubicBezTo>
                    <a:pt x="79" y="152"/>
                    <a:pt x="79" y="152"/>
                    <a:pt x="79" y="152"/>
                  </a:cubicBezTo>
                  <a:cubicBezTo>
                    <a:pt x="79" y="152"/>
                    <a:pt x="79" y="152"/>
                    <a:pt x="79" y="152"/>
                  </a:cubicBezTo>
                  <a:cubicBezTo>
                    <a:pt x="79" y="152"/>
                    <a:pt x="79" y="152"/>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6"/>
                    <a:pt x="79" y="146"/>
                    <a:pt x="79" y="145"/>
                  </a:cubicBezTo>
                  <a:cubicBezTo>
                    <a:pt x="79" y="145"/>
                    <a:pt x="79" y="145"/>
                    <a:pt x="79" y="145"/>
                  </a:cubicBezTo>
                  <a:cubicBezTo>
                    <a:pt x="79" y="145"/>
                    <a:pt x="79" y="145"/>
                    <a:pt x="79" y="145"/>
                  </a:cubicBezTo>
                  <a:cubicBezTo>
                    <a:pt x="79" y="145"/>
                    <a:pt x="79" y="145"/>
                    <a:pt x="79" y="145"/>
                  </a:cubicBezTo>
                  <a:cubicBezTo>
                    <a:pt x="79" y="145"/>
                    <a:pt x="79" y="145"/>
                    <a:pt x="79" y="144"/>
                  </a:cubicBezTo>
                  <a:cubicBezTo>
                    <a:pt x="79" y="144"/>
                    <a:pt x="79" y="144"/>
                    <a:pt x="79" y="144"/>
                  </a:cubicBezTo>
                  <a:cubicBezTo>
                    <a:pt x="79" y="144"/>
                    <a:pt x="79" y="144"/>
                    <a:pt x="79" y="144"/>
                  </a:cubicBezTo>
                  <a:cubicBezTo>
                    <a:pt x="79" y="144"/>
                    <a:pt x="79" y="144"/>
                    <a:pt x="79" y="143"/>
                  </a:cubicBezTo>
                  <a:cubicBezTo>
                    <a:pt x="79" y="143"/>
                    <a:pt x="79" y="143"/>
                    <a:pt x="79" y="143"/>
                  </a:cubicBezTo>
                  <a:cubicBezTo>
                    <a:pt x="79" y="143"/>
                    <a:pt x="79" y="143"/>
                    <a:pt x="79" y="142"/>
                  </a:cubicBezTo>
                  <a:cubicBezTo>
                    <a:pt x="79" y="142"/>
                    <a:pt x="79" y="142"/>
                    <a:pt x="79" y="142"/>
                  </a:cubicBezTo>
                  <a:cubicBezTo>
                    <a:pt x="79" y="107"/>
                    <a:pt x="71" y="75"/>
                    <a:pt x="60" y="50"/>
                  </a:cubicBezTo>
                  <a:cubicBezTo>
                    <a:pt x="60" y="50"/>
                    <a:pt x="60" y="50"/>
                    <a:pt x="60" y="50"/>
                  </a:cubicBezTo>
                  <a:cubicBezTo>
                    <a:pt x="60" y="50"/>
                    <a:pt x="60" y="50"/>
                    <a:pt x="60" y="50"/>
                  </a:cubicBezTo>
                  <a:cubicBezTo>
                    <a:pt x="60" y="50"/>
                    <a:pt x="60" y="50"/>
                    <a:pt x="60" y="50"/>
                  </a:cubicBezTo>
                  <a:cubicBezTo>
                    <a:pt x="60" y="50"/>
                    <a:pt x="60" y="50"/>
                    <a:pt x="59" y="50"/>
                  </a:cubicBezTo>
                  <a:cubicBezTo>
                    <a:pt x="59" y="50"/>
                    <a:pt x="59" y="50"/>
                    <a:pt x="59" y="50"/>
                  </a:cubicBezTo>
                  <a:cubicBezTo>
                    <a:pt x="59" y="50"/>
                    <a:pt x="59" y="50"/>
                    <a:pt x="59" y="50"/>
                  </a:cubicBezTo>
                  <a:cubicBezTo>
                    <a:pt x="59" y="50"/>
                    <a:pt x="59" y="50"/>
                    <a:pt x="59" y="50"/>
                  </a:cubicBezTo>
                  <a:cubicBezTo>
                    <a:pt x="59" y="50"/>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44" y="19"/>
                    <a:pt x="23" y="0"/>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2" name="Freeform 238"/>
            <p:cNvSpPr>
              <a:spLocks/>
            </p:cNvSpPr>
            <p:nvPr/>
          </p:nvSpPr>
          <p:spPr bwMode="auto">
            <a:xfrm>
              <a:off x="7180816" y="5374649"/>
              <a:ext cx="66406" cy="1105181"/>
            </a:xfrm>
            <a:custGeom>
              <a:avLst/>
              <a:gdLst>
                <a:gd name="T0" fmla="*/ 0 w 28"/>
                <a:gd name="T1" fmla="*/ 0 h 466"/>
                <a:gd name="T2" fmla="*/ 0 w 28"/>
                <a:gd name="T3" fmla="*/ 466 h 466"/>
                <a:gd name="T4" fmla="*/ 28 w 28"/>
                <a:gd name="T5" fmla="*/ 466 h 466"/>
                <a:gd name="T6" fmla="*/ 9 w 28"/>
                <a:gd name="T7" fmla="*/ 143 h 466"/>
                <a:gd name="T8" fmla="*/ 9 w 28"/>
                <a:gd name="T9" fmla="*/ 143 h 466"/>
                <a:gd name="T10" fmla="*/ 0 w 28"/>
                <a:gd name="T11" fmla="*/ 0 h 466"/>
              </a:gdLst>
              <a:ahLst/>
              <a:cxnLst>
                <a:cxn ang="0">
                  <a:pos x="T0" y="T1"/>
                </a:cxn>
                <a:cxn ang="0">
                  <a:pos x="T2" y="T3"/>
                </a:cxn>
                <a:cxn ang="0">
                  <a:pos x="T4" y="T5"/>
                </a:cxn>
                <a:cxn ang="0">
                  <a:pos x="T6" y="T7"/>
                </a:cxn>
                <a:cxn ang="0">
                  <a:pos x="T8" y="T9"/>
                </a:cxn>
                <a:cxn ang="0">
                  <a:pos x="T10" y="T11"/>
                </a:cxn>
              </a:cxnLst>
              <a:rect l="0" t="0" r="r" b="b"/>
              <a:pathLst>
                <a:path w="28" h="466">
                  <a:moveTo>
                    <a:pt x="0" y="0"/>
                  </a:moveTo>
                  <a:lnTo>
                    <a:pt x="0" y="466"/>
                  </a:lnTo>
                  <a:lnTo>
                    <a:pt x="28" y="466"/>
                  </a:lnTo>
                  <a:lnTo>
                    <a:pt x="9" y="143"/>
                  </a:lnTo>
                  <a:lnTo>
                    <a:pt x="9" y="14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3" name="Freeform 239"/>
            <p:cNvSpPr>
              <a:spLocks/>
            </p:cNvSpPr>
            <p:nvPr/>
          </p:nvSpPr>
          <p:spPr bwMode="auto">
            <a:xfrm>
              <a:off x="7180816" y="5374649"/>
              <a:ext cx="66406" cy="1105181"/>
            </a:xfrm>
            <a:custGeom>
              <a:avLst/>
              <a:gdLst>
                <a:gd name="T0" fmla="*/ 0 w 28"/>
                <a:gd name="T1" fmla="*/ 0 h 466"/>
                <a:gd name="T2" fmla="*/ 0 w 28"/>
                <a:gd name="T3" fmla="*/ 466 h 466"/>
                <a:gd name="T4" fmla="*/ 28 w 28"/>
                <a:gd name="T5" fmla="*/ 466 h 466"/>
                <a:gd name="T6" fmla="*/ 9 w 28"/>
                <a:gd name="T7" fmla="*/ 143 h 466"/>
                <a:gd name="T8" fmla="*/ 9 w 28"/>
                <a:gd name="T9" fmla="*/ 143 h 466"/>
                <a:gd name="T10" fmla="*/ 0 w 28"/>
                <a:gd name="T11" fmla="*/ 0 h 466"/>
              </a:gdLst>
              <a:ahLst/>
              <a:cxnLst>
                <a:cxn ang="0">
                  <a:pos x="T0" y="T1"/>
                </a:cxn>
                <a:cxn ang="0">
                  <a:pos x="T2" y="T3"/>
                </a:cxn>
                <a:cxn ang="0">
                  <a:pos x="T4" y="T5"/>
                </a:cxn>
                <a:cxn ang="0">
                  <a:pos x="T6" y="T7"/>
                </a:cxn>
                <a:cxn ang="0">
                  <a:pos x="T8" y="T9"/>
                </a:cxn>
                <a:cxn ang="0">
                  <a:pos x="T10" y="T11"/>
                </a:cxn>
              </a:cxnLst>
              <a:rect l="0" t="0" r="r" b="b"/>
              <a:pathLst>
                <a:path w="28" h="466">
                  <a:moveTo>
                    <a:pt x="0" y="0"/>
                  </a:moveTo>
                  <a:lnTo>
                    <a:pt x="0" y="466"/>
                  </a:lnTo>
                  <a:lnTo>
                    <a:pt x="28" y="466"/>
                  </a:lnTo>
                  <a:lnTo>
                    <a:pt x="9" y="143"/>
                  </a:lnTo>
                  <a:lnTo>
                    <a:pt x="9" y="14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 name="Freeform 280"/>
            <p:cNvSpPr>
              <a:spLocks/>
            </p:cNvSpPr>
            <p:nvPr/>
          </p:nvSpPr>
          <p:spPr bwMode="auto">
            <a:xfrm>
              <a:off x="108610" y="6332788"/>
              <a:ext cx="59291"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2" y="48"/>
                  </a:cubicBezTo>
                  <a:cubicBezTo>
                    <a:pt x="11" y="43"/>
                    <a:pt x="9" y="38"/>
                    <a:pt x="8" y="32"/>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 name="Freeform 281"/>
            <p:cNvSpPr>
              <a:spLocks/>
            </p:cNvSpPr>
            <p:nvPr/>
          </p:nvSpPr>
          <p:spPr bwMode="auto">
            <a:xfrm>
              <a:off x="179759"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6" name="Freeform 282"/>
            <p:cNvSpPr>
              <a:spLocks/>
            </p:cNvSpPr>
            <p:nvPr/>
          </p:nvSpPr>
          <p:spPr bwMode="auto">
            <a:xfrm>
              <a:off x="260394" y="6363620"/>
              <a:ext cx="33203" cy="201589"/>
            </a:xfrm>
            <a:custGeom>
              <a:avLst/>
              <a:gdLst>
                <a:gd name="T0" fmla="*/ 6 w 8"/>
                <a:gd name="T1" fmla="*/ 3 h 45"/>
                <a:gd name="T2" fmla="*/ 2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6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7" y="45"/>
                    <a:pt x="7" y="42"/>
                  </a:cubicBezTo>
                  <a:cubicBezTo>
                    <a:pt x="8"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7" name="Freeform 283"/>
            <p:cNvSpPr>
              <a:spLocks/>
            </p:cNvSpPr>
            <p:nvPr/>
          </p:nvSpPr>
          <p:spPr bwMode="auto">
            <a:xfrm>
              <a:off x="352888" y="6313815"/>
              <a:ext cx="75892" cy="213447"/>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29 h 48"/>
                <a:gd name="T16" fmla="*/ 0 w 18"/>
                <a:gd name="T17" fmla="*/ 30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29"/>
                  </a:cubicBezTo>
                  <a:cubicBezTo>
                    <a:pt x="1" y="29"/>
                    <a:pt x="0" y="29"/>
                    <a:pt x="0" y="30"/>
                  </a:cubicBezTo>
                  <a:cubicBezTo>
                    <a:pt x="0" y="34"/>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8" name="Freeform 284"/>
            <p:cNvSpPr>
              <a:spLocks/>
            </p:cNvSpPr>
            <p:nvPr/>
          </p:nvSpPr>
          <p:spPr bwMode="auto">
            <a:xfrm>
              <a:off x="507044" y="6382593"/>
              <a:ext cx="21345" cy="144670"/>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9" name="Freeform 285"/>
            <p:cNvSpPr>
              <a:spLocks/>
            </p:cNvSpPr>
            <p:nvPr/>
          </p:nvSpPr>
          <p:spPr bwMode="auto">
            <a:xfrm>
              <a:off x="571078" y="6363620"/>
              <a:ext cx="59291"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1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3" y="14"/>
                    <a:pt x="2" y="22"/>
                    <a:pt x="3" y="30"/>
                  </a:cubicBezTo>
                  <a:cubicBezTo>
                    <a:pt x="3" y="31"/>
                    <a:pt x="4" y="32"/>
                    <a:pt x="5" y="32"/>
                  </a:cubicBezTo>
                  <a:cubicBezTo>
                    <a:pt x="5" y="34"/>
                    <a:pt x="5" y="36"/>
                    <a:pt x="5" y="38"/>
                  </a:cubicBezTo>
                  <a:cubicBezTo>
                    <a:pt x="6" y="41"/>
                    <a:pt x="10" y="41"/>
                    <a:pt x="11" y="38"/>
                  </a:cubicBezTo>
                  <a:cubicBezTo>
                    <a:pt x="12"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0" name="Freeform 286"/>
            <p:cNvSpPr>
              <a:spLocks/>
            </p:cNvSpPr>
            <p:nvPr/>
          </p:nvSpPr>
          <p:spPr bwMode="auto">
            <a:xfrm>
              <a:off x="642227" y="6363620"/>
              <a:ext cx="66406" cy="232420"/>
            </a:xfrm>
            <a:custGeom>
              <a:avLst/>
              <a:gdLst>
                <a:gd name="T0" fmla="*/ 7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6"/>
                    <a:pt x="7" y="9"/>
                    <a:pt x="6" y="11"/>
                  </a:cubicBezTo>
                  <a:cubicBezTo>
                    <a:pt x="5" y="10"/>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4"/>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1" name="Freeform 287"/>
            <p:cNvSpPr>
              <a:spLocks/>
            </p:cNvSpPr>
            <p:nvPr/>
          </p:nvSpPr>
          <p:spPr bwMode="auto">
            <a:xfrm>
              <a:off x="452497" y="6382593"/>
              <a:ext cx="52176" cy="203960"/>
            </a:xfrm>
            <a:custGeom>
              <a:avLst/>
              <a:gdLst>
                <a:gd name="T0" fmla="*/ 8 w 12"/>
                <a:gd name="T1" fmla="*/ 7 h 46"/>
                <a:gd name="T2" fmla="*/ 7 w 12"/>
                <a:gd name="T3" fmla="*/ 3 h 46"/>
                <a:gd name="T4" fmla="*/ 3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5" y="8"/>
                  </a:cubicBezTo>
                  <a:cubicBezTo>
                    <a:pt x="4" y="8"/>
                    <a:pt x="3"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2" name="Freeform 288"/>
            <p:cNvSpPr>
              <a:spLocks/>
            </p:cNvSpPr>
            <p:nvPr/>
          </p:nvSpPr>
          <p:spPr bwMode="auto">
            <a:xfrm>
              <a:off x="-26573" y="6349390"/>
              <a:ext cx="75892" cy="218190"/>
            </a:xfrm>
            <a:custGeom>
              <a:avLst/>
              <a:gdLst>
                <a:gd name="T0" fmla="*/ 17 w 18"/>
                <a:gd name="T1" fmla="*/ 45 h 49"/>
                <a:gd name="T2" fmla="*/ 16 w 18"/>
                <a:gd name="T3" fmla="*/ 18 h 49"/>
                <a:gd name="T4" fmla="*/ 10 w 18"/>
                <a:gd name="T5" fmla="*/ 16 h 49"/>
                <a:gd name="T6" fmla="*/ 10 w 18"/>
                <a:gd name="T7" fmla="*/ 16 h 49"/>
                <a:gd name="T8" fmla="*/ 9 w 18"/>
                <a:gd name="T9" fmla="*/ 16 h 49"/>
                <a:gd name="T10" fmla="*/ 10 w 18"/>
                <a:gd name="T11" fmla="*/ 4 h 49"/>
                <a:gd name="T12" fmla="*/ 4 w 18"/>
                <a:gd name="T13" fmla="*/ 4 h 49"/>
                <a:gd name="T14" fmla="*/ 1 w 18"/>
                <a:gd name="T15" fmla="*/ 30 h 49"/>
                <a:gd name="T16" fmla="*/ 0 w 18"/>
                <a:gd name="T17" fmla="*/ 31 h 49"/>
                <a:gd name="T18" fmla="*/ 0 w 18"/>
                <a:gd name="T19" fmla="*/ 43 h 49"/>
                <a:gd name="T20" fmla="*/ 1 w 18"/>
                <a:gd name="T21" fmla="*/ 44 h 49"/>
                <a:gd name="T22" fmla="*/ 8 w 18"/>
                <a:gd name="T23" fmla="*/ 43 h 49"/>
                <a:gd name="T24" fmla="*/ 8 w 18"/>
                <a:gd name="T25" fmla="*/ 43 h 49"/>
                <a:gd name="T26" fmla="*/ 8 w 18"/>
                <a:gd name="T27" fmla="*/ 45 h 49"/>
                <a:gd name="T28" fmla="*/ 13 w 18"/>
                <a:gd name="T29" fmla="*/ 47 h 49"/>
                <a:gd name="T30" fmla="*/ 17 w 18"/>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9">
                  <a:moveTo>
                    <a:pt x="17" y="45"/>
                  </a:moveTo>
                  <a:cubicBezTo>
                    <a:pt x="14" y="36"/>
                    <a:pt x="14" y="27"/>
                    <a:pt x="16" y="18"/>
                  </a:cubicBezTo>
                  <a:cubicBezTo>
                    <a:pt x="17" y="13"/>
                    <a:pt x="11" y="12"/>
                    <a:pt x="10" y="16"/>
                  </a:cubicBezTo>
                  <a:cubicBezTo>
                    <a:pt x="10" y="16"/>
                    <a:pt x="10" y="16"/>
                    <a:pt x="10" y="16"/>
                  </a:cubicBezTo>
                  <a:cubicBezTo>
                    <a:pt x="9" y="16"/>
                    <a:pt x="9" y="16"/>
                    <a:pt x="9" y="16"/>
                  </a:cubicBezTo>
                  <a:cubicBezTo>
                    <a:pt x="9" y="12"/>
                    <a:pt x="9" y="8"/>
                    <a:pt x="10" y="4"/>
                  </a:cubicBezTo>
                  <a:cubicBezTo>
                    <a:pt x="10" y="1"/>
                    <a:pt x="5" y="0"/>
                    <a:pt x="4" y="4"/>
                  </a:cubicBezTo>
                  <a:cubicBezTo>
                    <a:pt x="2" y="12"/>
                    <a:pt x="1" y="21"/>
                    <a:pt x="1" y="30"/>
                  </a:cubicBezTo>
                  <a:cubicBezTo>
                    <a:pt x="1" y="30"/>
                    <a:pt x="0" y="30"/>
                    <a:pt x="0" y="31"/>
                  </a:cubicBezTo>
                  <a:cubicBezTo>
                    <a:pt x="0" y="35"/>
                    <a:pt x="0" y="39"/>
                    <a:pt x="0" y="43"/>
                  </a:cubicBezTo>
                  <a:cubicBezTo>
                    <a:pt x="0" y="44"/>
                    <a:pt x="1" y="44"/>
                    <a:pt x="1" y="44"/>
                  </a:cubicBezTo>
                  <a:cubicBezTo>
                    <a:pt x="2" y="48"/>
                    <a:pt x="8" y="47"/>
                    <a:pt x="8" y="43"/>
                  </a:cubicBezTo>
                  <a:cubicBezTo>
                    <a:pt x="8" y="43"/>
                    <a:pt x="8" y="43"/>
                    <a:pt x="8" y="43"/>
                  </a:cubicBezTo>
                  <a:cubicBezTo>
                    <a:pt x="8" y="44"/>
                    <a:pt x="8" y="44"/>
                    <a:pt x="8" y="45"/>
                  </a:cubicBezTo>
                  <a:cubicBezTo>
                    <a:pt x="9" y="48"/>
                    <a:pt x="12" y="48"/>
                    <a:pt x="13" y="47"/>
                  </a:cubicBezTo>
                  <a:cubicBezTo>
                    <a:pt x="14" y="49"/>
                    <a:pt x="18" y="47"/>
                    <a:pt x="17" y="4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3" name="Freeform 289"/>
            <p:cNvSpPr>
              <a:spLocks/>
            </p:cNvSpPr>
            <p:nvPr/>
          </p:nvSpPr>
          <p:spPr bwMode="auto">
            <a:xfrm>
              <a:off x="129955" y="6420539"/>
              <a:ext cx="21345" cy="144670"/>
            </a:xfrm>
            <a:custGeom>
              <a:avLst/>
              <a:gdLst>
                <a:gd name="T0" fmla="*/ 5 w 5"/>
                <a:gd name="T1" fmla="*/ 3 h 32"/>
                <a:gd name="T2" fmla="*/ 0 w 5"/>
                <a:gd name="T3" fmla="*/ 3 h 32"/>
                <a:gd name="T4" fmla="*/ 0 w 5"/>
                <a:gd name="T5" fmla="*/ 29 h 32"/>
                <a:gd name="T6" fmla="*/ 5 w 5"/>
                <a:gd name="T7" fmla="*/ 29 h 32"/>
                <a:gd name="T8" fmla="*/ 5 w 5"/>
                <a:gd name="T9" fmla="*/ 3 h 32"/>
              </a:gdLst>
              <a:ahLst/>
              <a:cxnLst>
                <a:cxn ang="0">
                  <a:pos x="T0" y="T1"/>
                </a:cxn>
                <a:cxn ang="0">
                  <a:pos x="T2" y="T3"/>
                </a:cxn>
                <a:cxn ang="0">
                  <a:pos x="T4" y="T5"/>
                </a:cxn>
                <a:cxn ang="0">
                  <a:pos x="T6" y="T7"/>
                </a:cxn>
                <a:cxn ang="0">
                  <a:pos x="T8" y="T9"/>
                </a:cxn>
              </a:cxnLst>
              <a:rect l="0" t="0" r="r" b="b"/>
              <a:pathLst>
                <a:path w="5" h="32">
                  <a:moveTo>
                    <a:pt x="5" y="3"/>
                  </a:moveTo>
                  <a:cubicBezTo>
                    <a:pt x="5" y="0"/>
                    <a:pt x="0" y="0"/>
                    <a:pt x="0" y="3"/>
                  </a:cubicBezTo>
                  <a:cubicBezTo>
                    <a:pt x="0" y="12"/>
                    <a:pt x="0" y="20"/>
                    <a:pt x="0" y="29"/>
                  </a:cubicBezTo>
                  <a:cubicBezTo>
                    <a:pt x="0" y="32"/>
                    <a:pt x="5" y="32"/>
                    <a:pt x="5" y="29"/>
                  </a:cubicBezTo>
                  <a:cubicBezTo>
                    <a:pt x="5" y="20"/>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4" name="Freeform 290"/>
            <p:cNvSpPr>
              <a:spLocks/>
            </p:cNvSpPr>
            <p:nvPr/>
          </p:nvSpPr>
          <p:spPr bwMode="auto">
            <a:xfrm>
              <a:off x="191617" y="6403937"/>
              <a:ext cx="59291" cy="182616"/>
            </a:xfrm>
            <a:custGeom>
              <a:avLst/>
              <a:gdLst>
                <a:gd name="T0" fmla="*/ 7 w 14"/>
                <a:gd name="T1" fmla="*/ 6 h 41"/>
                <a:gd name="T2" fmla="*/ 7 w 14"/>
                <a:gd name="T3" fmla="*/ 4 h 41"/>
                <a:gd name="T4" fmla="*/ 1 w 14"/>
                <a:gd name="T5" fmla="*/ 5 h 41"/>
                <a:gd name="T6" fmla="*/ 3 w 14"/>
                <a:gd name="T7" fmla="*/ 29 h 41"/>
                <a:gd name="T8" fmla="*/ 5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7" y="4"/>
                  </a:cubicBezTo>
                  <a:cubicBezTo>
                    <a:pt x="6" y="0"/>
                    <a:pt x="0" y="2"/>
                    <a:pt x="1" y="5"/>
                  </a:cubicBezTo>
                  <a:cubicBezTo>
                    <a:pt x="2" y="13"/>
                    <a:pt x="2" y="21"/>
                    <a:pt x="3" y="29"/>
                  </a:cubicBezTo>
                  <a:cubicBezTo>
                    <a:pt x="3" y="31"/>
                    <a:pt x="4" y="32"/>
                    <a:pt x="5" y="32"/>
                  </a:cubicBezTo>
                  <a:cubicBezTo>
                    <a:pt x="5" y="34"/>
                    <a:pt x="5" y="35"/>
                    <a:pt x="5" y="37"/>
                  </a:cubicBezTo>
                  <a:cubicBezTo>
                    <a:pt x="6" y="41"/>
                    <a:pt x="10" y="41"/>
                    <a:pt x="10"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5" name="Freeform 291"/>
            <p:cNvSpPr>
              <a:spLocks/>
            </p:cNvSpPr>
            <p:nvPr/>
          </p:nvSpPr>
          <p:spPr bwMode="auto">
            <a:xfrm>
              <a:off x="75407" y="6420539"/>
              <a:ext cx="49804" cy="206332"/>
            </a:xfrm>
            <a:custGeom>
              <a:avLst/>
              <a:gdLst>
                <a:gd name="T0" fmla="*/ 8 w 12"/>
                <a:gd name="T1" fmla="*/ 7 h 46"/>
                <a:gd name="T2" fmla="*/ 7 w 12"/>
                <a:gd name="T3" fmla="*/ 2 h 46"/>
                <a:gd name="T4" fmla="*/ 3 w 12"/>
                <a:gd name="T5" fmla="*/ 3 h 46"/>
                <a:gd name="T6" fmla="*/ 4 w 12"/>
                <a:gd name="T7" fmla="*/ 7 h 46"/>
                <a:gd name="T8" fmla="*/ 3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4" y="7"/>
                  </a:cubicBezTo>
                  <a:cubicBezTo>
                    <a:pt x="4" y="8"/>
                    <a:pt x="3" y="9"/>
                    <a:pt x="3" y="10"/>
                  </a:cubicBezTo>
                  <a:cubicBezTo>
                    <a:pt x="1" y="21"/>
                    <a:pt x="0" y="32"/>
                    <a:pt x="4" y="42"/>
                  </a:cubicBezTo>
                  <a:cubicBezTo>
                    <a:pt x="5" y="46"/>
                    <a:pt x="11" y="46"/>
                    <a:pt x="11" y="41"/>
                  </a:cubicBezTo>
                  <a:cubicBezTo>
                    <a:pt x="11" y="37"/>
                    <a:pt x="11" y="33"/>
                    <a:pt x="11" y="28"/>
                  </a:cubicBezTo>
                  <a:cubicBezTo>
                    <a:pt x="11" y="28"/>
                    <a:pt x="11" y="28"/>
                    <a:pt x="11" y="27"/>
                  </a:cubicBezTo>
                  <a:cubicBezTo>
                    <a:pt x="11" y="25"/>
                    <a:pt x="11" y="23"/>
                    <a:pt x="11" y="21"/>
                  </a:cubicBezTo>
                  <a:cubicBezTo>
                    <a:pt x="11" y="18"/>
                    <a:pt x="11" y="15"/>
                    <a:pt x="11"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6" name="Freeform 292"/>
            <p:cNvSpPr>
              <a:spLocks/>
            </p:cNvSpPr>
            <p:nvPr/>
          </p:nvSpPr>
          <p:spPr bwMode="auto">
            <a:xfrm>
              <a:off x="54062" y="6389708"/>
              <a:ext cx="54548" cy="125697"/>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7" name="Freeform 293"/>
            <p:cNvSpPr>
              <a:spLocks/>
            </p:cNvSpPr>
            <p:nvPr/>
          </p:nvSpPr>
          <p:spPr bwMode="auto">
            <a:xfrm>
              <a:off x="217705" y="6399194"/>
              <a:ext cx="45061" cy="147041"/>
            </a:xfrm>
            <a:custGeom>
              <a:avLst/>
              <a:gdLst>
                <a:gd name="T0" fmla="*/ 3 w 11"/>
                <a:gd name="T1" fmla="*/ 4 h 33"/>
                <a:gd name="T2" fmla="*/ 3 w 11"/>
                <a:gd name="T3" fmla="*/ 29 h 33"/>
                <a:gd name="T4" fmla="*/ 9 w 11"/>
                <a:gd name="T5" fmla="*/ 27 h 33"/>
                <a:gd name="T6" fmla="*/ 9 w 11"/>
                <a:gd name="T7" fmla="*/ 6 h 33"/>
                <a:gd name="T8" fmla="*/ 3 w 11"/>
                <a:gd name="T9" fmla="*/ 4 h 33"/>
              </a:gdLst>
              <a:ahLst/>
              <a:cxnLst>
                <a:cxn ang="0">
                  <a:pos x="T0" y="T1"/>
                </a:cxn>
                <a:cxn ang="0">
                  <a:pos x="T2" y="T3"/>
                </a:cxn>
                <a:cxn ang="0">
                  <a:pos x="T4" y="T5"/>
                </a:cxn>
                <a:cxn ang="0">
                  <a:pos x="T6" y="T7"/>
                </a:cxn>
                <a:cxn ang="0">
                  <a:pos x="T8" y="T9"/>
                </a:cxn>
              </a:cxnLst>
              <a:rect l="0" t="0" r="r" b="b"/>
              <a:pathLst>
                <a:path w="11" h="33">
                  <a:moveTo>
                    <a:pt x="3" y="4"/>
                  </a:moveTo>
                  <a:cubicBezTo>
                    <a:pt x="0" y="12"/>
                    <a:pt x="1" y="21"/>
                    <a:pt x="3" y="29"/>
                  </a:cubicBezTo>
                  <a:cubicBezTo>
                    <a:pt x="4" y="33"/>
                    <a:pt x="10" y="31"/>
                    <a:pt x="9" y="27"/>
                  </a:cubicBezTo>
                  <a:cubicBezTo>
                    <a:pt x="8" y="20"/>
                    <a:pt x="7" y="13"/>
                    <a:pt x="9" y="6"/>
                  </a:cubicBezTo>
                  <a:cubicBezTo>
                    <a:pt x="11"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8" name="Freeform 294"/>
            <p:cNvSpPr>
              <a:spLocks/>
            </p:cNvSpPr>
            <p:nvPr/>
          </p:nvSpPr>
          <p:spPr bwMode="auto">
            <a:xfrm>
              <a:off x="744207" y="6337532"/>
              <a:ext cx="61662" cy="222933"/>
            </a:xfrm>
            <a:custGeom>
              <a:avLst/>
              <a:gdLst>
                <a:gd name="T0" fmla="*/ 11 w 15"/>
                <a:gd name="T1" fmla="*/ 27 h 50"/>
                <a:gd name="T2" fmla="*/ 13 w 15"/>
                <a:gd name="T3" fmla="*/ 6 h 50"/>
                <a:gd name="T4" fmla="*/ 6 w 15"/>
                <a:gd name="T5" fmla="*/ 4 h 50"/>
                <a:gd name="T6" fmla="*/ 4 w 15"/>
                <a:gd name="T7" fmla="*/ 15 h 50"/>
                <a:gd name="T8" fmla="*/ 3 w 15"/>
                <a:gd name="T9" fmla="*/ 16 h 50"/>
                <a:gd name="T10" fmla="*/ 4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4" y="15"/>
                  </a:cubicBezTo>
                  <a:cubicBezTo>
                    <a:pt x="4" y="15"/>
                    <a:pt x="3" y="16"/>
                    <a:pt x="3" y="16"/>
                  </a:cubicBezTo>
                  <a:cubicBezTo>
                    <a:pt x="0" y="27"/>
                    <a:pt x="0" y="36"/>
                    <a:pt x="4" y="46"/>
                  </a:cubicBezTo>
                  <a:cubicBezTo>
                    <a:pt x="7" y="50"/>
                    <a:pt x="13" y="46"/>
                    <a:pt x="11" y="42"/>
                  </a:cubicBezTo>
                  <a:cubicBezTo>
                    <a:pt x="9" y="38"/>
                    <a:pt x="8" y="34"/>
                    <a:pt x="8" y="30"/>
                  </a:cubicBezTo>
                  <a:cubicBezTo>
                    <a:pt x="9" y="30"/>
                    <a:pt x="10"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9" name="Freeform 295"/>
            <p:cNvSpPr>
              <a:spLocks/>
            </p:cNvSpPr>
            <p:nvPr/>
          </p:nvSpPr>
          <p:spPr bwMode="auto">
            <a:xfrm>
              <a:off x="831958" y="6394451"/>
              <a:ext cx="33203" cy="142298"/>
            </a:xfrm>
            <a:custGeom>
              <a:avLst/>
              <a:gdLst>
                <a:gd name="T0" fmla="*/ 6 w 8"/>
                <a:gd name="T1" fmla="*/ 4 h 32"/>
                <a:gd name="T2" fmla="*/ 0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0" y="5"/>
                  </a:cubicBezTo>
                  <a:cubicBezTo>
                    <a:pt x="2" y="13"/>
                    <a:pt x="2" y="21"/>
                    <a:pt x="3" y="29"/>
                  </a:cubicBezTo>
                  <a:cubicBezTo>
                    <a:pt x="3" y="32"/>
                    <a:pt x="7" y="32"/>
                    <a:pt x="7" y="29"/>
                  </a:cubicBezTo>
                  <a:cubicBezTo>
                    <a:pt x="8" y="20"/>
                    <a:pt x="7"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0" name="Freeform 296"/>
            <p:cNvSpPr>
              <a:spLocks/>
            </p:cNvSpPr>
            <p:nvPr/>
          </p:nvSpPr>
          <p:spPr bwMode="auto">
            <a:xfrm>
              <a:off x="305455" y="6377849"/>
              <a:ext cx="33203" cy="137555"/>
            </a:xfrm>
            <a:custGeom>
              <a:avLst/>
              <a:gdLst>
                <a:gd name="T0" fmla="*/ 6 w 8"/>
                <a:gd name="T1" fmla="*/ 3 h 31"/>
                <a:gd name="T2" fmla="*/ 1 w 8"/>
                <a:gd name="T3" fmla="*/ 5 h 31"/>
                <a:gd name="T4" fmla="*/ 3 w 8"/>
                <a:gd name="T5" fmla="*/ 28 h 31"/>
                <a:gd name="T6" fmla="*/ 8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5"/>
                  </a:cubicBezTo>
                  <a:cubicBezTo>
                    <a:pt x="3" y="12"/>
                    <a:pt x="3" y="20"/>
                    <a:pt x="3" y="28"/>
                  </a:cubicBezTo>
                  <a:cubicBezTo>
                    <a:pt x="4" y="31"/>
                    <a:pt x="8" y="31"/>
                    <a:pt x="8" y="28"/>
                  </a:cubicBezTo>
                  <a:cubicBezTo>
                    <a:pt x="8" y="20"/>
                    <a:pt x="8"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1" name="Freeform 297"/>
            <p:cNvSpPr>
              <a:spLocks/>
            </p:cNvSpPr>
            <p:nvPr/>
          </p:nvSpPr>
          <p:spPr bwMode="auto">
            <a:xfrm>
              <a:off x="855674" y="6373106"/>
              <a:ext cx="80635" cy="239535"/>
            </a:xfrm>
            <a:custGeom>
              <a:avLst/>
              <a:gdLst>
                <a:gd name="T0" fmla="*/ 17 w 19"/>
                <a:gd name="T1" fmla="*/ 47 h 54"/>
                <a:gd name="T2" fmla="*/ 12 w 19"/>
                <a:gd name="T3" fmla="*/ 15 h 54"/>
                <a:gd name="T4" fmla="*/ 11 w 19"/>
                <a:gd name="T5" fmla="*/ 13 h 54"/>
                <a:gd name="T6" fmla="*/ 11 w 19"/>
                <a:gd name="T7" fmla="*/ 4 h 54"/>
                <a:gd name="T8" fmla="*/ 7 w 19"/>
                <a:gd name="T9" fmla="*/ 4 h 54"/>
                <a:gd name="T10" fmla="*/ 7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9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3" y="25"/>
                    <a:pt x="12" y="15"/>
                  </a:cubicBezTo>
                  <a:cubicBezTo>
                    <a:pt x="12" y="14"/>
                    <a:pt x="12" y="13"/>
                    <a:pt x="11" y="13"/>
                  </a:cubicBezTo>
                  <a:cubicBezTo>
                    <a:pt x="11" y="10"/>
                    <a:pt x="11" y="8"/>
                    <a:pt x="11" y="4"/>
                  </a:cubicBezTo>
                  <a:cubicBezTo>
                    <a:pt x="11" y="0"/>
                    <a:pt x="7" y="0"/>
                    <a:pt x="7" y="4"/>
                  </a:cubicBezTo>
                  <a:cubicBezTo>
                    <a:pt x="7" y="8"/>
                    <a:pt x="7" y="10"/>
                    <a:pt x="7" y="13"/>
                  </a:cubicBezTo>
                  <a:cubicBezTo>
                    <a:pt x="7" y="13"/>
                    <a:pt x="7" y="14"/>
                    <a:pt x="7" y="14"/>
                  </a:cubicBezTo>
                  <a:cubicBezTo>
                    <a:pt x="6" y="17"/>
                    <a:pt x="6" y="20"/>
                    <a:pt x="6" y="23"/>
                  </a:cubicBezTo>
                  <a:cubicBezTo>
                    <a:pt x="5" y="22"/>
                    <a:pt x="4" y="22"/>
                    <a:pt x="4" y="23"/>
                  </a:cubicBezTo>
                  <a:cubicBezTo>
                    <a:pt x="2" y="29"/>
                    <a:pt x="2" y="34"/>
                    <a:pt x="0" y="40"/>
                  </a:cubicBezTo>
                  <a:cubicBezTo>
                    <a:pt x="0" y="41"/>
                    <a:pt x="2" y="41"/>
                    <a:pt x="2" y="40"/>
                  </a:cubicBezTo>
                  <a:cubicBezTo>
                    <a:pt x="4" y="35"/>
                    <a:pt x="4" y="30"/>
                    <a:pt x="6" y="26"/>
                  </a:cubicBezTo>
                  <a:cubicBezTo>
                    <a:pt x="5" y="34"/>
                    <a:pt x="6" y="42"/>
                    <a:pt x="9"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2" name="Freeform 298"/>
            <p:cNvSpPr>
              <a:spLocks/>
            </p:cNvSpPr>
            <p:nvPr/>
          </p:nvSpPr>
          <p:spPr bwMode="auto">
            <a:xfrm>
              <a:off x="957654" y="6491688"/>
              <a:ext cx="28460" cy="130440"/>
            </a:xfrm>
            <a:custGeom>
              <a:avLst/>
              <a:gdLst>
                <a:gd name="T0" fmla="*/ 6 w 7"/>
                <a:gd name="T1" fmla="*/ 4 h 29"/>
                <a:gd name="T2" fmla="*/ 1 w 7"/>
                <a:gd name="T3" fmla="*/ 3 h 29"/>
                <a:gd name="T4" fmla="*/ 0 w 7"/>
                <a:gd name="T5" fmla="*/ 25 h 29"/>
                <a:gd name="T6" fmla="*/ 7 w 7"/>
                <a:gd name="T7" fmla="*/ 25 h 29"/>
                <a:gd name="T8" fmla="*/ 6 w 7"/>
                <a:gd name="T9" fmla="*/ 4 h 29"/>
              </a:gdLst>
              <a:ahLst/>
              <a:cxnLst>
                <a:cxn ang="0">
                  <a:pos x="T0" y="T1"/>
                </a:cxn>
                <a:cxn ang="0">
                  <a:pos x="T2" y="T3"/>
                </a:cxn>
                <a:cxn ang="0">
                  <a:pos x="T4" y="T5"/>
                </a:cxn>
                <a:cxn ang="0">
                  <a:pos x="T6" y="T7"/>
                </a:cxn>
                <a:cxn ang="0">
                  <a:pos x="T8" y="T9"/>
                </a:cxn>
              </a:cxnLst>
              <a:rect l="0" t="0" r="r" b="b"/>
              <a:pathLst>
                <a:path w="7" h="29">
                  <a:moveTo>
                    <a:pt x="6" y="4"/>
                  </a:moveTo>
                  <a:cubicBezTo>
                    <a:pt x="6" y="1"/>
                    <a:pt x="2" y="0"/>
                    <a:pt x="1" y="3"/>
                  </a:cubicBezTo>
                  <a:cubicBezTo>
                    <a:pt x="1" y="11"/>
                    <a:pt x="0" y="21"/>
                    <a:pt x="0" y="25"/>
                  </a:cubicBezTo>
                  <a:cubicBezTo>
                    <a:pt x="0" y="29"/>
                    <a:pt x="7" y="29"/>
                    <a:pt x="7" y="25"/>
                  </a:cubicBezTo>
                  <a:cubicBezTo>
                    <a:pt x="7" y="21"/>
                    <a:pt x="6" y="11"/>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3" name="Freeform 299"/>
            <p:cNvSpPr>
              <a:spLocks/>
            </p:cNvSpPr>
            <p:nvPr/>
          </p:nvSpPr>
          <p:spPr bwMode="auto">
            <a:xfrm>
              <a:off x="990857" y="6394451"/>
              <a:ext cx="37946" cy="177872"/>
            </a:xfrm>
            <a:custGeom>
              <a:avLst/>
              <a:gdLst>
                <a:gd name="T0" fmla="*/ 3 w 9"/>
                <a:gd name="T1" fmla="*/ 3 h 40"/>
                <a:gd name="T2" fmla="*/ 0 w 9"/>
                <a:gd name="T3" fmla="*/ 35 h 40"/>
                <a:gd name="T4" fmla="*/ 8 w 9"/>
                <a:gd name="T5" fmla="*/ 35 h 40"/>
                <a:gd name="T6" fmla="*/ 9 w 9"/>
                <a:gd name="T7" fmla="*/ 4 h 40"/>
                <a:gd name="T8" fmla="*/ 3 w 9"/>
                <a:gd name="T9" fmla="*/ 3 h 40"/>
              </a:gdLst>
              <a:ahLst/>
              <a:cxnLst>
                <a:cxn ang="0">
                  <a:pos x="T0" y="T1"/>
                </a:cxn>
                <a:cxn ang="0">
                  <a:pos x="T2" y="T3"/>
                </a:cxn>
                <a:cxn ang="0">
                  <a:pos x="T4" y="T5"/>
                </a:cxn>
                <a:cxn ang="0">
                  <a:pos x="T6" y="T7"/>
                </a:cxn>
                <a:cxn ang="0">
                  <a:pos x="T8" y="T9"/>
                </a:cxn>
              </a:cxnLst>
              <a:rect l="0" t="0" r="r" b="b"/>
              <a:pathLst>
                <a:path w="9" h="40">
                  <a:moveTo>
                    <a:pt x="3" y="3"/>
                  </a:moveTo>
                  <a:cubicBezTo>
                    <a:pt x="0" y="14"/>
                    <a:pt x="0" y="24"/>
                    <a:pt x="0" y="35"/>
                  </a:cubicBezTo>
                  <a:cubicBezTo>
                    <a:pt x="0" y="40"/>
                    <a:pt x="8" y="40"/>
                    <a:pt x="8" y="35"/>
                  </a:cubicBezTo>
                  <a:cubicBezTo>
                    <a:pt x="8" y="25"/>
                    <a:pt x="8" y="14"/>
                    <a:pt x="9" y="4"/>
                  </a:cubicBezTo>
                  <a:cubicBezTo>
                    <a:pt x="9"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4" name="Freeform 300"/>
            <p:cNvSpPr>
              <a:spLocks/>
            </p:cNvSpPr>
            <p:nvPr/>
          </p:nvSpPr>
          <p:spPr bwMode="auto">
            <a:xfrm>
              <a:off x="1028803" y="6382593"/>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2" y="14"/>
                    <a:pt x="2" y="17"/>
                    <a:pt x="2" y="19"/>
                  </a:cubicBezTo>
                  <a:cubicBezTo>
                    <a:pt x="0" y="31"/>
                    <a:pt x="1" y="43"/>
                    <a:pt x="6"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5" name="Freeform 301"/>
            <p:cNvSpPr>
              <a:spLocks/>
            </p:cNvSpPr>
            <p:nvPr/>
          </p:nvSpPr>
          <p:spPr bwMode="auto">
            <a:xfrm>
              <a:off x="948168" y="6347018"/>
              <a:ext cx="35574" cy="158899"/>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7"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6" name="Freeform 302"/>
            <p:cNvSpPr>
              <a:spLocks/>
            </p:cNvSpPr>
            <p:nvPr/>
          </p:nvSpPr>
          <p:spPr bwMode="auto">
            <a:xfrm>
              <a:off x="1088094" y="6382593"/>
              <a:ext cx="66406" cy="177872"/>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39"/>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7" name="Freeform 303"/>
            <p:cNvSpPr>
              <a:spLocks/>
            </p:cNvSpPr>
            <p:nvPr/>
          </p:nvSpPr>
          <p:spPr bwMode="auto">
            <a:xfrm>
              <a:off x="1190074" y="6453742"/>
              <a:ext cx="33203"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8" name="Freeform 304"/>
            <p:cNvSpPr>
              <a:spLocks/>
            </p:cNvSpPr>
            <p:nvPr/>
          </p:nvSpPr>
          <p:spPr bwMode="auto">
            <a:xfrm>
              <a:off x="1332372" y="6332788"/>
              <a:ext cx="54548" cy="234792"/>
            </a:xfrm>
            <a:custGeom>
              <a:avLst/>
              <a:gdLst>
                <a:gd name="T0" fmla="*/ 10 w 13"/>
                <a:gd name="T1" fmla="*/ 1 h 53"/>
                <a:gd name="T2" fmla="*/ 4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2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0"/>
                    <a:pt x="0" y="21"/>
                    <a:pt x="0" y="24"/>
                  </a:cubicBezTo>
                  <a:cubicBezTo>
                    <a:pt x="0" y="31"/>
                    <a:pt x="1" y="38"/>
                    <a:pt x="4"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2"/>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9" name="Freeform 305"/>
            <p:cNvSpPr>
              <a:spLocks/>
            </p:cNvSpPr>
            <p:nvPr/>
          </p:nvSpPr>
          <p:spPr bwMode="auto">
            <a:xfrm>
              <a:off x="1398778" y="6328045"/>
              <a:ext cx="71149" cy="208704"/>
            </a:xfrm>
            <a:custGeom>
              <a:avLst/>
              <a:gdLst>
                <a:gd name="T0" fmla="*/ 12 w 17"/>
                <a:gd name="T1" fmla="*/ 2 h 47"/>
                <a:gd name="T2" fmla="*/ 1 w 17"/>
                <a:gd name="T3" fmla="*/ 44 h 47"/>
                <a:gd name="T4" fmla="*/ 7 w 17"/>
                <a:gd name="T5" fmla="*/ 44 h 47"/>
                <a:gd name="T6" fmla="*/ 15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6" y="47"/>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0" name="Freeform 306"/>
            <p:cNvSpPr>
              <a:spLocks/>
            </p:cNvSpPr>
            <p:nvPr/>
          </p:nvSpPr>
          <p:spPr bwMode="auto">
            <a:xfrm>
              <a:off x="1484156" y="6363620"/>
              <a:ext cx="28460" cy="201589"/>
            </a:xfrm>
            <a:custGeom>
              <a:avLst/>
              <a:gdLst>
                <a:gd name="T0" fmla="*/ 6 w 7"/>
                <a:gd name="T1" fmla="*/ 3 h 45"/>
                <a:gd name="T2" fmla="*/ 2 w 7"/>
                <a:gd name="T3" fmla="*/ 3 h 45"/>
                <a:gd name="T4" fmla="*/ 2 w 7"/>
                <a:gd name="T5" fmla="*/ 15 h 45"/>
                <a:gd name="T6" fmla="*/ 0 w 7"/>
                <a:gd name="T7" fmla="*/ 17 h 45"/>
                <a:gd name="T8" fmla="*/ 0 w 7"/>
                <a:gd name="T9" fmla="*/ 34 h 45"/>
                <a:gd name="T10" fmla="*/ 1 w 7"/>
                <a:gd name="T11" fmla="*/ 36 h 45"/>
                <a:gd name="T12" fmla="*/ 2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1" y="36"/>
                  </a:cubicBezTo>
                  <a:cubicBezTo>
                    <a:pt x="1" y="38"/>
                    <a:pt x="1" y="40"/>
                    <a:pt x="2" y="42"/>
                  </a:cubicBezTo>
                  <a:cubicBezTo>
                    <a:pt x="2" y="45"/>
                    <a:pt x="6" y="45"/>
                    <a:pt x="6" y="42"/>
                  </a:cubicBezTo>
                  <a:cubicBezTo>
                    <a:pt x="7"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1" name="Freeform 307"/>
            <p:cNvSpPr>
              <a:spLocks/>
            </p:cNvSpPr>
            <p:nvPr/>
          </p:nvSpPr>
          <p:spPr bwMode="auto">
            <a:xfrm>
              <a:off x="1571907" y="6313815"/>
              <a:ext cx="80635" cy="213447"/>
            </a:xfrm>
            <a:custGeom>
              <a:avLst/>
              <a:gdLst>
                <a:gd name="T0" fmla="*/ 18 w 19"/>
                <a:gd name="T1" fmla="*/ 44 h 48"/>
                <a:gd name="T2" fmla="*/ 17 w 19"/>
                <a:gd name="T3" fmla="*/ 17 h 48"/>
                <a:gd name="T4" fmla="*/ 10 w 19"/>
                <a:gd name="T5" fmla="*/ 15 h 48"/>
                <a:gd name="T6" fmla="*/ 10 w 19"/>
                <a:gd name="T7" fmla="*/ 15 h 48"/>
                <a:gd name="T8" fmla="*/ 10 w 19"/>
                <a:gd name="T9" fmla="*/ 16 h 48"/>
                <a:gd name="T10" fmla="*/ 10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0" y="15"/>
                  </a:cubicBezTo>
                  <a:cubicBezTo>
                    <a:pt x="10" y="15"/>
                    <a:pt x="10" y="15"/>
                    <a:pt x="10" y="15"/>
                  </a:cubicBezTo>
                  <a:cubicBezTo>
                    <a:pt x="10" y="16"/>
                    <a:pt x="10" y="16"/>
                    <a:pt x="10" y="16"/>
                  </a:cubicBezTo>
                  <a:cubicBezTo>
                    <a:pt x="10" y="12"/>
                    <a:pt x="10" y="8"/>
                    <a:pt x="10" y="4"/>
                  </a:cubicBezTo>
                  <a:cubicBezTo>
                    <a:pt x="11" y="1"/>
                    <a:pt x="5" y="0"/>
                    <a:pt x="5" y="3"/>
                  </a:cubicBezTo>
                  <a:cubicBezTo>
                    <a:pt x="3" y="12"/>
                    <a:pt x="2" y="21"/>
                    <a:pt x="2" y="29"/>
                  </a:cubicBezTo>
                  <a:cubicBezTo>
                    <a:pt x="1" y="29"/>
                    <a:pt x="0" y="29"/>
                    <a:pt x="0" y="30"/>
                  </a:cubicBezTo>
                  <a:cubicBezTo>
                    <a:pt x="0" y="34"/>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2" name="Freeform 308"/>
            <p:cNvSpPr>
              <a:spLocks/>
            </p:cNvSpPr>
            <p:nvPr/>
          </p:nvSpPr>
          <p:spPr bwMode="auto">
            <a:xfrm>
              <a:off x="1726063" y="6382593"/>
              <a:ext cx="26088" cy="144670"/>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5"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3" name="Freeform 309"/>
            <p:cNvSpPr>
              <a:spLocks/>
            </p:cNvSpPr>
            <p:nvPr/>
          </p:nvSpPr>
          <p:spPr bwMode="auto">
            <a:xfrm>
              <a:off x="1794840" y="6363620"/>
              <a:ext cx="59291" cy="182616"/>
            </a:xfrm>
            <a:custGeom>
              <a:avLst/>
              <a:gdLst>
                <a:gd name="T0" fmla="*/ 7 w 14"/>
                <a:gd name="T1" fmla="*/ 7 h 41"/>
                <a:gd name="T2" fmla="*/ 6 w 14"/>
                <a:gd name="T3" fmla="*/ 4 h 41"/>
                <a:gd name="T4" fmla="*/ 0 w 14"/>
                <a:gd name="T5" fmla="*/ 6 h 41"/>
                <a:gd name="T6" fmla="*/ 2 w 14"/>
                <a:gd name="T7" fmla="*/ 30 h 41"/>
                <a:gd name="T8" fmla="*/ 4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6" y="4"/>
                  </a:cubicBezTo>
                  <a:cubicBezTo>
                    <a:pt x="5" y="0"/>
                    <a:pt x="0" y="2"/>
                    <a:pt x="0" y="6"/>
                  </a:cubicBezTo>
                  <a:cubicBezTo>
                    <a:pt x="2" y="14"/>
                    <a:pt x="2" y="22"/>
                    <a:pt x="2" y="30"/>
                  </a:cubicBezTo>
                  <a:cubicBezTo>
                    <a:pt x="2" y="31"/>
                    <a:pt x="3" y="32"/>
                    <a:pt x="4" y="32"/>
                  </a:cubicBezTo>
                  <a:cubicBezTo>
                    <a:pt x="5" y="34"/>
                    <a:pt x="5" y="36"/>
                    <a:pt x="5" y="38"/>
                  </a:cubicBezTo>
                  <a:cubicBezTo>
                    <a:pt x="5" y="41"/>
                    <a:pt x="10" y="41"/>
                    <a:pt x="10" y="38"/>
                  </a:cubicBezTo>
                  <a:cubicBezTo>
                    <a:pt x="11"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4" name="Freeform 310"/>
            <p:cNvSpPr>
              <a:spLocks/>
            </p:cNvSpPr>
            <p:nvPr/>
          </p:nvSpPr>
          <p:spPr bwMode="auto">
            <a:xfrm>
              <a:off x="1865989" y="6363620"/>
              <a:ext cx="64034" cy="23242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4" y="10"/>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5" name="Freeform 311"/>
            <p:cNvSpPr>
              <a:spLocks/>
            </p:cNvSpPr>
            <p:nvPr/>
          </p:nvSpPr>
          <p:spPr bwMode="auto">
            <a:xfrm>
              <a:off x="1676259" y="6382593"/>
              <a:ext cx="49804" cy="203960"/>
            </a:xfrm>
            <a:custGeom>
              <a:avLst/>
              <a:gdLst>
                <a:gd name="T0" fmla="*/ 8 w 12"/>
                <a:gd name="T1" fmla="*/ 7 h 46"/>
                <a:gd name="T2" fmla="*/ 7 w 12"/>
                <a:gd name="T3" fmla="*/ 3 h 46"/>
                <a:gd name="T4" fmla="*/ 3 w 12"/>
                <a:gd name="T5" fmla="*/ 4 h 46"/>
                <a:gd name="T6" fmla="*/ 4 w 12"/>
                <a:gd name="T7" fmla="*/ 8 h 46"/>
                <a:gd name="T8" fmla="*/ 3 w 12"/>
                <a:gd name="T9" fmla="*/ 10 h 46"/>
                <a:gd name="T10" fmla="*/ 3 w 12"/>
                <a:gd name="T11" fmla="*/ 43 h 46"/>
                <a:gd name="T12" fmla="*/ 11 w 12"/>
                <a:gd name="T13" fmla="*/ 42 h 46"/>
                <a:gd name="T14" fmla="*/ 10 w 12"/>
                <a:gd name="T15" fmla="*/ 29 h 46"/>
                <a:gd name="T16" fmla="*/ 11 w 12"/>
                <a:gd name="T17" fmla="*/ 28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7" y="6"/>
                    <a:pt x="7" y="4"/>
                    <a:pt x="7" y="3"/>
                  </a:cubicBezTo>
                  <a:cubicBezTo>
                    <a:pt x="6" y="0"/>
                    <a:pt x="3" y="1"/>
                    <a:pt x="3" y="4"/>
                  </a:cubicBezTo>
                  <a:cubicBezTo>
                    <a:pt x="3" y="5"/>
                    <a:pt x="4" y="6"/>
                    <a:pt x="4" y="8"/>
                  </a:cubicBezTo>
                  <a:cubicBezTo>
                    <a:pt x="4" y="8"/>
                    <a:pt x="3" y="9"/>
                    <a:pt x="3" y="10"/>
                  </a:cubicBezTo>
                  <a:cubicBezTo>
                    <a:pt x="1" y="21"/>
                    <a:pt x="0" y="32"/>
                    <a:pt x="3" y="43"/>
                  </a:cubicBezTo>
                  <a:cubicBezTo>
                    <a:pt x="5" y="46"/>
                    <a:pt x="11" y="46"/>
                    <a:pt x="11" y="42"/>
                  </a:cubicBezTo>
                  <a:cubicBezTo>
                    <a:pt x="11" y="37"/>
                    <a:pt x="10" y="33"/>
                    <a:pt x="10" y="29"/>
                  </a:cubicBezTo>
                  <a:cubicBezTo>
                    <a:pt x="10" y="28"/>
                    <a:pt x="11" y="28"/>
                    <a:pt x="11" y="28"/>
                  </a:cubicBezTo>
                  <a:cubicBezTo>
                    <a:pt x="11" y="25"/>
                    <a:pt x="10" y="23"/>
                    <a:pt x="10" y="21"/>
                  </a:cubicBezTo>
                  <a:cubicBezTo>
                    <a:pt x="10"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6" name="Freeform 312"/>
            <p:cNvSpPr>
              <a:spLocks/>
            </p:cNvSpPr>
            <p:nvPr/>
          </p:nvSpPr>
          <p:spPr bwMode="auto">
            <a:xfrm>
              <a:off x="1277824" y="6389708"/>
              <a:ext cx="49804" cy="125697"/>
            </a:xfrm>
            <a:custGeom>
              <a:avLst/>
              <a:gdLst>
                <a:gd name="T0" fmla="*/ 12 w 12"/>
                <a:gd name="T1" fmla="*/ 25 h 28"/>
                <a:gd name="T2" fmla="*/ 4 w 12"/>
                <a:gd name="T3" fmla="*/ 3 h 28"/>
                <a:gd name="T4" fmla="*/ 0 w 12"/>
                <a:gd name="T5" fmla="*/ 4 h 28"/>
                <a:gd name="T6" fmla="*/ 9 w 12"/>
                <a:gd name="T7" fmla="*/ 26 h 28"/>
                <a:gd name="T8" fmla="*/ 12 w 12"/>
                <a:gd name="T9" fmla="*/ 25 h 28"/>
              </a:gdLst>
              <a:ahLst/>
              <a:cxnLst>
                <a:cxn ang="0">
                  <a:pos x="T0" y="T1"/>
                </a:cxn>
                <a:cxn ang="0">
                  <a:pos x="T2" y="T3"/>
                </a:cxn>
                <a:cxn ang="0">
                  <a:pos x="T4" y="T5"/>
                </a:cxn>
                <a:cxn ang="0">
                  <a:pos x="T6" y="T7"/>
                </a:cxn>
                <a:cxn ang="0">
                  <a:pos x="T8" y="T9"/>
                </a:cxn>
              </a:cxnLst>
              <a:rect l="0" t="0" r="r" b="b"/>
              <a:pathLst>
                <a:path w="12" h="28">
                  <a:moveTo>
                    <a:pt x="12" y="25"/>
                  </a:moveTo>
                  <a:cubicBezTo>
                    <a:pt x="8" y="18"/>
                    <a:pt x="6" y="10"/>
                    <a:pt x="4" y="3"/>
                  </a:cubicBezTo>
                  <a:cubicBezTo>
                    <a:pt x="3" y="0"/>
                    <a:pt x="0" y="1"/>
                    <a:pt x="0" y="4"/>
                  </a:cubicBezTo>
                  <a:cubicBezTo>
                    <a:pt x="2" y="12"/>
                    <a:pt x="5" y="19"/>
                    <a:pt x="9" y="26"/>
                  </a:cubicBezTo>
                  <a:cubicBezTo>
                    <a:pt x="10" y="28"/>
                    <a:pt x="12"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7" name="Freeform 313"/>
            <p:cNvSpPr>
              <a:spLocks/>
            </p:cNvSpPr>
            <p:nvPr/>
          </p:nvSpPr>
          <p:spPr bwMode="auto">
            <a:xfrm>
              <a:off x="1171101"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3" y="4"/>
                    <a:pt x="8" y="0"/>
                    <a:pt x="6" y="4"/>
                  </a:cubicBezTo>
                  <a:cubicBezTo>
                    <a:pt x="0" y="17"/>
                    <a:pt x="2"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8" name="Freeform 314"/>
            <p:cNvSpPr>
              <a:spLocks/>
            </p:cNvSpPr>
            <p:nvPr/>
          </p:nvSpPr>
          <p:spPr bwMode="auto">
            <a:xfrm>
              <a:off x="1441467" y="6399194"/>
              <a:ext cx="42689" cy="147041"/>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9"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9" name="Freeform 315"/>
            <p:cNvSpPr>
              <a:spLocks/>
            </p:cNvSpPr>
            <p:nvPr/>
          </p:nvSpPr>
          <p:spPr bwMode="auto">
            <a:xfrm>
              <a:off x="1963226" y="6337532"/>
              <a:ext cx="61662" cy="222933"/>
            </a:xfrm>
            <a:custGeom>
              <a:avLst/>
              <a:gdLst>
                <a:gd name="T0" fmla="*/ 11 w 15"/>
                <a:gd name="T1" fmla="*/ 27 h 50"/>
                <a:gd name="T2" fmla="*/ 14 w 15"/>
                <a:gd name="T3" fmla="*/ 6 h 50"/>
                <a:gd name="T4" fmla="*/ 7 w 15"/>
                <a:gd name="T5" fmla="*/ 4 h 50"/>
                <a:gd name="T6" fmla="*/ 5 w 15"/>
                <a:gd name="T7" fmla="*/ 15 h 50"/>
                <a:gd name="T8" fmla="*/ 4 w 15"/>
                <a:gd name="T9" fmla="*/ 16 h 50"/>
                <a:gd name="T10" fmla="*/ 5 w 15"/>
                <a:gd name="T11" fmla="*/ 46 h 50"/>
                <a:gd name="T12" fmla="*/ 11 w 15"/>
                <a:gd name="T13" fmla="*/ 42 h 50"/>
                <a:gd name="T14" fmla="*/ 9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2" y="20"/>
                    <a:pt x="12" y="13"/>
                    <a:pt x="14" y="6"/>
                  </a:cubicBezTo>
                  <a:cubicBezTo>
                    <a:pt x="15" y="1"/>
                    <a:pt x="8" y="0"/>
                    <a:pt x="7" y="4"/>
                  </a:cubicBezTo>
                  <a:cubicBezTo>
                    <a:pt x="6" y="8"/>
                    <a:pt x="5" y="11"/>
                    <a:pt x="5" y="15"/>
                  </a:cubicBezTo>
                  <a:cubicBezTo>
                    <a:pt x="4" y="15"/>
                    <a:pt x="4" y="16"/>
                    <a:pt x="4" y="16"/>
                  </a:cubicBezTo>
                  <a:cubicBezTo>
                    <a:pt x="1" y="27"/>
                    <a:pt x="0" y="36"/>
                    <a:pt x="5" y="46"/>
                  </a:cubicBezTo>
                  <a:cubicBezTo>
                    <a:pt x="7" y="50"/>
                    <a:pt x="13" y="46"/>
                    <a:pt x="11" y="42"/>
                  </a:cubicBezTo>
                  <a:cubicBezTo>
                    <a:pt x="10" y="38"/>
                    <a:pt x="9" y="34"/>
                    <a:pt x="9"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0" name="Freeform 316"/>
            <p:cNvSpPr>
              <a:spLocks/>
            </p:cNvSpPr>
            <p:nvPr/>
          </p:nvSpPr>
          <p:spPr bwMode="auto">
            <a:xfrm>
              <a:off x="2050976" y="6394451"/>
              <a:ext cx="33203" cy="14229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1" name="Freeform 317"/>
            <p:cNvSpPr>
              <a:spLocks/>
            </p:cNvSpPr>
            <p:nvPr/>
          </p:nvSpPr>
          <p:spPr bwMode="auto">
            <a:xfrm>
              <a:off x="2077064" y="6373106"/>
              <a:ext cx="83007" cy="239535"/>
            </a:xfrm>
            <a:custGeom>
              <a:avLst/>
              <a:gdLst>
                <a:gd name="T0" fmla="*/ 18 w 20"/>
                <a:gd name="T1" fmla="*/ 47 h 54"/>
                <a:gd name="T2" fmla="*/ 13 w 20"/>
                <a:gd name="T3" fmla="*/ 15 h 54"/>
                <a:gd name="T4" fmla="*/ 12 w 20"/>
                <a:gd name="T5" fmla="*/ 13 h 54"/>
                <a:gd name="T6" fmla="*/ 12 w 20"/>
                <a:gd name="T7" fmla="*/ 4 h 54"/>
                <a:gd name="T8" fmla="*/ 8 w 20"/>
                <a:gd name="T9" fmla="*/ 4 h 54"/>
                <a:gd name="T10" fmla="*/ 8 w 20"/>
                <a:gd name="T11" fmla="*/ 13 h 54"/>
                <a:gd name="T12" fmla="*/ 7 w 20"/>
                <a:gd name="T13" fmla="*/ 14 h 54"/>
                <a:gd name="T14" fmla="*/ 6 w 20"/>
                <a:gd name="T15" fmla="*/ 23 h 54"/>
                <a:gd name="T16" fmla="*/ 5 w 20"/>
                <a:gd name="T17" fmla="*/ 23 h 54"/>
                <a:gd name="T18" fmla="*/ 1 w 20"/>
                <a:gd name="T19" fmla="*/ 40 h 54"/>
                <a:gd name="T20" fmla="*/ 3 w 20"/>
                <a:gd name="T21" fmla="*/ 40 h 54"/>
                <a:gd name="T22" fmla="*/ 6 w 20"/>
                <a:gd name="T23" fmla="*/ 26 h 54"/>
                <a:gd name="T24" fmla="*/ 10 w 20"/>
                <a:gd name="T25" fmla="*/ 49 h 54"/>
                <a:gd name="T26" fmla="*/ 18 w 20"/>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4">
                  <a:moveTo>
                    <a:pt x="18" y="47"/>
                  </a:moveTo>
                  <a:cubicBezTo>
                    <a:pt x="14" y="36"/>
                    <a:pt x="14" y="25"/>
                    <a:pt x="13" y="15"/>
                  </a:cubicBezTo>
                  <a:cubicBezTo>
                    <a:pt x="13" y="14"/>
                    <a:pt x="12" y="13"/>
                    <a:pt x="12" y="13"/>
                  </a:cubicBezTo>
                  <a:cubicBezTo>
                    <a:pt x="12" y="10"/>
                    <a:pt x="12" y="8"/>
                    <a:pt x="12" y="4"/>
                  </a:cubicBezTo>
                  <a:cubicBezTo>
                    <a:pt x="12" y="0"/>
                    <a:pt x="8" y="0"/>
                    <a:pt x="8" y="4"/>
                  </a:cubicBezTo>
                  <a:cubicBezTo>
                    <a:pt x="8" y="8"/>
                    <a:pt x="8" y="10"/>
                    <a:pt x="8" y="13"/>
                  </a:cubicBezTo>
                  <a:cubicBezTo>
                    <a:pt x="8" y="13"/>
                    <a:pt x="7" y="14"/>
                    <a:pt x="7" y="14"/>
                  </a:cubicBezTo>
                  <a:cubicBezTo>
                    <a:pt x="7" y="17"/>
                    <a:pt x="7" y="20"/>
                    <a:pt x="6" y="23"/>
                  </a:cubicBezTo>
                  <a:cubicBezTo>
                    <a:pt x="6" y="22"/>
                    <a:pt x="5" y="22"/>
                    <a:pt x="5" y="23"/>
                  </a:cubicBezTo>
                  <a:cubicBezTo>
                    <a:pt x="3" y="29"/>
                    <a:pt x="2" y="34"/>
                    <a:pt x="1" y="40"/>
                  </a:cubicBezTo>
                  <a:cubicBezTo>
                    <a:pt x="0" y="41"/>
                    <a:pt x="2" y="41"/>
                    <a:pt x="3" y="40"/>
                  </a:cubicBezTo>
                  <a:cubicBezTo>
                    <a:pt x="4" y="35"/>
                    <a:pt x="5" y="30"/>
                    <a:pt x="6" y="26"/>
                  </a:cubicBezTo>
                  <a:cubicBezTo>
                    <a:pt x="6" y="34"/>
                    <a:pt x="7" y="42"/>
                    <a:pt x="10" y="49"/>
                  </a:cubicBezTo>
                  <a:cubicBezTo>
                    <a:pt x="12" y="54"/>
                    <a:pt x="20"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2" name="Freeform 318"/>
            <p:cNvSpPr>
              <a:spLocks/>
            </p:cNvSpPr>
            <p:nvPr/>
          </p:nvSpPr>
          <p:spPr bwMode="auto">
            <a:xfrm>
              <a:off x="2181416" y="6491688"/>
              <a:ext cx="26088"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1"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3" name="Freeform 319"/>
            <p:cNvSpPr>
              <a:spLocks/>
            </p:cNvSpPr>
            <p:nvPr/>
          </p:nvSpPr>
          <p:spPr bwMode="auto">
            <a:xfrm>
              <a:off x="2209876" y="6394451"/>
              <a:ext cx="42689" cy="177872"/>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4" name="Freeform 320"/>
            <p:cNvSpPr>
              <a:spLocks/>
            </p:cNvSpPr>
            <p:nvPr/>
          </p:nvSpPr>
          <p:spPr bwMode="auto">
            <a:xfrm>
              <a:off x="2252565" y="6382593"/>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1" y="14"/>
                    <a:pt x="2" y="17"/>
                    <a:pt x="2" y="19"/>
                  </a:cubicBezTo>
                  <a:cubicBezTo>
                    <a:pt x="0" y="31"/>
                    <a:pt x="1" y="43"/>
                    <a:pt x="6" y="54"/>
                  </a:cubicBezTo>
                  <a:cubicBezTo>
                    <a:pt x="7" y="56"/>
                    <a:pt x="12" y="55"/>
                    <a:pt x="12" y="52"/>
                  </a:cubicBezTo>
                  <a:cubicBezTo>
                    <a:pt x="11" y="38"/>
                    <a:pt x="9" y="23"/>
                    <a:pt x="15" y="9"/>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5" name="Freeform 321"/>
            <p:cNvSpPr>
              <a:spLocks/>
            </p:cNvSpPr>
            <p:nvPr/>
          </p:nvSpPr>
          <p:spPr bwMode="auto">
            <a:xfrm>
              <a:off x="2169558" y="6347018"/>
              <a:ext cx="33203" cy="158899"/>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6" name="Freeform 322"/>
            <p:cNvSpPr>
              <a:spLocks/>
            </p:cNvSpPr>
            <p:nvPr/>
          </p:nvSpPr>
          <p:spPr bwMode="auto">
            <a:xfrm>
              <a:off x="2311856" y="6382593"/>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7" name="Freeform 323"/>
            <p:cNvSpPr>
              <a:spLocks/>
            </p:cNvSpPr>
            <p:nvPr/>
          </p:nvSpPr>
          <p:spPr bwMode="auto">
            <a:xfrm>
              <a:off x="2409093" y="6453742"/>
              <a:ext cx="33203"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8" name="Freeform 324"/>
            <p:cNvSpPr>
              <a:spLocks/>
            </p:cNvSpPr>
            <p:nvPr/>
          </p:nvSpPr>
          <p:spPr bwMode="auto">
            <a:xfrm>
              <a:off x="2551391" y="6332788"/>
              <a:ext cx="59291"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2"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2"/>
                  </a:cubicBezTo>
                  <a:cubicBezTo>
                    <a:pt x="9" y="22"/>
                    <a:pt x="10" y="12"/>
                    <a:pt x="13"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9" name="Freeform 325"/>
            <p:cNvSpPr>
              <a:spLocks/>
            </p:cNvSpPr>
            <p:nvPr/>
          </p:nvSpPr>
          <p:spPr bwMode="auto">
            <a:xfrm>
              <a:off x="2622540"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0" name="Freeform 326"/>
            <p:cNvSpPr>
              <a:spLocks/>
            </p:cNvSpPr>
            <p:nvPr/>
          </p:nvSpPr>
          <p:spPr bwMode="auto">
            <a:xfrm>
              <a:off x="2703175" y="6363620"/>
              <a:ext cx="33203" cy="201589"/>
            </a:xfrm>
            <a:custGeom>
              <a:avLst/>
              <a:gdLst>
                <a:gd name="T0" fmla="*/ 7 w 8"/>
                <a:gd name="T1" fmla="*/ 3 h 45"/>
                <a:gd name="T2" fmla="*/ 3 w 8"/>
                <a:gd name="T3" fmla="*/ 3 h 45"/>
                <a:gd name="T4" fmla="*/ 2 w 8"/>
                <a:gd name="T5" fmla="*/ 15 h 45"/>
                <a:gd name="T6" fmla="*/ 0 w 8"/>
                <a:gd name="T7" fmla="*/ 17 h 45"/>
                <a:gd name="T8" fmla="*/ 1 w 8"/>
                <a:gd name="T9" fmla="*/ 34 h 45"/>
                <a:gd name="T10" fmla="*/ 2 w 8"/>
                <a:gd name="T11" fmla="*/ 36 h 45"/>
                <a:gd name="T12" fmla="*/ 2 w 8"/>
                <a:gd name="T13" fmla="*/ 42 h 45"/>
                <a:gd name="T14" fmla="*/ 7 w 8"/>
                <a:gd name="T15" fmla="*/ 42 h 45"/>
                <a:gd name="T16" fmla="*/ 7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7" y="3"/>
                  </a:moveTo>
                  <a:cubicBezTo>
                    <a:pt x="7" y="0"/>
                    <a:pt x="3" y="0"/>
                    <a:pt x="3" y="3"/>
                  </a:cubicBezTo>
                  <a:cubicBezTo>
                    <a:pt x="2" y="7"/>
                    <a:pt x="2" y="11"/>
                    <a:pt x="2" y="15"/>
                  </a:cubicBezTo>
                  <a:cubicBezTo>
                    <a:pt x="1" y="15"/>
                    <a:pt x="0" y="16"/>
                    <a:pt x="0" y="17"/>
                  </a:cubicBezTo>
                  <a:cubicBezTo>
                    <a:pt x="0" y="23"/>
                    <a:pt x="0" y="28"/>
                    <a:pt x="1" y="34"/>
                  </a:cubicBezTo>
                  <a:cubicBezTo>
                    <a:pt x="1" y="35"/>
                    <a:pt x="1" y="35"/>
                    <a:pt x="2" y="36"/>
                  </a:cubicBezTo>
                  <a:cubicBezTo>
                    <a:pt x="2" y="38"/>
                    <a:pt x="2" y="40"/>
                    <a:pt x="2" y="42"/>
                  </a:cubicBezTo>
                  <a:cubicBezTo>
                    <a:pt x="2" y="45"/>
                    <a:pt x="7" y="45"/>
                    <a:pt x="7" y="42"/>
                  </a:cubicBezTo>
                  <a:cubicBezTo>
                    <a:pt x="8" y="29"/>
                    <a:pt x="7" y="16"/>
                    <a:pt x="7"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1" name="Freeform 327"/>
            <p:cNvSpPr>
              <a:spLocks/>
            </p:cNvSpPr>
            <p:nvPr/>
          </p:nvSpPr>
          <p:spPr bwMode="auto">
            <a:xfrm>
              <a:off x="2795669" y="6313815"/>
              <a:ext cx="78264" cy="213447"/>
            </a:xfrm>
            <a:custGeom>
              <a:avLst/>
              <a:gdLst>
                <a:gd name="T0" fmla="*/ 18 w 19"/>
                <a:gd name="T1" fmla="*/ 44 h 48"/>
                <a:gd name="T2" fmla="*/ 16 w 19"/>
                <a:gd name="T3" fmla="*/ 17 h 48"/>
                <a:gd name="T4" fmla="*/ 10 w 19"/>
                <a:gd name="T5" fmla="*/ 15 h 48"/>
                <a:gd name="T6" fmla="*/ 10 w 19"/>
                <a:gd name="T7" fmla="*/ 15 h 48"/>
                <a:gd name="T8" fmla="*/ 9 w 19"/>
                <a:gd name="T9" fmla="*/ 16 h 48"/>
                <a:gd name="T10" fmla="*/ 10 w 19"/>
                <a:gd name="T11" fmla="*/ 4 h 48"/>
                <a:gd name="T12" fmla="*/ 4 w 19"/>
                <a:gd name="T13" fmla="*/ 3 h 48"/>
                <a:gd name="T14" fmla="*/ 1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10" y="8"/>
                    <a:pt x="10" y="4"/>
                  </a:cubicBezTo>
                  <a:cubicBezTo>
                    <a:pt x="10" y="1"/>
                    <a:pt x="5" y="0"/>
                    <a:pt x="4" y="3"/>
                  </a:cubicBezTo>
                  <a:cubicBezTo>
                    <a:pt x="3" y="12"/>
                    <a:pt x="2" y="21"/>
                    <a:pt x="1" y="29"/>
                  </a:cubicBezTo>
                  <a:cubicBezTo>
                    <a:pt x="1" y="29"/>
                    <a:pt x="0" y="29"/>
                    <a:pt x="0" y="30"/>
                  </a:cubicBezTo>
                  <a:cubicBezTo>
                    <a:pt x="0" y="34"/>
                    <a:pt x="0" y="39"/>
                    <a:pt x="0" y="43"/>
                  </a:cubicBezTo>
                  <a:cubicBezTo>
                    <a:pt x="0" y="44"/>
                    <a:pt x="1" y="44"/>
                    <a:pt x="2" y="43"/>
                  </a:cubicBezTo>
                  <a:cubicBezTo>
                    <a:pt x="2" y="47"/>
                    <a:pt x="8"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2" name="Freeform 328"/>
            <p:cNvSpPr>
              <a:spLocks/>
            </p:cNvSpPr>
            <p:nvPr/>
          </p:nvSpPr>
          <p:spPr bwMode="auto">
            <a:xfrm>
              <a:off x="2949825" y="6382593"/>
              <a:ext cx="26088" cy="144670"/>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3" name="Freeform 329"/>
            <p:cNvSpPr>
              <a:spLocks/>
            </p:cNvSpPr>
            <p:nvPr/>
          </p:nvSpPr>
          <p:spPr bwMode="auto">
            <a:xfrm>
              <a:off x="3013859" y="6363620"/>
              <a:ext cx="59291" cy="182616"/>
            </a:xfrm>
            <a:custGeom>
              <a:avLst/>
              <a:gdLst>
                <a:gd name="T0" fmla="*/ 8 w 14"/>
                <a:gd name="T1" fmla="*/ 7 h 41"/>
                <a:gd name="T2" fmla="*/ 7 w 14"/>
                <a:gd name="T3" fmla="*/ 4 h 41"/>
                <a:gd name="T4" fmla="*/ 1 w 14"/>
                <a:gd name="T5" fmla="*/ 6 h 41"/>
                <a:gd name="T6" fmla="*/ 3 w 14"/>
                <a:gd name="T7" fmla="*/ 30 h 41"/>
                <a:gd name="T8" fmla="*/ 5 w 14"/>
                <a:gd name="T9" fmla="*/ 32 h 41"/>
                <a:gd name="T10" fmla="*/ 6 w 14"/>
                <a:gd name="T11" fmla="*/ 38 h 41"/>
                <a:gd name="T12" fmla="*/ 11 w 14"/>
                <a:gd name="T13" fmla="*/ 38 h 41"/>
                <a:gd name="T14" fmla="*/ 14 w 14"/>
                <a:gd name="T15" fmla="*/ 10 h 41"/>
                <a:gd name="T16" fmla="*/ 8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8" y="7"/>
                  </a:moveTo>
                  <a:cubicBezTo>
                    <a:pt x="7" y="6"/>
                    <a:pt x="7" y="5"/>
                    <a:pt x="7" y="4"/>
                  </a:cubicBezTo>
                  <a:cubicBezTo>
                    <a:pt x="6" y="0"/>
                    <a:pt x="0" y="2"/>
                    <a:pt x="1" y="6"/>
                  </a:cubicBezTo>
                  <a:cubicBezTo>
                    <a:pt x="3" y="14"/>
                    <a:pt x="3" y="22"/>
                    <a:pt x="3" y="30"/>
                  </a:cubicBezTo>
                  <a:cubicBezTo>
                    <a:pt x="3" y="31"/>
                    <a:pt x="4" y="32"/>
                    <a:pt x="5" y="32"/>
                  </a:cubicBezTo>
                  <a:cubicBezTo>
                    <a:pt x="5" y="34"/>
                    <a:pt x="5" y="36"/>
                    <a:pt x="6" y="38"/>
                  </a:cubicBezTo>
                  <a:cubicBezTo>
                    <a:pt x="6" y="41"/>
                    <a:pt x="10" y="41"/>
                    <a:pt x="11" y="38"/>
                  </a:cubicBezTo>
                  <a:cubicBezTo>
                    <a:pt x="12" y="29"/>
                    <a:pt x="12" y="19"/>
                    <a:pt x="14" y="10"/>
                  </a:cubicBezTo>
                  <a:cubicBezTo>
                    <a:pt x="14" y="6"/>
                    <a:pt x="10" y="4"/>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4" name="Freeform 330"/>
            <p:cNvSpPr>
              <a:spLocks/>
            </p:cNvSpPr>
            <p:nvPr/>
          </p:nvSpPr>
          <p:spPr bwMode="auto">
            <a:xfrm>
              <a:off x="3089751" y="6363620"/>
              <a:ext cx="61662" cy="232420"/>
            </a:xfrm>
            <a:custGeom>
              <a:avLst/>
              <a:gdLst>
                <a:gd name="T0" fmla="*/ 7 w 15"/>
                <a:gd name="T1" fmla="*/ 4 h 52"/>
                <a:gd name="T2" fmla="*/ 6 w 15"/>
                <a:gd name="T3" fmla="*/ 11 h 52"/>
                <a:gd name="T4" fmla="*/ 2 w 15"/>
                <a:gd name="T5" fmla="*/ 13 h 52"/>
                <a:gd name="T6" fmla="*/ 1 w 15"/>
                <a:gd name="T7" fmla="*/ 23 h 52"/>
                <a:gd name="T8" fmla="*/ 3 w 15"/>
                <a:gd name="T9" fmla="*/ 25 h 52"/>
                <a:gd name="T10" fmla="*/ 4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6"/>
                    <a:pt x="6" y="9"/>
                    <a:pt x="6" y="11"/>
                  </a:cubicBezTo>
                  <a:cubicBezTo>
                    <a:pt x="4" y="10"/>
                    <a:pt x="2" y="11"/>
                    <a:pt x="2" y="13"/>
                  </a:cubicBezTo>
                  <a:cubicBezTo>
                    <a:pt x="2" y="16"/>
                    <a:pt x="3" y="20"/>
                    <a:pt x="1" y="23"/>
                  </a:cubicBezTo>
                  <a:cubicBezTo>
                    <a:pt x="0" y="24"/>
                    <a:pt x="2" y="26"/>
                    <a:pt x="3" y="25"/>
                  </a:cubicBezTo>
                  <a:cubicBezTo>
                    <a:pt x="2" y="33"/>
                    <a:pt x="2" y="41"/>
                    <a:pt x="4" y="49"/>
                  </a:cubicBezTo>
                  <a:cubicBezTo>
                    <a:pt x="4" y="52"/>
                    <a:pt x="9" y="52"/>
                    <a:pt x="9" y="49"/>
                  </a:cubicBezTo>
                  <a:cubicBezTo>
                    <a:pt x="12" y="34"/>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5" name="Freeform 331"/>
            <p:cNvSpPr>
              <a:spLocks/>
            </p:cNvSpPr>
            <p:nvPr/>
          </p:nvSpPr>
          <p:spPr bwMode="auto">
            <a:xfrm>
              <a:off x="2895277" y="6382593"/>
              <a:ext cx="52176" cy="203960"/>
            </a:xfrm>
            <a:custGeom>
              <a:avLst/>
              <a:gdLst>
                <a:gd name="T0" fmla="*/ 8 w 12"/>
                <a:gd name="T1" fmla="*/ 7 h 46"/>
                <a:gd name="T2" fmla="*/ 7 w 12"/>
                <a:gd name="T3" fmla="*/ 3 h 46"/>
                <a:gd name="T4" fmla="*/ 4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8" y="4"/>
                    <a:pt x="7" y="3"/>
                  </a:cubicBezTo>
                  <a:cubicBezTo>
                    <a:pt x="7" y="0"/>
                    <a:pt x="3" y="1"/>
                    <a:pt x="4" y="4"/>
                  </a:cubicBezTo>
                  <a:cubicBezTo>
                    <a:pt x="4" y="5"/>
                    <a:pt x="4" y="6"/>
                    <a:pt x="5" y="8"/>
                  </a:cubicBezTo>
                  <a:cubicBezTo>
                    <a:pt x="4" y="8"/>
                    <a:pt x="4"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6" name="Freeform 332"/>
            <p:cNvSpPr>
              <a:spLocks/>
            </p:cNvSpPr>
            <p:nvPr/>
          </p:nvSpPr>
          <p:spPr bwMode="auto">
            <a:xfrm>
              <a:off x="2496843" y="6389708"/>
              <a:ext cx="54548" cy="125697"/>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6"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7" name="Freeform 333"/>
            <p:cNvSpPr>
              <a:spLocks/>
            </p:cNvSpPr>
            <p:nvPr/>
          </p:nvSpPr>
          <p:spPr bwMode="auto">
            <a:xfrm>
              <a:off x="2392491" y="6342275"/>
              <a:ext cx="73521"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8" y="18"/>
                    <a:pt x="12" y="8"/>
                  </a:cubicBezTo>
                  <a:cubicBezTo>
                    <a:pt x="14" y="4"/>
                    <a:pt x="8" y="0"/>
                    <a:pt x="6" y="4"/>
                  </a:cubicBezTo>
                  <a:cubicBezTo>
                    <a:pt x="0" y="17"/>
                    <a:pt x="3" y="29"/>
                    <a:pt x="10" y="40"/>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8" name="Freeform 334"/>
            <p:cNvSpPr>
              <a:spLocks/>
            </p:cNvSpPr>
            <p:nvPr/>
          </p:nvSpPr>
          <p:spPr bwMode="auto">
            <a:xfrm>
              <a:off x="2665229" y="6399194"/>
              <a:ext cx="40318" cy="147041"/>
            </a:xfrm>
            <a:custGeom>
              <a:avLst/>
              <a:gdLst>
                <a:gd name="T0" fmla="*/ 2 w 10"/>
                <a:gd name="T1" fmla="*/ 4 h 33"/>
                <a:gd name="T2" fmla="*/ 2 w 10"/>
                <a:gd name="T3" fmla="*/ 29 h 33"/>
                <a:gd name="T4" fmla="*/ 9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2" y="29"/>
                  </a:cubicBezTo>
                  <a:cubicBezTo>
                    <a:pt x="4" y="33"/>
                    <a:pt x="9" y="31"/>
                    <a:pt x="9" y="27"/>
                  </a:cubicBezTo>
                  <a:cubicBezTo>
                    <a:pt x="7" y="20"/>
                    <a:pt x="7" y="13"/>
                    <a:pt x="9" y="6"/>
                  </a:cubicBezTo>
                  <a:cubicBezTo>
                    <a:pt x="10" y="2"/>
                    <a:pt x="4"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9" name="Freeform 335"/>
            <p:cNvSpPr>
              <a:spLocks/>
            </p:cNvSpPr>
            <p:nvPr/>
          </p:nvSpPr>
          <p:spPr bwMode="auto">
            <a:xfrm>
              <a:off x="3186988" y="6337532"/>
              <a:ext cx="61662" cy="222933"/>
            </a:xfrm>
            <a:custGeom>
              <a:avLst/>
              <a:gdLst>
                <a:gd name="T0" fmla="*/ 11 w 15"/>
                <a:gd name="T1" fmla="*/ 27 h 50"/>
                <a:gd name="T2" fmla="*/ 13 w 15"/>
                <a:gd name="T3" fmla="*/ 6 h 50"/>
                <a:gd name="T4" fmla="*/ 6 w 15"/>
                <a:gd name="T5" fmla="*/ 4 h 50"/>
                <a:gd name="T6" fmla="*/ 5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5" y="15"/>
                  </a:cubicBezTo>
                  <a:cubicBezTo>
                    <a:pt x="4" y="15"/>
                    <a:pt x="4" y="16"/>
                    <a:pt x="3" y="16"/>
                  </a:cubicBezTo>
                  <a:cubicBezTo>
                    <a:pt x="0" y="27"/>
                    <a:pt x="0" y="36"/>
                    <a:pt x="5" y="46"/>
                  </a:cubicBezTo>
                  <a:cubicBezTo>
                    <a:pt x="7" y="50"/>
                    <a:pt x="13" y="46"/>
                    <a:pt x="11" y="42"/>
                  </a:cubicBezTo>
                  <a:cubicBezTo>
                    <a:pt x="9" y="38"/>
                    <a:pt x="9" y="34"/>
                    <a:pt x="8"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0" name="Freeform 336"/>
            <p:cNvSpPr>
              <a:spLocks/>
            </p:cNvSpPr>
            <p:nvPr/>
          </p:nvSpPr>
          <p:spPr bwMode="auto">
            <a:xfrm>
              <a:off x="3274738" y="6394451"/>
              <a:ext cx="33203" cy="14229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1" name="Freeform 337"/>
            <p:cNvSpPr>
              <a:spLocks/>
            </p:cNvSpPr>
            <p:nvPr/>
          </p:nvSpPr>
          <p:spPr bwMode="auto">
            <a:xfrm>
              <a:off x="3298455" y="6373106"/>
              <a:ext cx="80635" cy="239535"/>
            </a:xfrm>
            <a:custGeom>
              <a:avLst/>
              <a:gdLst>
                <a:gd name="T0" fmla="*/ 17 w 19"/>
                <a:gd name="T1" fmla="*/ 47 h 54"/>
                <a:gd name="T2" fmla="*/ 12 w 19"/>
                <a:gd name="T3" fmla="*/ 15 h 54"/>
                <a:gd name="T4" fmla="*/ 12 w 19"/>
                <a:gd name="T5" fmla="*/ 13 h 54"/>
                <a:gd name="T6" fmla="*/ 12 w 19"/>
                <a:gd name="T7" fmla="*/ 4 h 54"/>
                <a:gd name="T8" fmla="*/ 7 w 19"/>
                <a:gd name="T9" fmla="*/ 4 h 54"/>
                <a:gd name="T10" fmla="*/ 8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10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4" y="25"/>
                    <a:pt x="12" y="15"/>
                  </a:cubicBezTo>
                  <a:cubicBezTo>
                    <a:pt x="12" y="14"/>
                    <a:pt x="12" y="13"/>
                    <a:pt x="12" y="13"/>
                  </a:cubicBezTo>
                  <a:cubicBezTo>
                    <a:pt x="12" y="10"/>
                    <a:pt x="12" y="8"/>
                    <a:pt x="12" y="4"/>
                  </a:cubicBezTo>
                  <a:cubicBezTo>
                    <a:pt x="12" y="0"/>
                    <a:pt x="7" y="0"/>
                    <a:pt x="7" y="4"/>
                  </a:cubicBezTo>
                  <a:cubicBezTo>
                    <a:pt x="7" y="8"/>
                    <a:pt x="7" y="10"/>
                    <a:pt x="8" y="13"/>
                  </a:cubicBezTo>
                  <a:cubicBezTo>
                    <a:pt x="7" y="13"/>
                    <a:pt x="7" y="14"/>
                    <a:pt x="7" y="14"/>
                  </a:cubicBezTo>
                  <a:cubicBezTo>
                    <a:pt x="6" y="17"/>
                    <a:pt x="6" y="20"/>
                    <a:pt x="6" y="23"/>
                  </a:cubicBezTo>
                  <a:cubicBezTo>
                    <a:pt x="5" y="22"/>
                    <a:pt x="5" y="22"/>
                    <a:pt x="4" y="23"/>
                  </a:cubicBezTo>
                  <a:cubicBezTo>
                    <a:pt x="3" y="29"/>
                    <a:pt x="2" y="34"/>
                    <a:pt x="0" y="40"/>
                  </a:cubicBezTo>
                  <a:cubicBezTo>
                    <a:pt x="0" y="41"/>
                    <a:pt x="2" y="41"/>
                    <a:pt x="2" y="40"/>
                  </a:cubicBezTo>
                  <a:cubicBezTo>
                    <a:pt x="4" y="35"/>
                    <a:pt x="5" y="30"/>
                    <a:pt x="6" y="26"/>
                  </a:cubicBezTo>
                  <a:cubicBezTo>
                    <a:pt x="6" y="34"/>
                    <a:pt x="7" y="42"/>
                    <a:pt x="10" y="49"/>
                  </a:cubicBezTo>
                  <a:cubicBezTo>
                    <a:pt x="12"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2" name="Freeform 338"/>
            <p:cNvSpPr>
              <a:spLocks/>
            </p:cNvSpPr>
            <p:nvPr/>
          </p:nvSpPr>
          <p:spPr bwMode="auto">
            <a:xfrm>
              <a:off x="3405178" y="6491688"/>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5"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3" name="Freeform 339"/>
            <p:cNvSpPr>
              <a:spLocks/>
            </p:cNvSpPr>
            <p:nvPr/>
          </p:nvSpPr>
          <p:spPr bwMode="auto">
            <a:xfrm>
              <a:off x="3433638" y="6394451"/>
              <a:ext cx="42689" cy="177872"/>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4"/>
                    <a:pt x="9"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4" name="Freeform 340"/>
            <p:cNvSpPr>
              <a:spLocks/>
            </p:cNvSpPr>
            <p:nvPr/>
          </p:nvSpPr>
          <p:spPr bwMode="auto">
            <a:xfrm>
              <a:off x="3471584" y="6382593"/>
              <a:ext cx="71149" cy="249021"/>
            </a:xfrm>
            <a:custGeom>
              <a:avLst/>
              <a:gdLst>
                <a:gd name="T0" fmla="*/ 7 w 17"/>
                <a:gd name="T1" fmla="*/ 5 h 56"/>
                <a:gd name="T2" fmla="*/ 5 w 17"/>
                <a:gd name="T3" fmla="*/ 12 h 56"/>
                <a:gd name="T4" fmla="*/ 5 w 17"/>
                <a:gd name="T5" fmla="*/ 11 h 56"/>
                <a:gd name="T6" fmla="*/ 2 w 17"/>
                <a:gd name="T7" fmla="*/ 11 h 56"/>
                <a:gd name="T8" fmla="*/ 3 w 17"/>
                <a:gd name="T9" fmla="*/ 19 h 56"/>
                <a:gd name="T10" fmla="*/ 7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6" y="9"/>
                    <a:pt x="5" y="12"/>
                  </a:cubicBezTo>
                  <a:cubicBezTo>
                    <a:pt x="5" y="11"/>
                    <a:pt x="5" y="11"/>
                    <a:pt x="5" y="11"/>
                  </a:cubicBezTo>
                  <a:cubicBezTo>
                    <a:pt x="4" y="9"/>
                    <a:pt x="1" y="10"/>
                    <a:pt x="2" y="11"/>
                  </a:cubicBezTo>
                  <a:cubicBezTo>
                    <a:pt x="2" y="14"/>
                    <a:pt x="2" y="17"/>
                    <a:pt x="3" y="19"/>
                  </a:cubicBezTo>
                  <a:cubicBezTo>
                    <a:pt x="0" y="31"/>
                    <a:pt x="1" y="43"/>
                    <a:pt x="7" y="54"/>
                  </a:cubicBezTo>
                  <a:cubicBezTo>
                    <a:pt x="8" y="56"/>
                    <a:pt x="13" y="55"/>
                    <a:pt x="12" y="52"/>
                  </a:cubicBezTo>
                  <a:cubicBezTo>
                    <a:pt x="12"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 name="Freeform 341"/>
            <p:cNvSpPr>
              <a:spLocks/>
            </p:cNvSpPr>
            <p:nvPr/>
          </p:nvSpPr>
          <p:spPr bwMode="auto">
            <a:xfrm>
              <a:off x="3390948" y="6347018"/>
              <a:ext cx="35574" cy="158899"/>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 name="Freeform 342"/>
            <p:cNvSpPr>
              <a:spLocks/>
            </p:cNvSpPr>
            <p:nvPr/>
          </p:nvSpPr>
          <p:spPr bwMode="auto">
            <a:xfrm>
              <a:off x="3535618" y="6382593"/>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9"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7" name="Freeform 343"/>
            <p:cNvSpPr>
              <a:spLocks/>
            </p:cNvSpPr>
            <p:nvPr/>
          </p:nvSpPr>
          <p:spPr bwMode="auto">
            <a:xfrm>
              <a:off x="3630483" y="6453742"/>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8" name="Freeform 344"/>
            <p:cNvSpPr>
              <a:spLocks/>
            </p:cNvSpPr>
            <p:nvPr/>
          </p:nvSpPr>
          <p:spPr bwMode="auto">
            <a:xfrm>
              <a:off x="3775153" y="6332788"/>
              <a:ext cx="59291" cy="234792"/>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2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8" y="8"/>
                    <a:pt x="6" y="14"/>
                    <a:pt x="5" y="21"/>
                  </a:cubicBezTo>
                  <a:cubicBezTo>
                    <a:pt x="3" y="20"/>
                    <a:pt x="0" y="21"/>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2"/>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9" name="Freeform 345"/>
            <p:cNvSpPr>
              <a:spLocks/>
            </p:cNvSpPr>
            <p:nvPr/>
          </p:nvSpPr>
          <p:spPr bwMode="auto">
            <a:xfrm>
              <a:off x="3841558" y="6328045"/>
              <a:ext cx="71149" cy="208704"/>
            </a:xfrm>
            <a:custGeom>
              <a:avLst/>
              <a:gdLst>
                <a:gd name="T0" fmla="*/ 12 w 17"/>
                <a:gd name="T1" fmla="*/ 2 h 47"/>
                <a:gd name="T2" fmla="*/ 1 w 17"/>
                <a:gd name="T3" fmla="*/ 44 h 47"/>
                <a:gd name="T4" fmla="*/ 7 w 17"/>
                <a:gd name="T5" fmla="*/ 44 h 47"/>
                <a:gd name="T6" fmla="*/ 16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7" y="47"/>
                    <a:pt x="7" y="44"/>
                  </a:cubicBezTo>
                  <a:cubicBezTo>
                    <a:pt x="8"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0" name="Freeform 346"/>
            <p:cNvSpPr>
              <a:spLocks/>
            </p:cNvSpPr>
            <p:nvPr/>
          </p:nvSpPr>
          <p:spPr bwMode="auto">
            <a:xfrm>
              <a:off x="3926937" y="6363620"/>
              <a:ext cx="33203" cy="201589"/>
            </a:xfrm>
            <a:custGeom>
              <a:avLst/>
              <a:gdLst>
                <a:gd name="T0" fmla="*/ 6 w 8"/>
                <a:gd name="T1" fmla="*/ 3 h 45"/>
                <a:gd name="T2" fmla="*/ 2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6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6" y="45"/>
                    <a:pt x="7" y="42"/>
                  </a:cubicBezTo>
                  <a:cubicBezTo>
                    <a:pt x="8"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1" name="Freeform 347"/>
            <p:cNvSpPr>
              <a:spLocks/>
            </p:cNvSpPr>
            <p:nvPr/>
          </p:nvSpPr>
          <p:spPr bwMode="auto">
            <a:xfrm>
              <a:off x="4019431" y="6313815"/>
              <a:ext cx="75892" cy="213447"/>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29 h 48"/>
                <a:gd name="T16" fmla="*/ 0 w 18"/>
                <a:gd name="T17" fmla="*/ 30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29"/>
                  </a:cubicBezTo>
                  <a:cubicBezTo>
                    <a:pt x="0" y="29"/>
                    <a:pt x="0" y="29"/>
                    <a:pt x="0" y="30"/>
                  </a:cubicBezTo>
                  <a:cubicBezTo>
                    <a:pt x="0" y="34"/>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2" name="Freeform 348"/>
            <p:cNvSpPr>
              <a:spLocks/>
            </p:cNvSpPr>
            <p:nvPr/>
          </p:nvSpPr>
          <p:spPr bwMode="auto">
            <a:xfrm>
              <a:off x="4173587" y="6382593"/>
              <a:ext cx="21345" cy="144670"/>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3" name="Freeform 349"/>
            <p:cNvSpPr>
              <a:spLocks/>
            </p:cNvSpPr>
            <p:nvPr/>
          </p:nvSpPr>
          <p:spPr bwMode="auto">
            <a:xfrm>
              <a:off x="4237621" y="6363620"/>
              <a:ext cx="59291"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2" y="14"/>
                    <a:pt x="2" y="22"/>
                    <a:pt x="3" y="30"/>
                  </a:cubicBezTo>
                  <a:cubicBezTo>
                    <a:pt x="3" y="31"/>
                    <a:pt x="4" y="32"/>
                    <a:pt x="5" y="32"/>
                  </a:cubicBezTo>
                  <a:cubicBezTo>
                    <a:pt x="5" y="34"/>
                    <a:pt x="5" y="36"/>
                    <a:pt x="5" y="38"/>
                  </a:cubicBezTo>
                  <a:cubicBezTo>
                    <a:pt x="6" y="41"/>
                    <a:pt x="10" y="41"/>
                    <a:pt x="10" y="38"/>
                  </a:cubicBezTo>
                  <a:cubicBezTo>
                    <a:pt x="12"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4" name="Freeform 350"/>
            <p:cNvSpPr>
              <a:spLocks/>
            </p:cNvSpPr>
            <p:nvPr/>
          </p:nvSpPr>
          <p:spPr bwMode="auto">
            <a:xfrm>
              <a:off x="4308770" y="6363620"/>
              <a:ext cx="66406" cy="23242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6"/>
                    <a:pt x="7" y="9"/>
                    <a:pt x="6" y="11"/>
                  </a:cubicBezTo>
                  <a:cubicBezTo>
                    <a:pt x="5" y="10"/>
                    <a:pt x="3" y="11"/>
                    <a:pt x="3" y="13"/>
                  </a:cubicBezTo>
                  <a:cubicBezTo>
                    <a:pt x="3" y="16"/>
                    <a:pt x="3" y="20"/>
                    <a:pt x="1" y="23"/>
                  </a:cubicBezTo>
                  <a:cubicBezTo>
                    <a:pt x="0" y="24"/>
                    <a:pt x="3" y="26"/>
                    <a:pt x="4" y="25"/>
                  </a:cubicBezTo>
                  <a:cubicBezTo>
                    <a:pt x="3" y="33"/>
                    <a:pt x="3" y="41"/>
                    <a:pt x="4" y="49"/>
                  </a:cubicBezTo>
                  <a:cubicBezTo>
                    <a:pt x="5" y="52"/>
                    <a:pt x="9" y="52"/>
                    <a:pt x="10" y="49"/>
                  </a:cubicBezTo>
                  <a:cubicBezTo>
                    <a:pt x="13" y="34"/>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5" name="Freeform 351"/>
            <p:cNvSpPr>
              <a:spLocks/>
            </p:cNvSpPr>
            <p:nvPr/>
          </p:nvSpPr>
          <p:spPr bwMode="auto">
            <a:xfrm>
              <a:off x="4119039" y="6382593"/>
              <a:ext cx="49804" cy="203960"/>
            </a:xfrm>
            <a:custGeom>
              <a:avLst/>
              <a:gdLst>
                <a:gd name="T0" fmla="*/ 8 w 12"/>
                <a:gd name="T1" fmla="*/ 7 h 46"/>
                <a:gd name="T2" fmla="*/ 7 w 12"/>
                <a:gd name="T3" fmla="*/ 3 h 46"/>
                <a:gd name="T4" fmla="*/ 3 w 12"/>
                <a:gd name="T5" fmla="*/ 4 h 46"/>
                <a:gd name="T6" fmla="*/ 4 w 12"/>
                <a:gd name="T7" fmla="*/ 8 h 46"/>
                <a:gd name="T8" fmla="*/ 3 w 12"/>
                <a:gd name="T9" fmla="*/ 10 h 46"/>
                <a:gd name="T10" fmla="*/ 4 w 12"/>
                <a:gd name="T11" fmla="*/ 43 h 46"/>
                <a:gd name="T12" fmla="*/ 11 w 12"/>
                <a:gd name="T13" fmla="*/ 42 h 46"/>
                <a:gd name="T14" fmla="*/ 10 w 12"/>
                <a:gd name="T15" fmla="*/ 29 h 46"/>
                <a:gd name="T16" fmla="*/ 11 w 12"/>
                <a:gd name="T17" fmla="*/ 28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4" y="8"/>
                  </a:cubicBezTo>
                  <a:cubicBezTo>
                    <a:pt x="4" y="8"/>
                    <a:pt x="3" y="9"/>
                    <a:pt x="3" y="10"/>
                  </a:cubicBezTo>
                  <a:cubicBezTo>
                    <a:pt x="1" y="21"/>
                    <a:pt x="0" y="32"/>
                    <a:pt x="4" y="43"/>
                  </a:cubicBezTo>
                  <a:cubicBezTo>
                    <a:pt x="5" y="46"/>
                    <a:pt x="11" y="46"/>
                    <a:pt x="11" y="42"/>
                  </a:cubicBezTo>
                  <a:cubicBezTo>
                    <a:pt x="11" y="37"/>
                    <a:pt x="11" y="33"/>
                    <a:pt x="10" y="29"/>
                  </a:cubicBezTo>
                  <a:cubicBezTo>
                    <a:pt x="11" y="28"/>
                    <a:pt x="11" y="28"/>
                    <a:pt x="11" y="28"/>
                  </a:cubicBezTo>
                  <a:cubicBezTo>
                    <a:pt x="11" y="25"/>
                    <a:pt x="11" y="23"/>
                    <a:pt x="11"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6" name="Freeform 352"/>
            <p:cNvSpPr>
              <a:spLocks/>
            </p:cNvSpPr>
            <p:nvPr/>
          </p:nvSpPr>
          <p:spPr bwMode="auto">
            <a:xfrm>
              <a:off x="3720605" y="6389708"/>
              <a:ext cx="54548" cy="125697"/>
            </a:xfrm>
            <a:custGeom>
              <a:avLst/>
              <a:gdLst>
                <a:gd name="T0" fmla="*/ 12 w 13"/>
                <a:gd name="T1" fmla="*/ 25 h 28"/>
                <a:gd name="T2" fmla="*/ 4 w 13"/>
                <a:gd name="T3" fmla="*/ 3 h 28"/>
                <a:gd name="T4" fmla="*/ 0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3" y="0"/>
                    <a:pt x="0" y="1"/>
                    <a:pt x="0"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7" name="Freeform 353"/>
            <p:cNvSpPr>
              <a:spLocks/>
            </p:cNvSpPr>
            <p:nvPr/>
          </p:nvSpPr>
          <p:spPr bwMode="auto">
            <a:xfrm>
              <a:off x="3613882"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4" y="4"/>
                    <a:pt x="8" y="0"/>
                    <a:pt x="6" y="4"/>
                  </a:cubicBezTo>
                  <a:cubicBezTo>
                    <a:pt x="0" y="17"/>
                    <a:pt x="3"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8" name="Freeform 354"/>
            <p:cNvSpPr>
              <a:spLocks/>
            </p:cNvSpPr>
            <p:nvPr/>
          </p:nvSpPr>
          <p:spPr bwMode="auto">
            <a:xfrm>
              <a:off x="3884248" y="6399194"/>
              <a:ext cx="45061" cy="147041"/>
            </a:xfrm>
            <a:custGeom>
              <a:avLst/>
              <a:gdLst>
                <a:gd name="T0" fmla="*/ 3 w 11"/>
                <a:gd name="T1" fmla="*/ 4 h 33"/>
                <a:gd name="T2" fmla="*/ 3 w 11"/>
                <a:gd name="T3" fmla="*/ 29 h 33"/>
                <a:gd name="T4" fmla="*/ 9 w 11"/>
                <a:gd name="T5" fmla="*/ 27 h 33"/>
                <a:gd name="T6" fmla="*/ 9 w 11"/>
                <a:gd name="T7" fmla="*/ 6 h 33"/>
                <a:gd name="T8" fmla="*/ 3 w 11"/>
                <a:gd name="T9" fmla="*/ 4 h 33"/>
              </a:gdLst>
              <a:ahLst/>
              <a:cxnLst>
                <a:cxn ang="0">
                  <a:pos x="T0" y="T1"/>
                </a:cxn>
                <a:cxn ang="0">
                  <a:pos x="T2" y="T3"/>
                </a:cxn>
                <a:cxn ang="0">
                  <a:pos x="T4" y="T5"/>
                </a:cxn>
                <a:cxn ang="0">
                  <a:pos x="T6" y="T7"/>
                </a:cxn>
                <a:cxn ang="0">
                  <a:pos x="T8" y="T9"/>
                </a:cxn>
              </a:cxnLst>
              <a:rect l="0" t="0" r="r" b="b"/>
              <a:pathLst>
                <a:path w="11" h="33">
                  <a:moveTo>
                    <a:pt x="3" y="4"/>
                  </a:moveTo>
                  <a:cubicBezTo>
                    <a:pt x="0" y="12"/>
                    <a:pt x="1" y="21"/>
                    <a:pt x="3" y="29"/>
                  </a:cubicBezTo>
                  <a:cubicBezTo>
                    <a:pt x="4" y="33"/>
                    <a:pt x="10" y="31"/>
                    <a:pt x="9" y="27"/>
                  </a:cubicBezTo>
                  <a:cubicBezTo>
                    <a:pt x="8" y="20"/>
                    <a:pt x="7" y="13"/>
                    <a:pt x="9" y="6"/>
                  </a:cubicBezTo>
                  <a:cubicBezTo>
                    <a:pt x="11"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9" name="Freeform 355"/>
            <p:cNvSpPr>
              <a:spLocks/>
            </p:cNvSpPr>
            <p:nvPr/>
          </p:nvSpPr>
          <p:spPr bwMode="auto">
            <a:xfrm>
              <a:off x="4408378" y="6337532"/>
              <a:ext cx="64034" cy="222933"/>
            </a:xfrm>
            <a:custGeom>
              <a:avLst/>
              <a:gdLst>
                <a:gd name="T0" fmla="*/ 10 w 15"/>
                <a:gd name="T1" fmla="*/ 27 h 50"/>
                <a:gd name="T2" fmla="*/ 13 w 15"/>
                <a:gd name="T3" fmla="*/ 6 h 50"/>
                <a:gd name="T4" fmla="*/ 6 w 15"/>
                <a:gd name="T5" fmla="*/ 4 h 50"/>
                <a:gd name="T6" fmla="*/ 4 w 15"/>
                <a:gd name="T7" fmla="*/ 15 h 50"/>
                <a:gd name="T8" fmla="*/ 3 w 15"/>
                <a:gd name="T9" fmla="*/ 16 h 50"/>
                <a:gd name="T10" fmla="*/ 4 w 15"/>
                <a:gd name="T11" fmla="*/ 46 h 50"/>
                <a:gd name="T12" fmla="*/ 11 w 15"/>
                <a:gd name="T13" fmla="*/ 42 h 50"/>
                <a:gd name="T14" fmla="*/ 8 w 15"/>
                <a:gd name="T15" fmla="*/ 30 h 50"/>
                <a:gd name="T16" fmla="*/ 10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0" y="27"/>
                  </a:moveTo>
                  <a:cubicBezTo>
                    <a:pt x="11" y="20"/>
                    <a:pt x="11" y="13"/>
                    <a:pt x="13" y="6"/>
                  </a:cubicBezTo>
                  <a:cubicBezTo>
                    <a:pt x="15" y="1"/>
                    <a:pt x="7" y="0"/>
                    <a:pt x="6" y="4"/>
                  </a:cubicBezTo>
                  <a:cubicBezTo>
                    <a:pt x="5" y="8"/>
                    <a:pt x="4" y="11"/>
                    <a:pt x="4" y="15"/>
                  </a:cubicBezTo>
                  <a:cubicBezTo>
                    <a:pt x="4" y="15"/>
                    <a:pt x="3" y="16"/>
                    <a:pt x="3" y="16"/>
                  </a:cubicBezTo>
                  <a:cubicBezTo>
                    <a:pt x="0" y="27"/>
                    <a:pt x="0" y="36"/>
                    <a:pt x="4" y="46"/>
                  </a:cubicBezTo>
                  <a:cubicBezTo>
                    <a:pt x="6" y="50"/>
                    <a:pt x="13" y="46"/>
                    <a:pt x="11" y="42"/>
                  </a:cubicBezTo>
                  <a:cubicBezTo>
                    <a:pt x="9" y="38"/>
                    <a:pt x="8" y="34"/>
                    <a:pt x="8" y="30"/>
                  </a:cubicBezTo>
                  <a:cubicBezTo>
                    <a:pt x="9" y="30"/>
                    <a:pt x="10" y="29"/>
                    <a:pt x="10"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0" name="Freeform 356"/>
            <p:cNvSpPr>
              <a:spLocks/>
            </p:cNvSpPr>
            <p:nvPr/>
          </p:nvSpPr>
          <p:spPr bwMode="auto">
            <a:xfrm>
              <a:off x="4498500" y="6394451"/>
              <a:ext cx="33203" cy="142298"/>
            </a:xfrm>
            <a:custGeom>
              <a:avLst/>
              <a:gdLst>
                <a:gd name="T0" fmla="*/ 5 w 8"/>
                <a:gd name="T1" fmla="*/ 4 h 32"/>
                <a:gd name="T2" fmla="*/ 0 w 8"/>
                <a:gd name="T3" fmla="*/ 5 h 32"/>
                <a:gd name="T4" fmla="*/ 3 w 8"/>
                <a:gd name="T5" fmla="*/ 29 h 32"/>
                <a:gd name="T6" fmla="*/ 7 w 8"/>
                <a:gd name="T7" fmla="*/ 29 h 32"/>
                <a:gd name="T8" fmla="*/ 5 w 8"/>
                <a:gd name="T9" fmla="*/ 4 h 32"/>
              </a:gdLst>
              <a:ahLst/>
              <a:cxnLst>
                <a:cxn ang="0">
                  <a:pos x="T0" y="T1"/>
                </a:cxn>
                <a:cxn ang="0">
                  <a:pos x="T2" y="T3"/>
                </a:cxn>
                <a:cxn ang="0">
                  <a:pos x="T4" y="T5"/>
                </a:cxn>
                <a:cxn ang="0">
                  <a:pos x="T6" y="T7"/>
                </a:cxn>
                <a:cxn ang="0">
                  <a:pos x="T8" y="T9"/>
                </a:cxn>
              </a:cxnLst>
              <a:rect l="0" t="0" r="r" b="b"/>
              <a:pathLst>
                <a:path w="8" h="32">
                  <a:moveTo>
                    <a:pt x="5" y="4"/>
                  </a:moveTo>
                  <a:cubicBezTo>
                    <a:pt x="5" y="0"/>
                    <a:pt x="0" y="2"/>
                    <a:pt x="0" y="5"/>
                  </a:cubicBezTo>
                  <a:cubicBezTo>
                    <a:pt x="2" y="13"/>
                    <a:pt x="2" y="21"/>
                    <a:pt x="3" y="29"/>
                  </a:cubicBezTo>
                  <a:cubicBezTo>
                    <a:pt x="3" y="32"/>
                    <a:pt x="7" y="32"/>
                    <a:pt x="7" y="29"/>
                  </a:cubicBezTo>
                  <a:cubicBezTo>
                    <a:pt x="8" y="20"/>
                    <a:pt x="7" y="12"/>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1" name="Freeform 357"/>
            <p:cNvSpPr>
              <a:spLocks/>
            </p:cNvSpPr>
            <p:nvPr/>
          </p:nvSpPr>
          <p:spPr bwMode="auto">
            <a:xfrm>
              <a:off x="4522217" y="6373106"/>
              <a:ext cx="80635" cy="239535"/>
            </a:xfrm>
            <a:custGeom>
              <a:avLst/>
              <a:gdLst>
                <a:gd name="T0" fmla="*/ 17 w 19"/>
                <a:gd name="T1" fmla="*/ 47 h 54"/>
                <a:gd name="T2" fmla="*/ 12 w 19"/>
                <a:gd name="T3" fmla="*/ 15 h 54"/>
                <a:gd name="T4" fmla="*/ 11 w 19"/>
                <a:gd name="T5" fmla="*/ 13 h 54"/>
                <a:gd name="T6" fmla="*/ 11 w 19"/>
                <a:gd name="T7" fmla="*/ 4 h 54"/>
                <a:gd name="T8" fmla="*/ 7 w 19"/>
                <a:gd name="T9" fmla="*/ 4 h 54"/>
                <a:gd name="T10" fmla="*/ 7 w 19"/>
                <a:gd name="T11" fmla="*/ 13 h 54"/>
                <a:gd name="T12" fmla="*/ 6 w 19"/>
                <a:gd name="T13" fmla="*/ 14 h 54"/>
                <a:gd name="T14" fmla="*/ 6 w 19"/>
                <a:gd name="T15" fmla="*/ 23 h 54"/>
                <a:gd name="T16" fmla="*/ 4 w 19"/>
                <a:gd name="T17" fmla="*/ 23 h 54"/>
                <a:gd name="T18" fmla="*/ 0 w 19"/>
                <a:gd name="T19" fmla="*/ 40 h 54"/>
                <a:gd name="T20" fmla="*/ 2 w 19"/>
                <a:gd name="T21" fmla="*/ 40 h 54"/>
                <a:gd name="T22" fmla="*/ 5 w 19"/>
                <a:gd name="T23" fmla="*/ 26 h 54"/>
                <a:gd name="T24" fmla="*/ 9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3" y="25"/>
                    <a:pt x="12" y="15"/>
                  </a:cubicBezTo>
                  <a:cubicBezTo>
                    <a:pt x="12" y="14"/>
                    <a:pt x="12" y="13"/>
                    <a:pt x="11" y="13"/>
                  </a:cubicBezTo>
                  <a:cubicBezTo>
                    <a:pt x="11" y="10"/>
                    <a:pt x="11" y="8"/>
                    <a:pt x="11" y="4"/>
                  </a:cubicBezTo>
                  <a:cubicBezTo>
                    <a:pt x="11" y="0"/>
                    <a:pt x="7" y="0"/>
                    <a:pt x="7" y="4"/>
                  </a:cubicBezTo>
                  <a:cubicBezTo>
                    <a:pt x="7" y="8"/>
                    <a:pt x="7" y="10"/>
                    <a:pt x="7" y="13"/>
                  </a:cubicBezTo>
                  <a:cubicBezTo>
                    <a:pt x="7" y="13"/>
                    <a:pt x="6" y="14"/>
                    <a:pt x="6" y="14"/>
                  </a:cubicBezTo>
                  <a:cubicBezTo>
                    <a:pt x="6" y="17"/>
                    <a:pt x="6" y="20"/>
                    <a:pt x="6" y="23"/>
                  </a:cubicBezTo>
                  <a:cubicBezTo>
                    <a:pt x="5" y="22"/>
                    <a:pt x="4" y="22"/>
                    <a:pt x="4" y="23"/>
                  </a:cubicBezTo>
                  <a:cubicBezTo>
                    <a:pt x="2" y="29"/>
                    <a:pt x="2" y="34"/>
                    <a:pt x="0" y="40"/>
                  </a:cubicBezTo>
                  <a:cubicBezTo>
                    <a:pt x="0" y="41"/>
                    <a:pt x="2" y="41"/>
                    <a:pt x="2" y="40"/>
                  </a:cubicBezTo>
                  <a:cubicBezTo>
                    <a:pt x="3" y="35"/>
                    <a:pt x="4" y="30"/>
                    <a:pt x="5" y="26"/>
                  </a:cubicBezTo>
                  <a:cubicBezTo>
                    <a:pt x="5" y="34"/>
                    <a:pt x="6" y="42"/>
                    <a:pt x="9"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2" name="Freeform 358"/>
            <p:cNvSpPr>
              <a:spLocks/>
            </p:cNvSpPr>
            <p:nvPr/>
          </p:nvSpPr>
          <p:spPr bwMode="auto">
            <a:xfrm>
              <a:off x="4624197" y="6491688"/>
              <a:ext cx="28460" cy="130440"/>
            </a:xfrm>
            <a:custGeom>
              <a:avLst/>
              <a:gdLst>
                <a:gd name="T0" fmla="*/ 6 w 7"/>
                <a:gd name="T1" fmla="*/ 4 h 29"/>
                <a:gd name="T2" fmla="*/ 1 w 7"/>
                <a:gd name="T3" fmla="*/ 3 h 29"/>
                <a:gd name="T4" fmla="*/ 0 w 7"/>
                <a:gd name="T5" fmla="*/ 25 h 29"/>
                <a:gd name="T6" fmla="*/ 7 w 7"/>
                <a:gd name="T7" fmla="*/ 25 h 29"/>
                <a:gd name="T8" fmla="*/ 6 w 7"/>
                <a:gd name="T9" fmla="*/ 4 h 29"/>
              </a:gdLst>
              <a:ahLst/>
              <a:cxnLst>
                <a:cxn ang="0">
                  <a:pos x="T0" y="T1"/>
                </a:cxn>
                <a:cxn ang="0">
                  <a:pos x="T2" y="T3"/>
                </a:cxn>
                <a:cxn ang="0">
                  <a:pos x="T4" y="T5"/>
                </a:cxn>
                <a:cxn ang="0">
                  <a:pos x="T6" y="T7"/>
                </a:cxn>
                <a:cxn ang="0">
                  <a:pos x="T8" y="T9"/>
                </a:cxn>
              </a:cxnLst>
              <a:rect l="0" t="0" r="r" b="b"/>
              <a:pathLst>
                <a:path w="7" h="29">
                  <a:moveTo>
                    <a:pt x="6" y="4"/>
                  </a:moveTo>
                  <a:cubicBezTo>
                    <a:pt x="5" y="1"/>
                    <a:pt x="2" y="0"/>
                    <a:pt x="1" y="3"/>
                  </a:cubicBezTo>
                  <a:cubicBezTo>
                    <a:pt x="1" y="11"/>
                    <a:pt x="0" y="21"/>
                    <a:pt x="0" y="25"/>
                  </a:cubicBezTo>
                  <a:cubicBezTo>
                    <a:pt x="0" y="29"/>
                    <a:pt x="7" y="29"/>
                    <a:pt x="7" y="25"/>
                  </a:cubicBezTo>
                  <a:cubicBezTo>
                    <a:pt x="7" y="21"/>
                    <a:pt x="6" y="11"/>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3" name="Freeform 359"/>
            <p:cNvSpPr>
              <a:spLocks/>
            </p:cNvSpPr>
            <p:nvPr/>
          </p:nvSpPr>
          <p:spPr bwMode="auto">
            <a:xfrm>
              <a:off x="4652656" y="6394451"/>
              <a:ext cx="42689" cy="177872"/>
            </a:xfrm>
            <a:custGeom>
              <a:avLst/>
              <a:gdLst>
                <a:gd name="T0" fmla="*/ 3 w 10"/>
                <a:gd name="T1" fmla="*/ 3 h 40"/>
                <a:gd name="T2" fmla="*/ 1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1" y="14"/>
                    <a:pt x="0" y="24"/>
                    <a:pt x="1" y="35"/>
                  </a:cubicBezTo>
                  <a:cubicBezTo>
                    <a:pt x="1" y="40"/>
                    <a:pt x="9" y="40"/>
                    <a:pt x="9"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4" name="Freeform 360"/>
            <p:cNvSpPr>
              <a:spLocks/>
            </p:cNvSpPr>
            <p:nvPr/>
          </p:nvSpPr>
          <p:spPr bwMode="auto">
            <a:xfrm>
              <a:off x="4695346" y="6382593"/>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2" y="14"/>
                    <a:pt x="2" y="17"/>
                    <a:pt x="2" y="19"/>
                  </a:cubicBezTo>
                  <a:cubicBezTo>
                    <a:pt x="0" y="31"/>
                    <a:pt x="1" y="43"/>
                    <a:pt x="6"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5" name="Freeform 361"/>
            <p:cNvSpPr>
              <a:spLocks/>
            </p:cNvSpPr>
            <p:nvPr/>
          </p:nvSpPr>
          <p:spPr bwMode="auto">
            <a:xfrm>
              <a:off x="4612339" y="6347018"/>
              <a:ext cx="33203" cy="158899"/>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6" name="Freeform 362"/>
            <p:cNvSpPr>
              <a:spLocks/>
            </p:cNvSpPr>
            <p:nvPr/>
          </p:nvSpPr>
          <p:spPr bwMode="auto">
            <a:xfrm>
              <a:off x="4754637" y="6382593"/>
              <a:ext cx="66406" cy="177872"/>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39"/>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7" name="Freeform 363"/>
            <p:cNvSpPr>
              <a:spLocks/>
            </p:cNvSpPr>
            <p:nvPr/>
          </p:nvSpPr>
          <p:spPr bwMode="auto">
            <a:xfrm>
              <a:off x="4854245" y="6453742"/>
              <a:ext cx="35574" cy="142298"/>
            </a:xfrm>
            <a:custGeom>
              <a:avLst/>
              <a:gdLst>
                <a:gd name="T0" fmla="*/ 0 w 8"/>
                <a:gd name="T1" fmla="*/ 5 h 32"/>
                <a:gd name="T2" fmla="*/ 1 w 8"/>
                <a:gd name="T3" fmla="*/ 28 h 32"/>
                <a:gd name="T4" fmla="*/ 6 w 8"/>
                <a:gd name="T5" fmla="*/ 28 h 32"/>
                <a:gd name="T6" fmla="*/ 7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6" y="28"/>
                  </a:cubicBezTo>
                  <a:cubicBezTo>
                    <a:pt x="7" y="20"/>
                    <a:pt x="7" y="13"/>
                    <a:pt x="7"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8" name="Freeform 364"/>
            <p:cNvSpPr>
              <a:spLocks/>
            </p:cNvSpPr>
            <p:nvPr/>
          </p:nvSpPr>
          <p:spPr bwMode="auto">
            <a:xfrm>
              <a:off x="4998915" y="6332788"/>
              <a:ext cx="54548" cy="234792"/>
            </a:xfrm>
            <a:custGeom>
              <a:avLst/>
              <a:gdLst>
                <a:gd name="T0" fmla="*/ 10 w 13"/>
                <a:gd name="T1" fmla="*/ 1 h 53"/>
                <a:gd name="T2" fmla="*/ 4 w 13"/>
                <a:gd name="T3" fmla="*/ 21 h 53"/>
                <a:gd name="T4" fmla="*/ 0 w 13"/>
                <a:gd name="T5" fmla="*/ 24 h 53"/>
                <a:gd name="T6" fmla="*/ 3 w 13"/>
                <a:gd name="T7" fmla="*/ 44 h 53"/>
                <a:gd name="T8" fmla="*/ 4 w 13"/>
                <a:gd name="T9" fmla="*/ 45 h 53"/>
                <a:gd name="T10" fmla="*/ 5 w 13"/>
                <a:gd name="T11" fmla="*/ 46 h 53"/>
                <a:gd name="T12" fmla="*/ 7 w 13"/>
                <a:gd name="T13" fmla="*/ 50 h 53"/>
                <a:gd name="T14" fmla="*/ 12 w 13"/>
                <a:gd name="T15" fmla="*/ 48 h 53"/>
                <a:gd name="T16" fmla="*/ 8 w 13"/>
                <a:gd name="T17" fmla="*/ 32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0"/>
                    <a:pt x="0" y="21"/>
                    <a:pt x="0" y="24"/>
                  </a:cubicBezTo>
                  <a:cubicBezTo>
                    <a:pt x="0" y="31"/>
                    <a:pt x="1" y="38"/>
                    <a:pt x="3"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2"/>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9" name="Freeform 365"/>
            <p:cNvSpPr>
              <a:spLocks/>
            </p:cNvSpPr>
            <p:nvPr/>
          </p:nvSpPr>
          <p:spPr bwMode="auto">
            <a:xfrm>
              <a:off x="5065320" y="6328045"/>
              <a:ext cx="71149" cy="208704"/>
            </a:xfrm>
            <a:custGeom>
              <a:avLst/>
              <a:gdLst>
                <a:gd name="T0" fmla="*/ 12 w 17"/>
                <a:gd name="T1" fmla="*/ 2 h 47"/>
                <a:gd name="T2" fmla="*/ 1 w 17"/>
                <a:gd name="T3" fmla="*/ 44 h 47"/>
                <a:gd name="T4" fmla="*/ 6 w 17"/>
                <a:gd name="T5" fmla="*/ 44 h 47"/>
                <a:gd name="T6" fmla="*/ 15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6" y="47"/>
                    <a:pt x="6" y="44"/>
                  </a:cubicBezTo>
                  <a:cubicBezTo>
                    <a:pt x="7" y="30"/>
                    <a:pt x="8" y="16"/>
                    <a:pt x="15" y="4"/>
                  </a:cubicBezTo>
                  <a:cubicBezTo>
                    <a:pt x="17"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0" name="Freeform 366"/>
            <p:cNvSpPr>
              <a:spLocks/>
            </p:cNvSpPr>
            <p:nvPr/>
          </p:nvSpPr>
          <p:spPr bwMode="auto">
            <a:xfrm>
              <a:off x="5148327" y="6363620"/>
              <a:ext cx="30831" cy="201589"/>
            </a:xfrm>
            <a:custGeom>
              <a:avLst/>
              <a:gdLst>
                <a:gd name="T0" fmla="*/ 6 w 7"/>
                <a:gd name="T1" fmla="*/ 3 h 45"/>
                <a:gd name="T2" fmla="*/ 2 w 7"/>
                <a:gd name="T3" fmla="*/ 3 h 45"/>
                <a:gd name="T4" fmla="*/ 1 w 7"/>
                <a:gd name="T5" fmla="*/ 15 h 45"/>
                <a:gd name="T6" fmla="*/ 0 w 7"/>
                <a:gd name="T7" fmla="*/ 17 h 45"/>
                <a:gd name="T8" fmla="*/ 0 w 7"/>
                <a:gd name="T9" fmla="*/ 34 h 45"/>
                <a:gd name="T10" fmla="*/ 1 w 7"/>
                <a:gd name="T11" fmla="*/ 36 h 45"/>
                <a:gd name="T12" fmla="*/ 2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1" y="15"/>
                  </a:cubicBezTo>
                  <a:cubicBezTo>
                    <a:pt x="0" y="15"/>
                    <a:pt x="0" y="16"/>
                    <a:pt x="0" y="17"/>
                  </a:cubicBezTo>
                  <a:cubicBezTo>
                    <a:pt x="0" y="23"/>
                    <a:pt x="0" y="28"/>
                    <a:pt x="0" y="34"/>
                  </a:cubicBezTo>
                  <a:cubicBezTo>
                    <a:pt x="0" y="35"/>
                    <a:pt x="0" y="35"/>
                    <a:pt x="1" y="36"/>
                  </a:cubicBezTo>
                  <a:cubicBezTo>
                    <a:pt x="1" y="38"/>
                    <a:pt x="1" y="40"/>
                    <a:pt x="2" y="42"/>
                  </a:cubicBezTo>
                  <a:cubicBezTo>
                    <a:pt x="2" y="45"/>
                    <a:pt x="6" y="45"/>
                    <a:pt x="6" y="42"/>
                  </a:cubicBezTo>
                  <a:cubicBezTo>
                    <a:pt x="7" y="29"/>
                    <a:pt x="6"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1" name="Freeform 367"/>
            <p:cNvSpPr>
              <a:spLocks/>
            </p:cNvSpPr>
            <p:nvPr/>
          </p:nvSpPr>
          <p:spPr bwMode="auto">
            <a:xfrm>
              <a:off x="5238449" y="6313815"/>
              <a:ext cx="78264" cy="213447"/>
            </a:xfrm>
            <a:custGeom>
              <a:avLst/>
              <a:gdLst>
                <a:gd name="T0" fmla="*/ 18 w 19"/>
                <a:gd name="T1" fmla="*/ 44 h 48"/>
                <a:gd name="T2" fmla="*/ 17 w 19"/>
                <a:gd name="T3" fmla="*/ 17 h 48"/>
                <a:gd name="T4" fmla="*/ 10 w 19"/>
                <a:gd name="T5" fmla="*/ 15 h 48"/>
                <a:gd name="T6" fmla="*/ 10 w 19"/>
                <a:gd name="T7" fmla="*/ 15 h 48"/>
                <a:gd name="T8" fmla="*/ 9 w 19"/>
                <a:gd name="T9" fmla="*/ 16 h 48"/>
                <a:gd name="T10" fmla="*/ 10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7" y="13"/>
                    <a:pt x="11" y="11"/>
                    <a:pt x="10" y="15"/>
                  </a:cubicBezTo>
                  <a:cubicBezTo>
                    <a:pt x="10" y="15"/>
                    <a:pt x="10" y="15"/>
                    <a:pt x="10" y="15"/>
                  </a:cubicBezTo>
                  <a:cubicBezTo>
                    <a:pt x="9" y="16"/>
                    <a:pt x="9" y="16"/>
                    <a:pt x="9" y="16"/>
                  </a:cubicBezTo>
                  <a:cubicBezTo>
                    <a:pt x="10" y="12"/>
                    <a:pt x="10" y="8"/>
                    <a:pt x="10" y="4"/>
                  </a:cubicBezTo>
                  <a:cubicBezTo>
                    <a:pt x="11" y="1"/>
                    <a:pt x="5" y="0"/>
                    <a:pt x="5" y="3"/>
                  </a:cubicBezTo>
                  <a:cubicBezTo>
                    <a:pt x="3" y="12"/>
                    <a:pt x="2" y="21"/>
                    <a:pt x="2" y="29"/>
                  </a:cubicBezTo>
                  <a:cubicBezTo>
                    <a:pt x="1" y="29"/>
                    <a:pt x="0" y="29"/>
                    <a:pt x="0" y="30"/>
                  </a:cubicBezTo>
                  <a:cubicBezTo>
                    <a:pt x="0" y="34"/>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2" name="Freeform 368"/>
            <p:cNvSpPr>
              <a:spLocks/>
            </p:cNvSpPr>
            <p:nvPr/>
          </p:nvSpPr>
          <p:spPr bwMode="auto">
            <a:xfrm>
              <a:off x="5392605" y="6382593"/>
              <a:ext cx="26088" cy="144670"/>
            </a:xfrm>
            <a:custGeom>
              <a:avLst/>
              <a:gdLst>
                <a:gd name="T0" fmla="*/ 5 w 6"/>
                <a:gd name="T1" fmla="*/ 3 h 33"/>
                <a:gd name="T2" fmla="*/ 1 w 6"/>
                <a:gd name="T3" fmla="*/ 3 h 33"/>
                <a:gd name="T4" fmla="*/ 1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1" y="3"/>
                  </a:cubicBezTo>
                  <a:cubicBezTo>
                    <a:pt x="0" y="12"/>
                    <a:pt x="0" y="21"/>
                    <a:pt x="1"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3" name="Freeform 369"/>
            <p:cNvSpPr>
              <a:spLocks/>
            </p:cNvSpPr>
            <p:nvPr/>
          </p:nvSpPr>
          <p:spPr bwMode="auto">
            <a:xfrm>
              <a:off x="5456640" y="6363620"/>
              <a:ext cx="61662" cy="182616"/>
            </a:xfrm>
            <a:custGeom>
              <a:avLst/>
              <a:gdLst>
                <a:gd name="T0" fmla="*/ 8 w 15"/>
                <a:gd name="T1" fmla="*/ 7 h 41"/>
                <a:gd name="T2" fmla="*/ 7 w 15"/>
                <a:gd name="T3" fmla="*/ 4 h 41"/>
                <a:gd name="T4" fmla="*/ 1 w 15"/>
                <a:gd name="T5" fmla="*/ 6 h 41"/>
                <a:gd name="T6" fmla="*/ 3 w 15"/>
                <a:gd name="T7" fmla="*/ 30 h 41"/>
                <a:gd name="T8" fmla="*/ 5 w 15"/>
                <a:gd name="T9" fmla="*/ 32 h 41"/>
                <a:gd name="T10" fmla="*/ 6 w 15"/>
                <a:gd name="T11" fmla="*/ 38 h 41"/>
                <a:gd name="T12" fmla="*/ 11 w 15"/>
                <a:gd name="T13" fmla="*/ 38 h 41"/>
                <a:gd name="T14" fmla="*/ 14 w 15"/>
                <a:gd name="T15" fmla="*/ 10 h 41"/>
                <a:gd name="T16" fmla="*/ 8 w 15"/>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8" y="7"/>
                  </a:moveTo>
                  <a:cubicBezTo>
                    <a:pt x="8" y="6"/>
                    <a:pt x="8" y="5"/>
                    <a:pt x="7" y="4"/>
                  </a:cubicBezTo>
                  <a:cubicBezTo>
                    <a:pt x="6" y="0"/>
                    <a:pt x="0" y="2"/>
                    <a:pt x="1" y="6"/>
                  </a:cubicBezTo>
                  <a:cubicBezTo>
                    <a:pt x="3" y="14"/>
                    <a:pt x="3" y="22"/>
                    <a:pt x="3" y="30"/>
                  </a:cubicBezTo>
                  <a:cubicBezTo>
                    <a:pt x="3" y="31"/>
                    <a:pt x="4" y="32"/>
                    <a:pt x="5" y="32"/>
                  </a:cubicBezTo>
                  <a:cubicBezTo>
                    <a:pt x="5" y="34"/>
                    <a:pt x="6" y="36"/>
                    <a:pt x="6" y="38"/>
                  </a:cubicBezTo>
                  <a:cubicBezTo>
                    <a:pt x="6" y="41"/>
                    <a:pt x="11" y="41"/>
                    <a:pt x="11" y="38"/>
                  </a:cubicBezTo>
                  <a:cubicBezTo>
                    <a:pt x="12" y="29"/>
                    <a:pt x="12" y="19"/>
                    <a:pt x="14" y="10"/>
                  </a:cubicBezTo>
                  <a:cubicBezTo>
                    <a:pt x="15" y="6"/>
                    <a:pt x="10" y="4"/>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4" name="Freeform 370"/>
            <p:cNvSpPr>
              <a:spLocks/>
            </p:cNvSpPr>
            <p:nvPr/>
          </p:nvSpPr>
          <p:spPr bwMode="auto">
            <a:xfrm>
              <a:off x="5532532" y="6363620"/>
              <a:ext cx="61662" cy="23242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4" y="10"/>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5" name="Freeform 371"/>
            <p:cNvSpPr>
              <a:spLocks/>
            </p:cNvSpPr>
            <p:nvPr/>
          </p:nvSpPr>
          <p:spPr bwMode="auto">
            <a:xfrm>
              <a:off x="5338058" y="6382593"/>
              <a:ext cx="52176" cy="203960"/>
            </a:xfrm>
            <a:custGeom>
              <a:avLst/>
              <a:gdLst>
                <a:gd name="T0" fmla="*/ 9 w 12"/>
                <a:gd name="T1" fmla="*/ 7 h 46"/>
                <a:gd name="T2" fmla="*/ 8 w 12"/>
                <a:gd name="T3" fmla="*/ 3 h 46"/>
                <a:gd name="T4" fmla="*/ 4 w 12"/>
                <a:gd name="T5" fmla="*/ 4 h 46"/>
                <a:gd name="T6" fmla="*/ 5 w 12"/>
                <a:gd name="T7" fmla="*/ 8 h 46"/>
                <a:gd name="T8" fmla="*/ 4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9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9" y="7"/>
                  </a:moveTo>
                  <a:cubicBezTo>
                    <a:pt x="8" y="6"/>
                    <a:pt x="8" y="4"/>
                    <a:pt x="8" y="3"/>
                  </a:cubicBezTo>
                  <a:cubicBezTo>
                    <a:pt x="7" y="0"/>
                    <a:pt x="3" y="1"/>
                    <a:pt x="4" y="4"/>
                  </a:cubicBezTo>
                  <a:cubicBezTo>
                    <a:pt x="4" y="5"/>
                    <a:pt x="5" y="6"/>
                    <a:pt x="5" y="8"/>
                  </a:cubicBezTo>
                  <a:cubicBezTo>
                    <a:pt x="4" y="8"/>
                    <a:pt x="4" y="9"/>
                    <a:pt x="4" y="10"/>
                  </a:cubicBezTo>
                  <a:cubicBezTo>
                    <a:pt x="1" y="21"/>
                    <a:pt x="0" y="32"/>
                    <a:pt x="4" y="43"/>
                  </a:cubicBezTo>
                  <a:cubicBezTo>
                    <a:pt x="6" y="46"/>
                    <a:pt x="11" y="46"/>
                    <a:pt x="11" y="42"/>
                  </a:cubicBezTo>
                  <a:cubicBezTo>
                    <a:pt x="11" y="37"/>
                    <a:pt x="11" y="33"/>
                    <a:pt x="11" y="29"/>
                  </a:cubicBezTo>
                  <a:cubicBezTo>
                    <a:pt x="11" y="28"/>
                    <a:pt x="11" y="28"/>
                    <a:pt x="11" y="28"/>
                  </a:cubicBezTo>
                  <a:cubicBezTo>
                    <a:pt x="11" y="25"/>
                    <a:pt x="11" y="23"/>
                    <a:pt x="11" y="21"/>
                  </a:cubicBezTo>
                  <a:cubicBezTo>
                    <a:pt x="11" y="18"/>
                    <a:pt x="12" y="15"/>
                    <a:pt x="12" y="12"/>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6" name="Freeform 372"/>
            <p:cNvSpPr>
              <a:spLocks/>
            </p:cNvSpPr>
            <p:nvPr/>
          </p:nvSpPr>
          <p:spPr bwMode="auto">
            <a:xfrm>
              <a:off x="4944367" y="6389708"/>
              <a:ext cx="49804" cy="125697"/>
            </a:xfrm>
            <a:custGeom>
              <a:avLst/>
              <a:gdLst>
                <a:gd name="T0" fmla="*/ 11 w 12"/>
                <a:gd name="T1" fmla="*/ 25 h 28"/>
                <a:gd name="T2" fmla="*/ 4 w 12"/>
                <a:gd name="T3" fmla="*/ 3 h 28"/>
                <a:gd name="T4" fmla="*/ 0 w 12"/>
                <a:gd name="T5" fmla="*/ 4 h 28"/>
                <a:gd name="T6" fmla="*/ 9 w 12"/>
                <a:gd name="T7" fmla="*/ 26 h 28"/>
                <a:gd name="T8" fmla="*/ 11 w 12"/>
                <a:gd name="T9" fmla="*/ 25 h 28"/>
              </a:gdLst>
              <a:ahLst/>
              <a:cxnLst>
                <a:cxn ang="0">
                  <a:pos x="T0" y="T1"/>
                </a:cxn>
                <a:cxn ang="0">
                  <a:pos x="T2" y="T3"/>
                </a:cxn>
                <a:cxn ang="0">
                  <a:pos x="T4" y="T5"/>
                </a:cxn>
                <a:cxn ang="0">
                  <a:pos x="T6" y="T7"/>
                </a:cxn>
                <a:cxn ang="0">
                  <a:pos x="T8" y="T9"/>
                </a:cxn>
              </a:cxnLst>
              <a:rect l="0" t="0" r="r" b="b"/>
              <a:pathLst>
                <a:path w="12" h="28">
                  <a:moveTo>
                    <a:pt x="11" y="25"/>
                  </a:moveTo>
                  <a:cubicBezTo>
                    <a:pt x="8" y="18"/>
                    <a:pt x="6" y="10"/>
                    <a:pt x="4" y="3"/>
                  </a:cubicBezTo>
                  <a:cubicBezTo>
                    <a:pt x="3" y="0"/>
                    <a:pt x="0" y="1"/>
                    <a:pt x="0" y="4"/>
                  </a:cubicBezTo>
                  <a:cubicBezTo>
                    <a:pt x="2" y="12"/>
                    <a:pt x="5" y="19"/>
                    <a:pt x="9" y="26"/>
                  </a:cubicBezTo>
                  <a:cubicBezTo>
                    <a:pt x="10" y="28"/>
                    <a:pt x="12" y="27"/>
                    <a:pt x="11"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7" name="Freeform 373"/>
            <p:cNvSpPr>
              <a:spLocks/>
            </p:cNvSpPr>
            <p:nvPr/>
          </p:nvSpPr>
          <p:spPr bwMode="auto">
            <a:xfrm>
              <a:off x="4837644"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3" y="4"/>
                    <a:pt x="8" y="0"/>
                    <a:pt x="6" y="4"/>
                  </a:cubicBezTo>
                  <a:cubicBezTo>
                    <a:pt x="0" y="17"/>
                    <a:pt x="2"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8" name="Freeform 374"/>
            <p:cNvSpPr>
              <a:spLocks/>
            </p:cNvSpPr>
            <p:nvPr/>
          </p:nvSpPr>
          <p:spPr bwMode="auto">
            <a:xfrm>
              <a:off x="5108010" y="6399194"/>
              <a:ext cx="40318" cy="147041"/>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9"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9" name="Freeform 375"/>
            <p:cNvSpPr>
              <a:spLocks/>
            </p:cNvSpPr>
            <p:nvPr/>
          </p:nvSpPr>
          <p:spPr bwMode="auto">
            <a:xfrm>
              <a:off x="5629769" y="6337532"/>
              <a:ext cx="61662" cy="222933"/>
            </a:xfrm>
            <a:custGeom>
              <a:avLst/>
              <a:gdLst>
                <a:gd name="T0" fmla="*/ 11 w 15"/>
                <a:gd name="T1" fmla="*/ 27 h 50"/>
                <a:gd name="T2" fmla="*/ 14 w 15"/>
                <a:gd name="T3" fmla="*/ 6 h 50"/>
                <a:gd name="T4" fmla="*/ 7 w 15"/>
                <a:gd name="T5" fmla="*/ 4 h 50"/>
                <a:gd name="T6" fmla="*/ 5 w 15"/>
                <a:gd name="T7" fmla="*/ 15 h 50"/>
                <a:gd name="T8" fmla="*/ 4 w 15"/>
                <a:gd name="T9" fmla="*/ 16 h 50"/>
                <a:gd name="T10" fmla="*/ 5 w 15"/>
                <a:gd name="T11" fmla="*/ 46 h 50"/>
                <a:gd name="T12" fmla="*/ 11 w 15"/>
                <a:gd name="T13" fmla="*/ 42 h 50"/>
                <a:gd name="T14" fmla="*/ 9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2" y="20"/>
                    <a:pt x="12" y="13"/>
                    <a:pt x="14" y="6"/>
                  </a:cubicBezTo>
                  <a:cubicBezTo>
                    <a:pt x="15" y="1"/>
                    <a:pt x="8" y="0"/>
                    <a:pt x="7" y="4"/>
                  </a:cubicBezTo>
                  <a:cubicBezTo>
                    <a:pt x="6" y="8"/>
                    <a:pt x="5" y="11"/>
                    <a:pt x="5" y="15"/>
                  </a:cubicBezTo>
                  <a:cubicBezTo>
                    <a:pt x="4" y="15"/>
                    <a:pt x="4" y="16"/>
                    <a:pt x="4" y="16"/>
                  </a:cubicBezTo>
                  <a:cubicBezTo>
                    <a:pt x="1" y="27"/>
                    <a:pt x="0" y="36"/>
                    <a:pt x="5" y="46"/>
                  </a:cubicBezTo>
                  <a:cubicBezTo>
                    <a:pt x="7" y="50"/>
                    <a:pt x="13" y="46"/>
                    <a:pt x="11" y="42"/>
                  </a:cubicBezTo>
                  <a:cubicBezTo>
                    <a:pt x="10" y="38"/>
                    <a:pt x="9" y="34"/>
                    <a:pt x="9"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0" name="Freeform 376"/>
            <p:cNvSpPr>
              <a:spLocks/>
            </p:cNvSpPr>
            <p:nvPr/>
          </p:nvSpPr>
          <p:spPr bwMode="auto">
            <a:xfrm>
              <a:off x="5717519" y="6394451"/>
              <a:ext cx="33203" cy="14229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1" name="Freeform 377"/>
            <p:cNvSpPr>
              <a:spLocks/>
            </p:cNvSpPr>
            <p:nvPr/>
          </p:nvSpPr>
          <p:spPr bwMode="auto">
            <a:xfrm>
              <a:off x="5741235" y="6373106"/>
              <a:ext cx="80635" cy="239535"/>
            </a:xfrm>
            <a:custGeom>
              <a:avLst/>
              <a:gdLst>
                <a:gd name="T0" fmla="*/ 18 w 19"/>
                <a:gd name="T1" fmla="*/ 47 h 54"/>
                <a:gd name="T2" fmla="*/ 12 w 19"/>
                <a:gd name="T3" fmla="*/ 15 h 54"/>
                <a:gd name="T4" fmla="*/ 12 w 19"/>
                <a:gd name="T5" fmla="*/ 13 h 54"/>
                <a:gd name="T6" fmla="*/ 12 w 19"/>
                <a:gd name="T7" fmla="*/ 4 h 54"/>
                <a:gd name="T8" fmla="*/ 8 w 19"/>
                <a:gd name="T9" fmla="*/ 4 h 54"/>
                <a:gd name="T10" fmla="*/ 8 w 19"/>
                <a:gd name="T11" fmla="*/ 13 h 54"/>
                <a:gd name="T12" fmla="*/ 7 w 19"/>
                <a:gd name="T13" fmla="*/ 14 h 54"/>
                <a:gd name="T14" fmla="*/ 6 w 19"/>
                <a:gd name="T15" fmla="*/ 23 h 54"/>
                <a:gd name="T16" fmla="*/ 5 w 19"/>
                <a:gd name="T17" fmla="*/ 23 h 54"/>
                <a:gd name="T18" fmla="*/ 1 w 19"/>
                <a:gd name="T19" fmla="*/ 40 h 54"/>
                <a:gd name="T20" fmla="*/ 3 w 19"/>
                <a:gd name="T21" fmla="*/ 40 h 54"/>
                <a:gd name="T22" fmla="*/ 6 w 19"/>
                <a:gd name="T23" fmla="*/ 26 h 54"/>
                <a:gd name="T24" fmla="*/ 10 w 19"/>
                <a:gd name="T25" fmla="*/ 49 h 54"/>
                <a:gd name="T26" fmla="*/ 18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8" y="47"/>
                  </a:moveTo>
                  <a:cubicBezTo>
                    <a:pt x="14" y="36"/>
                    <a:pt x="14" y="25"/>
                    <a:pt x="12" y="15"/>
                  </a:cubicBezTo>
                  <a:cubicBezTo>
                    <a:pt x="12" y="14"/>
                    <a:pt x="12" y="13"/>
                    <a:pt x="12" y="13"/>
                  </a:cubicBezTo>
                  <a:cubicBezTo>
                    <a:pt x="12" y="10"/>
                    <a:pt x="12" y="8"/>
                    <a:pt x="12" y="4"/>
                  </a:cubicBezTo>
                  <a:cubicBezTo>
                    <a:pt x="12" y="0"/>
                    <a:pt x="8" y="0"/>
                    <a:pt x="8" y="4"/>
                  </a:cubicBezTo>
                  <a:cubicBezTo>
                    <a:pt x="8" y="8"/>
                    <a:pt x="8" y="10"/>
                    <a:pt x="8" y="13"/>
                  </a:cubicBezTo>
                  <a:cubicBezTo>
                    <a:pt x="7" y="13"/>
                    <a:pt x="7" y="14"/>
                    <a:pt x="7" y="14"/>
                  </a:cubicBezTo>
                  <a:cubicBezTo>
                    <a:pt x="7" y="17"/>
                    <a:pt x="6" y="20"/>
                    <a:pt x="6" y="23"/>
                  </a:cubicBezTo>
                  <a:cubicBezTo>
                    <a:pt x="6" y="22"/>
                    <a:pt x="5" y="22"/>
                    <a:pt x="5" y="23"/>
                  </a:cubicBezTo>
                  <a:cubicBezTo>
                    <a:pt x="3" y="29"/>
                    <a:pt x="2" y="34"/>
                    <a:pt x="1" y="40"/>
                  </a:cubicBezTo>
                  <a:cubicBezTo>
                    <a:pt x="0" y="41"/>
                    <a:pt x="2" y="41"/>
                    <a:pt x="3" y="40"/>
                  </a:cubicBezTo>
                  <a:cubicBezTo>
                    <a:pt x="4" y="35"/>
                    <a:pt x="5" y="30"/>
                    <a:pt x="6" y="26"/>
                  </a:cubicBezTo>
                  <a:cubicBezTo>
                    <a:pt x="6" y="34"/>
                    <a:pt x="7" y="42"/>
                    <a:pt x="10" y="49"/>
                  </a:cubicBezTo>
                  <a:cubicBezTo>
                    <a:pt x="12" y="54"/>
                    <a:pt x="19"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2" name="Freeform 378"/>
            <p:cNvSpPr>
              <a:spLocks/>
            </p:cNvSpPr>
            <p:nvPr/>
          </p:nvSpPr>
          <p:spPr bwMode="auto">
            <a:xfrm>
              <a:off x="5847959" y="6491688"/>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3" name="Freeform 379"/>
            <p:cNvSpPr>
              <a:spLocks/>
            </p:cNvSpPr>
            <p:nvPr/>
          </p:nvSpPr>
          <p:spPr bwMode="auto">
            <a:xfrm>
              <a:off x="5876418" y="6394451"/>
              <a:ext cx="42689" cy="177872"/>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4" name="Freeform 380"/>
            <p:cNvSpPr>
              <a:spLocks/>
            </p:cNvSpPr>
            <p:nvPr/>
          </p:nvSpPr>
          <p:spPr bwMode="auto">
            <a:xfrm>
              <a:off x="5919108" y="6382593"/>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4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1" y="14"/>
                    <a:pt x="2" y="17"/>
                    <a:pt x="2" y="19"/>
                  </a:cubicBezTo>
                  <a:cubicBezTo>
                    <a:pt x="0" y="31"/>
                    <a:pt x="1" y="43"/>
                    <a:pt x="6" y="54"/>
                  </a:cubicBezTo>
                  <a:cubicBezTo>
                    <a:pt x="7" y="56"/>
                    <a:pt x="12" y="55"/>
                    <a:pt x="12" y="52"/>
                  </a:cubicBezTo>
                  <a:cubicBezTo>
                    <a:pt x="11" y="38"/>
                    <a:pt x="9" y="23"/>
                    <a:pt x="14" y="9"/>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5" name="Freeform 381"/>
            <p:cNvSpPr>
              <a:spLocks/>
            </p:cNvSpPr>
            <p:nvPr/>
          </p:nvSpPr>
          <p:spPr bwMode="auto">
            <a:xfrm>
              <a:off x="5833729" y="6347018"/>
              <a:ext cx="35574" cy="158899"/>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6" name="Freeform 382"/>
            <p:cNvSpPr>
              <a:spLocks/>
            </p:cNvSpPr>
            <p:nvPr/>
          </p:nvSpPr>
          <p:spPr bwMode="auto">
            <a:xfrm>
              <a:off x="5978399" y="6382593"/>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7" name="Freeform 383"/>
            <p:cNvSpPr>
              <a:spLocks/>
            </p:cNvSpPr>
            <p:nvPr/>
          </p:nvSpPr>
          <p:spPr bwMode="auto">
            <a:xfrm>
              <a:off x="6073264" y="6453742"/>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8" name="Freeform 384"/>
            <p:cNvSpPr>
              <a:spLocks/>
            </p:cNvSpPr>
            <p:nvPr/>
          </p:nvSpPr>
          <p:spPr bwMode="auto">
            <a:xfrm>
              <a:off x="6217933" y="6332788"/>
              <a:ext cx="59291"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1"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2"/>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9" name="Freeform 385"/>
            <p:cNvSpPr>
              <a:spLocks/>
            </p:cNvSpPr>
            <p:nvPr/>
          </p:nvSpPr>
          <p:spPr bwMode="auto">
            <a:xfrm>
              <a:off x="6289082"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0" name="Freeform 386"/>
            <p:cNvSpPr>
              <a:spLocks/>
            </p:cNvSpPr>
            <p:nvPr/>
          </p:nvSpPr>
          <p:spPr bwMode="auto">
            <a:xfrm>
              <a:off x="6369718" y="6363620"/>
              <a:ext cx="33203" cy="201589"/>
            </a:xfrm>
            <a:custGeom>
              <a:avLst/>
              <a:gdLst>
                <a:gd name="T0" fmla="*/ 7 w 8"/>
                <a:gd name="T1" fmla="*/ 3 h 45"/>
                <a:gd name="T2" fmla="*/ 3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7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7" y="3"/>
                  </a:moveTo>
                  <a:cubicBezTo>
                    <a:pt x="6" y="0"/>
                    <a:pt x="3" y="0"/>
                    <a:pt x="3"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7" y="45"/>
                    <a:pt x="7" y="42"/>
                  </a:cubicBezTo>
                  <a:cubicBezTo>
                    <a:pt x="8" y="29"/>
                    <a:pt x="7" y="16"/>
                    <a:pt x="7"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1" name="Freeform 387"/>
            <p:cNvSpPr>
              <a:spLocks/>
            </p:cNvSpPr>
            <p:nvPr/>
          </p:nvSpPr>
          <p:spPr bwMode="auto">
            <a:xfrm>
              <a:off x="6462211" y="6313815"/>
              <a:ext cx="78264" cy="213447"/>
            </a:xfrm>
            <a:custGeom>
              <a:avLst/>
              <a:gdLst>
                <a:gd name="T0" fmla="*/ 18 w 19"/>
                <a:gd name="T1" fmla="*/ 44 h 48"/>
                <a:gd name="T2" fmla="*/ 15 w 19"/>
                <a:gd name="T3" fmla="*/ 17 h 48"/>
                <a:gd name="T4" fmla="*/ 7 w 19"/>
                <a:gd name="T5" fmla="*/ 15 h 48"/>
                <a:gd name="T6" fmla="*/ 7 w 19"/>
                <a:gd name="T7" fmla="*/ 15 h 48"/>
                <a:gd name="T8" fmla="*/ 8 w 19"/>
                <a:gd name="T9" fmla="*/ 16 h 48"/>
                <a:gd name="T10" fmla="*/ 9 w 19"/>
                <a:gd name="T11" fmla="*/ 4 h 48"/>
                <a:gd name="T12" fmla="*/ 4 w 19"/>
                <a:gd name="T13" fmla="*/ 3 h 48"/>
                <a:gd name="T14" fmla="*/ 1 w 19"/>
                <a:gd name="T15" fmla="*/ 29 h 48"/>
                <a:gd name="T16" fmla="*/ 0 w 19"/>
                <a:gd name="T17" fmla="*/ 30 h 48"/>
                <a:gd name="T18" fmla="*/ 0 w 19"/>
                <a:gd name="T19" fmla="*/ 43 h 48"/>
                <a:gd name="T20" fmla="*/ 2 w 19"/>
                <a:gd name="T21" fmla="*/ 43 h 48"/>
                <a:gd name="T22" fmla="*/ 8 w 19"/>
                <a:gd name="T23" fmla="*/ 43 h 48"/>
                <a:gd name="T24" fmla="*/ 8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3" y="26"/>
                    <a:pt x="15" y="17"/>
                  </a:cubicBezTo>
                  <a:cubicBezTo>
                    <a:pt x="16" y="13"/>
                    <a:pt x="7" y="11"/>
                    <a:pt x="7" y="15"/>
                  </a:cubicBezTo>
                  <a:cubicBezTo>
                    <a:pt x="7" y="15"/>
                    <a:pt x="7" y="15"/>
                    <a:pt x="7" y="15"/>
                  </a:cubicBezTo>
                  <a:cubicBezTo>
                    <a:pt x="8" y="16"/>
                    <a:pt x="8" y="16"/>
                    <a:pt x="8" y="16"/>
                  </a:cubicBezTo>
                  <a:cubicBezTo>
                    <a:pt x="8" y="12"/>
                    <a:pt x="9" y="8"/>
                    <a:pt x="9" y="4"/>
                  </a:cubicBezTo>
                  <a:cubicBezTo>
                    <a:pt x="10" y="1"/>
                    <a:pt x="4" y="0"/>
                    <a:pt x="4" y="3"/>
                  </a:cubicBezTo>
                  <a:cubicBezTo>
                    <a:pt x="2" y="12"/>
                    <a:pt x="1" y="21"/>
                    <a:pt x="1" y="29"/>
                  </a:cubicBezTo>
                  <a:cubicBezTo>
                    <a:pt x="1" y="29"/>
                    <a:pt x="0" y="29"/>
                    <a:pt x="0" y="30"/>
                  </a:cubicBezTo>
                  <a:cubicBezTo>
                    <a:pt x="0" y="34"/>
                    <a:pt x="0" y="39"/>
                    <a:pt x="0" y="43"/>
                  </a:cubicBezTo>
                  <a:cubicBezTo>
                    <a:pt x="0" y="44"/>
                    <a:pt x="1" y="44"/>
                    <a:pt x="2" y="43"/>
                  </a:cubicBezTo>
                  <a:cubicBezTo>
                    <a:pt x="2" y="47"/>
                    <a:pt x="8" y="47"/>
                    <a:pt x="8" y="43"/>
                  </a:cubicBezTo>
                  <a:cubicBezTo>
                    <a:pt x="8" y="42"/>
                    <a:pt x="8" y="42"/>
                    <a:pt x="8" y="42"/>
                  </a:cubicBezTo>
                  <a:cubicBezTo>
                    <a:pt x="8"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2" name="Freeform 388"/>
            <p:cNvSpPr>
              <a:spLocks/>
            </p:cNvSpPr>
            <p:nvPr/>
          </p:nvSpPr>
          <p:spPr bwMode="auto">
            <a:xfrm>
              <a:off x="6616367" y="6382593"/>
              <a:ext cx="26088" cy="144670"/>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3" name="Freeform 389"/>
            <p:cNvSpPr>
              <a:spLocks/>
            </p:cNvSpPr>
            <p:nvPr/>
          </p:nvSpPr>
          <p:spPr bwMode="auto">
            <a:xfrm>
              <a:off x="6680401" y="6363620"/>
              <a:ext cx="59291"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1 w 14"/>
                <a:gd name="T13" fmla="*/ 38 h 41"/>
                <a:gd name="T14" fmla="*/ 14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3" y="14"/>
                    <a:pt x="3" y="22"/>
                    <a:pt x="3" y="30"/>
                  </a:cubicBezTo>
                  <a:cubicBezTo>
                    <a:pt x="3" y="31"/>
                    <a:pt x="4" y="32"/>
                    <a:pt x="5" y="32"/>
                  </a:cubicBezTo>
                  <a:cubicBezTo>
                    <a:pt x="5" y="34"/>
                    <a:pt x="5" y="36"/>
                    <a:pt x="5" y="38"/>
                  </a:cubicBezTo>
                  <a:cubicBezTo>
                    <a:pt x="6" y="41"/>
                    <a:pt x="10" y="41"/>
                    <a:pt x="11" y="38"/>
                  </a:cubicBezTo>
                  <a:cubicBezTo>
                    <a:pt x="12" y="29"/>
                    <a:pt x="12" y="19"/>
                    <a:pt x="14" y="10"/>
                  </a:cubicBezTo>
                  <a:cubicBezTo>
                    <a:pt x="14" y="6"/>
                    <a:pt x="10"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4" name="Freeform 390"/>
            <p:cNvSpPr>
              <a:spLocks/>
            </p:cNvSpPr>
            <p:nvPr/>
          </p:nvSpPr>
          <p:spPr bwMode="auto">
            <a:xfrm>
              <a:off x="6756294" y="6363620"/>
              <a:ext cx="61662" cy="232420"/>
            </a:xfrm>
            <a:custGeom>
              <a:avLst/>
              <a:gdLst>
                <a:gd name="T0" fmla="*/ 7 w 15"/>
                <a:gd name="T1" fmla="*/ 4 h 52"/>
                <a:gd name="T2" fmla="*/ 5 w 15"/>
                <a:gd name="T3" fmla="*/ 11 h 52"/>
                <a:gd name="T4" fmla="*/ 2 w 15"/>
                <a:gd name="T5" fmla="*/ 13 h 52"/>
                <a:gd name="T6" fmla="*/ 1 w 15"/>
                <a:gd name="T7" fmla="*/ 23 h 52"/>
                <a:gd name="T8" fmla="*/ 3 w 15"/>
                <a:gd name="T9" fmla="*/ 25 h 52"/>
                <a:gd name="T10" fmla="*/ 3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6"/>
                    <a:pt x="6" y="9"/>
                    <a:pt x="5" y="11"/>
                  </a:cubicBezTo>
                  <a:cubicBezTo>
                    <a:pt x="4" y="10"/>
                    <a:pt x="2" y="11"/>
                    <a:pt x="2" y="13"/>
                  </a:cubicBezTo>
                  <a:cubicBezTo>
                    <a:pt x="2" y="16"/>
                    <a:pt x="2" y="20"/>
                    <a:pt x="1" y="23"/>
                  </a:cubicBezTo>
                  <a:cubicBezTo>
                    <a:pt x="0" y="24"/>
                    <a:pt x="2" y="26"/>
                    <a:pt x="3" y="25"/>
                  </a:cubicBezTo>
                  <a:cubicBezTo>
                    <a:pt x="2" y="33"/>
                    <a:pt x="2" y="41"/>
                    <a:pt x="3" y="49"/>
                  </a:cubicBezTo>
                  <a:cubicBezTo>
                    <a:pt x="4" y="52"/>
                    <a:pt x="9" y="52"/>
                    <a:pt x="9" y="49"/>
                  </a:cubicBezTo>
                  <a:cubicBezTo>
                    <a:pt x="12" y="34"/>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5" name="Freeform 391"/>
            <p:cNvSpPr>
              <a:spLocks/>
            </p:cNvSpPr>
            <p:nvPr/>
          </p:nvSpPr>
          <p:spPr bwMode="auto">
            <a:xfrm>
              <a:off x="6561820" y="6382593"/>
              <a:ext cx="49804" cy="203960"/>
            </a:xfrm>
            <a:custGeom>
              <a:avLst/>
              <a:gdLst>
                <a:gd name="T0" fmla="*/ 8 w 12"/>
                <a:gd name="T1" fmla="*/ 7 h 46"/>
                <a:gd name="T2" fmla="*/ 7 w 12"/>
                <a:gd name="T3" fmla="*/ 3 h 46"/>
                <a:gd name="T4" fmla="*/ 4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8" y="4"/>
                    <a:pt x="7" y="3"/>
                  </a:cubicBezTo>
                  <a:cubicBezTo>
                    <a:pt x="7" y="0"/>
                    <a:pt x="3" y="1"/>
                    <a:pt x="4" y="4"/>
                  </a:cubicBezTo>
                  <a:cubicBezTo>
                    <a:pt x="4" y="5"/>
                    <a:pt x="4" y="6"/>
                    <a:pt x="5" y="8"/>
                  </a:cubicBezTo>
                  <a:cubicBezTo>
                    <a:pt x="4" y="8"/>
                    <a:pt x="4"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6" name="Freeform 392"/>
            <p:cNvSpPr>
              <a:spLocks/>
            </p:cNvSpPr>
            <p:nvPr/>
          </p:nvSpPr>
          <p:spPr bwMode="auto">
            <a:xfrm>
              <a:off x="6163386" y="6389708"/>
              <a:ext cx="54548" cy="125697"/>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7" name="Freeform 393"/>
            <p:cNvSpPr>
              <a:spLocks/>
            </p:cNvSpPr>
            <p:nvPr/>
          </p:nvSpPr>
          <p:spPr bwMode="auto">
            <a:xfrm>
              <a:off x="6056662"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8" y="18"/>
                    <a:pt x="12" y="8"/>
                  </a:cubicBezTo>
                  <a:cubicBezTo>
                    <a:pt x="14" y="4"/>
                    <a:pt x="8" y="0"/>
                    <a:pt x="6" y="4"/>
                  </a:cubicBezTo>
                  <a:cubicBezTo>
                    <a:pt x="0" y="17"/>
                    <a:pt x="3" y="29"/>
                    <a:pt x="10" y="40"/>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8" name="Freeform 394"/>
            <p:cNvSpPr>
              <a:spLocks/>
            </p:cNvSpPr>
            <p:nvPr/>
          </p:nvSpPr>
          <p:spPr bwMode="auto">
            <a:xfrm>
              <a:off x="6331772" y="6399194"/>
              <a:ext cx="40318" cy="147041"/>
            </a:xfrm>
            <a:custGeom>
              <a:avLst/>
              <a:gdLst>
                <a:gd name="T0" fmla="*/ 2 w 10"/>
                <a:gd name="T1" fmla="*/ 4 h 33"/>
                <a:gd name="T2" fmla="*/ 2 w 10"/>
                <a:gd name="T3" fmla="*/ 29 h 33"/>
                <a:gd name="T4" fmla="*/ 8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2" y="29"/>
                  </a:cubicBezTo>
                  <a:cubicBezTo>
                    <a:pt x="4" y="33"/>
                    <a:pt x="9" y="31"/>
                    <a:pt x="8" y="27"/>
                  </a:cubicBezTo>
                  <a:cubicBezTo>
                    <a:pt x="7" y="20"/>
                    <a:pt x="7" y="13"/>
                    <a:pt x="9" y="6"/>
                  </a:cubicBezTo>
                  <a:cubicBezTo>
                    <a:pt x="10" y="2"/>
                    <a:pt x="3"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9" name="Freeform 395"/>
            <p:cNvSpPr>
              <a:spLocks/>
            </p:cNvSpPr>
            <p:nvPr/>
          </p:nvSpPr>
          <p:spPr bwMode="auto">
            <a:xfrm>
              <a:off x="6851159" y="6337532"/>
              <a:ext cx="64034" cy="222933"/>
            </a:xfrm>
            <a:custGeom>
              <a:avLst/>
              <a:gdLst>
                <a:gd name="T0" fmla="*/ 11 w 15"/>
                <a:gd name="T1" fmla="*/ 27 h 50"/>
                <a:gd name="T2" fmla="*/ 13 w 15"/>
                <a:gd name="T3" fmla="*/ 6 h 50"/>
                <a:gd name="T4" fmla="*/ 6 w 15"/>
                <a:gd name="T5" fmla="*/ 4 h 50"/>
                <a:gd name="T6" fmla="*/ 5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5" y="15"/>
                  </a:cubicBezTo>
                  <a:cubicBezTo>
                    <a:pt x="4" y="15"/>
                    <a:pt x="3" y="16"/>
                    <a:pt x="3" y="16"/>
                  </a:cubicBezTo>
                  <a:cubicBezTo>
                    <a:pt x="0" y="27"/>
                    <a:pt x="0" y="36"/>
                    <a:pt x="5" y="46"/>
                  </a:cubicBezTo>
                  <a:cubicBezTo>
                    <a:pt x="7" y="50"/>
                    <a:pt x="13" y="46"/>
                    <a:pt x="11" y="42"/>
                  </a:cubicBezTo>
                  <a:cubicBezTo>
                    <a:pt x="9" y="38"/>
                    <a:pt x="9" y="34"/>
                    <a:pt x="8" y="30"/>
                  </a:cubicBezTo>
                  <a:cubicBezTo>
                    <a:pt x="9"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0" name="Freeform 396"/>
            <p:cNvSpPr>
              <a:spLocks/>
            </p:cNvSpPr>
            <p:nvPr/>
          </p:nvSpPr>
          <p:spPr bwMode="auto">
            <a:xfrm>
              <a:off x="6941281" y="6394451"/>
              <a:ext cx="33203" cy="14229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1" name="Freeform 397"/>
            <p:cNvSpPr>
              <a:spLocks/>
            </p:cNvSpPr>
            <p:nvPr/>
          </p:nvSpPr>
          <p:spPr bwMode="auto">
            <a:xfrm>
              <a:off x="6964997" y="6373106"/>
              <a:ext cx="80635" cy="239535"/>
            </a:xfrm>
            <a:custGeom>
              <a:avLst/>
              <a:gdLst>
                <a:gd name="T0" fmla="*/ 17 w 19"/>
                <a:gd name="T1" fmla="*/ 47 h 54"/>
                <a:gd name="T2" fmla="*/ 12 w 19"/>
                <a:gd name="T3" fmla="*/ 15 h 54"/>
                <a:gd name="T4" fmla="*/ 12 w 19"/>
                <a:gd name="T5" fmla="*/ 13 h 54"/>
                <a:gd name="T6" fmla="*/ 11 w 19"/>
                <a:gd name="T7" fmla="*/ 4 h 54"/>
                <a:gd name="T8" fmla="*/ 7 w 19"/>
                <a:gd name="T9" fmla="*/ 4 h 54"/>
                <a:gd name="T10" fmla="*/ 7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10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4" y="25"/>
                    <a:pt x="12" y="15"/>
                  </a:cubicBezTo>
                  <a:cubicBezTo>
                    <a:pt x="12" y="14"/>
                    <a:pt x="12" y="13"/>
                    <a:pt x="12" y="13"/>
                  </a:cubicBezTo>
                  <a:cubicBezTo>
                    <a:pt x="12" y="10"/>
                    <a:pt x="11" y="8"/>
                    <a:pt x="11" y="4"/>
                  </a:cubicBezTo>
                  <a:cubicBezTo>
                    <a:pt x="11" y="0"/>
                    <a:pt x="7" y="0"/>
                    <a:pt x="7" y="4"/>
                  </a:cubicBezTo>
                  <a:cubicBezTo>
                    <a:pt x="7" y="8"/>
                    <a:pt x="7" y="10"/>
                    <a:pt x="7" y="13"/>
                  </a:cubicBezTo>
                  <a:cubicBezTo>
                    <a:pt x="7" y="13"/>
                    <a:pt x="7" y="14"/>
                    <a:pt x="7" y="14"/>
                  </a:cubicBezTo>
                  <a:cubicBezTo>
                    <a:pt x="6" y="17"/>
                    <a:pt x="6" y="20"/>
                    <a:pt x="6" y="23"/>
                  </a:cubicBezTo>
                  <a:cubicBezTo>
                    <a:pt x="5" y="22"/>
                    <a:pt x="5" y="22"/>
                    <a:pt x="4" y="23"/>
                  </a:cubicBezTo>
                  <a:cubicBezTo>
                    <a:pt x="3" y="29"/>
                    <a:pt x="2" y="34"/>
                    <a:pt x="0" y="40"/>
                  </a:cubicBezTo>
                  <a:cubicBezTo>
                    <a:pt x="0" y="41"/>
                    <a:pt x="2" y="41"/>
                    <a:pt x="2" y="40"/>
                  </a:cubicBezTo>
                  <a:cubicBezTo>
                    <a:pt x="4" y="35"/>
                    <a:pt x="4" y="30"/>
                    <a:pt x="6" y="26"/>
                  </a:cubicBezTo>
                  <a:cubicBezTo>
                    <a:pt x="6" y="34"/>
                    <a:pt x="6" y="42"/>
                    <a:pt x="10"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2" name="Freeform 398"/>
            <p:cNvSpPr>
              <a:spLocks/>
            </p:cNvSpPr>
            <p:nvPr/>
          </p:nvSpPr>
          <p:spPr bwMode="auto">
            <a:xfrm>
              <a:off x="7071721" y="6491688"/>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5"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3" name="Freeform 399"/>
            <p:cNvSpPr>
              <a:spLocks/>
            </p:cNvSpPr>
            <p:nvPr/>
          </p:nvSpPr>
          <p:spPr bwMode="auto">
            <a:xfrm>
              <a:off x="7100180" y="6394451"/>
              <a:ext cx="42689" cy="177872"/>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4"/>
                    <a:pt x="9"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4" name="Freeform 400"/>
            <p:cNvSpPr>
              <a:spLocks/>
            </p:cNvSpPr>
            <p:nvPr/>
          </p:nvSpPr>
          <p:spPr bwMode="auto">
            <a:xfrm>
              <a:off x="7138126" y="6382593"/>
              <a:ext cx="71149" cy="249021"/>
            </a:xfrm>
            <a:custGeom>
              <a:avLst/>
              <a:gdLst>
                <a:gd name="T0" fmla="*/ 7 w 17"/>
                <a:gd name="T1" fmla="*/ 5 h 56"/>
                <a:gd name="T2" fmla="*/ 5 w 17"/>
                <a:gd name="T3" fmla="*/ 12 h 56"/>
                <a:gd name="T4" fmla="*/ 5 w 17"/>
                <a:gd name="T5" fmla="*/ 11 h 56"/>
                <a:gd name="T6" fmla="*/ 2 w 17"/>
                <a:gd name="T7" fmla="*/ 11 h 56"/>
                <a:gd name="T8" fmla="*/ 3 w 17"/>
                <a:gd name="T9" fmla="*/ 19 h 56"/>
                <a:gd name="T10" fmla="*/ 7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5" y="12"/>
                  </a:cubicBezTo>
                  <a:cubicBezTo>
                    <a:pt x="5" y="11"/>
                    <a:pt x="5" y="11"/>
                    <a:pt x="5" y="11"/>
                  </a:cubicBezTo>
                  <a:cubicBezTo>
                    <a:pt x="4" y="9"/>
                    <a:pt x="1" y="10"/>
                    <a:pt x="2" y="11"/>
                  </a:cubicBezTo>
                  <a:cubicBezTo>
                    <a:pt x="2" y="14"/>
                    <a:pt x="2" y="17"/>
                    <a:pt x="3" y="19"/>
                  </a:cubicBezTo>
                  <a:cubicBezTo>
                    <a:pt x="0" y="31"/>
                    <a:pt x="1" y="43"/>
                    <a:pt x="7"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5" name="Freeform 401"/>
            <p:cNvSpPr>
              <a:spLocks/>
            </p:cNvSpPr>
            <p:nvPr/>
          </p:nvSpPr>
          <p:spPr bwMode="auto">
            <a:xfrm>
              <a:off x="7057491" y="6347018"/>
              <a:ext cx="35574" cy="158899"/>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6" name="Freeform 402"/>
            <p:cNvSpPr>
              <a:spLocks/>
            </p:cNvSpPr>
            <p:nvPr/>
          </p:nvSpPr>
          <p:spPr bwMode="auto">
            <a:xfrm>
              <a:off x="7202160" y="6382593"/>
              <a:ext cx="61662" cy="177872"/>
            </a:xfrm>
            <a:custGeom>
              <a:avLst/>
              <a:gdLst>
                <a:gd name="T0" fmla="*/ 4 w 15"/>
                <a:gd name="T1" fmla="*/ 5 h 40"/>
                <a:gd name="T2" fmla="*/ 3 w 15"/>
                <a:gd name="T3" fmla="*/ 37 h 40"/>
                <a:gd name="T4" fmla="*/ 10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5" y="40"/>
                    <a:pt x="10" y="39"/>
                    <a:pt x="10"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7" name="Freeform 403"/>
            <p:cNvSpPr>
              <a:spLocks/>
            </p:cNvSpPr>
            <p:nvPr/>
          </p:nvSpPr>
          <p:spPr bwMode="auto">
            <a:xfrm>
              <a:off x="7297026" y="6453742"/>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8" name="Freeform 404"/>
            <p:cNvSpPr>
              <a:spLocks/>
            </p:cNvSpPr>
            <p:nvPr/>
          </p:nvSpPr>
          <p:spPr bwMode="auto">
            <a:xfrm>
              <a:off x="7441695" y="6332788"/>
              <a:ext cx="56919" cy="234792"/>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2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7" y="8"/>
                    <a:pt x="6" y="14"/>
                    <a:pt x="5" y="21"/>
                  </a:cubicBezTo>
                  <a:cubicBezTo>
                    <a:pt x="2" y="20"/>
                    <a:pt x="0" y="21"/>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2"/>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9" name="Freeform 405"/>
            <p:cNvSpPr>
              <a:spLocks/>
            </p:cNvSpPr>
            <p:nvPr/>
          </p:nvSpPr>
          <p:spPr bwMode="auto">
            <a:xfrm>
              <a:off x="7508101" y="6328045"/>
              <a:ext cx="71149" cy="208704"/>
            </a:xfrm>
            <a:custGeom>
              <a:avLst/>
              <a:gdLst>
                <a:gd name="T0" fmla="*/ 12 w 17"/>
                <a:gd name="T1" fmla="*/ 2 h 47"/>
                <a:gd name="T2" fmla="*/ 1 w 17"/>
                <a:gd name="T3" fmla="*/ 44 h 47"/>
                <a:gd name="T4" fmla="*/ 7 w 17"/>
                <a:gd name="T5" fmla="*/ 44 h 47"/>
                <a:gd name="T6" fmla="*/ 16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7" y="47"/>
                    <a:pt x="7" y="44"/>
                  </a:cubicBezTo>
                  <a:cubicBezTo>
                    <a:pt x="7"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Freeform 407"/>
            <p:cNvSpPr>
              <a:spLocks/>
            </p:cNvSpPr>
            <p:nvPr/>
          </p:nvSpPr>
          <p:spPr bwMode="auto">
            <a:xfrm>
              <a:off x="7591108" y="6363619"/>
              <a:ext cx="30831" cy="201589"/>
            </a:xfrm>
            <a:custGeom>
              <a:avLst/>
              <a:gdLst>
                <a:gd name="T0" fmla="*/ 6 w 7"/>
                <a:gd name="T1" fmla="*/ 3 h 45"/>
                <a:gd name="T2" fmla="*/ 2 w 7"/>
                <a:gd name="T3" fmla="*/ 3 h 45"/>
                <a:gd name="T4" fmla="*/ 2 w 7"/>
                <a:gd name="T5" fmla="*/ 15 h 45"/>
                <a:gd name="T6" fmla="*/ 0 w 7"/>
                <a:gd name="T7" fmla="*/ 17 h 45"/>
                <a:gd name="T8" fmla="*/ 0 w 7"/>
                <a:gd name="T9" fmla="*/ 34 h 45"/>
                <a:gd name="T10" fmla="*/ 2 w 7"/>
                <a:gd name="T11" fmla="*/ 36 h 45"/>
                <a:gd name="T12" fmla="*/ 2 w 7"/>
                <a:gd name="T13" fmla="*/ 42 h 45"/>
                <a:gd name="T14" fmla="*/ 7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6" y="45"/>
                    <a:pt x="7" y="42"/>
                  </a:cubicBezTo>
                  <a:cubicBezTo>
                    <a:pt x="7"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Freeform 408"/>
            <p:cNvSpPr>
              <a:spLocks/>
            </p:cNvSpPr>
            <p:nvPr/>
          </p:nvSpPr>
          <p:spPr bwMode="auto">
            <a:xfrm>
              <a:off x="7681230" y="6313815"/>
              <a:ext cx="78264" cy="213447"/>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1 w 19"/>
                <a:gd name="T11" fmla="*/ 4 h 48"/>
                <a:gd name="T12" fmla="*/ 5 w 19"/>
                <a:gd name="T13" fmla="*/ 3 h 48"/>
                <a:gd name="T14" fmla="*/ 2 w 19"/>
                <a:gd name="T15" fmla="*/ 29 h 48"/>
                <a:gd name="T16" fmla="*/ 0 w 19"/>
                <a:gd name="T17" fmla="*/ 30 h 48"/>
                <a:gd name="T18" fmla="*/ 1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1" y="4"/>
                  </a:cubicBezTo>
                  <a:cubicBezTo>
                    <a:pt x="11" y="1"/>
                    <a:pt x="5" y="0"/>
                    <a:pt x="5" y="3"/>
                  </a:cubicBezTo>
                  <a:cubicBezTo>
                    <a:pt x="3" y="12"/>
                    <a:pt x="2" y="21"/>
                    <a:pt x="2" y="29"/>
                  </a:cubicBezTo>
                  <a:cubicBezTo>
                    <a:pt x="1" y="29"/>
                    <a:pt x="0" y="29"/>
                    <a:pt x="0" y="30"/>
                  </a:cubicBezTo>
                  <a:cubicBezTo>
                    <a:pt x="1" y="34"/>
                    <a:pt x="1" y="39"/>
                    <a:pt x="1" y="43"/>
                  </a:cubicBezTo>
                  <a:cubicBezTo>
                    <a:pt x="1"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Freeform 409"/>
            <p:cNvSpPr>
              <a:spLocks/>
            </p:cNvSpPr>
            <p:nvPr/>
          </p:nvSpPr>
          <p:spPr bwMode="auto">
            <a:xfrm>
              <a:off x="7835386" y="6382592"/>
              <a:ext cx="26088" cy="144670"/>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 name="Freeform 410"/>
            <p:cNvSpPr>
              <a:spLocks/>
            </p:cNvSpPr>
            <p:nvPr/>
          </p:nvSpPr>
          <p:spPr bwMode="auto">
            <a:xfrm>
              <a:off x="7904163" y="6363619"/>
              <a:ext cx="56919"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2" y="14"/>
                    <a:pt x="2" y="22"/>
                    <a:pt x="3" y="30"/>
                  </a:cubicBezTo>
                  <a:cubicBezTo>
                    <a:pt x="3" y="31"/>
                    <a:pt x="4" y="32"/>
                    <a:pt x="5" y="32"/>
                  </a:cubicBezTo>
                  <a:cubicBezTo>
                    <a:pt x="5" y="34"/>
                    <a:pt x="5" y="36"/>
                    <a:pt x="5" y="38"/>
                  </a:cubicBezTo>
                  <a:cubicBezTo>
                    <a:pt x="5" y="41"/>
                    <a:pt x="10" y="41"/>
                    <a:pt x="10" y="38"/>
                  </a:cubicBezTo>
                  <a:cubicBezTo>
                    <a:pt x="11"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 name="Freeform 411"/>
            <p:cNvSpPr>
              <a:spLocks/>
            </p:cNvSpPr>
            <p:nvPr/>
          </p:nvSpPr>
          <p:spPr bwMode="auto">
            <a:xfrm>
              <a:off x="7975312" y="6363619"/>
              <a:ext cx="66406" cy="23242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6"/>
                    <a:pt x="6" y="9"/>
                    <a:pt x="6" y="11"/>
                  </a:cubicBezTo>
                  <a:cubicBezTo>
                    <a:pt x="5" y="10"/>
                    <a:pt x="2" y="11"/>
                    <a:pt x="3" y="13"/>
                  </a:cubicBezTo>
                  <a:cubicBezTo>
                    <a:pt x="3" y="16"/>
                    <a:pt x="3" y="20"/>
                    <a:pt x="1" y="23"/>
                  </a:cubicBezTo>
                  <a:cubicBezTo>
                    <a:pt x="0" y="24"/>
                    <a:pt x="3" y="26"/>
                    <a:pt x="4" y="25"/>
                  </a:cubicBezTo>
                  <a:cubicBezTo>
                    <a:pt x="3" y="33"/>
                    <a:pt x="3" y="41"/>
                    <a:pt x="4" y="49"/>
                  </a:cubicBezTo>
                  <a:cubicBezTo>
                    <a:pt x="5" y="52"/>
                    <a:pt x="9" y="52"/>
                    <a:pt x="10" y="49"/>
                  </a:cubicBezTo>
                  <a:cubicBezTo>
                    <a:pt x="13" y="34"/>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 name="Freeform 412"/>
            <p:cNvSpPr>
              <a:spLocks/>
            </p:cNvSpPr>
            <p:nvPr/>
          </p:nvSpPr>
          <p:spPr bwMode="auto">
            <a:xfrm>
              <a:off x="7785582" y="6382592"/>
              <a:ext cx="49804" cy="203960"/>
            </a:xfrm>
            <a:custGeom>
              <a:avLst/>
              <a:gdLst>
                <a:gd name="T0" fmla="*/ 8 w 12"/>
                <a:gd name="T1" fmla="*/ 7 h 46"/>
                <a:gd name="T2" fmla="*/ 7 w 12"/>
                <a:gd name="T3" fmla="*/ 3 h 46"/>
                <a:gd name="T4" fmla="*/ 3 w 12"/>
                <a:gd name="T5" fmla="*/ 4 h 46"/>
                <a:gd name="T6" fmla="*/ 4 w 12"/>
                <a:gd name="T7" fmla="*/ 8 h 46"/>
                <a:gd name="T8" fmla="*/ 3 w 12"/>
                <a:gd name="T9" fmla="*/ 10 h 46"/>
                <a:gd name="T10" fmla="*/ 4 w 12"/>
                <a:gd name="T11" fmla="*/ 43 h 46"/>
                <a:gd name="T12" fmla="*/ 11 w 12"/>
                <a:gd name="T13" fmla="*/ 42 h 46"/>
                <a:gd name="T14" fmla="*/ 10 w 12"/>
                <a:gd name="T15" fmla="*/ 29 h 46"/>
                <a:gd name="T16" fmla="*/ 11 w 12"/>
                <a:gd name="T17" fmla="*/ 28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4" y="8"/>
                  </a:cubicBezTo>
                  <a:cubicBezTo>
                    <a:pt x="4" y="8"/>
                    <a:pt x="3" y="9"/>
                    <a:pt x="3" y="10"/>
                  </a:cubicBezTo>
                  <a:cubicBezTo>
                    <a:pt x="1" y="21"/>
                    <a:pt x="0" y="32"/>
                    <a:pt x="4" y="43"/>
                  </a:cubicBezTo>
                  <a:cubicBezTo>
                    <a:pt x="5" y="46"/>
                    <a:pt x="11" y="46"/>
                    <a:pt x="11" y="42"/>
                  </a:cubicBezTo>
                  <a:cubicBezTo>
                    <a:pt x="11" y="37"/>
                    <a:pt x="10" y="33"/>
                    <a:pt x="10" y="29"/>
                  </a:cubicBezTo>
                  <a:cubicBezTo>
                    <a:pt x="11" y="28"/>
                    <a:pt x="11" y="28"/>
                    <a:pt x="11" y="28"/>
                  </a:cubicBezTo>
                  <a:cubicBezTo>
                    <a:pt x="11" y="25"/>
                    <a:pt x="11" y="23"/>
                    <a:pt x="10"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 name="Freeform 413"/>
            <p:cNvSpPr>
              <a:spLocks/>
            </p:cNvSpPr>
            <p:nvPr/>
          </p:nvSpPr>
          <p:spPr bwMode="auto">
            <a:xfrm>
              <a:off x="7387148" y="6389707"/>
              <a:ext cx="54548" cy="125697"/>
            </a:xfrm>
            <a:custGeom>
              <a:avLst/>
              <a:gdLst>
                <a:gd name="T0" fmla="*/ 12 w 13"/>
                <a:gd name="T1" fmla="*/ 25 h 28"/>
                <a:gd name="T2" fmla="*/ 4 w 13"/>
                <a:gd name="T3" fmla="*/ 3 h 28"/>
                <a:gd name="T4" fmla="*/ 0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3" y="0"/>
                    <a:pt x="0" y="1"/>
                    <a:pt x="0" y="4"/>
                  </a:cubicBezTo>
                  <a:cubicBezTo>
                    <a:pt x="2"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 name="Freeform 414"/>
            <p:cNvSpPr>
              <a:spLocks/>
            </p:cNvSpPr>
            <p:nvPr/>
          </p:nvSpPr>
          <p:spPr bwMode="auto">
            <a:xfrm>
              <a:off x="7280424"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4" y="4"/>
                    <a:pt x="8" y="0"/>
                    <a:pt x="6" y="4"/>
                  </a:cubicBezTo>
                  <a:cubicBezTo>
                    <a:pt x="0" y="17"/>
                    <a:pt x="3"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 name="Freeform 415"/>
            <p:cNvSpPr>
              <a:spLocks/>
            </p:cNvSpPr>
            <p:nvPr/>
          </p:nvSpPr>
          <p:spPr bwMode="auto">
            <a:xfrm>
              <a:off x="7550790" y="6399194"/>
              <a:ext cx="40318" cy="147041"/>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10"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 name="Freeform 416"/>
            <p:cNvSpPr>
              <a:spLocks/>
            </p:cNvSpPr>
            <p:nvPr/>
          </p:nvSpPr>
          <p:spPr bwMode="auto">
            <a:xfrm>
              <a:off x="8074921" y="6337531"/>
              <a:ext cx="59291" cy="222933"/>
            </a:xfrm>
            <a:custGeom>
              <a:avLst/>
              <a:gdLst>
                <a:gd name="T0" fmla="*/ 10 w 14"/>
                <a:gd name="T1" fmla="*/ 27 h 50"/>
                <a:gd name="T2" fmla="*/ 13 w 14"/>
                <a:gd name="T3" fmla="*/ 6 h 50"/>
                <a:gd name="T4" fmla="*/ 6 w 14"/>
                <a:gd name="T5" fmla="*/ 4 h 50"/>
                <a:gd name="T6" fmla="*/ 4 w 14"/>
                <a:gd name="T7" fmla="*/ 15 h 50"/>
                <a:gd name="T8" fmla="*/ 3 w 14"/>
                <a:gd name="T9" fmla="*/ 16 h 50"/>
                <a:gd name="T10" fmla="*/ 4 w 14"/>
                <a:gd name="T11" fmla="*/ 46 h 50"/>
                <a:gd name="T12" fmla="*/ 11 w 14"/>
                <a:gd name="T13" fmla="*/ 42 h 50"/>
                <a:gd name="T14" fmla="*/ 8 w 14"/>
                <a:gd name="T15" fmla="*/ 30 h 50"/>
                <a:gd name="T16" fmla="*/ 10 w 14"/>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7"/>
                  </a:moveTo>
                  <a:cubicBezTo>
                    <a:pt x="11" y="20"/>
                    <a:pt x="11" y="13"/>
                    <a:pt x="13" y="6"/>
                  </a:cubicBezTo>
                  <a:cubicBezTo>
                    <a:pt x="14" y="1"/>
                    <a:pt x="7" y="0"/>
                    <a:pt x="6" y="4"/>
                  </a:cubicBezTo>
                  <a:cubicBezTo>
                    <a:pt x="5" y="8"/>
                    <a:pt x="4" y="11"/>
                    <a:pt x="4" y="15"/>
                  </a:cubicBezTo>
                  <a:cubicBezTo>
                    <a:pt x="4" y="15"/>
                    <a:pt x="3" y="16"/>
                    <a:pt x="3" y="16"/>
                  </a:cubicBezTo>
                  <a:cubicBezTo>
                    <a:pt x="0" y="27"/>
                    <a:pt x="0" y="36"/>
                    <a:pt x="4" y="46"/>
                  </a:cubicBezTo>
                  <a:cubicBezTo>
                    <a:pt x="6" y="50"/>
                    <a:pt x="13" y="46"/>
                    <a:pt x="11" y="42"/>
                  </a:cubicBezTo>
                  <a:cubicBezTo>
                    <a:pt x="9" y="38"/>
                    <a:pt x="8" y="34"/>
                    <a:pt x="8" y="30"/>
                  </a:cubicBezTo>
                  <a:cubicBezTo>
                    <a:pt x="9" y="30"/>
                    <a:pt x="10" y="29"/>
                    <a:pt x="10"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 name="Freeform 417"/>
            <p:cNvSpPr>
              <a:spLocks/>
            </p:cNvSpPr>
            <p:nvPr/>
          </p:nvSpPr>
          <p:spPr bwMode="auto">
            <a:xfrm>
              <a:off x="8160299" y="6394450"/>
              <a:ext cx="37946" cy="142298"/>
            </a:xfrm>
            <a:custGeom>
              <a:avLst/>
              <a:gdLst>
                <a:gd name="T0" fmla="*/ 6 w 9"/>
                <a:gd name="T1" fmla="*/ 4 h 32"/>
                <a:gd name="T2" fmla="*/ 1 w 9"/>
                <a:gd name="T3" fmla="*/ 5 h 32"/>
                <a:gd name="T4" fmla="*/ 4 w 9"/>
                <a:gd name="T5" fmla="*/ 29 h 32"/>
                <a:gd name="T6" fmla="*/ 8 w 9"/>
                <a:gd name="T7" fmla="*/ 29 h 32"/>
                <a:gd name="T8" fmla="*/ 6 w 9"/>
                <a:gd name="T9" fmla="*/ 4 h 32"/>
              </a:gdLst>
              <a:ahLst/>
              <a:cxnLst>
                <a:cxn ang="0">
                  <a:pos x="T0" y="T1"/>
                </a:cxn>
                <a:cxn ang="0">
                  <a:pos x="T2" y="T3"/>
                </a:cxn>
                <a:cxn ang="0">
                  <a:pos x="T4" y="T5"/>
                </a:cxn>
                <a:cxn ang="0">
                  <a:pos x="T6" y="T7"/>
                </a:cxn>
                <a:cxn ang="0">
                  <a:pos x="T8" y="T9"/>
                </a:cxn>
              </a:cxnLst>
              <a:rect l="0" t="0" r="r" b="b"/>
              <a:pathLst>
                <a:path w="9" h="32">
                  <a:moveTo>
                    <a:pt x="6" y="4"/>
                  </a:moveTo>
                  <a:cubicBezTo>
                    <a:pt x="6" y="0"/>
                    <a:pt x="0" y="2"/>
                    <a:pt x="1" y="5"/>
                  </a:cubicBezTo>
                  <a:cubicBezTo>
                    <a:pt x="3" y="13"/>
                    <a:pt x="3" y="21"/>
                    <a:pt x="4" y="29"/>
                  </a:cubicBezTo>
                  <a:cubicBezTo>
                    <a:pt x="4" y="32"/>
                    <a:pt x="8" y="32"/>
                    <a:pt x="8" y="29"/>
                  </a:cubicBezTo>
                  <a:cubicBezTo>
                    <a:pt x="9"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 name="Freeform 418"/>
            <p:cNvSpPr>
              <a:spLocks/>
            </p:cNvSpPr>
            <p:nvPr/>
          </p:nvSpPr>
          <p:spPr bwMode="auto">
            <a:xfrm>
              <a:off x="8184016" y="6373106"/>
              <a:ext cx="85379" cy="239535"/>
            </a:xfrm>
            <a:custGeom>
              <a:avLst/>
              <a:gdLst>
                <a:gd name="T0" fmla="*/ 18 w 20"/>
                <a:gd name="T1" fmla="*/ 47 h 54"/>
                <a:gd name="T2" fmla="*/ 13 w 20"/>
                <a:gd name="T3" fmla="*/ 15 h 54"/>
                <a:gd name="T4" fmla="*/ 12 w 20"/>
                <a:gd name="T5" fmla="*/ 13 h 54"/>
                <a:gd name="T6" fmla="*/ 12 w 20"/>
                <a:gd name="T7" fmla="*/ 4 h 54"/>
                <a:gd name="T8" fmla="*/ 8 w 20"/>
                <a:gd name="T9" fmla="*/ 4 h 54"/>
                <a:gd name="T10" fmla="*/ 8 w 20"/>
                <a:gd name="T11" fmla="*/ 13 h 54"/>
                <a:gd name="T12" fmla="*/ 7 w 20"/>
                <a:gd name="T13" fmla="*/ 14 h 54"/>
                <a:gd name="T14" fmla="*/ 7 w 20"/>
                <a:gd name="T15" fmla="*/ 23 h 54"/>
                <a:gd name="T16" fmla="*/ 5 w 20"/>
                <a:gd name="T17" fmla="*/ 23 h 54"/>
                <a:gd name="T18" fmla="*/ 1 w 20"/>
                <a:gd name="T19" fmla="*/ 40 h 54"/>
                <a:gd name="T20" fmla="*/ 3 w 20"/>
                <a:gd name="T21" fmla="*/ 40 h 54"/>
                <a:gd name="T22" fmla="*/ 6 w 20"/>
                <a:gd name="T23" fmla="*/ 26 h 54"/>
                <a:gd name="T24" fmla="*/ 10 w 20"/>
                <a:gd name="T25" fmla="*/ 49 h 54"/>
                <a:gd name="T26" fmla="*/ 18 w 20"/>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4">
                  <a:moveTo>
                    <a:pt x="18" y="47"/>
                  </a:moveTo>
                  <a:cubicBezTo>
                    <a:pt x="15" y="36"/>
                    <a:pt x="14" y="25"/>
                    <a:pt x="13" y="15"/>
                  </a:cubicBezTo>
                  <a:cubicBezTo>
                    <a:pt x="13" y="14"/>
                    <a:pt x="13" y="13"/>
                    <a:pt x="12" y="13"/>
                  </a:cubicBezTo>
                  <a:cubicBezTo>
                    <a:pt x="12" y="10"/>
                    <a:pt x="12" y="8"/>
                    <a:pt x="12" y="4"/>
                  </a:cubicBezTo>
                  <a:cubicBezTo>
                    <a:pt x="12" y="0"/>
                    <a:pt x="8" y="0"/>
                    <a:pt x="8" y="4"/>
                  </a:cubicBezTo>
                  <a:cubicBezTo>
                    <a:pt x="8" y="8"/>
                    <a:pt x="8" y="10"/>
                    <a:pt x="8" y="13"/>
                  </a:cubicBezTo>
                  <a:cubicBezTo>
                    <a:pt x="8" y="13"/>
                    <a:pt x="7" y="14"/>
                    <a:pt x="7" y="14"/>
                  </a:cubicBezTo>
                  <a:cubicBezTo>
                    <a:pt x="7" y="17"/>
                    <a:pt x="7" y="20"/>
                    <a:pt x="7" y="23"/>
                  </a:cubicBezTo>
                  <a:cubicBezTo>
                    <a:pt x="6" y="22"/>
                    <a:pt x="5" y="22"/>
                    <a:pt x="5" y="23"/>
                  </a:cubicBezTo>
                  <a:cubicBezTo>
                    <a:pt x="3" y="29"/>
                    <a:pt x="3" y="34"/>
                    <a:pt x="1" y="40"/>
                  </a:cubicBezTo>
                  <a:cubicBezTo>
                    <a:pt x="0" y="41"/>
                    <a:pt x="2" y="41"/>
                    <a:pt x="3" y="40"/>
                  </a:cubicBezTo>
                  <a:cubicBezTo>
                    <a:pt x="4" y="35"/>
                    <a:pt x="5" y="30"/>
                    <a:pt x="6" y="26"/>
                  </a:cubicBezTo>
                  <a:cubicBezTo>
                    <a:pt x="6" y="34"/>
                    <a:pt x="7" y="42"/>
                    <a:pt x="10" y="49"/>
                  </a:cubicBezTo>
                  <a:cubicBezTo>
                    <a:pt x="12" y="54"/>
                    <a:pt x="20"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 name="Freeform 419"/>
            <p:cNvSpPr>
              <a:spLocks/>
            </p:cNvSpPr>
            <p:nvPr/>
          </p:nvSpPr>
          <p:spPr bwMode="auto">
            <a:xfrm>
              <a:off x="8290739" y="6491687"/>
              <a:ext cx="23716" cy="130440"/>
            </a:xfrm>
            <a:custGeom>
              <a:avLst/>
              <a:gdLst>
                <a:gd name="T0" fmla="*/ 6 w 6"/>
                <a:gd name="T1" fmla="*/ 4 h 29"/>
                <a:gd name="T2" fmla="*/ 1 w 6"/>
                <a:gd name="T3" fmla="*/ 3 h 29"/>
                <a:gd name="T4" fmla="*/ 0 w 6"/>
                <a:gd name="T5" fmla="*/ 25 h 29"/>
                <a:gd name="T6" fmla="*/ 6 w 6"/>
                <a:gd name="T7" fmla="*/ 25 h 29"/>
                <a:gd name="T8" fmla="*/ 6 w 6"/>
                <a:gd name="T9" fmla="*/ 4 h 29"/>
              </a:gdLst>
              <a:ahLst/>
              <a:cxnLst>
                <a:cxn ang="0">
                  <a:pos x="T0" y="T1"/>
                </a:cxn>
                <a:cxn ang="0">
                  <a:pos x="T2" y="T3"/>
                </a:cxn>
                <a:cxn ang="0">
                  <a:pos x="T4" y="T5"/>
                </a:cxn>
                <a:cxn ang="0">
                  <a:pos x="T6" y="T7"/>
                </a:cxn>
                <a:cxn ang="0">
                  <a:pos x="T8" y="T9"/>
                </a:cxn>
              </a:cxnLst>
              <a:rect l="0" t="0" r="r" b="b"/>
              <a:pathLst>
                <a:path w="6" h="29">
                  <a:moveTo>
                    <a:pt x="6" y="4"/>
                  </a:moveTo>
                  <a:cubicBezTo>
                    <a:pt x="5" y="1"/>
                    <a:pt x="1" y="0"/>
                    <a:pt x="1" y="3"/>
                  </a:cubicBezTo>
                  <a:cubicBezTo>
                    <a:pt x="1" y="11"/>
                    <a:pt x="0" y="21"/>
                    <a:pt x="0" y="25"/>
                  </a:cubicBezTo>
                  <a:cubicBezTo>
                    <a:pt x="0" y="29"/>
                    <a:pt x="6" y="29"/>
                    <a:pt x="6" y="25"/>
                  </a:cubicBezTo>
                  <a:cubicBezTo>
                    <a:pt x="6" y="21"/>
                    <a:pt x="6" y="11"/>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 name="Freeform 420"/>
            <p:cNvSpPr>
              <a:spLocks/>
            </p:cNvSpPr>
            <p:nvPr/>
          </p:nvSpPr>
          <p:spPr bwMode="auto">
            <a:xfrm>
              <a:off x="8319199" y="6394450"/>
              <a:ext cx="42689" cy="177872"/>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1" y="40"/>
                    <a:pt x="9" y="40"/>
                    <a:pt x="9"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 name="Freeform 421"/>
            <p:cNvSpPr>
              <a:spLocks/>
            </p:cNvSpPr>
            <p:nvPr/>
          </p:nvSpPr>
          <p:spPr bwMode="auto">
            <a:xfrm>
              <a:off x="8361888" y="6382592"/>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2" y="14"/>
                    <a:pt x="2" y="17"/>
                    <a:pt x="2" y="19"/>
                  </a:cubicBezTo>
                  <a:cubicBezTo>
                    <a:pt x="0" y="31"/>
                    <a:pt x="1" y="43"/>
                    <a:pt x="6" y="54"/>
                  </a:cubicBezTo>
                  <a:cubicBezTo>
                    <a:pt x="7"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 name="Freeform 422"/>
            <p:cNvSpPr>
              <a:spLocks/>
            </p:cNvSpPr>
            <p:nvPr/>
          </p:nvSpPr>
          <p:spPr bwMode="auto">
            <a:xfrm>
              <a:off x="8276509" y="6347018"/>
              <a:ext cx="35574" cy="158899"/>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 name="Freeform 423"/>
            <p:cNvSpPr>
              <a:spLocks/>
            </p:cNvSpPr>
            <p:nvPr/>
          </p:nvSpPr>
          <p:spPr bwMode="auto">
            <a:xfrm>
              <a:off x="8421179" y="6382592"/>
              <a:ext cx="66406" cy="177872"/>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0" y="15"/>
                    <a:pt x="0" y="26"/>
                    <a:pt x="4" y="37"/>
                  </a:cubicBezTo>
                  <a:cubicBezTo>
                    <a:pt x="5" y="40"/>
                    <a:pt x="10" y="39"/>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 name="Freeform 424"/>
            <p:cNvSpPr>
              <a:spLocks/>
            </p:cNvSpPr>
            <p:nvPr/>
          </p:nvSpPr>
          <p:spPr bwMode="auto">
            <a:xfrm>
              <a:off x="8516044" y="6453741"/>
              <a:ext cx="35574" cy="142298"/>
            </a:xfrm>
            <a:custGeom>
              <a:avLst/>
              <a:gdLst>
                <a:gd name="T0" fmla="*/ 1 w 8"/>
                <a:gd name="T1" fmla="*/ 5 h 32"/>
                <a:gd name="T2" fmla="*/ 2 w 8"/>
                <a:gd name="T3" fmla="*/ 28 h 32"/>
                <a:gd name="T4" fmla="*/ 7 w 8"/>
                <a:gd name="T5" fmla="*/ 28 h 32"/>
                <a:gd name="T6" fmla="*/ 8 w 8"/>
                <a:gd name="T7" fmla="*/ 5 h 32"/>
                <a:gd name="T8" fmla="*/ 1 w 8"/>
                <a:gd name="T9" fmla="*/ 5 h 32"/>
              </a:gdLst>
              <a:ahLst/>
              <a:cxnLst>
                <a:cxn ang="0">
                  <a:pos x="T0" y="T1"/>
                </a:cxn>
                <a:cxn ang="0">
                  <a:pos x="T2" y="T3"/>
                </a:cxn>
                <a:cxn ang="0">
                  <a:pos x="T4" y="T5"/>
                </a:cxn>
                <a:cxn ang="0">
                  <a:pos x="T6" y="T7"/>
                </a:cxn>
                <a:cxn ang="0">
                  <a:pos x="T8" y="T9"/>
                </a:cxn>
              </a:cxnLst>
              <a:rect l="0" t="0" r="r" b="b"/>
              <a:pathLst>
                <a:path w="8" h="32">
                  <a:moveTo>
                    <a:pt x="1" y="5"/>
                  </a:moveTo>
                  <a:cubicBezTo>
                    <a:pt x="1" y="13"/>
                    <a:pt x="1" y="20"/>
                    <a:pt x="2" y="28"/>
                  </a:cubicBezTo>
                  <a:cubicBezTo>
                    <a:pt x="2" y="32"/>
                    <a:pt x="7" y="32"/>
                    <a:pt x="7" y="28"/>
                  </a:cubicBezTo>
                  <a:cubicBezTo>
                    <a:pt x="8" y="20"/>
                    <a:pt x="8" y="13"/>
                    <a:pt x="8" y="5"/>
                  </a:cubicBezTo>
                  <a:cubicBezTo>
                    <a:pt x="8" y="0"/>
                    <a:pt x="0" y="0"/>
                    <a:pt x="1"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 name="Freeform 425"/>
            <p:cNvSpPr>
              <a:spLocks/>
            </p:cNvSpPr>
            <p:nvPr/>
          </p:nvSpPr>
          <p:spPr bwMode="auto">
            <a:xfrm>
              <a:off x="8660714" y="6332788"/>
              <a:ext cx="59291"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6 w 14"/>
                <a:gd name="T11" fmla="*/ 46 h 53"/>
                <a:gd name="T12" fmla="*/ 8 w 14"/>
                <a:gd name="T13" fmla="*/ 50 h 53"/>
                <a:gd name="T14" fmla="*/ 13 w 14"/>
                <a:gd name="T15" fmla="*/ 48 h 53"/>
                <a:gd name="T16" fmla="*/ 9 w 14"/>
                <a:gd name="T17" fmla="*/ 32 h 53"/>
                <a:gd name="T18" fmla="*/ 14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1" y="31"/>
                    <a:pt x="2" y="38"/>
                    <a:pt x="4" y="44"/>
                  </a:cubicBezTo>
                  <a:cubicBezTo>
                    <a:pt x="4" y="45"/>
                    <a:pt x="4" y="45"/>
                    <a:pt x="4" y="45"/>
                  </a:cubicBezTo>
                  <a:cubicBezTo>
                    <a:pt x="4" y="46"/>
                    <a:pt x="5" y="46"/>
                    <a:pt x="6" y="46"/>
                  </a:cubicBezTo>
                  <a:cubicBezTo>
                    <a:pt x="6" y="48"/>
                    <a:pt x="7" y="49"/>
                    <a:pt x="8" y="50"/>
                  </a:cubicBezTo>
                  <a:cubicBezTo>
                    <a:pt x="9" y="53"/>
                    <a:pt x="14" y="51"/>
                    <a:pt x="13" y="48"/>
                  </a:cubicBezTo>
                  <a:cubicBezTo>
                    <a:pt x="11" y="43"/>
                    <a:pt x="10" y="38"/>
                    <a:pt x="9" y="32"/>
                  </a:cubicBezTo>
                  <a:cubicBezTo>
                    <a:pt x="9" y="22"/>
                    <a:pt x="10" y="12"/>
                    <a:pt x="14"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9" name="Freeform 426"/>
            <p:cNvSpPr>
              <a:spLocks/>
            </p:cNvSpPr>
            <p:nvPr/>
          </p:nvSpPr>
          <p:spPr bwMode="auto">
            <a:xfrm>
              <a:off x="8731863"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1"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 name="Freeform 427"/>
            <p:cNvSpPr>
              <a:spLocks/>
            </p:cNvSpPr>
            <p:nvPr/>
          </p:nvSpPr>
          <p:spPr bwMode="auto">
            <a:xfrm>
              <a:off x="8814870" y="6363619"/>
              <a:ext cx="30831" cy="201589"/>
            </a:xfrm>
            <a:custGeom>
              <a:avLst/>
              <a:gdLst>
                <a:gd name="T0" fmla="*/ 6 w 7"/>
                <a:gd name="T1" fmla="*/ 3 h 45"/>
                <a:gd name="T2" fmla="*/ 2 w 7"/>
                <a:gd name="T3" fmla="*/ 3 h 45"/>
                <a:gd name="T4" fmla="*/ 1 w 7"/>
                <a:gd name="T5" fmla="*/ 15 h 45"/>
                <a:gd name="T6" fmla="*/ 0 w 7"/>
                <a:gd name="T7" fmla="*/ 17 h 45"/>
                <a:gd name="T8" fmla="*/ 0 w 7"/>
                <a:gd name="T9" fmla="*/ 34 h 45"/>
                <a:gd name="T10" fmla="*/ 1 w 7"/>
                <a:gd name="T11" fmla="*/ 36 h 45"/>
                <a:gd name="T12" fmla="*/ 1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1" y="11"/>
                    <a:pt x="1" y="15"/>
                  </a:cubicBezTo>
                  <a:cubicBezTo>
                    <a:pt x="0" y="15"/>
                    <a:pt x="0" y="16"/>
                    <a:pt x="0" y="17"/>
                  </a:cubicBezTo>
                  <a:cubicBezTo>
                    <a:pt x="0" y="23"/>
                    <a:pt x="0" y="28"/>
                    <a:pt x="0" y="34"/>
                  </a:cubicBezTo>
                  <a:cubicBezTo>
                    <a:pt x="0" y="35"/>
                    <a:pt x="0" y="35"/>
                    <a:pt x="1" y="36"/>
                  </a:cubicBezTo>
                  <a:cubicBezTo>
                    <a:pt x="1" y="38"/>
                    <a:pt x="1" y="40"/>
                    <a:pt x="1" y="42"/>
                  </a:cubicBezTo>
                  <a:cubicBezTo>
                    <a:pt x="2" y="45"/>
                    <a:pt x="6" y="45"/>
                    <a:pt x="6" y="42"/>
                  </a:cubicBezTo>
                  <a:cubicBezTo>
                    <a:pt x="7" y="29"/>
                    <a:pt x="6"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 name="Freeform 428"/>
            <p:cNvSpPr>
              <a:spLocks/>
            </p:cNvSpPr>
            <p:nvPr/>
          </p:nvSpPr>
          <p:spPr bwMode="auto">
            <a:xfrm>
              <a:off x="8904992" y="6313815"/>
              <a:ext cx="78264" cy="213447"/>
            </a:xfrm>
            <a:custGeom>
              <a:avLst/>
              <a:gdLst>
                <a:gd name="T0" fmla="*/ 18 w 19"/>
                <a:gd name="T1" fmla="*/ 44 h 48"/>
                <a:gd name="T2" fmla="*/ 18 w 19"/>
                <a:gd name="T3" fmla="*/ 17 h 48"/>
                <a:gd name="T4" fmla="*/ 14 w 19"/>
                <a:gd name="T5" fmla="*/ 15 h 48"/>
                <a:gd name="T6" fmla="*/ 14 w 19"/>
                <a:gd name="T7" fmla="*/ 15 h 48"/>
                <a:gd name="T8" fmla="*/ 11 w 19"/>
                <a:gd name="T9" fmla="*/ 16 h 48"/>
                <a:gd name="T10" fmla="*/ 11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7" y="26"/>
                    <a:pt x="18" y="17"/>
                  </a:cubicBezTo>
                  <a:cubicBezTo>
                    <a:pt x="19" y="13"/>
                    <a:pt x="14" y="11"/>
                    <a:pt x="14" y="15"/>
                  </a:cubicBezTo>
                  <a:cubicBezTo>
                    <a:pt x="14" y="15"/>
                    <a:pt x="14" y="15"/>
                    <a:pt x="14" y="15"/>
                  </a:cubicBezTo>
                  <a:cubicBezTo>
                    <a:pt x="11" y="16"/>
                    <a:pt x="11" y="16"/>
                    <a:pt x="11" y="16"/>
                  </a:cubicBezTo>
                  <a:cubicBezTo>
                    <a:pt x="11" y="12"/>
                    <a:pt x="11" y="8"/>
                    <a:pt x="11" y="4"/>
                  </a:cubicBezTo>
                  <a:cubicBezTo>
                    <a:pt x="12" y="1"/>
                    <a:pt x="6" y="0"/>
                    <a:pt x="5" y="3"/>
                  </a:cubicBezTo>
                  <a:cubicBezTo>
                    <a:pt x="3" y="12"/>
                    <a:pt x="2" y="21"/>
                    <a:pt x="2" y="29"/>
                  </a:cubicBezTo>
                  <a:cubicBezTo>
                    <a:pt x="1" y="29"/>
                    <a:pt x="0" y="29"/>
                    <a:pt x="0" y="30"/>
                  </a:cubicBezTo>
                  <a:cubicBezTo>
                    <a:pt x="0" y="34"/>
                    <a:pt x="0" y="39"/>
                    <a:pt x="0" y="43"/>
                  </a:cubicBezTo>
                  <a:cubicBezTo>
                    <a:pt x="0" y="44"/>
                    <a:pt x="1"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 name="Freeform 429"/>
            <p:cNvSpPr>
              <a:spLocks/>
            </p:cNvSpPr>
            <p:nvPr/>
          </p:nvSpPr>
          <p:spPr bwMode="auto">
            <a:xfrm>
              <a:off x="9059148" y="6382592"/>
              <a:ext cx="26088" cy="144670"/>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0" y="3"/>
                  </a:cubicBezTo>
                  <a:cubicBezTo>
                    <a:pt x="0" y="12"/>
                    <a:pt x="0" y="21"/>
                    <a:pt x="0"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 name="Freeform 430"/>
            <p:cNvSpPr>
              <a:spLocks/>
            </p:cNvSpPr>
            <p:nvPr/>
          </p:nvSpPr>
          <p:spPr bwMode="auto">
            <a:xfrm>
              <a:off x="9123182" y="6363619"/>
              <a:ext cx="61662" cy="182616"/>
            </a:xfrm>
            <a:custGeom>
              <a:avLst/>
              <a:gdLst>
                <a:gd name="T0" fmla="*/ 8 w 15"/>
                <a:gd name="T1" fmla="*/ 7 h 41"/>
                <a:gd name="T2" fmla="*/ 7 w 15"/>
                <a:gd name="T3" fmla="*/ 4 h 41"/>
                <a:gd name="T4" fmla="*/ 1 w 15"/>
                <a:gd name="T5" fmla="*/ 6 h 41"/>
                <a:gd name="T6" fmla="*/ 3 w 15"/>
                <a:gd name="T7" fmla="*/ 30 h 41"/>
                <a:gd name="T8" fmla="*/ 5 w 15"/>
                <a:gd name="T9" fmla="*/ 32 h 41"/>
                <a:gd name="T10" fmla="*/ 6 w 15"/>
                <a:gd name="T11" fmla="*/ 38 h 41"/>
                <a:gd name="T12" fmla="*/ 11 w 15"/>
                <a:gd name="T13" fmla="*/ 38 h 41"/>
                <a:gd name="T14" fmla="*/ 14 w 15"/>
                <a:gd name="T15" fmla="*/ 10 h 41"/>
                <a:gd name="T16" fmla="*/ 8 w 15"/>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8" y="7"/>
                  </a:moveTo>
                  <a:cubicBezTo>
                    <a:pt x="8" y="6"/>
                    <a:pt x="7" y="5"/>
                    <a:pt x="7" y="4"/>
                  </a:cubicBezTo>
                  <a:cubicBezTo>
                    <a:pt x="6" y="0"/>
                    <a:pt x="0" y="2"/>
                    <a:pt x="1" y="6"/>
                  </a:cubicBezTo>
                  <a:cubicBezTo>
                    <a:pt x="3" y="14"/>
                    <a:pt x="3" y="22"/>
                    <a:pt x="3" y="30"/>
                  </a:cubicBezTo>
                  <a:cubicBezTo>
                    <a:pt x="3" y="31"/>
                    <a:pt x="4" y="32"/>
                    <a:pt x="5" y="32"/>
                  </a:cubicBezTo>
                  <a:cubicBezTo>
                    <a:pt x="5" y="34"/>
                    <a:pt x="5" y="36"/>
                    <a:pt x="6" y="38"/>
                  </a:cubicBezTo>
                  <a:cubicBezTo>
                    <a:pt x="6" y="41"/>
                    <a:pt x="11" y="41"/>
                    <a:pt x="11" y="38"/>
                  </a:cubicBezTo>
                  <a:cubicBezTo>
                    <a:pt x="12" y="29"/>
                    <a:pt x="12" y="19"/>
                    <a:pt x="14" y="10"/>
                  </a:cubicBezTo>
                  <a:cubicBezTo>
                    <a:pt x="15" y="6"/>
                    <a:pt x="10" y="4"/>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 name="Freeform 431"/>
            <p:cNvSpPr>
              <a:spLocks/>
            </p:cNvSpPr>
            <p:nvPr/>
          </p:nvSpPr>
          <p:spPr bwMode="auto">
            <a:xfrm>
              <a:off x="9199074" y="6363619"/>
              <a:ext cx="61662" cy="23242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4" y="10"/>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2"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 name="Freeform 432"/>
            <p:cNvSpPr>
              <a:spLocks/>
            </p:cNvSpPr>
            <p:nvPr/>
          </p:nvSpPr>
          <p:spPr bwMode="auto">
            <a:xfrm>
              <a:off x="9004600" y="6382592"/>
              <a:ext cx="49804" cy="203960"/>
            </a:xfrm>
            <a:custGeom>
              <a:avLst/>
              <a:gdLst>
                <a:gd name="T0" fmla="*/ 9 w 12"/>
                <a:gd name="T1" fmla="*/ 7 h 46"/>
                <a:gd name="T2" fmla="*/ 8 w 12"/>
                <a:gd name="T3" fmla="*/ 3 h 46"/>
                <a:gd name="T4" fmla="*/ 4 w 12"/>
                <a:gd name="T5" fmla="*/ 4 h 46"/>
                <a:gd name="T6" fmla="*/ 5 w 12"/>
                <a:gd name="T7" fmla="*/ 8 h 46"/>
                <a:gd name="T8" fmla="*/ 4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9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9" y="7"/>
                  </a:moveTo>
                  <a:cubicBezTo>
                    <a:pt x="8" y="6"/>
                    <a:pt x="8" y="4"/>
                    <a:pt x="8" y="3"/>
                  </a:cubicBezTo>
                  <a:cubicBezTo>
                    <a:pt x="7" y="0"/>
                    <a:pt x="3" y="1"/>
                    <a:pt x="4" y="4"/>
                  </a:cubicBezTo>
                  <a:cubicBezTo>
                    <a:pt x="4" y="5"/>
                    <a:pt x="5" y="6"/>
                    <a:pt x="5" y="8"/>
                  </a:cubicBezTo>
                  <a:cubicBezTo>
                    <a:pt x="4" y="8"/>
                    <a:pt x="4" y="9"/>
                    <a:pt x="4" y="10"/>
                  </a:cubicBezTo>
                  <a:cubicBezTo>
                    <a:pt x="1" y="21"/>
                    <a:pt x="0" y="32"/>
                    <a:pt x="4" y="43"/>
                  </a:cubicBezTo>
                  <a:cubicBezTo>
                    <a:pt x="6"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 name="Freeform 433"/>
            <p:cNvSpPr>
              <a:spLocks/>
            </p:cNvSpPr>
            <p:nvPr/>
          </p:nvSpPr>
          <p:spPr bwMode="auto">
            <a:xfrm>
              <a:off x="8606166" y="6389707"/>
              <a:ext cx="54548" cy="125697"/>
            </a:xfrm>
            <a:custGeom>
              <a:avLst/>
              <a:gdLst>
                <a:gd name="T0" fmla="*/ 12 w 13"/>
                <a:gd name="T1" fmla="*/ 25 h 28"/>
                <a:gd name="T2" fmla="*/ 5 w 13"/>
                <a:gd name="T3" fmla="*/ 3 h 28"/>
                <a:gd name="T4" fmla="*/ 1 w 13"/>
                <a:gd name="T5" fmla="*/ 4 h 28"/>
                <a:gd name="T6" fmla="*/ 10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7" y="10"/>
                    <a:pt x="5" y="3"/>
                  </a:cubicBezTo>
                  <a:cubicBezTo>
                    <a:pt x="4" y="0"/>
                    <a:pt x="0" y="1"/>
                    <a:pt x="1" y="4"/>
                  </a:cubicBezTo>
                  <a:cubicBezTo>
                    <a:pt x="3" y="12"/>
                    <a:pt x="6" y="19"/>
                    <a:pt x="10" y="26"/>
                  </a:cubicBezTo>
                  <a:cubicBezTo>
                    <a:pt x="11"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 name="Freeform 434"/>
            <p:cNvSpPr>
              <a:spLocks/>
            </p:cNvSpPr>
            <p:nvPr/>
          </p:nvSpPr>
          <p:spPr bwMode="auto">
            <a:xfrm>
              <a:off x="8499443" y="6342275"/>
              <a:ext cx="80635" cy="194474"/>
            </a:xfrm>
            <a:custGeom>
              <a:avLst/>
              <a:gdLst>
                <a:gd name="T0" fmla="*/ 16 w 19"/>
                <a:gd name="T1" fmla="*/ 37 h 44"/>
                <a:gd name="T2" fmla="*/ 12 w 19"/>
                <a:gd name="T3" fmla="*/ 8 h 44"/>
                <a:gd name="T4" fmla="*/ 7 w 19"/>
                <a:gd name="T5" fmla="*/ 4 h 44"/>
                <a:gd name="T6" fmla="*/ 11 w 19"/>
                <a:gd name="T7" fmla="*/ 40 h 44"/>
                <a:gd name="T8" fmla="*/ 16 w 19"/>
                <a:gd name="T9" fmla="*/ 37 h 44"/>
              </a:gdLst>
              <a:ahLst/>
              <a:cxnLst>
                <a:cxn ang="0">
                  <a:pos x="T0" y="T1"/>
                </a:cxn>
                <a:cxn ang="0">
                  <a:pos x="T2" y="T3"/>
                </a:cxn>
                <a:cxn ang="0">
                  <a:pos x="T4" y="T5"/>
                </a:cxn>
                <a:cxn ang="0">
                  <a:pos x="T6" y="T7"/>
                </a:cxn>
                <a:cxn ang="0">
                  <a:pos x="T8" y="T9"/>
                </a:cxn>
              </a:cxnLst>
              <a:rect l="0" t="0" r="r" b="b"/>
              <a:pathLst>
                <a:path w="19" h="44">
                  <a:moveTo>
                    <a:pt x="16" y="37"/>
                  </a:moveTo>
                  <a:cubicBezTo>
                    <a:pt x="11" y="27"/>
                    <a:pt x="8" y="18"/>
                    <a:pt x="12" y="8"/>
                  </a:cubicBezTo>
                  <a:cubicBezTo>
                    <a:pt x="14" y="4"/>
                    <a:pt x="8" y="0"/>
                    <a:pt x="7" y="4"/>
                  </a:cubicBezTo>
                  <a:cubicBezTo>
                    <a:pt x="0" y="17"/>
                    <a:pt x="3" y="29"/>
                    <a:pt x="11" y="40"/>
                  </a:cubicBezTo>
                  <a:cubicBezTo>
                    <a:pt x="13" y="44"/>
                    <a:pt x="19"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 name="Freeform 435"/>
            <p:cNvSpPr>
              <a:spLocks/>
            </p:cNvSpPr>
            <p:nvPr/>
          </p:nvSpPr>
          <p:spPr bwMode="auto">
            <a:xfrm>
              <a:off x="8774552" y="6399194"/>
              <a:ext cx="40318" cy="147041"/>
            </a:xfrm>
            <a:custGeom>
              <a:avLst/>
              <a:gdLst>
                <a:gd name="T0" fmla="*/ 2 w 10"/>
                <a:gd name="T1" fmla="*/ 4 h 33"/>
                <a:gd name="T2" fmla="*/ 3 w 10"/>
                <a:gd name="T3" fmla="*/ 29 h 33"/>
                <a:gd name="T4" fmla="*/ 9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3" y="29"/>
                  </a:cubicBezTo>
                  <a:cubicBezTo>
                    <a:pt x="4" y="33"/>
                    <a:pt x="9" y="31"/>
                    <a:pt x="9" y="27"/>
                  </a:cubicBezTo>
                  <a:cubicBezTo>
                    <a:pt x="8" y="20"/>
                    <a:pt x="7" y="13"/>
                    <a:pt x="9" y="6"/>
                  </a:cubicBezTo>
                  <a:cubicBezTo>
                    <a:pt x="10" y="2"/>
                    <a:pt x="4"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 name="Freeform 436"/>
            <p:cNvSpPr>
              <a:spLocks/>
            </p:cNvSpPr>
            <p:nvPr/>
          </p:nvSpPr>
          <p:spPr bwMode="auto">
            <a:xfrm>
              <a:off x="9293939" y="6337531"/>
              <a:ext cx="64034" cy="222933"/>
            </a:xfrm>
            <a:custGeom>
              <a:avLst/>
              <a:gdLst>
                <a:gd name="T0" fmla="*/ 11 w 15"/>
                <a:gd name="T1" fmla="*/ 27 h 50"/>
                <a:gd name="T2" fmla="*/ 14 w 15"/>
                <a:gd name="T3" fmla="*/ 6 h 50"/>
                <a:gd name="T4" fmla="*/ 7 w 15"/>
                <a:gd name="T5" fmla="*/ 4 h 50"/>
                <a:gd name="T6" fmla="*/ 5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2" y="20"/>
                    <a:pt x="12" y="13"/>
                    <a:pt x="14" y="6"/>
                  </a:cubicBezTo>
                  <a:cubicBezTo>
                    <a:pt x="15" y="1"/>
                    <a:pt x="8" y="0"/>
                    <a:pt x="7" y="4"/>
                  </a:cubicBezTo>
                  <a:cubicBezTo>
                    <a:pt x="6" y="8"/>
                    <a:pt x="5" y="11"/>
                    <a:pt x="5" y="15"/>
                  </a:cubicBezTo>
                  <a:cubicBezTo>
                    <a:pt x="4" y="15"/>
                    <a:pt x="4" y="16"/>
                    <a:pt x="3" y="16"/>
                  </a:cubicBezTo>
                  <a:cubicBezTo>
                    <a:pt x="0" y="27"/>
                    <a:pt x="0" y="36"/>
                    <a:pt x="5" y="46"/>
                  </a:cubicBezTo>
                  <a:cubicBezTo>
                    <a:pt x="7" y="50"/>
                    <a:pt x="13" y="46"/>
                    <a:pt x="11" y="42"/>
                  </a:cubicBezTo>
                  <a:cubicBezTo>
                    <a:pt x="10" y="38"/>
                    <a:pt x="9" y="34"/>
                    <a:pt x="8"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 name="Freeform 437"/>
            <p:cNvSpPr>
              <a:spLocks/>
            </p:cNvSpPr>
            <p:nvPr/>
          </p:nvSpPr>
          <p:spPr bwMode="auto">
            <a:xfrm>
              <a:off x="9384061" y="6394450"/>
              <a:ext cx="33203" cy="14229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 name="Freeform 438"/>
            <p:cNvSpPr>
              <a:spLocks/>
            </p:cNvSpPr>
            <p:nvPr/>
          </p:nvSpPr>
          <p:spPr bwMode="auto">
            <a:xfrm>
              <a:off x="9407778" y="6373106"/>
              <a:ext cx="80635" cy="239535"/>
            </a:xfrm>
            <a:custGeom>
              <a:avLst/>
              <a:gdLst>
                <a:gd name="T0" fmla="*/ 18 w 19"/>
                <a:gd name="T1" fmla="*/ 47 h 54"/>
                <a:gd name="T2" fmla="*/ 12 w 19"/>
                <a:gd name="T3" fmla="*/ 15 h 54"/>
                <a:gd name="T4" fmla="*/ 12 w 19"/>
                <a:gd name="T5" fmla="*/ 13 h 54"/>
                <a:gd name="T6" fmla="*/ 12 w 19"/>
                <a:gd name="T7" fmla="*/ 4 h 54"/>
                <a:gd name="T8" fmla="*/ 8 w 19"/>
                <a:gd name="T9" fmla="*/ 4 h 54"/>
                <a:gd name="T10" fmla="*/ 8 w 19"/>
                <a:gd name="T11" fmla="*/ 13 h 54"/>
                <a:gd name="T12" fmla="*/ 7 w 19"/>
                <a:gd name="T13" fmla="*/ 14 h 54"/>
                <a:gd name="T14" fmla="*/ 6 w 19"/>
                <a:gd name="T15" fmla="*/ 23 h 54"/>
                <a:gd name="T16" fmla="*/ 5 w 19"/>
                <a:gd name="T17" fmla="*/ 23 h 54"/>
                <a:gd name="T18" fmla="*/ 1 w 19"/>
                <a:gd name="T19" fmla="*/ 40 h 54"/>
                <a:gd name="T20" fmla="*/ 2 w 19"/>
                <a:gd name="T21" fmla="*/ 40 h 54"/>
                <a:gd name="T22" fmla="*/ 6 w 19"/>
                <a:gd name="T23" fmla="*/ 26 h 54"/>
                <a:gd name="T24" fmla="*/ 10 w 19"/>
                <a:gd name="T25" fmla="*/ 49 h 54"/>
                <a:gd name="T26" fmla="*/ 18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8" y="47"/>
                  </a:moveTo>
                  <a:cubicBezTo>
                    <a:pt x="14" y="36"/>
                    <a:pt x="14" y="25"/>
                    <a:pt x="12" y="15"/>
                  </a:cubicBezTo>
                  <a:cubicBezTo>
                    <a:pt x="12" y="14"/>
                    <a:pt x="12" y="13"/>
                    <a:pt x="12" y="13"/>
                  </a:cubicBezTo>
                  <a:cubicBezTo>
                    <a:pt x="12" y="10"/>
                    <a:pt x="12" y="8"/>
                    <a:pt x="12" y="4"/>
                  </a:cubicBezTo>
                  <a:cubicBezTo>
                    <a:pt x="12" y="0"/>
                    <a:pt x="8" y="0"/>
                    <a:pt x="8" y="4"/>
                  </a:cubicBezTo>
                  <a:cubicBezTo>
                    <a:pt x="8" y="8"/>
                    <a:pt x="8" y="10"/>
                    <a:pt x="8" y="13"/>
                  </a:cubicBezTo>
                  <a:cubicBezTo>
                    <a:pt x="7" y="13"/>
                    <a:pt x="7" y="14"/>
                    <a:pt x="7" y="14"/>
                  </a:cubicBezTo>
                  <a:cubicBezTo>
                    <a:pt x="7" y="17"/>
                    <a:pt x="6" y="20"/>
                    <a:pt x="6" y="23"/>
                  </a:cubicBezTo>
                  <a:cubicBezTo>
                    <a:pt x="6" y="22"/>
                    <a:pt x="5" y="22"/>
                    <a:pt x="5" y="23"/>
                  </a:cubicBezTo>
                  <a:cubicBezTo>
                    <a:pt x="3" y="29"/>
                    <a:pt x="2" y="34"/>
                    <a:pt x="1" y="40"/>
                  </a:cubicBezTo>
                  <a:cubicBezTo>
                    <a:pt x="0" y="41"/>
                    <a:pt x="2" y="41"/>
                    <a:pt x="2" y="40"/>
                  </a:cubicBezTo>
                  <a:cubicBezTo>
                    <a:pt x="4" y="35"/>
                    <a:pt x="5" y="30"/>
                    <a:pt x="6" y="26"/>
                  </a:cubicBezTo>
                  <a:cubicBezTo>
                    <a:pt x="6" y="34"/>
                    <a:pt x="7" y="42"/>
                    <a:pt x="10" y="49"/>
                  </a:cubicBezTo>
                  <a:cubicBezTo>
                    <a:pt x="12" y="54"/>
                    <a:pt x="19"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 name="Freeform 439"/>
            <p:cNvSpPr>
              <a:spLocks/>
            </p:cNvSpPr>
            <p:nvPr/>
          </p:nvSpPr>
          <p:spPr bwMode="auto">
            <a:xfrm>
              <a:off x="9514501" y="6491687"/>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 name="Freeform 440"/>
            <p:cNvSpPr>
              <a:spLocks/>
            </p:cNvSpPr>
            <p:nvPr/>
          </p:nvSpPr>
          <p:spPr bwMode="auto">
            <a:xfrm>
              <a:off x="9542961" y="6394450"/>
              <a:ext cx="42689" cy="177872"/>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 name="Freeform 441"/>
            <p:cNvSpPr>
              <a:spLocks/>
            </p:cNvSpPr>
            <p:nvPr/>
          </p:nvSpPr>
          <p:spPr bwMode="auto">
            <a:xfrm>
              <a:off x="9585650" y="6382592"/>
              <a:ext cx="66406" cy="249021"/>
            </a:xfrm>
            <a:custGeom>
              <a:avLst/>
              <a:gdLst>
                <a:gd name="T0" fmla="*/ 7 w 16"/>
                <a:gd name="T1" fmla="*/ 5 h 56"/>
                <a:gd name="T2" fmla="*/ 4 w 16"/>
                <a:gd name="T3" fmla="*/ 12 h 56"/>
                <a:gd name="T4" fmla="*/ 4 w 16"/>
                <a:gd name="T5" fmla="*/ 11 h 56"/>
                <a:gd name="T6" fmla="*/ 1 w 16"/>
                <a:gd name="T7" fmla="*/ 11 h 56"/>
                <a:gd name="T8" fmla="*/ 2 w 16"/>
                <a:gd name="T9" fmla="*/ 19 h 56"/>
                <a:gd name="T10" fmla="*/ 6 w 16"/>
                <a:gd name="T11" fmla="*/ 54 h 56"/>
                <a:gd name="T12" fmla="*/ 12 w 16"/>
                <a:gd name="T13" fmla="*/ 52 h 56"/>
                <a:gd name="T14" fmla="*/ 14 w 16"/>
                <a:gd name="T15" fmla="*/ 9 h 56"/>
                <a:gd name="T16" fmla="*/ 7 w 16"/>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6">
                  <a:moveTo>
                    <a:pt x="7" y="5"/>
                  </a:moveTo>
                  <a:cubicBezTo>
                    <a:pt x="6" y="7"/>
                    <a:pt x="5" y="9"/>
                    <a:pt x="4" y="12"/>
                  </a:cubicBezTo>
                  <a:cubicBezTo>
                    <a:pt x="4" y="11"/>
                    <a:pt x="4" y="11"/>
                    <a:pt x="4" y="11"/>
                  </a:cubicBezTo>
                  <a:cubicBezTo>
                    <a:pt x="3" y="9"/>
                    <a:pt x="1" y="10"/>
                    <a:pt x="1" y="11"/>
                  </a:cubicBezTo>
                  <a:cubicBezTo>
                    <a:pt x="1" y="14"/>
                    <a:pt x="2" y="17"/>
                    <a:pt x="2" y="19"/>
                  </a:cubicBezTo>
                  <a:cubicBezTo>
                    <a:pt x="0" y="31"/>
                    <a:pt x="1" y="43"/>
                    <a:pt x="6" y="54"/>
                  </a:cubicBezTo>
                  <a:cubicBezTo>
                    <a:pt x="7" y="56"/>
                    <a:pt x="12" y="55"/>
                    <a:pt x="12" y="52"/>
                  </a:cubicBezTo>
                  <a:cubicBezTo>
                    <a:pt x="11" y="38"/>
                    <a:pt x="9" y="23"/>
                    <a:pt x="14" y="9"/>
                  </a:cubicBezTo>
                  <a:cubicBezTo>
                    <a:pt x="16"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 name="Freeform 442"/>
            <p:cNvSpPr>
              <a:spLocks/>
            </p:cNvSpPr>
            <p:nvPr/>
          </p:nvSpPr>
          <p:spPr bwMode="auto">
            <a:xfrm>
              <a:off x="9500271" y="6347018"/>
              <a:ext cx="33203" cy="158899"/>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 name="Freeform 443"/>
            <p:cNvSpPr>
              <a:spLocks/>
            </p:cNvSpPr>
            <p:nvPr/>
          </p:nvSpPr>
          <p:spPr bwMode="auto">
            <a:xfrm>
              <a:off x="9644941" y="6382592"/>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 name="Freeform 444"/>
            <p:cNvSpPr>
              <a:spLocks/>
            </p:cNvSpPr>
            <p:nvPr/>
          </p:nvSpPr>
          <p:spPr bwMode="auto">
            <a:xfrm>
              <a:off x="9739806" y="6453741"/>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 name="Freeform 445"/>
            <p:cNvSpPr>
              <a:spLocks/>
            </p:cNvSpPr>
            <p:nvPr/>
          </p:nvSpPr>
          <p:spPr bwMode="auto">
            <a:xfrm>
              <a:off x="9884476" y="6332788"/>
              <a:ext cx="56919"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3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3" y="48"/>
                  </a:cubicBezTo>
                  <a:cubicBezTo>
                    <a:pt x="11" y="43"/>
                    <a:pt x="9" y="38"/>
                    <a:pt x="8" y="32"/>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9" name="Freeform 446"/>
            <p:cNvSpPr>
              <a:spLocks/>
            </p:cNvSpPr>
            <p:nvPr/>
          </p:nvSpPr>
          <p:spPr bwMode="auto">
            <a:xfrm>
              <a:off x="9955625"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0" name="Freeform 447"/>
            <p:cNvSpPr>
              <a:spLocks/>
            </p:cNvSpPr>
            <p:nvPr/>
          </p:nvSpPr>
          <p:spPr bwMode="auto">
            <a:xfrm>
              <a:off x="10033889" y="6363619"/>
              <a:ext cx="35574" cy="201589"/>
            </a:xfrm>
            <a:custGeom>
              <a:avLst/>
              <a:gdLst>
                <a:gd name="T0" fmla="*/ 6 w 8"/>
                <a:gd name="T1" fmla="*/ 3 h 45"/>
                <a:gd name="T2" fmla="*/ 2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6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6" y="3"/>
                  </a:moveTo>
                  <a:cubicBezTo>
                    <a:pt x="6" y="0"/>
                    <a:pt x="3"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7" y="45"/>
                    <a:pt x="7" y="42"/>
                  </a:cubicBezTo>
                  <a:cubicBezTo>
                    <a:pt x="8"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 name="Freeform 448"/>
            <p:cNvSpPr>
              <a:spLocks/>
            </p:cNvSpPr>
            <p:nvPr/>
          </p:nvSpPr>
          <p:spPr bwMode="auto">
            <a:xfrm>
              <a:off x="10126382" y="6313815"/>
              <a:ext cx="75892" cy="213447"/>
            </a:xfrm>
            <a:custGeom>
              <a:avLst/>
              <a:gdLst>
                <a:gd name="T0" fmla="*/ 18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29 h 48"/>
                <a:gd name="T16" fmla="*/ 0 w 18"/>
                <a:gd name="T17" fmla="*/ 30 h 48"/>
                <a:gd name="T18" fmla="*/ 0 w 18"/>
                <a:gd name="T19" fmla="*/ 43 h 48"/>
                <a:gd name="T20" fmla="*/ 2 w 18"/>
                <a:gd name="T21" fmla="*/ 43 h 48"/>
                <a:gd name="T22" fmla="*/ 8 w 18"/>
                <a:gd name="T23" fmla="*/ 43 h 48"/>
                <a:gd name="T24" fmla="*/ 8 w 18"/>
                <a:gd name="T25" fmla="*/ 42 h 48"/>
                <a:gd name="T26" fmla="*/ 8 w 18"/>
                <a:gd name="T27" fmla="*/ 45 h 48"/>
                <a:gd name="T28" fmla="*/ 13 w 18"/>
                <a:gd name="T29" fmla="*/ 46 h 48"/>
                <a:gd name="T30" fmla="*/ 18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2" y="21"/>
                    <a:pt x="1" y="29"/>
                  </a:cubicBezTo>
                  <a:cubicBezTo>
                    <a:pt x="1" y="29"/>
                    <a:pt x="0" y="29"/>
                    <a:pt x="0" y="30"/>
                  </a:cubicBezTo>
                  <a:cubicBezTo>
                    <a:pt x="0" y="34"/>
                    <a:pt x="0" y="39"/>
                    <a:pt x="0" y="43"/>
                  </a:cubicBezTo>
                  <a:cubicBezTo>
                    <a:pt x="0" y="44"/>
                    <a:pt x="1" y="44"/>
                    <a:pt x="2"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 name="Freeform 449"/>
            <p:cNvSpPr>
              <a:spLocks/>
            </p:cNvSpPr>
            <p:nvPr/>
          </p:nvSpPr>
          <p:spPr bwMode="auto">
            <a:xfrm>
              <a:off x="10282910" y="6382592"/>
              <a:ext cx="21345" cy="144670"/>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 name="Freeform 450"/>
            <p:cNvSpPr>
              <a:spLocks/>
            </p:cNvSpPr>
            <p:nvPr/>
          </p:nvSpPr>
          <p:spPr bwMode="auto">
            <a:xfrm>
              <a:off x="10346944" y="6363619"/>
              <a:ext cx="56919"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1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3" y="14"/>
                    <a:pt x="3" y="22"/>
                    <a:pt x="3" y="30"/>
                  </a:cubicBezTo>
                  <a:cubicBezTo>
                    <a:pt x="3" y="31"/>
                    <a:pt x="4" y="32"/>
                    <a:pt x="5" y="32"/>
                  </a:cubicBezTo>
                  <a:cubicBezTo>
                    <a:pt x="5" y="34"/>
                    <a:pt x="5" y="36"/>
                    <a:pt x="5" y="38"/>
                  </a:cubicBezTo>
                  <a:cubicBezTo>
                    <a:pt x="6" y="41"/>
                    <a:pt x="10" y="41"/>
                    <a:pt x="11" y="38"/>
                  </a:cubicBezTo>
                  <a:cubicBezTo>
                    <a:pt x="12"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 name="Freeform 451"/>
            <p:cNvSpPr>
              <a:spLocks/>
            </p:cNvSpPr>
            <p:nvPr/>
          </p:nvSpPr>
          <p:spPr bwMode="auto">
            <a:xfrm>
              <a:off x="10418093" y="6363619"/>
              <a:ext cx="66406" cy="232420"/>
            </a:xfrm>
            <a:custGeom>
              <a:avLst/>
              <a:gdLst>
                <a:gd name="T0" fmla="*/ 8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8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4"/>
                  </a:moveTo>
                  <a:cubicBezTo>
                    <a:pt x="7" y="6"/>
                    <a:pt x="7" y="9"/>
                    <a:pt x="6" y="11"/>
                  </a:cubicBezTo>
                  <a:cubicBezTo>
                    <a:pt x="5" y="10"/>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4"/>
                    <a:pt x="13" y="20"/>
                    <a:pt x="15" y="5"/>
                  </a:cubicBezTo>
                  <a:cubicBezTo>
                    <a:pt x="16" y="1"/>
                    <a:pt x="8" y="0"/>
                    <a:pt x="8"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 name="Freeform 452"/>
            <p:cNvSpPr>
              <a:spLocks/>
            </p:cNvSpPr>
            <p:nvPr/>
          </p:nvSpPr>
          <p:spPr bwMode="auto">
            <a:xfrm>
              <a:off x="10228362" y="6382592"/>
              <a:ext cx="49804" cy="203960"/>
            </a:xfrm>
            <a:custGeom>
              <a:avLst/>
              <a:gdLst>
                <a:gd name="T0" fmla="*/ 8 w 12"/>
                <a:gd name="T1" fmla="*/ 7 h 46"/>
                <a:gd name="T2" fmla="*/ 7 w 12"/>
                <a:gd name="T3" fmla="*/ 3 h 46"/>
                <a:gd name="T4" fmla="*/ 4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8" y="4"/>
                    <a:pt x="7" y="3"/>
                  </a:cubicBezTo>
                  <a:cubicBezTo>
                    <a:pt x="7" y="0"/>
                    <a:pt x="3" y="1"/>
                    <a:pt x="4" y="4"/>
                  </a:cubicBezTo>
                  <a:cubicBezTo>
                    <a:pt x="4" y="5"/>
                    <a:pt x="4" y="6"/>
                    <a:pt x="5" y="8"/>
                  </a:cubicBezTo>
                  <a:cubicBezTo>
                    <a:pt x="4" y="8"/>
                    <a:pt x="3"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 name="Freeform 453"/>
            <p:cNvSpPr>
              <a:spLocks/>
            </p:cNvSpPr>
            <p:nvPr/>
          </p:nvSpPr>
          <p:spPr bwMode="auto">
            <a:xfrm>
              <a:off x="9829928" y="6389707"/>
              <a:ext cx="54548" cy="125697"/>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 name="Freeform 454"/>
            <p:cNvSpPr>
              <a:spLocks/>
            </p:cNvSpPr>
            <p:nvPr/>
          </p:nvSpPr>
          <p:spPr bwMode="auto">
            <a:xfrm>
              <a:off x="9723205"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4" y="4"/>
                    <a:pt x="8" y="0"/>
                    <a:pt x="6" y="4"/>
                  </a:cubicBezTo>
                  <a:cubicBezTo>
                    <a:pt x="0" y="17"/>
                    <a:pt x="3" y="29"/>
                    <a:pt x="10" y="40"/>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 name="Freeform 455"/>
            <p:cNvSpPr>
              <a:spLocks/>
            </p:cNvSpPr>
            <p:nvPr/>
          </p:nvSpPr>
          <p:spPr bwMode="auto">
            <a:xfrm>
              <a:off x="9995942" y="6399194"/>
              <a:ext cx="42689" cy="147041"/>
            </a:xfrm>
            <a:custGeom>
              <a:avLst/>
              <a:gdLst>
                <a:gd name="T0" fmla="*/ 2 w 10"/>
                <a:gd name="T1" fmla="*/ 4 h 33"/>
                <a:gd name="T2" fmla="*/ 2 w 10"/>
                <a:gd name="T3" fmla="*/ 29 h 33"/>
                <a:gd name="T4" fmla="*/ 8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2" y="29"/>
                  </a:cubicBezTo>
                  <a:cubicBezTo>
                    <a:pt x="4" y="33"/>
                    <a:pt x="9" y="31"/>
                    <a:pt x="8" y="27"/>
                  </a:cubicBezTo>
                  <a:cubicBezTo>
                    <a:pt x="7" y="20"/>
                    <a:pt x="7" y="13"/>
                    <a:pt x="9" y="6"/>
                  </a:cubicBezTo>
                  <a:cubicBezTo>
                    <a:pt x="10" y="2"/>
                    <a:pt x="3"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 name="Freeform 456"/>
            <p:cNvSpPr>
              <a:spLocks/>
            </p:cNvSpPr>
            <p:nvPr/>
          </p:nvSpPr>
          <p:spPr bwMode="auto">
            <a:xfrm>
              <a:off x="10517701" y="6337531"/>
              <a:ext cx="64034" cy="222933"/>
            </a:xfrm>
            <a:custGeom>
              <a:avLst/>
              <a:gdLst>
                <a:gd name="T0" fmla="*/ 11 w 15"/>
                <a:gd name="T1" fmla="*/ 27 h 50"/>
                <a:gd name="T2" fmla="*/ 13 w 15"/>
                <a:gd name="T3" fmla="*/ 6 h 50"/>
                <a:gd name="T4" fmla="*/ 6 w 15"/>
                <a:gd name="T5" fmla="*/ 4 h 50"/>
                <a:gd name="T6" fmla="*/ 4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4" y="15"/>
                  </a:cubicBezTo>
                  <a:cubicBezTo>
                    <a:pt x="4" y="15"/>
                    <a:pt x="3" y="16"/>
                    <a:pt x="3" y="16"/>
                  </a:cubicBezTo>
                  <a:cubicBezTo>
                    <a:pt x="0" y="27"/>
                    <a:pt x="0" y="36"/>
                    <a:pt x="5" y="46"/>
                  </a:cubicBezTo>
                  <a:cubicBezTo>
                    <a:pt x="7" y="50"/>
                    <a:pt x="13" y="46"/>
                    <a:pt x="11" y="42"/>
                  </a:cubicBezTo>
                  <a:cubicBezTo>
                    <a:pt x="9" y="38"/>
                    <a:pt x="8" y="34"/>
                    <a:pt x="8" y="30"/>
                  </a:cubicBezTo>
                  <a:cubicBezTo>
                    <a:pt x="9"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 name="Freeform 457"/>
            <p:cNvSpPr>
              <a:spLocks/>
            </p:cNvSpPr>
            <p:nvPr/>
          </p:nvSpPr>
          <p:spPr bwMode="auto">
            <a:xfrm>
              <a:off x="10607823" y="6394450"/>
              <a:ext cx="33203" cy="14229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2"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 name="Freeform 458"/>
            <p:cNvSpPr>
              <a:spLocks/>
            </p:cNvSpPr>
            <p:nvPr/>
          </p:nvSpPr>
          <p:spPr bwMode="auto">
            <a:xfrm>
              <a:off x="10631540" y="6373106"/>
              <a:ext cx="80635" cy="239535"/>
            </a:xfrm>
            <a:custGeom>
              <a:avLst/>
              <a:gdLst>
                <a:gd name="T0" fmla="*/ 17 w 19"/>
                <a:gd name="T1" fmla="*/ 47 h 54"/>
                <a:gd name="T2" fmla="*/ 12 w 19"/>
                <a:gd name="T3" fmla="*/ 15 h 54"/>
                <a:gd name="T4" fmla="*/ 12 w 19"/>
                <a:gd name="T5" fmla="*/ 13 h 54"/>
                <a:gd name="T6" fmla="*/ 11 w 19"/>
                <a:gd name="T7" fmla="*/ 4 h 54"/>
                <a:gd name="T8" fmla="*/ 7 w 19"/>
                <a:gd name="T9" fmla="*/ 4 h 54"/>
                <a:gd name="T10" fmla="*/ 7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9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3" y="25"/>
                    <a:pt x="12" y="15"/>
                  </a:cubicBezTo>
                  <a:cubicBezTo>
                    <a:pt x="12" y="14"/>
                    <a:pt x="12" y="13"/>
                    <a:pt x="12" y="13"/>
                  </a:cubicBezTo>
                  <a:cubicBezTo>
                    <a:pt x="11" y="10"/>
                    <a:pt x="11" y="8"/>
                    <a:pt x="11" y="4"/>
                  </a:cubicBezTo>
                  <a:cubicBezTo>
                    <a:pt x="11" y="0"/>
                    <a:pt x="7" y="0"/>
                    <a:pt x="7" y="4"/>
                  </a:cubicBezTo>
                  <a:cubicBezTo>
                    <a:pt x="7" y="8"/>
                    <a:pt x="7" y="10"/>
                    <a:pt x="7" y="13"/>
                  </a:cubicBezTo>
                  <a:cubicBezTo>
                    <a:pt x="7" y="13"/>
                    <a:pt x="7" y="14"/>
                    <a:pt x="7" y="14"/>
                  </a:cubicBezTo>
                  <a:cubicBezTo>
                    <a:pt x="6" y="17"/>
                    <a:pt x="6" y="20"/>
                    <a:pt x="6" y="23"/>
                  </a:cubicBezTo>
                  <a:cubicBezTo>
                    <a:pt x="5" y="22"/>
                    <a:pt x="4" y="22"/>
                    <a:pt x="4" y="23"/>
                  </a:cubicBezTo>
                  <a:cubicBezTo>
                    <a:pt x="3" y="29"/>
                    <a:pt x="2" y="34"/>
                    <a:pt x="0" y="40"/>
                  </a:cubicBezTo>
                  <a:cubicBezTo>
                    <a:pt x="0" y="41"/>
                    <a:pt x="2" y="41"/>
                    <a:pt x="2" y="40"/>
                  </a:cubicBezTo>
                  <a:cubicBezTo>
                    <a:pt x="4" y="35"/>
                    <a:pt x="4" y="30"/>
                    <a:pt x="6" y="26"/>
                  </a:cubicBezTo>
                  <a:cubicBezTo>
                    <a:pt x="5" y="34"/>
                    <a:pt x="6" y="42"/>
                    <a:pt x="9"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 name="Freeform 459"/>
            <p:cNvSpPr>
              <a:spLocks/>
            </p:cNvSpPr>
            <p:nvPr/>
          </p:nvSpPr>
          <p:spPr bwMode="auto">
            <a:xfrm>
              <a:off x="10738263" y="6491687"/>
              <a:ext cx="23716" cy="130440"/>
            </a:xfrm>
            <a:custGeom>
              <a:avLst/>
              <a:gdLst>
                <a:gd name="T0" fmla="*/ 5 w 6"/>
                <a:gd name="T1" fmla="*/ 4 h 29"/>
                <a:gd name="T2" fmla="*/ 0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0" y="3"/>
                  </a:cubicBezTo>
                  <a:cubicBezTo>
                    <a:pt x="0" y="11"/>
                    <a:pt x="0" y="21"/>
                    <a:pt x="0" y="25"/>
                  </a:cubicBezTo>
                  <a:cubicBezTo>
                    <a:pt x="0" y="29"/>
                    <a:pt x="6" y="29"/>
                    <a:pt x="6" y="25"/>
                  </a:cubicBezTo>
                  <a:cubicBezTo>
                    <a:pt x="6" y="21"/>
                    <a:pt x="5"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 name="Freeform 460"/>
            <p:cNvSpPr>
              <a:spLocks/>
            </p:cNvSpPr>
            <p:nvPr/>
          </p:nvSpPr>
          <p:spPr bwMode="auto">
            <a:xfrm>
              <a:off x="10766723" y="6394450"/>
              <a:ext cx="42689" cy="177872"/>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4"/>
                    <a:pt x="9"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 name="Freeform 461"/>
            <p:cNvSpPr>
              <a:spLocks/>
            </p:cNvSpPr>
            <p:nvPr/>
          </p:nvSpPr>
          <p:spPr bwMode="auto">
            <a:xfrm>
              <a:off x="10804669" y="6382592"/>
              <a:ext cx="71149" cy="249021"/>
            </a:xfrm>
            <a:custGeom>
              <a:avLst/>
              <a:gdLst>
                <a:gd name="T0" fmla="*/ 7 w 17"/>
                <a:gd name="T1" fmla="*/ 5 h 56"/>
                <a:gd name="T2" fmla="*/ 5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5" y="12"/>
                  </a:cubicBezTo>
                  <a:cubicBezTo>
                    <a:pt x="4" y="11"/>
                    <a:pt x="4" y="11"/>
                    <a:pt x="4" y="11"/>
                  </a:cubicBezTo>
                  <a:cubicBezTo>
                    <a:pt x="4" y="9"/>
                    <a:pt x="1" y="10"/>
                    <a:pt x="1" y="11"/>
                  </a:cubicBezTo>
                  <a:cubicBezTo>
                    <a:pt x="2" y="14"/>
                    <a:pt x="2" y="17"/>
                    <a:pt x="2" y="19"/>
                  </a:cubicBezTo>
                  <a:cubicBezTo>
                    <a:pt x="0" y="31"/>
                    <a:pt x="1" y="43"/>
                    <a:pt x="6"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 name="Freeform 462"/>
            <p:cNvSpPr>
              <a:spLocks/>
            </p:cNvSpPr>
            <p:nvPr/>
          </p:nvSpPr>
          <p:spPr bwMode="auto">
            <a:xfrm>
              <a:off x="10724033" y="6347018"/>
              <a:ext cx="33203" cy="158899"/>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6" name="Freeform 463"/>
            <p:cNvSpPr>
              <a:spLocks/>
            </p:cNvSpPr>
            <p:nvPr/>
          </p:nvSpPr>
          <p:spPr bwMode="auto">
            <a:xfrm>
              <a:off x="10866331" y="6382592"/>
              <a:ext cx="64034" cy="177872"/>
            </a:xfrm>
            <a:custGeom>
              <a:avLst/>
              <a:gdLst>
                <a:gd name="T0" fmla="*/ 4 w 15"/>
                <a:gd name="T1" fmla="*/ 5 h 40"/>
                <a:gd name="T2" fmla="*/ 3 w 15"/>
                <a:gd name="T3" fmla="*/ 37 h 40"/>
                <a:gd name="T4" fmla="*/ 9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4" y="40"/>
                    <a:pt x="10" y="39"/>
                    <a:pt x="9"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7" name="Freeform 464"/>
            <p:cNvSpPr>
              <a:spLocks/>
            </p:cNvSpPr>
            <p:nvPr/>
          </p:nvSpPr>
          <p:spPr bwMode="auto">
            <a:xfrm>
              <a:off x="10963568" y="6453741"/>
              <a:ext cx="33203"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8" name="Freeform 465"/>
            <p:cNvSpPr>
              <a:spLocks/>
            </p:cNvSpPr>
            <p:nvPr/>
          </p:nvSpPr>
          <p:spPr bwMode="auto">
            <a:xfrm>
              <a:off x="11108238" y="6332788"/>
              <a:ext cx="54548" cy="234792"/>
            </a:xfrm>
            <a:custGeom>
              <a:avLst/>
              <a:gdLst>
                <a:gd name="T0" fmla="*/ 10 w 13"/>
                <a:gd name="T1" fmla="*/ 1 h 53"/>
                <a:gd name="T2" fmla="*/ 5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2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6" y="14"/>
                    <a:pt x="5" y="21"/>
                  </a:cubicBezTo>
                  <a:cubicBezTo>
                    <a:pt x="2" y="20"/>
                    <a:pt x="0" y="21"/>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0" y="43"/>
                    <a:pt x="9" y="38"/>
                    <a:pt x="8" y="32"/>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9" name="Freeform 466"/>
            <p:cNvSpPr>
              <a:spLocks/>
            </p:cNvSpPr>
            <p:nvPr/>
          </p:nvSpPr>
          <p:spPr bwMode="auto">
            <a:xfrm>
              <a:off x="11174643" y="6328045"/>
              <a:ext cx="71149" cy="208704"/>
            </a:xfrm>
            <a:custGeom>
              <a:avLst/>
              <a:gdLst>
                <a:gd name="T0" fmla="*/ 12 w 17"/>
                <a:gd name="T1" fmla="*/ 2 h 47"/>
                <a:gd name="T2" fmla="*/ 1 w 17"/>
                <a:gd name="T3" fmla="*/ 44 h 47"/>
                <a:gd name="T4" fmla="*/ 7 w 17"/>
                <a:gd name="T5" fmla="*/ 44 h 47"/>
                <a:gd name="T6" fmla="*/ 15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6" y="47"/>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0" name="Freeform 467"/>
            <p:cNvSpPr>
              <a:spLocks/>
            </p:cNvSpPr>
            <p:nvPr/>
          </p:nvSpPr>
          <p:spPr bwMode="auto">
            <a:xfrm>
              <a:off x="11257650" y="6363619"/>
              <a:ext cx="30831" cy="201589"/>
            </a:xfrm>
            <a:custGeom>
              <a:avLst/>
              <a:gdLst>
                <a:gd name="T0" fmla="*/ 6 w 7"/>
                <a:gd name="T1" fmla="*/ 3 h 45"/>
                <a:gd name="T2" fmla="*/ 2 w 7"/>
                <a:gd name="T3" fmla="*/ 3 h 45"/>
                <a:gd name="T4" fmla="*/ 2 w 7"/>
                <a:gd name="T5" fmla="*/ 15 h 45"/>
                <a:gd name="T6" fmla="*/ 0 w 7"/>
                <a:gd name="T7" fmla="*/ 17 h 45"/>
                <a:gd name="T8" fmla="*/ 0 w 7"/>
                <a:gd name="T9" fmla="*/ 34 h 45"/>
                <a:gd name="T10" fmla="*/ 1 w 7"/>
                <a:gd name="T11" fmla="*/ 36 h 45"/>
                <a:gd name="T12" fmla="*/ 2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1" y="36"/>
                  </a:cubicBezTo>
                  <a:cubicBezTo>
                    <a:pt x="2" y="38"/>
                    <a:pt x="2" y="40"/>
                    <a:pt x="2" y="42"/>
                  </a:cubicBezTo>
                  <a:cubicBezTo>
                    <a:pt x="2" y="45"/>
                    <a:pt x="6" y="45"/>
                    <a:pt x="6" y="42"/>
                  </a:cubicBezTo>
                  <a:cubicBezTo>
                    <a:pt x="7"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1" name="Freeform 468"/>
            <p:cNvSpPr>
              <a:spLocks/>
            </p:cNvSpPr>
            <p:nvPr/>
          </p:nvSpPr>
          <p:spPr bwMode="auto">
            <a:xfrm>
              <a:off x="11347772" y="6313815"/>
              <a:ext cx="78264" cy="213447"/>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0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0" y="4"/>
                  </a:cubicBezTo>
                  <a:cubicBezTo>
                    <a:pt x="11" y="1"/>
                    <a:pt x="5" y="0"/>
                    <a:pt x="5" y="3"/>
                  </a:cubicBezTo>
                  <a:cubicBezTo>
                    <a:pt x="3" y="12"/>
                    <a:pt x="2" y="21"/>
                    <a:pt x="2" y="29"/>
                  </a:cubicBezTo>
                  <a:cubicBezTo>
                    <a:pt x="1" y="29"/>
                    <a:pt x="0" y="29"/>
                    <a:pt x="0" y="30"/>
                  </a:cubicBezTo>
                  <a:cubicBezTo>
                    <a:pt x="0" y="34"/>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2" name="Freeform 469"/>
            <p:cNvSpPr>
              <a:spLocks/>
            </p:cNvSpPr>
            <p:nvPr/>
          </p:nvSpPr>
          <p:spPr bwMode="auto">
            <a:xfrm>
              <a:off x="11501929" y="6382592"/>
              <a:ext cx="26088" cy="144670"/>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3" name="Freeform 470"/>
            <p:cNvSpPr>
              <a:spLocks/>
            </p:cNvSpPr>
            <p:nvPr/>
          </p:nvSpPr>
          <p:spPr bwMode="auto">
            <a:xfrm>
              <a:off x="11570706" y="6363619"/>
              <a:ext cx="56919" cy="182616"/>
            </a:xfrm>
            <a:custGeom>
              <a:avLst/>
              <a:gdLst>
                <a:gd name="T0" fmla="*/ 7 w 14"/>
                <a:gd name="T1" fmla="*/ 7 h 41"/>
                <a:gd name="T2" fmla="*/ 7 w 14"/>
                <a:gd name="T3" fmla="*/ 4 h 41"/>
                <a:gd name="T4" fmla="*/ 1 w 14"/>
                <a:gd name="T5" fmla="*/ 6 h 41"/>
                <a:gd name="T6" fmla="*/ 3 w 14"/>
                <a:gd name="T7" fmla="*/ 30 h 41"/>
                <a:gd name="T8" fmla="*/ 4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2" y="14"/>
                    <a:pt x="2" y="22"/>
                    <a:pt x="3" y="30"/>
                  </a:cubicBezTo>
                  <a:cubicBezTo>
                    <a:pt x="3" y="31"/>
                    <a:pt x="3" y="32"/>
                    <a:pt x="4" y="32"/>
                  </a:cubicBezTo>
                  <a:cubicBezTo>
                    <a:pt x="5" y="34"/>
                    <a:pt x="5" y="36"/>
                    <a:pt x="5" y="38"/>
                  </a:cubicBezTo>
                  <a:cubicBezTo>
                    <a:pt x="5" y="41"/>
                    <a:pt x="10" y="41"/>
                    <a:pt x="10" y="38"/>
                  </a:cubicBezTo>
                  <a:cubicBezTo>
                    <a:pt x="11"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4" name="Freeform 471"/>
            <p:cNvSpPr>
              <a:spLocks/>
            </p:cNvSpPr>
            <p:nvPr/>
          </p:nvSpPr>
          <p:spPr bwMode="auto">
            <a:xfrm>
              <a:off x="11641855" y="6363619"/>
              <a:ext cx="61662" cy="23242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5" y="10"/>
                    <a:pt x="2" y="11"/>
                    <a:pt x="2" y="13"/>
                  </a:cubicBezTo>
                  <a:cubicBezTo>
                    <a:pt x="2" y="16"/>
                    <a:pt x="3" y="20"/>
                    <a:pt x="1" y="23"/>
                  </a:cubicBezTo>
                  <a:cubicBezTo>
                    <a:pt x="0" y="24"/>
                    <a:pt x="2" y="26"/>
                    <a:pt x="4" y="25"/>
                  </a:cubicBezTo>
                  <a:cubicBezTo>
                    <a:pt x="3" y="33"/>
                    <a:pt x="3" y="41"/>
                    <a:pt x="4" y="49"/>
                  </a:cubicBezTo>
                  <a:cubicBezTo>
                    <a:pt x="4" y="52"/>
                    <a:pt x="9" y="52"/>
                    <a:pt x="10" y="49"/>
                  </a:cubicBezTo>
                  <a:cubicBezTo>
                    <a:pt x="13"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5" name="Freeform 472"/>
            <p:cNvSpPr>
              <a:spLocks/>
            </p:cNvSpPr>
            <p:nvPr/>
          </p:nvSpPr>
          <p:spPr bwMode="auto">
            <a:xfrm>
              <a:off x="11452124" y="6382592"/>
              <a:ext cx="49804" cy="203960"/>
            </a:xfrm>
            <a:custGeom>
              <a:avLst/>
              <a:gdLst>
                <a:gd name="T0" fmla="*/ 8 w 12"/>
                <a:gd name="T1" fmla="*/ 7 h 46"/>
                <a:gd name="T2" fmla="*/ 7 w 12"/>
                <a:gd name="T3" fmla="*/ 3 h 46"/>
                <a:gd name="T4" fmla="*/ 3 w 12"/>
                <a:gd name="T5" fmla="*/ 4 h 46"/>
                <a:gd name="T6" fmla="*/ 4 w 12"/>
                <a:gd name="T7" fmla="*/ 8 h 46"/>
                <a:gd name="T8" fmla="*/ 3 w 12"/>
                <a:gd name="T9" fmla="*/ 10 h 46"/>
                <a:gd name="T10" fmla="*/ 4 w 12"/>
                <a:gd name="T11" fmla="*/ 43 h 46"/>
                <a:gd name="T12" fmla="*/ 11 w 12"/>
                <a:gd name="T13" fmla="*/ 42 h 46"/>
                <a:gd name="T14" fmla="*/ 10 w 12"/>
                <a:gd name="T15" fmla="*/ 29 h 46"/>
                <a:gd name="T16" fmla="*/ 11 w 12"/>
                <a:gd name="T17" fmla="*/ 28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4" y="8"/>
                  </a:cubicBezTo>
                  <a:cubicBezTo>
                    <a:pt x="4" y="8"/>
                    <a:pt x="3" y="9"/>
                    <a:pt x="3" y="10"/>
                  </a:cubicBezTo>
                  <a:cubicBezTo>
                    <a:pt x="1" y="21"/>
                    <a:pt x="0" y="32"/>
                    <a:pt x="4" y="43"/>
                  </a:cubicBezTo>
                  <a:cubicBezTo>
                    <a:pt x="5" y="46"/>
                    <a:pt x="11" y="46"/>
                    <a:pt x="11" y="42"/>
                  </a:cubicBezTo>
                  <a:cubicBezTo>
                    <a:pt x="11" y="37"/>
                    <a:pt x="10" y="33"/>
                    <a:pt x="10" y="29"/>
                  </a:cubicBezTo>
                  <a:cubicBezTo>
                    <a:pt x="10" y="28"/>
                    <a:pt x="11" y="28"/>
                    <a:pt x="11" y="28"/>
                  </a:cubicBezTo>
                  <a:cubicBezTo>
                    <a:pt x="11" y="25"/>
                    <a:pt x="11" y="23"/>
                    <a:pt x="10" y="21"/>
                  </a:cubicBezTo>
                  <a:cubicBezTo>
                    <a:pt x="10"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6" name="Freeform 473"/>
            <p:cNvSpPr>
              <a:spLocks/>
            </p:cNvSpPr>
            <p:nvPr/>
          </p:nvSpPr>
          <p:spPr bwMode="auto">
            <a:xfrm>
              <a:off x="11051319" y="6389707"/>
              <a:ext cx="52176" cy="125697"/>
            </a:xfrm>
            <a:custGeom>
              <a:avLst/>
              <a:gdLst>
                <a:gd name="T0" fmla="*/ 12 w 12"/>
                <a:gd name="T1" fmla="*/ 25 h 28"/>
                <a:gd name="T2" fmla="*/ 4 w 12"/>
                <a:gd name="T3" fmla="*/ 3 h 28"/>
                <a:gd name="T4" fmla="*/ 0 w 12"/>
                <a:gd name="T5" fmla="*/ 4 h 28"/>
                <a:gd name="T6" fmla="*/ 9 w 12"/>
                <a:gd name="T7" fmla="*/ 26 h 28"/>
                <a:gd name="T8" fmla="*/ 12 w 12"/>
                <a:gd name="T9" fmla="*/ 25 h 28"/>
              </a:gdLst>
              <a:ahLst/>
              <a:cxnLst>
                <a:cxn ang="0">
                  <a:pos x="T0" y="T1"/>
                </a:cxn>
                <a:cxn ang="0">
                  <a:pos x="T2" y="T3"/>
                </a:cxn>
                <a:cxn ang="0">
                  <a:pos x="T4" y="T5"/>
                </a:cxn>
                <a:cxn ang="0">
                  <a:pos x="T6" y="T7"/>
                </a:cxn>
                <a:cxn ang="0">
                  <a:pos x="T8" y="T9"/>
                </a:cxn>
              </a:cxnLst>
              <a:rect l="0" t="0" r="r" b="b"/>
              <a:pathLst>
                <a:path w="12" h="28">
                  <a:moveTo>
                    <a:pt x="12" y="25"/>
                  </a:moveTo>
                  <a:cubicBezTo>
                    <a:pt x="8" y="18"/>
                    <a:pt x="6" y="10"/>
                    <a:pt x="4" y="3"/>
                  </a:cubicBezTo>
                  <a:cubicBezTo>
                    <a:pt x="3" y="0"/>
                    <a:pt x="0" y="1"/>
                    <a:pt x="0" y="4"/>
                  </a:cubicBezTo>
                  <a:cubicBezTo>
                    <a:pt x="2" y="12"/>
                    <a:pt x="5" y="19"/>
                    <a:pt x="9" y="26"/>
                  </a:cubicBezTo>
                  <a:cubicBezTo>
                    <a:pt x="10" y="28"/>
                    <a:pt x="12"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7" name="Freeform 474"/>
            <p:cNvSpPr>
              <a:spLocks/>
            </p:cNvSpPr>
            <p:nvPr/>
          </p:nvSpPr>
          <p:spPr bwMode="auto">
            <a:xfrm>
              <a:off x="10946967"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3" y="4"/>
                    <a:pt x="8" y="0"/>
                    <a:pt x="6" y="4"/>
                  </a:cubicBezTo>
                  <a:cubicBezTo>
                    <a:pt x="0" y="17"/>
                    <a:pt x="2"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8" name="Freeform 475"/>
            <p:cNvSpPr>
              <a:spLocks/>
            </p:cNvSpPr>
            <p:nvPr/>
          </p:nvSpPr>
          <p:spPr bwMode="auto">
            <a:xfrm>
              <a:off x="11217333" y="6399194"/>
              <a:ext cx="40318" cy="147041"/>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10"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9" name="Freeform 476"/>
            <p:cNvSpPr>
              <a:spLocks/>
            </p:cNvSpPr>
            <p:nvPr/>
          </p:nvSpPr>
          <p:spPr bwMode="auto">
            <a:xfrm>
              <a:off x="11741463" y="6337531"/>
              <a:ext cx="59291" cy="222933"/>
            </a:xfrm>
            <a:custGeom>
              <a:avLst/>
              <a:gdLst>
                <a:gd name="T0" fmla="*/ 10 w 14"/>
                <a:gd name="T1" fmla="*/ 27 h 50"/>
                <a:gd name="T2" fmla="*/ 13 w 14"/>
                <a:gd name="T3" fmla="*/ 6 h 50"/>
                <a:gd name="T4" fmla="*/ 6 w 14"/>
                <a:gd name="T5" fmla="*/ 4 h 50"/>
                <a:gd name="T6" fmla="*/ 4 w 14"/>
                <a:gd name="T7" fmla="*/ 15 h 50"/>
                <a:gd name="T8" fmla="*/ 3 w 14"/>
                <a:gd name="T9" fmla="*/ 16 h 50"/>
                <a:gd name="T10" fmla="*/ 4 w 14"/>
                <a:gd name="T11" fmla="*/ 46 h 50"/>
                <a:gd name="T12" fmla="*/ 11 w 14"/>
                <a:gd name="T13" fmla="*/ 42 h 50"/>
                <a:gd name="T14" fmla="*/ 8 w 14"/>
                <a:gd name="T15" fmla="*/ 30 h 50"/>
                <a:gd name="T16" fmla="*/ 10 w 14"/>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7"/>
                  </a:moveTo>
                  <a:cubicBezTo>
                    <a:pt x="11" y="20"/>
                    <a:pt x="11" y="13"/>
                    <a:pt x="13" y="6"/>
                  </a:cubicBezTo>
                  <a:cubicBezTo>
                    <a:pt x="14" y="1"/>
                    <a:pt x="7" y="0"/>
                    <a:pt x="6" y="4"/>
                  </a:cubicBezTo>
                  <a:cubicBezTo>
                    <a:pt x="5" y="8"/>
                    <a:pt x="4" y="11"/>
                    <a:pt x="4" y="15"/>
                  </a:cubicBezTo>
                  <a:cubicBezTo>
                    <a:pt x="3" y="15"/>
                    <a:pt x="3" y="16"/>
                    <a:pt x="3" y="16"/>
                  </a:cubicBezTo>
                  <a:cubicBezTo>
                    <a:pt x="0" y="27"/>
                    <a:pt x="0" y="36"/>
                    <a:pt x="4" y="46"/>
                  </a:cubicBezTo>
                  <a:cubicBezTo>
                    <a:pt x="6" y="50"/>
                    <a:pt x="13" y="46"/>
                    <a:pt x="11" y="42"/>
                  </a:cubicBezTo>
                  <a:cubicBezTo>
                    <a:pt x="9" y="38"/>
                    <a:pt x="8" y="34"/>
                    <a:pt x="8" y="30"/>
                  </a:cubicBezTo>
                  <a:cubicBezTo>
                    <a:pt x="9" y="30"/>
                    <a:pt x="10" y="29"/>
                    <a:pt x="10"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0" name="Freeform 477"/>
            <p:cNvSpPr>
              <a:spLocks/>
            </p:cNvSpPr>
            <p:nvPr/>
          </p:nvSpPr>
          <p:spPr bwMode="auto">
            <a:xfrm>
              <a:off x="11826842" y="6394450"/>
              <a:ext cx="33203" cy="142298"/>
            </a:xfrm>
            <a:custGeom>
              <a:avLst/>
              <a:gdLst>
                <a:gd name="T0" fmla="*/ 6 w 8"/>
                <a:gd name="T1" fmla="*/ 4 h 32"/>
                <a:gd name="T2" fmla="*/ 1 w 8"/>
                <a:gd name="T3" fmla="*/ 5 h 32"/>
                <a:gd name="T4" fmla="*/ 4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4"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1" name="Freeform 478"/>
            <p:cNvSpPr>
              <a:spLocks/>
            </p:cNvSpPr>
            <p:nvPr/>
          </p:nvSpPr>
          <p:spPr bwMode="auto">
            <a:xfrm>
              <a:off x="11850558" y="6373106"/>
              <a:ext cx="85379" cy="239535"/>
            </a:xfrm>
            <a:custGeom>
              <a:avLst/>
              <a:gdLst>
                <a:gd name="T0" fmla="*/ 18 w 20"/>
                <a:gd name="T1" fmla="*/ 47 h 54"/>
                <a:gd name="T2" fmla="*/ 13 w 20"/>
                <a:gd name="T3" fmla="*/ 15 h 54"/>
                <a:gd name="T4" fmla="*/ 12 w 20"/>
                <a:gd name="T5" fmla="*/ 13 h 54"/>
                <a:gd name="T6" fmla="*/ 12 w 20"/>
                <a:gd name="T7" fmla="*/ 4 h 54"/>
                <a:gd name="T8" fmla="*/ 8 w 20"/>
                <a:gd name="T9" fmla="*/ 4 h 54"/>
                <a:gd name="T10" fmla="*/ 8 w 20"/>
                <a:gd name="T11" fmla="*/ 13 h 54"/>
                <a:gd name="T12" fmla="*/ 7 w 20"/>
                <a:gd name="T13" fmla="*/ 14 h 54"/>
                <a:gd name="T14" fmla="*/ 6 w 20"/>
                <a:gd name="T15" fmla="*/ 23 h 54"/>
                <a:gd name="T16" fmla="*/ 5 w 20"/>
                <a:gd name="T17" fmla="*/ 23 h 54"/>
                <a:gd name="T18" fmla="*/ 1 w 20"/>
                <a:gd name="T19" fmla="*/ 40 h 54"/>
                <a:gd name="T20" fmla="*/ 3 w 20"/>
                <a:gd name="T21" fmla="*/ 40 h 54"/>
                <a:gd name="T22" fmla="*/ 6 w 20"/>
                <a:gd name="T23" fmla="*/ 26 h 54"/>
                <a:gd name="T24" fmla="*/ 10 w 20"/>
                <a:gd name="T25" fmla="*/ 49 h 54"/>
                <a:gd name="T26" fmla="*/ 18 w 20"/>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4">
                  <a:moveTo>
                    <a:pt x="18" y="47"/>
                  </a:moveTo>
                  <a:cubicBezTo>
                    <a:pt x="15" y="36"/>
                    <a:pt x="14" y="25"/>
                    <a:pt x="13" y="15"/>
                  </a:cubicBezTo>
                  <a:cubicBezTo>
                    <a:pt x="13" y="14"/>
                    <a:pt x="12" y="13"/>
                    <a:pt x="12" y="13"/>
                  </a:cubicBezTo>
                  <a:cubicBezTo>
                    <a:pt x="12" y="10"/>
                    <a:pt x="12" y="8"/>
                    <a:pt x="12" y="4"/>
                  </a:cubicBezTo>
                  <a:cubicBezTo>
                    <a:pt x="12" y="0"/>
                    <a:pt x="8" y="0"/>
                    <a:pt x="8" y="4"/>
                  </a:cubicBezTo>
                  <a:cubicBezTo>
                    <a:pt x="8" y="8"/>
                    <a:pt x="8" y="10"/>
                    <a:pt x="8" y="13"/>
                  </a:cubicBezTo>
                  <a:cubicBezTo>
                    <a:pt x="8" y="13"/>
                    <a:pt x="7" y="14"/>
                    <a:pt x="7" y="14"/>
                  </a:cubicBezTo>
                  <a:cubicBezTo>
                    <a:pt x="7" y="17"/>
                    <a:pt x="7" y="20"/>
                    <a:pt x="6" y="23"/>
                  </a:cubicBezTo>
                  <a:cubicBezTo>
                    <a:pt x="6" y="22"/>
                    <a:pt x="5" y="22"/>
                    <a:pt x="5" y="23"/>
                  </a:cubicBezTo>
                  <a:cubicBezTo>
                    <a:pt x="3" y="29"/>
                    <a:pt x="3" y="34"/>
                    <a:pt x="1" y="40"/>
                  </a:cubicBezTo>
                  <a:cubicBezTo>
                    <a:pt x="0" y="41"/>
                    <a:pt x="2" y="41"/>
                    <a:pt x="3" y="40"/>
                  </a:cubicBezTo>
                  <a:cubicBezTo>
                    <a:pt x="4" y="35"/>
                    <a:pt x="5" y="30"/>
                    <a:pt x="6" y="26"/>
                  </a:cubicBezTo>
                  <a:cubicBezTo>
                    <a:pt x="6" y="34"/>
                    <a:pt x="7" y="42"/>
                    <a:pt x="10" y="49"/>
                  </a:cubicBezTo>
                  <a:cubicBezTo>
                    <a:pt x="12" y="54"/>
                    <a:pt x="20"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2" name="Freeform 479"/>
            <p:cNvSpPr>
              <a:spLocks/>
            </p:cNvSpPr>
            <p:nvPr/>
          </p:nvSpPr>
          <p:spPr bwMode="auto">
            <a:xfrm>
              <a:off x="11957282" y="6491687"/>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1"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3" name="Freeform 480"/>
            <p:cNvSpPr>
              <a:spLocks/>
            </p:cNvSpPr>
            <p:nvPr/>
          </p:nvSpPr>
          <p:spPr bwMode="auto">
            <a:xfrm>
              <a:off x="11985741" y="6394450"/>
              <a:ext cx="42689" cy="177872"/>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9"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4" name="Freeform 481"/>
            <p:cNvSpPr>
              <a:spLocks/>
            </p:cNvSpPr>
            <p:nvPr/>
          </p:nvSpPr>
          <p:spPr bwMode="auto">
            <a:xfrm>
              <a:off x="12028431" y="6382592"/>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1" y="14"/>
                    <a:pt x="2" y="17"/>
                    <a:pt x="2" y="19"/>
                  </a:cubicBezTo>
                  <a:cubicBezTo>
                    <a:pt x="0" y="31"/>
                    <a:pt x="1" y="43"/>
                    <a:pt x="6" y="54"/>
                  </a:cubicBezTo>
                  <a:cubicBezTo>
                    <a:pt x="7" y="56"/>
                    <a:pt x="12" y="55"/>
                    <a:pt x="12" y="52"/>
                  </a:cubicBezTo>
                  <a:cubicBezTo>
                    <a:pt x="11" y="38"/>
                    <a:pt x="9" y="23"/>
                    <a:pt x="15" y="9"/>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5" name="Freeform 482"/>
            <p:cNvSpPr>
              <a:spLocks/>
            </p:cNvSpPr>
            <p:nvPr/>
          </p:nvSpPr>
          <p:spPr bwMode="auto">
            <a:xfrm>
              <a:off x="11943052" y="6347018"/>
              <a:ext cx="33203" cy="158899"/>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6" name="Freeform 483"/>
            <p:cNvSpPr>
              <a:spLocks/>
            </p:cNvSpPr>
            <p:nvPr/>
          </p:nvSpPr>
          <p:spPr bwMode="auto">
            <a:xfrm>
              <a:off x="12087722" y="6382592"/>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7" name="Freeform 484"/>
            <p:cNvSpPr>
              <a:spLocks/>
            </p:cNvSpPr>
            <p:nvPr/>
          </p:nvSpPr>
          <p:spPr bwMode="auto">
            <a:xfrm>
              <a:off x="12182587" y="6453741"/>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8" name="Freeform 485"/>
            <p:cNvSpPr>
              <a:spLocks/>
            </p:cNvSpPr>
            <p:nvPr/>
          </p:nvSpPr>
          <p:spPr bwMode="auto">
            <a:xfrm>
              <a:off x="-123810" y="6683790"/>
              <a:ext cx="12408377" cy="267994"/>
            </a:xfrm>
            <a:custGeom>
              <a:avLst/>
              <a:gdLst>
                <a:gd name="T0" fmla="*/ 2945 w 2951"/>
                <a:gd name="T1" fmla="*/ 22 h 60"/>
                <a:gd name="T2" fmla="*/ 2927 w 2951"/>
                <a:gd name="T3" fmla="*/ 60 h 60"/>
                <a:gd name="T4" fmla="*/ 25 w 2951"/>
                <a:gd name="T5" fmla="*/ 60 h 60"/>
                <a:gd name="T6" fmla="*/ 6 w 2951"/>
                <a:gd name="T7" fmla="*/ 18 h 60"/>
                <a:gd name="T8" fmla="*/ 5 w 2951"/>
                <a:gd name="T9" fmla="*/ 38 h 60"/>
                <a:gd name="T10" fmla="*/ 25 w 2951"/>
                <a:gd name="T11" fmla="*/ 0 h 60"/>
                <a:gd name="T12" fmla="*/ 2927 w 2951"/>
                <a:gd name="T13" fmla="*/ 0 h 60"/>
                <a:gd name="T14" fmla="*/ 2945 w 2951"/>
                <a:gd name="T15" fmla="*/ 39 h 60"/>
                <a:gd name="T16" fmla="*/ 2945 w 2951"/>
                <a:gd name="T1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1" h="60">
                  <a:moveTo>
                    <a:pt x="2945" y="22"/>
                  </a:moveTo>
                  <a:cubicBezTo>
                    <a:pt x="2945" y="32"/>
                    <a:pt x="2951" y="60"/>
                    <a:pt x="2927" y="60"/>
                  </a:cubicBezTo>
                  <a:cubicBezTo>
                    <a:pt x="25" y="60"/>
                    <a:pt x="25" y="60"/>
                    <a:pt x="25" y="60"/>
                  </a:cubicBezTo>
                  <a:cubicBezTo>
                    <a:pt x="0" y="60"/>
                    <a:pt x="6" y="28"/>
                    <a:pt x="6" y="18"/>
                  </a:cubicBezTo>
                  <a:cubicBezTo>
                    <a:pt x="5" y="38"/>
                    <a:pt x="5" y="38"/>
                    <a:pt x="5" y="38"/>
                  </a:cubicBezTo>
                  <a:cubicBezTo>
                    <a:pt x="5" y="27"/>
                    <a:pt x="14" y="0"/>
                    <a:pt x="25" y="0"/>
                  </a:cubicBezTo>
                  <a:cubicBezTo>
                    <a:pt x="2927" y="0"/>
                    <a:pt x="2927" y="0"/>
                    <a:pt x="2927" y="0"/>
                  </a:cubicBezTo>
                  <a:cubicBezTo>
                    <a:pt x="2938" y="0"/>
                    <a:pt x="2945" y="28"/>
                    <a:pt x="2945" y="39"/>
                  </a:cubicBezTo>
                  <a:lnTo>
                    <a:pt x="2945" y="22"/>
                  </a:lnTo>
                  <a:close/>
                </a:path>
              </a:pathLst>
            </a:custGeom>
            <a:solidFill>
              <a:srgbClr val="4463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9" name="Freeform 486"/>
            <p:cNvSpPr>
              <a:spLocks/>
            </p:cNvSpPr>
            <p:nvPr/>
          </p:nvSpPr>
          <p:spPr bwMode="auto">
            <a:xfrm>
              <a:off x="-119067" y="6425282"/>
              <a:ext cx="12360944" cy="315427"/>
            </a:xfrm>
            <a:custGeom>
              <a:avLst/>
              <a:gdLst>
                <a:gd name="T0" fmla="*/ 2940 w 2940"/>
                <a:gd name="T1" fmla="*/ 18 h 36"/>
                <a:gd name="T2" fmla="*/ 2922 w 2940"/>
                <a:gd name="T3" fmla="*/ 36 h 36"/>
                <a:gd name="T4" fmla="*/ 18 w 2940"/>
                <a:gd name="T5" fmla="*/ 36 h 36"/>
                <a:gd name="T6" fmla="*/ 0 w 2940"/>
                <a:gd name="T7" fmla="*/ 18 h 36"/>
                <a:gd name="T8" fmla="*/ 18 w 2940"/>
                <a:gd name="T9" fmla="*/ 0 h 36"/>
                <a:gd name="T10" fmla="*/ 2922 w 2940"/>
                <a:gd name="T11" fmla="*/ 0 h 36"/>
                <a:gd name="T12" fmla="*/ 2940 w 2940"/>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2940" h="36">
                  <a:moveTo>
                    <a:pt x="2940" y="18"/>
                  </a:moveTo>
                  <a:cubicBezTo>
                    <a:pt x="2940" y="28"/>
                    <a:pt x="2932" y="36"/>
                    <a:pt x="2922" y="36"/>
                  </a:cubicBezTo>
                  <a:cubicBezTo>
                    <a:pt x="18" y="36"/>
                    <a:pt x="18" y="36"/>
                    <a:pt x="18" y="36"/>
                  </a:cubicBezTo>
                  <a:cubicBezTo>
                    <a:pt x="8" y="36"/>
                    <a:pt x="0" y="28"/>
                    <a:pt x="0" y="18"/>
                  </a:cubicBezTo>
                  <a:cubicBezTo>
                    <a:pt x="0" y="8"/>
                    <a:pt x="8" y="0"/>
                    <a:pt x="18" y="0"/>
                  </a:cubicBezTo>
                  <a:cubicBezTo>
                    <a:pt x="2922" y="0"/>
                    <a:pt x="2922" y="0"/>
                    <a:pt x="2922" y="0"/>
                  </a:cubicBezTo>
                  <a:cubicBezTo>
                    <a:pt x="2932" y="0"/>
                    <a:pt x="2940" y="8"/>
                    <a:pt x="2940" y="1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492" name="组合 491"/>
          <p:cNvGrpSpPr/>
          <p:nvPr/>
        </p:nvGrpSpPr>
        <p:grpSpPr>
          <a:xfrm>
            <a:off x="1430840" y="1030923"/>
            <a:ext cx="888023" cy="888023"/>
            <a:chOff x="1647456" y="1723430"/>
            <a:chExt cx="2143421" cy="2877673"/>
          </a:xfrm>
        </p:grpSpPr>
        <p:sp>
          <p:nvSpPr>
            <p:cNvPr id="503" name="矩形 502"/>
            <p:cNvSpPr>
              <a:spLocks noChangeArrowheads="1"/>
            </p:cNvSpPr>
            <p:nvPr/>
          </p:nvSpPr>
          <p:spPr bwMode="auto">
            <a:xfrm>
              <a:off x="1647457" y="1723430"/>
              <a:ext cx="2143420" cy="2877668"/>
            </a:xfrm>
            <a:prstGeom prst="rect">
              <a:avLst/>
            </a:prstGeom>
            <a:solidFill>
              <a:srgbClr val="285B76"/>
            </a:solidFill>
            <a:ln>
              <a:noFill/>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zh-CN">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04" name="直角三角形 503"/>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493" name="矩形 492"/>
          <p:cNvSpPr>
            <a:spLocks noChangeArrowheads="1"/>
          </p:cNvSpPr>
          <p:nvPr/>
        </p:nvSpPr>
        <p:spPr bwMode="auto">
          <a:xfrm>
            <a:off x="2461160" y="1414575"/>
            <a:ext cx="7418572" cy="224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Bón</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lót</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bón</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gieo</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thụ</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rễ</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altLang="zh-CN" sz="2400" b="1"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endParaRPr lang="zh-CN" altLang="zh-CN" sz="2400" b="1"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nvGrpSpPr>
          <p:cNvPr id="494" name="组合 493"/>
          <p:cNvGrpSpPr/>
          <p:nvPr/>
        </p:nvGrpSpPr>
        <p:grpSpPr>
          <a:xfrm>
            <a:off x="9912220" y="3891347"/>
            <a:ext cx="269633" cy="269633"/>
            <a:chOff x="1647456" y="1723430"/>
            <a:chExt cx="2143421" cy="2877673"/>
          </a:xfrm>
        </p:grpSpPr>
        <p:sp>
          <p:nvSpPr>
            <p:cNvPr id="501" name="矩形 500"/>
            <p:cNvSpPr>
              <a:spLocks noChangeArrowheads="1"/>
            </p:cNvSpPr>
            <p:nvPr/>
          </p:nvSpPr>
          <p:spPr bwMode="auto">
            <a:xfrm>
              <a:off x="1647457" y="1723430"/>
              <a:ext cx="2143420" cy="2877668"/>
            </a:xfrm>
            <a:prstGeom prst="rect">
              <a:avLst/>
            </a:prstGeom>
            <a:solidFill>
              <a:srgbClr val="285B76"/>
            </a:solidFill>
            <a:ln>
              <a:noFill/>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zh-CN">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02" name="直角三角形 501"/>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495" name="组合 494"/>
          <p:cNvGrpSpPr/>
          <p:nvPr/>
        </p:nvGrpSpPr>
        <p:grpSpPr>
          <a:xfrm>
            <a:off x="1195202" y="960935"/>
            <a:ext cx="139975" cy="139975"/>
            <a:chOff x="1647456" y="1723430"/>
            <a:chExt cx="2143421" cy="2877673"/>
          </a:xfrm>
        </p:grpSpPr>
        <p:sp>
          <p:nvSpPr>
            <p:cNvPr id="499" name="矩形 498"/>
            <p:cNvSpPr>
              <a:spLocks noChangeArrowheads="1"/>
            </p:cNvSpPr>
            <p:nvPr/>
          </p:nvSpPr>
          <p:spPr bwMode="auto">
            <a:xfrm>
              <a:off x="1647457" y="1723430"/>
              <a:ext cx="2143420" cy="2877668"/>
            </a:xfrm>
            <a:prstGeom prst="rect">
              <a:avLst/>
            </a:prstGeom>
            <a:solidFill>
              <a:srgbClr val="285B76"/>
            </a:solidFill>
            <a:ln>
              <a:noFill/>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zh-CN">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00" name="直角三角形 499"/>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496" name="组合 495"/>
          <p:cNvGrpSpPr/>
          <p:nvPr/>
        </p:nvGrpSpPr>
        <p:grpSpPr>
          <a:xfrm>
            <a:off x="10181854" y="4160981"/>
            <a:ext cx="105508" cy="105508"/>
            <a:chOff x="1647456" y="1723430"/>
            <a:chExt cx="2143421" cy="2877673"/>
          </a:xfrm>
        </p:grpSpPr>
        <p:sp>
          <p:nvSpPr>
            <p:cNvPr id="497" name="矩形 496"/>
            <p:cNvSpPr>
              <a:spLocks noChangeArrowheads="1"/>
            </p:cNvSpPr>
            <p:nvPr/>
          </p:nvSpPr>
          <p:spPr bwMode="auto">
            <a:xfrm>
              <a:off x="1647457" y="1723430"/>
              <a:ext cx="2143420" cy="2877668"/>
            </a:xfrm>
            <a:prstGeom prst="rect">
              <a:avLst/>
            </a:prstGeom>
            <a:solidFill>
              <a:srgbClr val="285B76"/>
            </a:solidFill>
            <a:ln>
              <a:noFill/>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zh-CN">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98" name="直角三角形 497"/>
            <p:cNvSpPr/>
            <p:nvPr/>
          </p:nvSpPr>
          <p:spPr>
            <a:xfrm rot="5400000">
              <a:off x="1280332" y="2090558"/>
              <a:ext cx="2877669" cy="2143421"/>
            </a:xfrm>
            <a:prstGeom prst="rtTriangle">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Arial" panose="020B0604020202020204" pitchFamily="34" charset="0"/>
                <a:cs typeface="Arial" panose="020B0604020202020204" pitchFamily="34" charset="0"/>
                <a:sym typeface="Arial" panose="020B0604020202020204" pitchFamily="34" charset="0"/>
              </a:endParaRPr>
            </a:p>
          </p:txBody>
        </p:sp>
      </p:grpSp>
      <p:pic>
        <p:nvPicPr>
          <p:cNvPr id="505" name="图片 504"/>
          <p:cNvPicPr>
            <a:picLocks noChangeAspect="1"/>
          </p:cNvPicPr>
          <p:nvPr/>
        </p:nvPicPr>
        <p:blipFill>
          <a:blip r:embed="rId2"/>
          <a:stretch>
            <a:fillRect/>
          </a:stretch>
        </p:blipFill>
        <p:spPr>
          <a:xfrm>
            <a:off x="1455347" y="440940"/>
            <a:ext cx="821284" cy="738842"/>
          </a:xfrm>
          <a:prstGeom prst="rect">
            <a:avLst/>
          </a:prstGeom>
        </p:spPr>
      </p:pic>
      <p:pic>
        <p:nvPicPr>
          <p:cNvPr id="4098" name="Picture 2" descr="Plants Garden Sticker bởi baileysgrowgardens">
            <a:extLst>
              <a:ext uri="{FF2B5EF4-FFF2-40B4-BE49-F238E27FC236}">
                <a16:creationId xmlns:a16="http://schemas.microsoft.com/office/drawing/2014/main" id="{7A4C867C-145D-315C-074E-C4A81E417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9867" y="2319945"/>
            <a:ext cx="236220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0533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6" name="图表 505"/>
          <p:cNvGraphicFramePr/>
          <p:nvPr>
            <p:extLst>
              <p:ext uri="{D42A27DB-BD31-4B8C-83A1-F6EECF244321}">
                <p14:modId xmlns:p14="http://schemas.microsoft.com/office/powerpoint/2010/main" val="2348534351"/>
              </p:ext>
            </p:extLst>
          </p:nvPr>
        </p:nvGraphicFramePr>
        <p:xfrm>
          <a:off x="-1890757" y="2552995"/>
          <a:ext cx="15368337" cy="4486487"/>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组合 3"/>
          <p:cNvGrpSpPr/>
          <p:nvPr/>
        </p:nvGrpSpPr>
        <p:grpSpPr>
          <a:xfrm>
            <a:off x="-74259" y="4043663"/>
            <a:ext cx="12430046" cy="2848550"/>
            <a:chOff x="-123810" y="4108197"/>
            <a:chExt cx="12408377" cy="2843587"/>
          </a:xfrm>
        </p:grpSpPr>
        <p:sp>
          <p:nvSpPr>
            <p:cNvPr id="303" name="Freeform 18"/>
            <p:cNvSpPr>
              <a:spLocks/>
            </p:cNvSpPr>
            <p:nvPr/>
          </p:nvSpPr>
          <p:spPr bwMode="auto">
            <a:xfrm>
              <a:off x="2143470" y="4587267"/>
              <a:ext cx="860902" cy="1980313"/>
            </a:xfrm>
            <a:custGeom>
              <a:avLst/>
              <a:gdLst>
                <a:gd name="T0" fmla="*/ 77 w 205"/>
                <a:gd name="T1" fmla="*/ 0 h 445"/>
                <a:gd name="T2" fmla="*/ 74 w 205"/>
                <a:gd name="T3" fmla="*/ 4 h 445"/>
                <a:gd name="T4" fmla="*/ 5 w 205"/>
                <a:gd name="T5" fmla="*/ 89 h 445"/>
                <a:gd name="T6" fmla="*/ 42 w 205"/>
                <a:gd name="T7" fmla="*/ 89 h 445"/>
                <a:gd name="T8" fmla="*/ 5 w 205"/>
                <a:gd name="T9" fmla="*/ 146 h 445"/>
                <a:gd name="T10" fmla="*/ 19 w 205"/>
                <a:gd name="T11" fmla="*/ 169 h 445"/>
                <a:gd name="T12" fmla="*/ 17 w 205"/>
                <a:gd name="T13" fmla="*/ 169 h 445"/>
                <a:gd name="T14" fmla="*/ 19 w 205"/>
                <a:gd name="T15" fmla="*/ 173 h 445"/>
                <a:gd name="T16" fmla="*/ 0 w 205"/>
                <a:gd name="T17" fmla="*/ 173 h 445"/>
                <a:gd name="T18" fmla="*/ 12 w 205"/>
                <a:gd name="T19" fmla="*/ 197 h 445"/>
                <a:gd name="T20" fmla="*/ 15 w 205"/>
                <a:gd name="T21" fmla="*/ 197 h 445"/>
                <a:gd name="T22" fmla="*/ 14 w 205"/>
                <a:gd name="T23" fmla="*/ 200 h 445"/>
                <a:gd name="T24" fmla="*/ 36 w 205"/>
                <a:gd name="T25" fmla="*/ 245 h 445"/>
                <a:gd name="T26" fmla="*/ 36 w 205"/>
                <a:gd name="T27" fmla="*/ 245 h 445"/>
                <a:gd name="T28" fmla="*/ 36 w 205"/>
                <a:gd name="T29" fmla="*/ 245 h 445"/>
                <a:gd name="T30" fmla="*/ 23 w 205"/>
                <a:gd name="T31" fmla="*/ 245 h 445"/>
                <a:gd name="T32" fmla="*/ 50 w 205"/>
                <a:gd name="T33" fmla="*/ 305 h 445"/>
                <a:gd name="T34" fmla="*/ 50 w 205"/>
                <a:gd name="T35" fmla="*/ 305 h 445"/>
                <a:gd name="T36" fmla="*/ 50 w 205"/>
                <a:gd name="T37" fmla="*/ 306 h 445"/>
                <a:gd name="T38" fmla="*/ 35 w 205"/>
                <a:gd name="T39" fmla="*/ 306 h 445"/>
                <a:gd name="T40" fmla="*/ 40 w 205"/>
                <a:gd name="T41" fmla="*/ 321 h 445"/>
                <a:gd name="T42" fmla="*/ 59 w 205"/>
                <a:gd name="T43" fmla="*/ 321 h 445"/>
                <a:gd name="T44" fmla="*/ 56 w 205"/>
                <a:gd name="T45" fmla="*/ 362 h 445"/>
                <a:gd name="T46" fmla="*/ 57 w 205"/>
                <a:gd name="T47" fmla="*/ 364 h 445"/>
                <a:gd name="T48" fmla="*/ 57 w 205"/>
                <a:gd name="T49" fmla="*/ 364 h 445"/>
                <a:gd name="T50" fmla="*/ 57 w 205"/>
                <a:gd name="T51" fmla="*/ 365 h 445"/>
                <a:gd name="T52" fmla="*/ 56 w 205"/>
                <a:gd name="T53" fmla="*/ 365 h 445"/>
                <a:gd name="T54" fmla="*/ 50 w 205"/>
                <a:gd name="T55" fmla="*/ 445 h 445"/>
                <a:gd name="T56" fmla="*/ 78 w 205"/>
                <a:gd name="T57" fmla="*/ 445 h 445"/>
                <a:gd name="T58" fmla="*/ 103 w 205"/>
                <a:gd name="T59" fmla="*/ 445 h 445"/>
                <a:gd name="T60" fmla="*/ 104 w 205"/>
                <a:gd name="T61" fmla="*/ 445 h 445"/>
                <a:gd name="T62" fmla="*/ 96 w 205"/>
                <a:gd name="T63" fmla="*/ 321 h 445"/>
                <a:gd name="T64" fmla="*/ 205 w 205"/>
                <a:gd name="T65" fmla="*/ 321 h 445"/>
                <a:gd name="T66" fmla="*/ 202 w 205"/>
                <a:gd name="T67" fmla="*/ 317 h 445"/>
                <a:gd name="T68" fmla="*/ 98 w 205"/>
                <a:gd name="T69" fmla="*/ 317 h 445"/>
                <a:gd name="T70" fmla="*/ 151 w 205"/>
                <a:gd name="T71" fmla="*/ 217 h 445"/>
                <a:gd name="T72" fmla="*/ 140 w 205"/>
                <a:gd name="T73" fmla="*/ 197 h 445"/>
                <a:gd name="T74" fmla="*/ 161 w 205"/>
                <a:gd name="T75" fmla="*/ 197 h 445"/>
                <a:gd name="T76" fmla="*/ 163 w 205"/>
                <a:gd name="T77" fmla="*/ 192 h 445"/>
                <a:gd name="T78" fmla="*/ 148 w 205"/>
                <a:gd name="T79" fmla="*/ 192 h 445"/>
                <a:gd name="T80" fmla="*/ 147 w 205"/>
                <a:gd name="T81" fmla="*/ 189 h 445"/>
                <a:gd name="T82" fmla="*/ 122 w 205"/>
                <a:gd name="T83" fmla="*/ 189 h 445"/>
                <a:gd name="T84" fmla="*/ 149 w 205"/>
                <a:gd name="T85" fmla="*/ 145 h 445"/>
                <a:gd name="T86" fmla="*/ 114 w 205"/>
                <a:gd name="T87" fmla="*/ 89 h 445"/>
                <a:gd name="T88" fmla="*/ 134 w 205"/>
                <a:gd name="T89" fmla="*/ 89 h 445"/>
                <a:gd name="T90" fmla="*/ 150 w 205"/>
                <a:gd name="T91" fmla="*/ 89 h 445"/>
                <a:gd name="T92" fmla="*/ 81 w 205"/>
                <a:gd name="T93" fmla="*/ 4 h 445"/>
                <a:gd name="T94" fmla="*/ 78 w 205"/>
                <a:gd name="T95" fmla="*/ 1 h 445"/>
                <a:gd name="T96" fmla="*/ 78 w 205"/>
                <a:gd name="T97" fmla="*/ 2 h 445"/>
                <a:gd name="T98" fmla="*/ 77 w 205"/>
                <a:gd name="T99"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5" h="445">
                  <a:moveTo>
                    <a:pt x="77" y="0"/>
                  </a:moveTo>
                  <a:cubicBezTo>
                    <a:pt x="74" y="4"/>
                    <a:pt x="74" y="4"/>
                    <a:pt x="74" y="4"/>
                  </a:cubicBezTo>
                  <a:cubicBezTo>
                    <a:pt x="5" y="89"/>
                    <a:pt x="5" y="89"/>
                    <a:pt x="5" y="89"/>
                  </a:cubicBezTo>
                  <a:cubicBezTo>
                    <a:pt x="42" y="89"/>
                    <a:pt x="42" y="89"/>
                    <a:pt x="42" y="89"/>
                  </a:cubicBezTo>
                  <a:cubicBezTo>
                    <a:pt x="5" y="146"/>
                    <a:pt x="5" y="146"/>
                    <a:pt x="5" y="146"/>
                  </a:cubicBezTo>
                  <a:cubicBezTo>
                    <a:pt x="19" y="169"/>
                    <a:pt x="19" y="169"/>
                    <a:pt x="19" y="169"/>
                  </a:cubicBezTo>
                  <a:cubicBezTo>
                    <a:pt x="17" y="169"/>
                    <a:pt x="17" y="169"/>
                    <a:pt x="17" y="169"/>
                  </a:cubicBezTo>
                  <a:cubicBezTo>
                    <a:pt x="19" y="173"/>
                    <a:pt x="19" y="173"/>
                    <a:pt x="19" y="173"/>
                  </a:cubicBezTo>
                  <a:cubicBezTo>
                    <a:pt x="0" y="173"/>
                    <a:pt x="0" y="173"/>
                    <a:pt x="0" y="173"/>
                  </a:cubicBezTo>
                  <a:cubicBezTo>
                    <a:pt x="12" y="197"/>
                    <a:pt x="12" y="197"/>
                    <a:pt x="12" y="197"/>
                  </a:cubicBezTo>
                  <a:cubicBezTo>
                    <a:pt x="15" y="197"/>
                    <a:pt x="15" y="197"/>
                    <a:pt x="15" y="197"/>
                  </a:cubicBezTo>
                  <a:cubicBezTo>
                    <a:pt x="14" y="200"/>
                    <a:pt x="14" y="200"/>
                    <a:pt x="14" y="200"/>
                  </a:cubicBezTo>
                  <a:cubicBezTo>
                    <a:pt x="36" y="245"/>
                    <a:pt x="36" y="245"/>
                    <a:pt x="36" y="245"/>
                  </a:cubicBezTo>
                  <a:cubicBezTo>
                    <a:pt x="36" y="245"/>
                    <a:pt x="36" y="245"/>
                    <a:pt x="36" y="245"/>
                  </a:cubicBezTo>
                  <a:cubicBezTo>
                    <a:pt x="36" y="245"/>
                    <a:pt x="36" y="245"/>
                    <a:pt x="36" y="245"/>
                  </a:cubicBezTo>
                  <a:cubicBezTo>
                    <a:pt x="23" y="245"/>
                    <a:pt x="23" y="245"/>
                    <a:pt x="23" y="245"/>
                  </a:cubicBezTo>
                  <a:cubicBezTo>
                    <a:pt x="50" y="305"/>
                    <a:pt x="50" y="305"/>
                    <a:pt x="50" y="305"/>
                  </a:cubicBezTo>
                  <a:cubicBezTo>
                    <a:pt x="50" y="305"/>
                    <a:pt x="50" y="305"/>
                    <a:pt x="50" y="305"/>
                  </a:cubicBezTo>
                  <a:cubicBezTo>
                    <a:pt x="50" y="306"/>
                    <a:pt x="50" y="306"/>
                    <a:pt x="50" y="306"/>
                  </a:cubicBezTo>
                  <a:cubicBezTo>
                    <a:pt x="35" y="306"/>
                    <a:pt x="35" y="306"/>
                    <a:pt x="35" y="306"/>
                  </a:cubicBezTo>
                  <a:cubicBezTo>
                    <a:pt x="40" y="321"/>
                    <a:pt x="40" y="321"/>
                    <a:pt x="40" y="321"/>
                  </a:cubicBezTo>
                  <a:cubicBezTo>
                    <a:pt x="59" y="321"/>
                    <a:pt x="59" y="321"/>
                    <a:pt x="59" y="321"/>
                  </a:cubicBezTo>
                  <a:cubicBezTo>
                    <a:pt x="56" y="362"/>
                    <a:pt x="56" y="362"/>
                    <a:pt x="56" y="362"/>
                  </a:cubicBezTo>
                  <a:cubicBezTo>
                    <a:pt x="57" y="364"/>
                    <a:pt x="57" y="364"/>
                    <a:pt x="57" y="364"/>
                  </a:cubicBezTo>
                  <a:cubicBezTo>
                    <a:pt x="57" y="364"/>
                    <a:pt x="57" y="364"/>
                    <a:pt x="57" y="364"/>
                  </a:cubicBezTo>
                  <a:cubicBezTo>
                    <a:pt x="57" y="365"/>
                    <a:pt x="57" y="365"/>
                    <a:pt x="57" y="365"/>
                  </a:cubicBezTo>
                  <a:cubicBezTo>
                    <a:pt x="56" y="365"/>
                    <a:pt x="56" y="365"/>
                    <a:pt x="56" y="365"/>
                  </a:cubicBezTo>
                  <a:cubicBezTo>
                    <a:pt x="50" y="445"/>
                    <a:pt x="50" y="445"/>
                    <a:pt x="50" y="445"/>
                  </a:cubicBezTo>
                  <a:cubicBezTo>
                    <a:pt x="78" y="445"/>
                    <a:pt x="78" y="445"/>
                    <a:pt x="78" y="445"/>
                  </a:cubicBezTo>
                  <a:cubicBezTo>
                    <a:pt x="103" y="445"/>
                    <a:pt x="103" y="445"/>
                    <a:pt x="103" y="445"/>
                  </a:cubicBezTo>
                  <a:cubicBezTo>
                    <a:pt x="104" y="445"/>
                    <a:pt x="104" y="445"/>
                    <a:pt x="104" y="445"/>
                  </a:cubicBezTo>
                  <a:cubicBezTo>
                    <a:pt x="96" y="321"/>
                    <a:pt x="96" y="321"/>
                    <a:pt x="96" y="321"/>
                  </a:cubicBezTo>
                  <a:cubicBezTo>
                    <a:pt x="205" y="321"/>
                    <a:pt x="205" y="321"/>
                    <a:pt x="205" y="321"/>
                  </a:cubicBezTo>
                  <a:cubicBezTo>
                    <a:pt x="202" y="317"/>
                    <a:pt x="202" y="317"/>
                    <a:pt x="202" y="317"/>
                  </a:cubicBezTo>
                  <a:cubicBezTo>
                    <a:pt x="98" y="317"/>
                    <a:pt x="98" y="317"/>
                    <a:pt x="98" y="317"/>
                  </a:cubicBezTo>
                  <a:cubicBezTo>
                    <a:pt x="151" y="217"/>
                    <a:pt x="151" y="217"/>
                    <a:pt x="151" y="217"/>
                  </a:cubicBezTo>
                  <a:cubicBezTo>
                    <a:pt x="140" y="197"/>
                    <a:pt x="140" y="197"/>
                    <a:pt x="140" y="197"/>
                  </a:cubicBezTo>
                  <a:cubicBezTo>
                    <a:pt x="161" y="197"/>
                    <a:pt x="161" y="197"/>
                    <a:pt x="161" y="197"/>
                  </a:cubicBezTo>
                  <a:cubicBezTo>
                    <a:pt x="163" y="192"/>
                    <a:pt x="163" y="192"/>
                    <a:pt x="163" y="192"/>
                  </a:cubicBezTo>
                  <a:cubicBezTo>
                    <a:pt x="148" y="192"/>
                    <a:pt x="148" y="192"/>
                    <a:pt x="148" y="192"/>
                  </a:cubicBezTo>
                  <a:cubicBezTo>
                    <a:pt x="148" y="191"/>
                    <a:pt x="148" y="190"/>
                    <a:pt x="147" y="189"/>
                  </a:cubicBezTo>
                  <a:cubicBezTo>
                    <a:pt x="122" y="189"/>
                    <a:pt x="122" y="189"/>
                    <a:pt x="122" y="189"/>
                  </a:cubicBezTo>
                  <a:cubicBezTo>
                    <a:pt x="149" y="145"/>
                    <a:pt x="149" y="145"/>
                    <a:pt x="149" y="145"/>
                  </a:cubicBezTo>
                  <a:cubicBezTo>
                    <a:pt x="114" y="89"/>
                    <a:pt x="114" y="89"/>
                    <a:pt x="114" y="89"/>
                  </a:cubicBezTo>
                  <a:cubicBezTo>
                    <a:pt x="134" y="89"/>
                    <a:pt x="134" y="89"/>
                    <a:pt x="134" y="89"/>
                  </a:cubicBezTo>
                  <a:cubicBezTo>
                    <a:pt x="150" y="89"/>
                    <a:pt x="150" y="89"/>
                    <a:pt x="150" y="89"/>
                  </a:cubicBezTo>
                  <a:cubicBezTo>
                    <a:pt x="81" y="4"/>
                    <a:pt x="81" y="4"/>
                    <a:pt x="81" y="4"/>
                  </a:cubicBezTo>
                  <a:cubicBezTo>
                    <a:pt x="78" y="1"/>
                    <a:pt x="78" y="1"/>
                    <a:pt x="78" y="1"/>
                  </a:cubicBezTo>
                  <a:cubicBezTo>
                    <a:pt x="78" y="2"/>
                    <a:pt x="78" y="2"/>
                    <a:pt x="78" y="2"/>
                  </a:cubicBezTo>
                  <a:cubicBezTo>
                    <a:pt x="77" y="0"/>
                    <a:pt x="77" y="0"/>
                    <a:pt x="7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4" name="Freeform 19"/>
            <p:cNvSpPr>
              <a:spLocks/>
            </p:cNvSpPr>
            <p:nvPr/>
          </p:nvSpPr>
          <p:spPr bwMode="auto">
            <a:xfrm>
              <a:off x="2762466" y="5429196"/>
              <a:ext cx="73521" cy="14230"/>
            </a:xfrm>
            <a:custGeom>
              <a:avLst/>
              <a:gdLst>
                <a:gd name="T0" fmla="*/ 18 w 18"/>
                <a:gd name="T1" fmla="*/ 0 h 3"/>
                <a:gd name="T2" fmla="*/ 0 w 18"/>
                <a:gd name="T3" fmla="*/ 0 h 3"/>
                <a:gd name="T4" fmla="*/ 1 w 18"/>
                <a:gd name="T5" fmla="*/ 3 h 3"/>
                <a:gd name="T6" fmla="*/ 16 w 18"/>
                <a:gd name="T7" fmla="*/ 3 h 3"/>
                <a:gd name="T8" fmla="*/ 18 w 18"/>
                <a:gd name="T9" fmla="*/ 0 h 3"/>
              </a:gdLst>
              <a:ahLst/>
              <a:cxnLst>
                <a:cxn ang="0">
                  <a:pos x="T0" y="T1"/>
                </a:cxn>
                <a:cxn ang="0">
                  <a:pos x="T2" y="T3"/>
                </a:cxn>
                <a:cxn ang="0">
                  <a:pos x="T4" y="T5"/>
                </a:cxn>
                <a:cxn ang="0">
                  <a:pos x="T6" y="T7"/>
                </a:cxn>
                <a:cxn ang="0">
                  <a:pos x="T8" y="T9"/>
                </a:cxn>
              </a:cxnLst>
              <a:rect l="0" t="0" r="r" b="b"/>
              <a:pathLst>
                <a:path w="18" h="3">
                  <a:moveTo>
                    <a:pt x="18" y="0"/>
                  </a:moveTo>
                  <a:cubicBezTo>
                    <a:pt x="0" y="0"/>
                    <a:pt x="0" y="0"/>
                    <a:pt x="0" y="0"/>
                  </a:cubicBezTo>
                  <a:cubicBezTo>
                    <a:pt x="1" y="1"/>
                    <a:pt x="1" y="2"/>
                    <a:pt x="1" y="3"/>
                  </a:cubicBezTo>
                  <a:cubicBezTo>
                    <a:pt x="16" y="3"/>
                    <a:pt x="16" y="3"/>
                    <a:pt x="16" y="3"/>
                  </a:cubicBezTo>
                  <a:cubicBezTo>
                    <a:pt x="18" y="0"/>
                    <a:pt x="18" y="0"/>
                    <a:pt x="18" y="0"/>
                  </a:cubicBezTo>
                </a:path>
              </a:pathLst>
            </a:custGeom>
            <a:solidFill>
              <a:srgbClr val="347A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5" name="Freeform 20"/>
            <p:cNvSpPr>
              <a:spLocks/>
            </p:cNvSpPr>
            <p:nvPr/>
          </p:nvSpPr>
          <p:spPr bwMode="auto">
            <a:xfrm>
              <a:off x="3002001" y="6017361"/>
              <a:ext cx="237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solidFill>
              <a:srgbClr val="285B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6" name="Freeform 21"/>
            <p:cNvSpPr>
              <a:spLocks/>
            </p:cNvSpPr>
            <p:nvPr/>
          </p:nvSpPr>
          <p:spPr bwMode="auto">
            <a:xfrm>
              <a:off x="3002001" y="6017361"/>
              <a:ext cx="237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7" name="Freeform 22"/>
            <p:cNvSpPr>
              <a:spLocks noEditPoints="1"/>
            </p:cNvSpPr>
            <p:nvPr/>
          </p:nvSpPr>
          <p:spPr bwMode="auto">
            <a:xfrm>
              <a:off x="9820442" y="4587267"/>
              <a:ext cx="538360" cy="1980313"/>
            </a:xfrm>
            <a:custGeom>
              <a:avLst/>
              <a:gdLst>
                <a:gd name="T0" fmla="*/ 137 w 227"/>
                <a:gd name="T1" fmla="*/ 713 h 835"/>
                <a:gd name="T2" fmla="*/ 59 w 227"/>
                <a:gd name="T3" fmla="*/ 713 h 835"/>
                <a:gd name="T4" fmla="*/ 50 w 227"/>
                <a:gd name="T5" fmla="*/ 835 h 835"/>
                <a:gd name="T6" fmla="*/ 99 w 227"/>
                <a:gd name="T7" fmla="*/ 835 h 835"/>
                <a:gd name="T8" fmla="*/ 144 w 227"/>
                <a:gd name="T9" fmla="*/ 835 h 835"/>
                <a:gd name="T10" fmla="*/ 145 w 227"/>
                <a:gd name="T11" fmla="*/ 835 h 835"/>
                <a:gd name="T12" fmla="*/ 137 w 227"/>
                <a:gd name="T13" fmla="*/ 713 h 835"/>
                <a:gd name="T14" fmla="*/ 98 w 227"/>
                <a:gd name="T15" fmla="*/ 0 h 835"/>
                <a:gd name="T16" fmla="*/ 92 w 227"/>
                <a:gd name="T17" fmla="*/ 8 h 835"/>
                <a:gd name="T18" fmla="*/ 0 w 227"/>
                <a:gd name="T19" fmla="*/ 128 h 835"/>
                <a:gd name="T20" fmla="*/ 12 w 227"/>
                <a:gd name="T21" fmla="*/ 167 h 835"/>
                <a:gd name="T22" fmla="*/ 35 w 227"/>
                <a:gd name="T23" fmla="*/ 167 h 835"/>
                <a:gd name="T24" fmla="*/ 21 w 227"/>
                <a:gd name="T25" fmla="*/ 190 h 835"/>
                <a:gd name="T26" fmla="*/ 129 w 227"/>
                <a:gd name="T27" fmla="*/ 509 h 835"/>
                <a:gd name="T28" fmla="*/ 204 w 227"/>
                <a:gd name="T29" fmla="*/ 362 h 835"/>
                <a:gd name="T30" fmla="*/ 112 w 227"/>
                <a:gd name="T31" fmla="*/ 362 h 835"/>
                <a:gd name="T32" fmla="*/ 195 w 227"/>
                <a:gd name="T33" fmla="*/ 224 h 835"/>
                <a:gd name="T34" fmla="*/ 163 w 227"/>
                <a:gd name="T35" fmla="*/ 167 h 835"/>
                <a:gd name="T36" fmla="*/ 199 w 227"/>
                <a:gd name="T37" fmla="*/ 167 h 835"/>
                <a:gd name="T38" fmla="*/ 227 w 227"/>
                <a:gd name="T39" fmla="*/ 167 h 835"/>
                <a:gd name="T40" fmla="*/ 186 w 227"/>
                <a:gd name="T41" fmla="*/ 115 h 835"/>
                <a:gd name="T42" fmla="*/ 183 w 227"/>
                <a:gd name="T43" fmla="*/ 115 h 835"/>
                <a:gd name="T44" fmla="*/ 184 w 227"/>
                <a:gd name="T45" fmla="*/ 111 h 835"/>
                <a:gd name="T46" fmla="*/ 105 w 227"/>
                <a:gd name="T47" fmla="*/ 8 h 835"/>
                <a:gd name="T48" fmla="*/ 99 w 227"/>
                <a:gd name="T49" fmla="*/ 2 h 835"/>
                <a:gd name="T50" fmla="*/ 99 w 227"/>
                <a:gd name="T51" fmla="*/ 4 h 835"/>
                <a:gd name="T52" fmla="*/ 98 w 227"/>
                <a:gd name="T5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7" h="835">
                  <a:moveTo>
                    <a:pt x="137" y="713"/>
                  </a:moveTo>
                  <a:lnTo>
                    <a:pt x="59" y="713"/>
                  </a:lnTo>
                  <a:lnTo>
                    <a:pt x="50" y="835"/>
                  </a:lnTo>
                  <a:lnTo>
                    <a:pt x="99" y="835"/>
                  </a:lnTo>
                  <a:lnTo>
                    <a:pt x="144" y="835"/>
                  </a:lnTo>
                  <a:lnTo>
                    <a:pt x="145" y="835"/>
                  </a:lnTo>
                  <a:lnTo>
                    <a:pt x="137" y="713"/>
                  </a:lnTo>
                  <a:close/>
                  <a:moveTo>
                    <a:pt x="98" y="0"/>
                  </a:moveTo>
                  <a:lnTo>
                    <a:pt x="92" y="8"/>
                  </a:lnTo>
                  <a:lnTo>
                    <a:pt x="0" y="128"/>
                  </a:lnTo>
                  <a:lnTo>
                    <a:pt x="12" y="167"/>
                  </a:lnTo>
                  <a:lnTo>
                    <a:pt x="35" y="167"/>
                  </a:lnTo>
                  <a:lnTo>
                    <a:pt x="21" y="190"/>
                  </a:lnTo>
                  <a:lnTo>
                    <a:pt x="129" y="509"/>
                  </a:lnTo>
                  <a:lnTo>
                    <a:pt x="204" y="362"/>
                  </a:lnTo>
                  <a:lnTo>
                    <a:pt x="112" y="362"/>
                  </a:lnTo>
                  <a:lnTo>
                    <a:pt x="195" y="224"/>
                  </a:lnTo>
                  <a:lnTo>
                    <a:pt x="163" y="167"/>
                  </a:lnTo>
                  <a:lnTo>
                    <a:pt x="199" y="167"/>
                  </a:lnTo>
                  <a:lnTo>
                    <a:pt x="227" y="167"/>
                  </a:lnTo>
                  <a:lnTo>
                    <a:pt x="186" y="115"/>
                  </a:lnTo>
                  <a:lnTo>
                    <a:pt x="183" y="115"/>
                  </a:lnTo>
                  <a:lnTo>
                    <a:pt x="184" y="111"/>
                  </a:lnTo>
                  <a:lnTo>
                    <a:pt x="105" y="8"/>
                  </a:lnTo>
                  <a:lnTo>
                    <a:pt x="99" y="2"/>
                  </a:lnTo>
                  <a:lnTo>
                    <a:pt x="99" y="4"/>
                  </a:lnTo>
                  <a:lnTo>
                    <a:pt x="98"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8" name="Freeform 23"/>
            <p:cNvSpPr>
              <a:spLocks noEditPoints="1"/>
            </p:cNvSpPr>
            <p:nvPr/>
          </p:nvSpPr>
          <p:spPr bwMode="auto">
            <a:xfrm>
              <a:off x="9820442" y="4587267"/>
              <a:ext cx="538360" cy="1980313"/>
            </a:xfrm>
            <a:custGeom>
              <a:avLst/>
              <a:gdLst>
                <a:gd name="T0" fmla="*/ 137 w 227"/>
                <a:gd name="T1" fmla="*/ 713 h 835"/>
                <a:gd name="T2" fmla="*/ 59 w 227"/>
                <a:gd name="T3" fmla="*/ 713 h 835"/>
                <a:gd name="T4" fmla="*/ 50 w 227"/>
                <a:gd name="T5" fmla="*/ 835 h 835"/>
                <a:gd name="T6" fmla="*/ 99 w 227"/>
                <a:gd name="T7" fmla="*/ 835 h 835"/>
                <a:gd name="T8" fmla="*/ 144 w 227"/>
                <a:gd name="T9" fmla="*/ 835 h 835"/>
                <a:gd name="T10" fmla="*/ 145 w 227"/>
                <a:gd name="T11" fmla="*/ 835 h 835"/>
                <a:gd name="T12" fmla="*/ 137 w 227"/>
                <a:gd name="T13" fmla="*/ 713 h 835"/>
                <a:gd name="T14" fmla="*/ 98 w 227"/>
                <a:gd name="T15" fmla="*/ 0 h 835"/>
                <a:gd name="T16" fmla="*/ 92 w 227"/>
                <a:gd name="T17" fmla="*/ 8 h 835"/>
                <a:gd name="T18" fmla="*/ 0 w 227"/>
                <a:gd name="T19" fmla="*/ 128 h 835"/>
                <a:gd name="T20" fmla="*/ 12 w 227"/>
                <a:gd name="T21" fmla="*/ 167 h 835"/>
                <a:gd name="T22" fmla="*/ 35 w 227"/>
                <a:gd name="T23" fmla="*/ 167 h 835"/>
                <a:gd name="T24" fmla="*/ 21 w 227"/>
                <a:gd name="T25" fmla="*/ 190 h 835"/>
                <a:gd name="T26" fmla="*/ 129 w 227"/>
                <a:gd name="T27" fmla="*/ 509 h 835"/>
                <a:gd name="T28" fmla="*/ 204 w 227"/>
                <a:gd name="T29" fmla="*/ 362 h 835"/>
                <a:gd name="T30" fmla="*/ 112 w 227"/>
                <a:gd name="T31" fmla="*/ 362 h 835"/>
                <a:gd name="T32" fmla="*/ 195 w 227"/>
                <a:gd name="T33" fmla="*/ 224 h 835"/>
                <a:gd name="T34" fmla="*/ 163 w 227"/>
                <a:gd name="T35" fmla="*/ 167 h 835"/>
                <a:gd name="T36" fmla="*/ 199 w 227"/>
                <a:gd name="T37" fmla="*/ 167 h 835"/>
                <a:gd name="T38" fmla="*/ 227 w 227"/>
                <a:gd name="T39" fmla="*/ 167 h 835"/>
                <a:gd name="T40" fmla="*/ 186 w 227"/>
                <a:gd name="T41" fmla="*/ 115 h 835"/>
                <a:gd name="T42" fmla="*/ 183 w 227"/>
                <a:gd name="T43" fmla="*/ 115 h 835"/>
                <a:gd name="T44" fmla="*/ 184 w 227"/>
                <a:gd name="T45" fmla="*/ 111 h 835"/>
                <a:gd name="T46" fmla="*/ 105 w 227"/>
                <a:gd name="T47" fmla="*/ 8 h 835"/>
                <a:gd name="T48" fmla="*/ 99 w 227"/>
                <a:gd name="T49" fmla="*/ 2 h 835"/>
                <a:gd name="T50" fmla="*/ 99 w 227"/>
                <a:gd name="T51" fmla="*/ 4 h 835"/>
                <a:gd name="T52" fmla="*/ 98 w 227"/>
                <a:gd name="T5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7" h="835">
                  <a:moveTo>
                    <a:pt x="137" y="713"/>
                  </a:moveTo>
                  <a:lnTo>
                    <a:pt x="59" y="713"/>
                  </a:lnTo>
                  <a:lnTo>
                    <a:pt x="50" y="835"/>
                  </a:lnTo>
                  <a:lnTo>
                    <a:pt x="99" y="835"/>
                  </a:lnTo>
                  <a:lnTo>
                    <a:pt x="144" y="835"/>
                  </a:lnTo>
                  <a:lnTo>
                    <a:pt x="145" y="835"/>
                  </a:lnTo>
                  <a:lnTo>
                    <a:pt x="137" y="713"/>
                  </a:lnTo>
                  <a:moveTo>
                    <a:pt x="98" y="0"/>
                  </a:moveTo>
                  <a:lnTo>
                    <a:pt x="92" y="8"/>
                  </a:lnTo>
                  <a:lnTo>
                    <a:pt x="0" y="128"/>
                  </a:lnTo>
                  <a:lnTo>
                    <a:pt x="12" y="167"/>
                  </a:lnTo>
                  <a:lnTo>
                    <a:pt x="35" y="167"/>
                  </a:lnTo>
                  <a:lnTo>
                    <a:pt x="21" y="190"/>
                  </a:lnTo>
                  <a:lnTo>
                    <a:pt x="129" y="509"/>
                  </a:lnTo>
                  <a:lnTo>
                    <a:pt x="204" y="362"/>
                  </a:lnTo>
                  <a:lnTo>
                    <a:pt x="112" y="362"/>
                  </a:lnTo>
                  <a:lnTo>
                    <a:pt x="195" y="224"/>
                  </a:lnTo>
                  <a:lnTo>
                    <a:pt x="163" y="167"/>
                  </a:lnTo>
                  <a:lnTo>
                    <a:pt x="199" y="167"/>
                  </a:lnTo>
                  <a:lnTo>
                    <a:pt x="227" y="167"/>
                  </a:lnTo>
                  <a:lnTo>
                    <a:pt x="186" y="115"/>
                  </a:lnTo>
                  <a:lnTo>
                    <a:pt x="183" y="115"/>
                  </a:lnTo>
                  <a:lnTo>
                    <a:pt x="184" y="111"/>
                  </a:lnTo>
                  <a:lnTo>
                    <a:pt x="105" y="8"/>
                  </a:lnTo>
                  <a:lnTo>
                    <a:pt x="99" y="2"/>
                  </a:lnTo>
                  <a:lnTo>
                    <a:pt x="99" y="4"/>
                  </a:lnTo>
                  <a:lnTo>
                    <a:pt x="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1" name="Freeform 26"/>
            <p:cNvSpPr>
              <a:spLocks/>
            </p:cNvSpPr>
            <p:nvPr/>
          </p:nvSpPr>
          <p:spPr bwMode="auto">
            <a:xfrm>
              <a:off x="7036147" y="6017361"/>
              <a:ext cx="474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285B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2" name="Freeform 27"/>
            <p:cNvSpPr>
              <a:spLocks/>
            </p:cNvSpPr>
            <p:nvPr/>
          </p:nvSpPr>
          <p:spPr bwMode="auto">
            <a:xfrm>
              <a:off x="7036147" y="6017361"/>
              <a:ext cx="474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3" name="Freeform 28"/>
            <p:cNvSpPr>
              <a:spLocks noEditPoints="1"/>
            </p:cNvSpPr>
            <p:nvPr/>
          </p:nvSpPr>
          <p:spPr bwMode="auto">
            <a:xfrm>
              <a:off x="7496243" y="4511374"/>
              <a:ext cx="1112295" cy="2056205"/>
            </a:xfrm>
            <a:custGeom>
              <a:avLst/>
              <a:gdLst>
                <a:gd name="T0" fmla="*/ 159 w 265"/>
                <a:gd name="T1" fmla="*/ 449 h 462"/>
                <a:gd name="T2" fmla="*/ 115 w 265"/>
                <a:gd name="T3" fmla="*/ 449 h 462"/>
                <a:gd name="T4" fmla="*/ 114 w 265"/>
                <a:gd name="T5" fmla="*/ 458 h 462"/>
                <a:gd name="T6" fmla="*/ 137 w 265"/>
                <a:gd name="T7" fmla="*/ 458 h 462"/>
                <a:gd name="T8" fmla="*/ 137 w 265"/>
                <a:gd name="T9" fmla="*/ 462 h 462"/>
                <a:gd name="T10" fmla="*/ 159 w 265"/>
                <a:gd name="T11" fmla="*/ 462 h 462"/>
                <a:gd name="T12" fmla="*/ 159 w 265"/>
                <a:gd name="T13" fmla="*/ 458 h 462"/>
                <a:gd name="T14" fmla="*/ 159 w 265"/>
                <a:gd name="T15" fmla="*/ 458 h 462"/>
                <a:gd name="T16" fmla="*/ 159 w 265"/>
                <a:gd name="T17" fmla="*/ 449 h 462"/>
                <a:gd name="T18" fmla="*/ 139 w 265"/>
                <a:gd name="T19" fmla="*/ 0 h 462"/>
                <a:gd name="T20" fmla="*/ 0 w 265"/>
                <a:gd name="T21" fmla="*/ 386 h 462"/>
                <a:gd name="T22" fmla="*/ 119 w 265"/>
                <a:gd name="T23" fmla="*/ 386 h 462"/>
                <a:gd name="T24" fmla="*/ 117 w 265"/>
                <a:gd name="T25" fmla="*/ 410 h 462"/>
                <a:gd name="T26" fmla="*/ 128 w 265"/>
                <a:gd name="T27" fmla="*/ 409 h 462"/>
                <a:gd name="T28" fmla="*/ 129 w 265"/>
                <a:gd name="T29" fmla="*/ 409 h 462"/>
                <a:gd name="T30" fmla="*/ 128 w 265"/>
                <a:gd name="T31" fmla="*/ 400 h 462"/>
                <a:gd name="T32" fmla="*/ 162 w 265"/>
                <a:gd name="T33" fmla="*/ 365 h 462"/>
                <a:gd name="T34" fmla="*/ 175 w 265"/>
                <a:gd name="T35" fmla="*/ 368 h 462"/>
                <a:gd name="T36" fmla="*/ 210 w 265"/>
                <a:gd name="T37" fmla="*/ 338 h 462"/>
                <a:gd name="T38" fmla="*/ 240 w 265"/>
                <a:gd name="T39" fmla="*/ 355 h 462"/>
                <a:gd name="T40" fmla="*/ 241 w 265"/>
                <a:gd name="T41" fmla="*/ 356 h 462"/>
                <a:gd name="T42" fmla="*/ 265 w 265"/>
                <a:gd name="T43" fmla="*/ 348 h 462"/>
                <a:gd name="T44" fmla="*/ 261 w 265"/>
                <a:gd name="T45" fmla="*/ 338 h 462"/>
                <a:gd name="T46" fmla="*/ 260 w 265"/>
                <a:gd name="T47" fmla="*/ 337 h 462"/>
                <a:gd name="T48" fmla="*/ 261 w 265"/>
                <a:gd name="T49" fmla="*/ 337 h 462"/>
                <a:gd name="T50" fmla="*/ 139 w 265"/>
                <a:gd name="T5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462">
                  <a:moveTo>
                    <a:pt x="159" y="449"/>
                  </a:moveTo>
                  <a:cubicBezTo>
                    <a:pt x="115" y="449"/>
                    <a:pt x="115" y="449"/>
                    <a:pt x="115" y="449"/>
                  </a:cubicBezTo>
                  <a:cubicBezTo>
                    <a:pt x="114" y="458"/>
                    <a:pt x="114" y="458"/>
                    <a:pt x="114" y="458"/>
                  </a:cubicBezTo>
                  <a:cubicBezTo>
                    <a:pt x="137" y="458"/>
                    <a:pt x="137" y="458"/>
                    <a:pt x="137" y="458"/>
                  </a:cubicBezTo>
                  <a:cubicBezTo>
                    <a:pt x="137" y="462"/>
                    <a:pt x="137" y="462"/>
                    <a:pt x="137" y="462"/>
                  </a:cubicBezTo>
                  <a:cubicBezTo>
                    <a:pt x="159" y="462"/>
                    <a:pt x="159" y="462"/>
                    <a:pt x="159" y="462"/>
                  </a:cubicBezTo>
                  <a:cubicBezTo>
                    <a:pt x="159" y="458"/>
                    <a:pt x="159" y="458"/>
                    <a:pt x="159" y="458"/>
                  </a:cubicBezTo>
                  <a:cubicBezTo>
                    <a:pt x="159" y="458"/>
                    <a:pt x="159" y="458"/>
                    <a:pt x="159" y="458"/>
                  </a:cubicBezTo>
                  <a:cubicBezTo>
                    <a:pt x="159" y="449"/>
                    <a:pt x="159" y="449"/>
                    <a:pt x="159" y="449"/>
                  </a:cubicBezTo>
                  <a:moveTo>
                    <a:pt x="139" y="0"/>
                  </a:moveTo>
                  <a:cubicBezTo>
                    <a:pt x="0" y="386"/>
                    <a:pt x="0" y="386"/>
                    <a:pt x="0" y="386"/>
                  </a:cubicBezTo>
                  <a:cubicBezTo>
                    <a:pt x="119" y="386"/>
                    <a:pt x="119" y="386"/>
                    <a:pt x="119" y="386"/>
                  </a:cubicBezTo>
                  <a:cubicBezTo>
                    <a:pt x="117" y="410"/>
                    <a:pt x="117" y="410"/>
                    <a:pt x="117" y="410"/>
                  </a:cubicBezTo>
                  <a:cubicBezTo>
                    <a:pt x="121" y="409"/>
                    <a:pt x="124" y="409"/>
                    <a:pt x="128" y="409"/>
                  </a:cubicBezTo>
                  <a:cubicBezTo>
                    <a:pt x="129" y="409"/>
                    <a:pt x="129" y="409"/>
                    <a:pt x="129" y="409"/>
                  </a:cubicBezTo>
                  <a:cubicBezTo>
                    <a:pt x="128" y="406"/>
                    <a:pt x="128" y="403"/>
                    <a:pt x="128" y="400"/>
                  </a:cubicBezTo>
                  <a:cubicBezTo>
                    <a:pt x="128" y="381"/>
                    <a:pt x="143" y="365"/>
                    <a:pt x="162" y="365"/>
                  </a:cubicBezTo>
                  <a:cubicBezTo>
                    <a:pt x="167" y="365"/>
                    <a:pt x="171" y="366"/>
                    <a:pt x="175" y="368"/>
                  </a:cubicBezTo>
                  <a:cubicBezTo>
                    <a:pt x="177" y="352"/>
                    <a:pt x="189" y="338"/>
                    <a:pt x="210" y="338"/>
                  </a:cubicBezTo>
                  <a:cubicBezTo>
                    <a:pt x="224" y="338"/>
                    <a:pt x="234" y="345"/>
                    <a:pt x="240" y="355"/>
                  </a:cubicBezTo>
                  <a:cubicBezTo>
                    <a:pt x="240" y="355"/>
                    <a:pt x="240" y="356"/>
                    <a:pt x="241" y="356"/>
                  </a:cubicBezTo>
                  <a:cubicBezTo>
                    <a:pt x="248" y="351"/>
                    <a:pt x="256" y="348"/>
                    <a:pt x="265" y="348"/>
                  </a:cubicBezTo>
                  <a:cubicBezTo>
                    <a:pt x="261" y="338"/>
                    <a:pt x="261" y="338"/>
                    <a:pt x="261" y="338"/>
                  </a:cubicBezTo>
                  <a:cubicBezTo>
                    <a:pt x="260" y="337"/>
                    <a:pt x="260" y="337"/>
                    <a:pt x="260" y="337"/>
                  </a:cubicBezTo>
                  <a:cubicBezTo>
                    <a:pt x="260" y="337"/>
                    <a:pt x="260" y="337"/>
                    <a:pt x="261" y="337"/>
                  </a:cubicBezTo>
                  <a:cubicBezTo>
                    <a:pt x="139" y="0"/>
                    <a:pt x="139" y="0"/>
                    <a:pt x="139"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4" name="Freeform 29"/>
            <p:cNvSpPr>
              <a:spLocks noEditPoints="1"/>
            </p:cNvSpPr>
            <p:nvPr/>
          </p:nvSpPr>
          <p:spPr bwMode="auto">
            <a:xfrm>
              <a:off x="869904" y="4511374"/>
              <a:ext cx="1171586" cy="2056205"/>
            </a:xfrm>
            <a:custGeom>
              <a:avLst/>
              <a:gdLst>
                <a:gd name="T0" fmla="*/ 491 w 494"/>
                <a:gd name="T1" fmla="*/ 717 h 867"/>
                <a:gd name="T2" fmla="*/ 429 w 494"/>
                <a:gd name="T3" fmla="*/ 717 h 867"/>
                <a:gd name="T4" fmla="*/ 431 w 494"/>
                <a:gd name="T5" fmla="*/ 732 h 867"/>
                <a:gd name="T6" fmla="*/ 494 w 494"/>
                <a:gd name="T7" fmla="*/ 732 h 867"/>
                <a:gd name="T8" fmla="*/ 491 w 494"/>
                <a:gd name="T9" fmla="*/ 725 h 867"/>
                <a:gd name="T10" fmla="*/ 494 w 494"/>
                <a:gd name="T11" fmla="*/ 725 h 867"/>
                <a:gd name="T12" fmla="*/ 491 w 494"/>
                <a:gd name="T13" fmla="*/ 717 h 867"/>
                <a:gd name="T14" fmla="*/ 179 w 494"/>
                <a:gd name="T15" fmla="*/ 678 h 867"/>
                <a:gd name="T16" fmla="*/ 16 w 494"/>
                <a:gd name="T17" fmla="*/ 678 h 867"/>
                <a:gd name="T18" fmla="*/ 0 w 494"/>
                <a:gd name="T19" fmla="*/ 725 h 867"/>
                <a:gd name="T20" fmla="*/ 211 w 494"/>
                <a:gd name="T21" fmla="*/ 725 h 867"/>
                <a:gd name="T22" fmla="*/ 202 w 494"/>
                <a:gd name="T23" fmla="*/ 860 h 867"/>
                <a:gd name="T24" fmla="*/ 243 w 494"/>
                <a:gd name="T25" fmla="*/ 860 h 867"/>
                <a:gd name="T26" fmla="*/ 243 w 494"/>
                <a:gd name="T27" fmla="*/ 867 h 867"/>
                <a:gd name="T28" fmla="*/ 282 w 494"/>
                <a:gd name="T29" fmla="*/ 867 h 867"/>
                <a:gd name="T30" fmla="*/ 282 w 494"/>
                <a:gd name="T31" fmla="*/ 860 h 867"/>
                <a:gd name="T32" fmla="*/ 282 w 494"/>
                <a:gd name="T33" fmla="*/ 860 h 867"/>
                <a:gd name="T34" fmla="*/ 275 w 494"/>
                <a:gd name="T35" fmla="*/ 732 h 867"/>
                <a:gd name="T36" fmla="*/ 372 w 494"/>
                <a:gd name="T37" fmla="*/ 732 h 867"/>
                <a:gd name="T38" fmla="*/ 374 w 494"/>
                <a:gd name="T39" fmla="*/ 717 h 867"/>
                <a:gd name="T40" fmla="*/ 165 w 494"/>
                <a:gd name="T41" fmla="*/ 717 h 867"/>
                <a:gd name="T42" fmla="*/ 179 w 494"/>
                <a:gd name="T43" fmla="*/ 678 h 867"/>
                <a:gd name="T44" fmla="*/ 223 w 494"/>
                <a:gd name="T45" fmla="*/ 492 h 867"/>
                <a:gd name="T46" fmla="*/ 223 w 494"/>
                <a:gd name="T47" fmla="*/ 492 h 867"/>
                <a:gd name="T48" fmla="*/ 223 w 494"/>
                <a:gd name="T49" fmla="*/ 492 h 867"/>
                <a:gd name="T50" fmla="*/ 223 w 494"/>
                <a:gd name="T51" fmla="*/ 492 h 867"/>
                <a:gd name="T52" fmla="*/ 246 w 494"/>
                <a:gd name="T53" fmla="*/ 0 h 867"/>
                <a:gd name="T54" fmla="*/ 152 w 494"/>
                <a:gd name="T55" fmla="*/ 274 h 867"/>
                <a:gd name="T56" fmla="*/ 207 w 494"/>
                <a:gd name="T57" fmla="*/ 391 h 867"/>
                <a:gd name="T58" fmla="*/ 205 w 494"/>
                <a:gd name="T59" fmla="*/ 391 h 867"/>
                <a:gd name="T60" fmla="*/ 207 w 494"/>
                <a:gd name="T61" fmla="*/ 394 h 867"/>
                <a:gd name="T62" fmla="*/ 182 w 494"/>
                <a:gd name="T63" fmla="*/ 394 h 867"/>
                <a:gd name="T64" fmla="*/ 213 w 494"/>
                <a:gd name="T65" fmla="*/ 468 h 867"/>
                <a:gd name="T66" fmla="*/ 267 w 494"/>
                <a:gd name="T67" fmla="*/ 349 h 867"/>
                <a:gd name="T68" fmla="*/ 230 w 494"/>
                <a:gd name="T69" fmla="*/ 349 h 867"/>
                <a:gd name="T70" fmla="*/ 315 w 494"/>
                <a:gd name="T71" fmla="*/ 205 h 867"/>
                <a:gd name="T72" fmla="*/ 246 w 494"/>
                <a:gd name="T73" fmla="*/ 0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4" h="867">
                  <a:moveTo>
                    <a:pt x="491" y="717"/>
                  </a:moveTo>
                  <a:lnTo>
                    <a:pt x="429" y="717"/>
                  </a:lnTo>
                  <a:lnTo>
                    <a:pt x="431" y="732"/>
                  </a:lnTo>
                  <a:lnTo>
                    <a:pt x="494" y="732"/>
                  </a:lnTo>
                  <a:lnTo>
                    <a:pt x="491" y="725"/>
                  </a:lnTo>
                  <a:lnTo>
                    <a:pt x="494" y="725"/>
                  </a:lnTo>
                  <a:lnTo>
                    <a:pt x="491" y="717"/>
                  </a:lnTo>
                  <a:close/>
                  <a:moveTo>
                    <a:pt x="179" y="678"/>
                  </a:moveTo>
                  <a:lnTo>
                    <a:pt x="16" y="678"/>
                  </a:lnTo>
                  <a:lnTo>
                    <a:pt x="0" y="725"/>
                  </a:lnTo>
                  <a:lnTo>
                    <a:pt x="211" y="725"/>
                  </a:lnTo>
                  <a:lnTo>
                    <a:pt x="202" y="860"/>
                  </a:lnTo>
                  <a:lnTo>
                    <a:pt x="243" y="860"/>
                  </a:lnTo>
                  <a:lnTo>
                    <a:pt x="243" y="867"/>
                  </a:lnTo>
                  <a:lnTo>
                    <a:pt x="282" y="867"/>
                  </a:lnTo>
                  <a:lnTo>
                    <a:pt x="282" y="860"/>
                  </a:lnTo>
                  <a:lnTo>
                    <a:pt x="282" y="860"/>
                  </a:lnTo>
                  <a:lnTo>
                    <a:pt x="275" y="732"/>
                  </a:lnTo>
                  <a:lnTo>
                    <a:pt x="372" y="732"/>
                  </a:lnTo>
                  <a:lnTo>
                    <a:pt x="374" y="717"/>
                  </a:lnTo>
                  <a:lnTo>
                    <a:pt x="165" y="717"/>
                  </a:lnTo>
                  <a:lnTo>
                    <a:pt x="179" y="678"/>
                  </a:lnTo>
                  <a:close/>
                  <a:moveTo>
                    <a:pt x="223" y="492"/>
                  </a:moveTo>
                  <a:lnTo>
                    <a:pt x="223" y="492"/>
                  </a:lnTo>
                  <a:lnTo>
                    <a:pt x="223" y="492"/>
                  </a:lnTo>
                  <a:lnTo>
                    <a:pt x="223" y="492"/>
                  </a:lnTo>
                  <a:close/>
                  <a:moveTo>
                    <a:pt x="246" y="0"/>
                  </a:moveTo>
                  <a:lnTo>
                    <a:pt x="152" y="274"/>
                  </a:lnTo>
                  <a:lnTo>
                    <a:pt x="207" y="391"/>
                  </a:lnTo>
                  <a:lnTo>
                    <a:pt x="205" y="391"/>
                  </a:lnTo>
                  <a:lnTo>
                    <a:pt x="207" y="394"/>
                  </a:lnTo>
                  <a:lnTo>
                    <a:pt x="182" y="394"/>
                  </a:lnTo>
                  <a:lnTo>
                    <a:pt x="213" y="468"/>
                  </a:lnTo>
                  <a:lnTo>
                    <a:pt x="267" y="349"/>
                  </a:lnTo>
                  <a:lnTo>
                    <a:pt x="230" y="349"/>
                  </a:lnTo>
                  <a:lnTo>
                    <a:pt x="315" y="205"/>
                  </a:lnTo>
                  <a:lnTo>
                    <a:pt x="246"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5" name="Freeform 30"/>
            <p:cNvSpPr>
              <a:spLocks noEditPoints="1"/>
            </p:cNvSpPr>
            <p:nvPr/>
          </p:nvSpPr>
          <p:spPr bwMode="auto">
            <a:xfrm>
              <a:off x="869904" y="4511374"/>
              <a:ext cx="1171586" cy="2056205"/>
            </a:xfrm>
            <a:custGeom>
              <a:avLst/>
              <a:gdLst>
                <a:gd name="T0" fmla="*/ 491 w 494"/>
                <a:gd name="T1" fmla="*/ 717 h 867"/>
                <a:gd name="T2" fmla="*/ 429 w 494"/>
                <a:gd name="T3" fmla="*/ 717 h 867"/>
                <a:gd name="T4" fmla="*/ 431 w 494"/>
                <a:gd name="T5" fmla="*/ 732 h 867"/>
                <a:gd name="T6" fmla="*/ 494 w 494"/>
                <a:gd name="T7" fmla="*/ 732 h 867"/>
                <a:gd name="T8" fmla="*/ 491 w 494"/>
                <a:gd name="T9" fmla="*/ 725 h 867"/>
                <a:gd name="T10" fmla="*/ 494 w 494"/>
                <a:gd name="T11" fmla="*/ 725 h 867"/>
                <a:gd name="T12" fmla="*/ 491 w 494"/>
                <a:gd name="T13" fmla="*/ 717 h 867"/>
                <a:gd name="T14" fmla="*/ 179 w 494"/>
                <a:gd name="T15" fmla="*/ 678 h 867"/>
                <a:gd name="T16" fmla="*/ 16 w 494"/>
                <a:gd name="T17" fmla="*/ 678 h 867"/>
                <a:gd name="T18" fmla="*/ 0 w 494"/>
                <a:gd name="T19" fmla="*/ 725 h 867"/>
                <a:gd name="T20" fmla="*/ 211 w 494"/>
                <a:gd name="T21" fmla="*/ 725 h 867"/>
                <a:gd name="T22" fmla="*/ 202 w 494"/>
                <a:gd name="T23" fmla="*/ 860 h 867"/>
                <a:gd name="T24" fmla="*/ 243 w 494"/>
                <a:gd name="T25" fmla="*/ 860 h 867"/>
                <a:gd name="T26" fmla="*/ 243 w 494"/>
                <a:gd name="T27" fmla="*/ 867 h 867"/>
                <a:gd name="T28" fmla="*/ 282 w 494"/>
                <a:gd name="T29" fmla="*/ 867 h 867"/>
                <a:gd name="T30" fmla="*/ 282 w 494"/>
                <a:gd name="T31" fmla="*/ 860 h 867"/>
                <a:gd name="T32" fmla="*/ 282 w 494"/>
                <a:gd name="T33" fmla="*/ 860 h 867"/>
                <a:gd name="T34" fmla="*/ 275 w 494"/>
                <a:gd name="T35" fmla="*/ 732 h 867"/>
                <a:gd name="T36" fmla="*/ 372 w 494"/>
                <a:gd name="T37" fmla="*/ 732 h 867"/>
                <a:gd name="T38" fmla="*/ 374 w 494"/>
                <a:gd name="T39" fmla="*/ 717 h 867"/>
                <a:gd name="T40" fmla="*/ 165 w 494"/>
                <a:gd name="T41" fmla="*/ 717 h 867"/>
                <a:gd name="T42" fmla="*/ 179 w 494"/>
                <a:gd name="T43" fmla="*/ 678 h 867"/>
                <a:gd name="T44" fmla="*/ 223 w 494"/>
                <a:gd name="T45" fmla="*/ 492 h 867"/>
                <a:gd name="T46" fmla="*/ 223 w 494"/>
                <a:gd name="T47" fmla="*/ 492 h 867"/>
                <a:gd name="T48" fmla="*/ 223 w 494"/>
                <a:gd name="T49" fmla="*/ 492 h 867"/>
                <a:gd name="T50" fmla="*/ 223 w 494"/>
                <a:gd name="T51" fmla="*/ 492 h 867"/>
                <a:gd name="T52" fmla="*/ 246 w 494"/>
                <a:gd name="T53" fmla="*/ 0 h 867"/>
                <a:gd name="T54" fmla="*/ 152 w 494"/>
                <a:gd name="T55" fmla="*/ 274 h 867"/>
                <a:gd name="T56" fmla="*/ 207 w 494"/>
                <a:gd name="T57" fmla="*/ 391 h 867"/>
                <a:gd name="T58" fmla="*/ 205 w 494"/>
                <a:gd name="T59" fmla="*/ 391 h 867"/>
                <a:gd name="T60" fmla="*/ 207 w 494"/>
                <a:gd name="T61" fmla="*/ 394 h 867"/>
                <a:gd name="T62" fmla="*/ 182 w 494"/>
                <a:gd name="T63" fmla="*/ 394 h 867"/>
                <a:gd name="T64" fmla="*/ 213 w 494"/>
                <a:gd name="T65" fmla="*/ 468 h 867"/>
                <a:gd name="T66" fmla="*/ 267 w 494"/>
                <a:gd name="T67" fmla="*/ 349 h 867"/>
                <a:gd name="T68" fmla="*/ 230 w 494"/>
                <a:gd name="T69" fmla="*/ 349 h 867"/>
                <a:gd name="T70" fmla="*/ 315 w 494"/>
                <a:gd name="T71" fmla="*/ 205 h 867"/>
                <a:gd name="T72" fmla="*/ 246 w 494"/>
                <a:gd name="T73" fmla="*/ 0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4" h="867">
                  <a:moveTo>
                    <a:pt x="491" y="717"/>
                  </a:moveTo>
                  <a:lnTo>
                    <a:pt x="429" y="717"/>
                  </a:lnTo>
                  <a:lnTo>
                    <a:pt x="431" y="732"/>
                  </a:lnTo>
                  <a:lnTo>
                    <a:pt x="494" y="732"/>
                  </a:lnTo>
                  <a:lnTo>
                    <a:pt x="491" y="725"/>
                  </a:lnTo>
                  <a:lnTo>
                    <a:pt x="494" y="725"/>
                  </a:lnTo>
                  <a:lnTo>
                    <a:pt x="491" y="717"/>
                  </a:lnTo>
                  <a:moveTo>
                    <a:pt x="179" y="678"/>
                  </a:moveTo>
                  <a:lnTo>
                    <a:pt x="16" y="678"/>
                  </a:lnTo>
                  <a:lnTo>
                    <a:pt x="0" y="725"/>
                  </a:lnTo>
                  <a:lnTo>
                    <a:pt x="211" y="725"/>
                  </a:lnTo>
                  <a:lnTo>
                    <a:pt x="202" y="860"/>
                  </a:lnTo>
                  <a:lnTo>
                    <a:pt x="243" y="860"/>
                  </a:lnTo>
                  <a:lnTo>
                    <a:pt x="243" y="867"/>
                  </a:lnTo>
                  <a:lnTo>
                    <a:pt x="282" y="867"/>
                  </a:lnTo>
                  <a:lnTo>
                    <a:pt x="282" y="860"/>
                  </a:lnTo>
                  <a:lnTo>
                    <a:pt x="282" y="860"/>
                  </a:lnTo>
                  <a:lnTo>
                    <a:pt x="275" y="732"/>
                  </a:lnTo>
                  <a:lnTo>
                    <a:pt x="372" y="732"/>
                  </a:lnTo>
                  <a:lnTo>
                    <a:pt x="374" y="717"/>
                  </a:lnTo>
                  <a:lnTo>
                    <a:pt x="165" y="717"/>
                  </a:lnTo>
                  <a:lnTo>
                    <a:pt x="179" y="678"/>
                  </a:lnTo>
                  <a:moveTo>
                    <a:pt x="223" y="492"/>
                  </a:moveTo>
                  <a:lnTo>
                    <a:pt x="223" y="492"/>
                  </a:lnTo>
                  <a:lnTo>
                    <a:pt x="223" y="492"/>
                  </a:lnTo>
                  <a:lnTo>
                    <a:pt x="223" y="492"/>
                  </a:lnTo>
                  <a:moveTo>
                    <a:pt x="246" y="0"/>
                  </a:moveTo>
                  <a:lnTo>
                    <a:pt x="152" y="274"/>
                  </a:lnTo>
                  <a:lnTo>
                    <a:pt x="207" y="391"/>
                  </a:lnTo>
                  <a:lnTo>
                    <a:pt x="205" y="391"/>
                  </a:lnTo>
                  <a:lnTo>
                    <a:pt x="207" y="394"/>
                  </a:lnTo>
                  <a:lnTo>
                    <a:pt x="182" y="394"/>
                  </a:lnTo>
                  <a:lnTo>
                    <a:pt x="213" y="468"/>
                  </a:lnTo>
                  <a:lnTo>
                    <a:pt x="267" y="349"/>
                  </a:lnTo>
                  <a:lnTo>
                    <a:pt x="230" y="349"/>
                  </a:lnTo>
                  <a:lnTo>
                    <a:pt x="315" y="205"/>
                  </a:lnTo>
                  <a:lnTo>
                    <a:pt x="2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6" name="Freeform 31"/>
            <p:cNvSpPr>
              <a:spLocks noEditPoints="1"/>
            </p:cNvSpPr>
            <p:nvPr/>
          </p:nvSpPr>
          <p:spPr bwMode="auto">
            <a:xfrm>
              <a:off x="4190188" y="4860004"/>
              <a:ext cx="737577" cy="1584250"/>
            </a:xfrm>
            <a:custGeom>
              <a:avLst/>
              <a:gdLst>
                <a:gd name="T0" fmla="*/ 119 w 175"/>
                <a:gd name="T1" fmla="*/ 0 h 356"/>
                <a:gd name="T2" fmla="*/ 64 w 175"/>
                <a:gd name="T3" fmla="*/ 79 h 356"/>
                <a:gd name="T4" fmla="*/ 107 w 175"/>
                <a:gd name="T5" fmla="*/ 244 h 356"/>
                <a:gd name="T6" fmla="*/ 102 w 175"/>
                <a:gd name="T7" fmla="*/ 323 h 356"/>
                <a:gd name="T8" fmla="*/ 113 w 175"/>
                <a:gd name="T9" fmla="*/ 336 h 356"/>
                <a:gd name="T10" fmla="*/ 118 w 175"/>
                <a:gd name="T11" fmla="*/ 349 h 356"/>
                <a:gd name="T12" fmla="*/ 119 w 175"/>
                <a:gd name="T13" fmla="*/ 356 h 356"/>
                <a:gd name="T14" fmla="*/ 139 w 175"/>
                <a:gd name="T15" fmla="*/ 356 h 356"/>
                <a:gd name="T16" fmla="*/ 138 w 175"/>
                <a:gd name="T17" fmla="*/ 356 h 356"/>
                <a:gd name="T18" fmla="*/ 139 w 175"/>
                <a:gd name="T19" fmla="*/ 356 h 356"/>
                <a:gd name="T20" fmla="*/ 129 w 175"/>
                <a:gd name="T21" fmla="*/ 245 h 356"/>
                <a:gd name="T22" fmla="*/ 145 w 175"/>
                <a:gd name="T23" fmla="*/ 240 h 356"/>
                <a:gd name="T24" fmla="*/ 148 w 175"/>
                <a:gd name="T25" fmla="*/ 239 h 356"/>
                <a:gd name="T26" fmla="*/ 156 w 175"/>
                <a:gd name="T27" fmla="*/ 107 h 356"/>
                <a:gd name="T28" fmla="*/ 175 w 175"/>
                <a:gd name="T29" fmla="*/ 79 h 356"/>
                <a:gd name="T30" fmla="*/ 119 w 175"/>
                <a:gd name="T31" fmla="*/ 0 h 356"/>
                <a:gd name="T32" fmla="*/ 118 w 175"/>
                <a:gd name="T33" fmla="*/ 0 h 356"/>
                <a:gd name="T34" fmla="*/ 118 w 175"/>
                <a:gd name="T35" fmla="*/ 0 h 356"/>
                <a:gd name="T36" fmla="*/ 118 w 175"/>
                <a:gd name="T37" fmla="*/ 0 h 356"/>
                <a:gd name="T38" fmla="*/ 118 w 175"/>
                <a:gd name="T39" fmla="*/ 0 h 356"/>
                <a:gd name="T40" fmla="*/ 119 w 175"/>
                <a:gd name="T41" fmla="*/ 0 h 356"/>
                <a:gd name="T42" fmla="*/ 118 w 175"/>
                <a:gd name="T43" fmla="*/ 0 h 356"/>
                <a:gd name="T44" fmla="*/ 119 w 175"/>
                <a:gd name="T45" fmla="*/ 0 h 356"/>
                <a:gd name="T46" fmla="*/ 119 w 175"/>
                <a:gd name="T47" fmla="*/ 0 h 356"/>
                <a:gd name="T48" fmla="*/ 119 w 175"/>
                <a:gd name="T49" fmla="*/ 0 h 356"/>
                <a:gd name="T50" fmla="*/ 119 w 175"/>
                <a:gd name="T51"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5" h="356">
                  <a:moveTo>
                    <a:pt x="119" y="0"/>
                  </a:moveTo>
                  <a:cubicBezTo>
                    <a:pt x="114" y="4"/>
                    <a:pt x="91" y="38"/>
                    <a:pt x="64" y="79"/>
                  </a:cubicBezTo>
                  <a:cubicBezTo>
                    <a:pt x="0" y="174"/>
                    <a:pt x="58" y="232"/>
                    <a:pt x="107" y="244"/>
                  </a:cubicBezTo>
                  <a:cubicBezTo>
                    <a:pt x="102" y="323"/>
                    <a:pt x="102" y="323"/>
                    <a:pt x="102" y="323"/>
                  </a:cubicBezTo>
                  <a:cubicBezTo>
                    <a:pt x="106" y="327"/>
                    <a:pt x="110" y="331"/>
                    <a:pt x="113" y="336"/>
                  </a:cubicBezTo>
                  <a:cubicBezTo>
                    <a:pt x="114" y="341"/>
                    <a:pt x="116" y="345"/>
                    <a:pt x="118" y="349"/>
                  </a:cubicBezTo>
                  <a:cubicBezTo>
                    <a:pt x="119" y="351"/>
                    <a:pt x="119" y="354"/>
                    <a:pt x="119" y="356"/>
                  </a:cubicBezTo>
                  <a:cubicBezTo>
                    <a:pt x="139" y="356"/>
                    <a:pt x="139" y="356"/>
                    <a:pt x="139" y="356"/>
                  </a:cubicBezTo>
                  <a:cubicBezTo>
                    <a:pt x="138" y="356"/>
                    <a:pt x="138" y="356"/>
                    <a:pt x="138" y="356"/>
                  </a:cubicBezTo>
                  <a:cubicBezTo>
                    <a:pt x="139" y="356"/>
                    <a:pt x="139" y="356"/>
                    <a:pt x="139" y="356"/>
                  </a:cubicBezTo>
                  <a:cubicBezTo>
                    <a:pt x="129" y="245"/>
                    <a:pt x="129" y="245"/>
                    <a:pt x="129" y="245"/>
                  </a:cubicBezTo>
                  <a:cubicBezTo>
                    <a:pt x="134" y="244"/>
                    <a:pt x="140" y="242"/>
                    <a:pt x="145" y="240"/>
                  </a:cubicBezTo>
                  <a:cubicBezTo>
                    <a:pt x="146" y="240"/>
                    <a:pt x="147" y="240"/>
                    <a:pt x="148" y="239"/>
                  </a:cubicBezTo>
                  <a:cubicBezTo>
                    <a:pt x="125" y="211"/>
                    <a:pt x="117" y="166"/>
                    <a:pt x="156" y="107"/>
                  </a:cubicBezTo>
                  <a:cubicBezTo>
                    <a:pt x="163" y="97"/>
                    <a:pt x="169" y="88"/>
                    <a:pt x="175" y="79"/>
                  </a:cubicBezTo>
                  <a:cubicBezTo>
                    <a:pt x="149" y="37"/>
                    <a:pt x="123" y="4"/>
                    <a:pt x="119" y="0"/>
                  </a:cubicBezTo>
                  <a:moveTo>
                    <a:pt x="118" y="0"/>
                  </a:moveTo>
                  <a:cubicBezTo>
                    <a:pt x="118" y="0"/>
                    <a:pt x="118" y="0"/>
                    <a:pt x="118" y="0"/>
                  </a:cubicBezTo>
                  <a:cubicBezTo>
                    <a:pt x="118" y="0"/>
                    <a:pt x="118" y="0"/>
                    <a:pt x="118" y="0"/>
                  </a:cubicBezTo>
                  <a:cubicBezTo>
                    <a:pt x="118" y="0"/>
                    <a:pt x="118" y="0"/>
                    <a:pt x="118" y="0"/>
                  </a:cubicBezTo>
                  <a:moveTo>
                    <a:pt x="119" y="0"/>
                  </a:moveTo>
                  <a:cubicBezTo>
                    <a:pt x="118" y="0"/>
                    <a:pt x="118" y="0"/>
                    <a:pt x="118" y="0"/>
                  </a:cubicBezTo>
                  <a:cubicBezTo>
                    <a:pt x="119" y="0"/>
                    <a:pt x="119" y="0"/>
                    <a:pt x="119" y="0"/>
                  </a:cubicBezTo>
                  <a:cubicBezTo>
                    <a:pt x="119" y="0"/>
                    <a:pt x="119" y="0"/>
                    <a:pt x="119" y="0"/>
                  </a:cubicBezTo>
                  <a:cubicBezTo>
                    <a:pt x="119" y="0"/>
                    <a:pt x="119" y="0"/>
                    <a:pt x="119" y="0"/>
                  </a:cubicBezTo>
                  <a:cubicBezTo>
                    <a:pt x="119" y="0"/>
                    <a:pt x="119" y="0"/>
                    <a:pt x="119"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7" name="Freeform 32"/>
            <p:cNvSpPr>
              <a:spLocks noEditPoints="1"/>
            </p:cNvSpPr>
            <p:nvPr/>
          </p:nvSpPr>
          <p:spPr bwMode="auto">
            <a:xfrm>
              <a:off x="8959540" y="4860004"/>
              <a:ext cx="2372" cy="0"/>
            </a:xfrm>
            <a:custGeom>
              <a:avLst/>
              <a:gdLst>
                <a:gd name="T0" fmla="*/ 0 w 1"/>
                <a:gd name="T1" fmla="*/ 0 w 1"/>
                <a:gd name="T2" fmla="*/ 0 w 1"/>
                <a:gd name="T3" fmla="*/ 0 w 1"/>
                <a:gd name="T4" fmla="*/ 1 w 1"/>
                <a:gd name="T5" fmla="*/ 0 w 1"/>
                <a:gd name="T6" fmla="*/ 1 w 1"/>
                <a:gd name="T7" fmla="*/ 1 w 1"/>
                <a:gd name="T8" fmla="*/ 1 w 1"/>
                <a:gd name="T9"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
                  <a:moveTo>
                    <a:pt x="0" y="0"/>
                  </a:moveTo>
                  <a:cubicBezTo>
                    <a:pt x="0" y="0"/>
                    <a:pt x="0" y="0"/>
                    <a:pt x="0" y="0"/>
                  </a:cubicBezTo>
                  <a:cubicBezTo>
                    <a:pt x="0" y="0"/>
                    <a:pt x="0" y="0"/>
                    <a:pt x="0" y="0"/>
                  </a:cubicBezTo>
                  <a:cubicBezTo>
                    <a:pt x="0" y="0"/>
                    <a:pt x="0" y="0"/>
                    <a:pt x="0" y="0"/>
                  </a:cubicBezTo>
                  <a:moveTo>
                    <a:pt x="1" y="0"/>
                  </a:moveTo>
                  <a:cubicBezTo>
                    <a:pt x="0" y="0"/>
                    <a:pt x="0" y="0"/>
                    <a:pt x="0" y="0"/>
                  </a:cubicBezTo>
                  <a:cubicBezTo>
                    <a:pt x="1" y="0"/>
                    <a:pt x="1" y="0"/>
                    <a:pt x="1" y="0"/>
                  </a:cubicBezTo>
                  <a:cubicBezTo>
                    <a:pt x="1" y="0"/>
                    <a:pt x="1" y="0"/>
                    <a:pt x="1" y="0"/>
                  </a:cubicBezTo>
                  <a:cubicBezTo>
                    <a:pt x="1" y="0"/>
                    <a:pt x="1" y="0"/>
                    <a:pt x="1" y="0"/>
                  </a:cubicBezTo>
                  <a:cubicBezTo>
                    <a:pt x="1" y="0"/>
                    <a:pt x="1" y="0"/>
                    <a:pt x="1" y="0"/>
                  </a:cubicBezTo>
                </a:path>
              </a:pathLst>
            </a:custGeom>
            <a:solidFill>
              <a:srgbClr val="347A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8" name="Freeform 33"/>
            <p:cNvSpPr>
              <a:spLocks/>
            </p:cNvSpPr>
            <p:nvPr/>
          </p:nvSpPr>
          <p:spPr bwMode="auto">
            <a:xfrm>
              <a:off x="8461497" y="4900322"/>
              <a:ext cx="858531" cy="1306769"/>
            </a:xfrm>
            <a:custGeom>
              <a:avLst/>
              <a:gdLst>
                <a:gd name="T0" fmla="*/ 126 w 204"/>
                <a:gd name="T1" fmla="*/ 0 h 294"/>
                <a:gd name="T2" fmla="*/ 112 w 204"/>
                <a:gd name="T3" fmla="*/ 0 h 294"/>
                <a:gd name="T4" fmla="*/ 64 w 204"/>
                <a:gd name="T5" fmla="*/ 70 h 294"/>
                <a:gd name="T6" fmla="*/ 107 w 204"/>
                <a:gd name="T7" fmla="*/ 235 h 294"/>
                <a:gd name="T8" fmla="*/ 104 w 204"/>
                <a:gd name="T9" fmla="*/ 280 h 294"/>
                <a:gd name="T10" fmla="*/ 108 w 204"/>
                <a:gd name="T11" fmla="*/ 269 h 294"/>
                <a:gd name="T12" fmla="*/ 116 w 204"/>
                <a:gd name="T13" fmla="*/ 252 h 294"/>
                <a:gd name="T14" fmla="*/ 121 w 204"/>
                <a:gd name="T15" fmla="*/ 245 h 294"/>
                <a:gd name="T16" fmla="*/ 125 w 204"/>
                <a:gd name="T17" fmla="*/ 241 h 294"/>
                <a:gd name="T18" fmla="*/ 128 w 204"/>
                <a:gd name="T19" fmla="*/ 239 h 294"/>
                <a:gd name="T20" fmla="*/ 129 w 204"/>
                <a:gd name="T21" fmla="*/ 238 h 294"/>
                <a:gd name="T22" fmla="*/ 128 w 204"/>
                <a:gd name="T23" fmla="*/ 239 h 294"/>
                <a:gd name="T24" fmla="*/ 126 w 204"/>
                <a:gd name="T25" fmla="*/ 242 h 294"/>
                <a:gd name="T26" fmla="*/ 124 w 204"/>
                <a:gd name="T27" fmla="*/ 247 h 294"/>
                <a:gd name="T28" fmla="*/ 122 w 204"/>
                <a:gd name="T29" fmla="*/ 254 h 294"/>
                <a:gd name="T30" fmla="*/ 120 w 204"/>
                <a:gd name="T31" fmla="*/ 272 h 294"/>
                <a:gd name="T32" fmla="*/ 121 w 204"/>
                <a:gd name="T33" fmla="*/ 292 h 294"/>
                <a:gd name="T34" fmla="*/ 122 w 204"/>
                <a:gd name="T35" fmla="*/ 294 h 294"/>
                <a:gd name="T36" fmla="*/ 126 w 204"/>
                <a:gd name="T37" fmla="*/ 288 h 294"/>
                <a:gd name="T38" fmla="*/ 133 w 204"/>
                <a:gd name="T39" fmla="*/ 281 h 294"/>
                <a:gd name="T40" fmla="*/ 129 w 204"/>
                <a:gd name="T41" fmla="*/ 236 h 294"/>
                <a:gd name="T42" fmla="*/ 145 w 204"/>
                <a:gd name="T43" fmla="*/ 231 h 294"/>
                <a:gd name="T44" fmla="*/ 202 w 204"/>
                <a:gd name="T45" fmla="*/ 160 h 294"/>
                <a:gd name="T46" fmla="*/ 176 w 204"/>
                <a:gd name="T47" fmla="*/ 70 h 294"/>
                <a:gd name="T48" fmla="*/ 126 w 204"/>
                <a:gd name="T49"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94">
                  <a:moveTo>
                    <a:pt x="126" y="0"/>
                  </a:moveTo>
                  <a:cubicBezTo>
                    <a:pt x="112" y="0"/>
                    <a:pt x="112" y="0"/>
                    <a:pt x="112" y="0"/>
                  </a:cubicBezTo>
                  <a:cubicBezTo>
                    <a:pt x="102" y="14"/>
                    <a:pt x="84" y="40"/>
                    <a:pt x="64" y="70"/>
                  </a:cubicBezTo>
                  <a:cubicBezTo>
                    <a:pt x="0" y="165"/>
                    <a:pt x="58" y="223"/>
                    <a:pt x="107" y="235"/>
                  </a:cubicBezTo>
                  <a:cubicBezTo>
                    <a:pt x="104" y="280"/>
                    <a:pt x="104" y="280"/>
                    <a:pt x="104" y="280"/>
                  </a:cubicBezTo>
                  <a:cubicBezTo>
                    <a:pt x="105" y="276"/>
                    <a:pt x="107" y="273"/>
                    <a:pt x="108" y="269"/>
                  </a:cubicBezTo>
                  <a:cubicBezTo>
                    <a:pt x="110" y="263"/>
                    <a:pt x="113" y="257"/>
                    <a:pt x="116" y="252"/>
                  </a:cubicBezTo>
                  <a:cubicBezTo>
                    <a:pt x="118" y="249"/>
                    <a:pt x="119" y="247"/>
                    <a:pt x="121" y="245"/>
                  </a:cubicBezTo>
                  <a:cubicBezTo>
                    <a:pt x="122" y="244"/>
                    <a:pt x="124" y="242"/>
                    <a:pt x="125" y="241"/>
                  </a:cubicBezTo>
                  <a:cubicBezTo>
                    <a:pt x="126" y="240"/>
                    <a:pt x="127" y="239"/>
                    <a:pt x="128" y="239"/>
                  </a:cubicBezTo>
                  <a:cubicBezTo>
                    <a:pt x="128" y="238"/>
                    <a:pt x="129" y="238"/>
                    <a:pt x="129" y="238"/>
                  </a:cubicBezTo>
                  <a:cubicBezTo>
                    <a:pt x="129" y="238"/>
                    <a:pt x="128" y="238"/>
                    <a:pt x="128" y="239"/>
                  </a:cubicBezTo>
                  <a:cubicBezTo>
                    <a:pt x="128" y="240"/>
                    <a:pt x="127" y="241"/>
                    <a:pt x="126" y="242"/>
                  </a:cubicBezTo>
                  <a:cubicBezTo>
                    <a:pt x="125" y="243"/>
                    <a:pt x="125" y="245"/>
                    <a:pt x="124" y="247"/>
                  </a:cubicBezTo>
                  <a:cubicBezTo>
                    <a:pt x="123" y="249"/>
                    <a:pt x="123" y="251"/>
                    <a:pt x="122" y="254"/>
                  </a:cubicBezTo>
                  <a:cubicBezTo>
                    <a:pt x="121" y="259"/>
                    <a:pt x="120" y="265"/>
                    <a:pt x="120" y="272"/>
                  </a:cubicBezTo>
                  <a:cubicBezTo>
                    <a:pt x="120" y="278"/>
                    <a:pt x="121" y="285"/>
                    <a:pt x="121" y="292"/>
                  </a:cubicBezTo>
                  <a:cubicBezTo>
                    <a:pt x="121" y="293"/>
                    <a:pt x="121" y="294"/>
                    <a:pt x="122" y="294"/>
                  </a:cubicBezTo>
                  <a:cubicBezTo>
                    <a:pt x="123" y="292"/>
                    <a:pt x="125" y="290"/>
                    <a:pt x="126" y="288"/>
                  </a:cubicBezTo>
                  <a:cubicBezTo>
                    <a:pt x="129" y="286"/>
                    <a:pt x="131" y="283"/>
                    <a:pt x="133" y="281"/>
                  </a:cubicBezTo>
                  <a:cubicBezTo>
                    <a:pt x="129" y="236"/>
                    <a:pt x="129" y="236"/>
                    <a:pt x="129" y="236"/>
                  </a:cubicBezTo>
                  <a:cubicBezTo>
                    <a:pt x="134" y="235"/>
                    <a:pt x="140" y="233"/>
                    <a:pt x="145" y="231"/>
                  </a:cubicBezTo>
                  <a:cubicBezTo>
                    <a:pt x="171" y="221"/>
                    <a:pt x="198" y="198"/>
                    <a:pt x="202" y="160"/>
                  </a:cubicBezTo>
                  <a:cubicBezTo>
                    <a:pt x="204" y="136"/>
                    <a:pt x="198" y="106"/>
                    <a:pt x="176" y="70"/>
                  </a:cubicBezTo>
                  <a:cubicBezTo>
                    <a:pt x="156" y="39"/>
                    <a:pt x="137" y="14"/>
                    <a:pt x="126"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9" name="Freeform 34"/>
            <p:cNvSpPr>
              <a:spLocks/>
            </p:cNvSpPr>
            <p:nvPr/>
          </p:nvSpPr>
          <p:spPr bwMode="auto">
            <a:xfrm>
              <a:off x="8933452" y="4860004"/>
              <a:ext cx="59291" cy="40318"/>
            </a:xfrm>
            <a:custGeom>
              <a:avLst/>
              <a:gdLst>
                <a:gd name="T0" fmla="*/ 7 w 14"/>
                <a:gd name="T1" fmla="*/ 0 h 9"/>
                <a:gd name="T2" fmla="*/ 0 w 14"/>
                <a:gd name="T3" fmla="*/ 9 h 9"/>
                <a:gd name="T4" fmla="*/ 14 w 14"/>
                <a:gd name="T5" fmla="*/ 9 h 9"/>
                <a:gd name="T6" fmla="*/ 7 w 14"/>
                <a:gd name="T7" fmla="*/ 0 h 9"/>
              </a:gdLst>
              <a:ahLst/>
              <a:cxnLst>
                <a:cxn ang="0">
                  <a:pos x="T0" y="T1"/>
                </a:cxn>
                <a:cxn ang="0">
                  <a:pos x="T2" y="T3"/>
                </a:cxn>
                <a:cxn ang="0">
                  <a:pos x="T4" y="T5"/>
                </a:cxn>
                <a:cxn ang="0">
                  <a:pos x="T6" y="T7"/>
                </a:cxn>
              </a:cxnLst>
              <a:rect l="0" t="0" r="r" b="b"/>
              <a:pathLst>
                <a:path w="14" h="9">
                  <a:moveTo>
                    <a:pt x="7" y="0"/>
                  </a:moveTo>
                  <a:cubicBezTo>
                    <a:pt x="6" y="1"/>
                    <a:pt x="3" y="4"/>
                    <a:pt x="0" y="9"/>
                  </a:cubicBezTo>
                  <a:cubicBezTo>
                    <a:pt x="14" y="9"/>
                    <a:pt x="14" y="9"/>
                    <a:pt x="14" y="9"/>
                  </a:cubicBezTo>
                  <a:cubicBezTo>
                    <a:pt x="11" y="4"/>
                    <a:pt x="8" y="1"/>
                    <a:pt x="7" y="0"/>
                  </a:cubicBezTo>
                </a:path>
              </a:pathLst>
            </a:custGeom>
            <a:solidFill>
              <a:srgbClr val="347A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0" name="Freeform 35"/>
            <p:cNvSpPr>
              <a:spLocks/>
            </p:cNvSpPr>
            <p:nvPr/>
          </p:nvSpPr>
          <p:spPr bwMode="auto">
            <a:xfrm>
              <a:off x="5406836" y="6012618"/>
              <a:ext cx="457725" cy="528874"/>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7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7"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cubicBezTo>
                    <a:pt x="0" y="116"/>
                    <a:pt x="0" y="116"/>
                    <a:pt x="0" y="116"/>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1" name="Freeform 36"/>
            <p:cNvSpPr>
              <a:spLocks/>
            </p:cNvSpPr>
            <p:nvPr/>
          </p:nvSpPr>
          <p:spPr bwMode="auto">
            <a:xfrm>
              <a:off x="5157814" y="6012618"/>
              <a:ext cx="457725" cy="528874"/>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cubicBezTo>
                    <a:pt x="69" y="119"/>
                    <a:pt x="69" y="119"/>
                    <a:pt x="69" y="119"/>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2" name="Freeform 37"/>
            <p:cNvSpPr>
              <a:spLocks/>
            </p:cNvSpPr>
            <p:nvPr/>
          </p:nvSpPr>
          <p:spPr bwMode="auto">
            <a:xfrm>
              <a:off x="5425809" y="6240294"/>
              <a:ext cx="467211" cy="301197"/>
            </a:xfrm>
            <a:custGeom>
              <a:avLst/>
              <a:gdLst>
                <a:gd name="T0" fmla="*/ 0 w 111"/>
                <a:gd name="T1" fmla="*/ 62 h 68"/>
                <a:gd name="T2" fmla="*/ 0 w 111"/>
                <a:gd name="T3" fmla="*/ 61 h 68"/>
                <a:gd name="T4" fmla="*/ 1 w 111"/>
                <a:gd name="T5" fmla="*/ 60 h 68"/>
                <a:gd name="T6" fmla="*/ 1 w 111"/>
                <a:gd name="T7" fmla="*/ 57 h 68"/>
                <a:gd name="T8" fmla="*/ 3 w 111"/>
                <a:gd name="T9" fmla="*/ 55 h 68"/>
                <a:gd name="T10" fmla="*/ 6 w 111"/>
                <a:gd name="T11" fmla="*/ 48 h 68"/>
                <a:gd name="T12" fmla="*/ 11 w 111"/>
                <a:gd name="T13" fmla="*/ 40 h 68"/>
                <a:gd name="T14" fmla="*/ 18 w 111"/>
                <a:gd name="T15" fmla="*/ 31 h 68"/>
                <a:gd name="T16" fmla="*/ 27 w 111"/>
                <a:gd name="T17" fmla="*/ 22 h 68"/>
                <a:gd name="T18" fmla="*/ 31 w 111"/>
                <a:gd name="T19" fmla="*/ 18 h 68"/>
                <a:gd name="T20" fmla="*/ 37 w 111"/>
                <a:gd name="T21" fmla="*/ 15 h 68"/>
                <a:gd name="T22" fmla="*/ 42 w 111"/>
                <a:gd name="T23" fmla="*/ 11 h 68"/>
                <a:gd name="T24" fmla="*/ 48 w 111"/>
                <a:gd name="T25" fmla="*/ 8 h 68"/>
                <a:gd name="T26" fmla="*/ 60 w 111"/>
                <a:gd name="T27" fmla="*/ 4 h 68"/>
                <a:gd name="T28" fmla="*/ 72 w 111"/>
                <a:gd name="T29" fmla="*/ 2 h 68"/>
                <a:gd name="T30" fmla="*/ 82 w 111"/>
                <a:gd name="T31" fmla="*/ 1 h 68"/>
                <a:gd name="T32" fmla="*/ 92 w 111"/>
                <a:gd name="T33" fmla="*/ 1 h 68"/>
                <a:gd name="T34" fmla="*/ 96 w 111"/>
                <a:gd name="T35" fmla="*/ 1 h 68"/>
                <a:gd name="T36" fmla="*/ 100 w 111"/>
                <a:gd name="T37" fmla="*/ 1 h 68"/>
                <a:gd name="T38" fmla="*/ 106 w 111"/>
                <a:gd name="T39" fmla="*/ 2 h 68"/>
                <a:gd name="T40" fmla="*/ 111 w 111"/>
                <a:gd name="T41" fmla="*/ 2 h 68"/>
                <a:gd name="T42" fmla="*/ 106 w 111"/>
                <a:gd name="T43" fmla="*/ 3 h 68"/>
                <a:gd name="T44" fmla="*/ 100 w 111"/>
                <a:gd name="T45" fmla="*/ 5 h 68"/>
                <a:gd name="T46" fmla="*/ 97 w 111"/>
                <a:gd name="T47" fmla="*/ 5 h 68"/>
                <a:gd name="T48" fmla="*/ 93 w 111"/>
                <a:gd name="T49" fmla="*/ 7 h 68"/>
                <a:gd name="T50" fmla="*/ 84 w 111"/>
                <a:gd name="T51" fmla="*/ 10 h 68"/>
                <a:gd name="T52" fmla="*/ 75 w 111"/>
                <a:gd name="T53" fmla="*/ 14 h 68"/>
                <a:gd name="T54" fmla="*/ 67 w 111"/>
                <a:gd name="T55" fmla="*/ 19 h 68"/>
                <a:gd name="T56" fmla="*/ 59 w 111"/>
                <a:gd name="T57" fmla="*/ 25 h 68"/>
                <a:gd name="T58" fmla="*/ 55 w 111"/>
                <a:gd name="T59" fmla="*/ 29 h 68"/>
                <a:gd name="T60" fmla="*/ 52 w 111"/>
                <a:gd name="T61" fmla="*/ 33 h 68"/>
                <a:gd name="T62" fmla="*/ 49 w 111"/>
                <a:gd name="T63" fmla="*/ 36 h 68"/>
                <a:gd name="T64" fmla="*/ 47 w 111"/>
                <a:gd name="T65" fmla="*/ 40 h 68"/>
                <a:gd name="T66" fmla="*/ 43 w 111"/>
                <a:gd name="T67" fmla="*/ 48 h 68"/>
                <a:gd name="T68" fmla="*/ 41 w 111"/>
                <a:gd name="T69" fmla="*/ 55 h 68"/>
                <a:gd name="T70" fmla="*/ 40 w 111"/>
                <a:gd name="T71" fmla="*/ 61 h 68"/>
                <a:gd name="T72" fmla="*/ 39 w 111"/>
                <a:gd name="T73" fmla="*/ 65 h 68"/>
                <a:gd name="T74" fmla="*/ 39 w 111"/>
                <a:gd name="T75" fmla="*/ 67 h 68"/>
                <a:gd name="T76" fmla="*/ 39 w 111"/>
                <a:gd name="T77" fmla="*/ 67 h 68"/>
                <a:gd name="T78" fmla="*/ 39 w 111"/>
                <a:gd name="T79" fmla="*/ 68 h 68"/>
                <a:gd name="T80" fmla="*/ 39 w 111"/>
                <a:gd name="T81" fmla="*/ 68 h 68"/>
                <a:gd name="T82" fmla="*/ 0 w 111"/>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0" y="62"/>
                  </a:moveTo>
                  <a:cubicBezTo>
                    <a:pt x="0" y="61"/>
                    <a:pt x="0" y="61"/>
                    <a:pt x="0" y="61"/>
                  </a:cubicBezTo>
                  <a:cubicBezTo>
                    <a:pt x="0" y="61"/>
                    <a:pt x="0" y="60"/>
                    <a:pt x="1" y="60"/>
                  </a:cubicBezTo>
                  <a:cubicBezTo>
                    <a:pt x="1" y="59"/>
                    <a:pt x="1" y="58"/>
                    <a:pt x="1" y="57"/>
                  </a:cubicBezTo>
                  <a:cubicBezTo>
                    <a:pt x="2" y="57"/>
                    <a:pt x="2" y="56"/>
                    <a:pt x="3" y="55"/>
                  </a:cubicBezTo>
                  <a:cubicBezTo>
                    <a:pt x="3" y="53"/>
                    <a:pt x="5" y="50"/>
                    <a:pt x="6" y="48"/>
                  </a:cubicBezTo>
                  <a:cubicBezTo>
                    <a:pt x="7" y="45"/>
                    <a:pt x="9" y="43"/>
                    <a:pt x="11" y="40"/>
                  </a:cubicBezTo>
                  <a:cubicBezTo>
                    <a:pt x="13" y="37"/>
                    <a:pt x="15" y="34"/>
                    <a:pt x="18" y="31"/>
                  </a:cubicBezTo>
                  <a:cubicBezTo>
                    <a:pt x="21" y="28"/>
                    <a:pt x="23" y="25"/>
                    <a:pt x="27" y="22"/>
                  </a:cubicBezTo>
                  <a:cubicBezTo>
                    <a:pt x="28" y="21"/>
                    <a:pt x="30" y="20"/>
                    <a:pt x="31" y="18"/>
                  </a:cubicBezTo>
                  <a:cubicBezTo>
                    <a:pt x="33" y="17"/>
                    <a:pt x="35" y="16"/>
                    <a:pt x="37" y="15"/>
                  </a:cubicBezTo>
                  <a:cubicBezTo>
                    <a:pt x="39" y="13"/>
                    <a:pt x="40" y="12"/>
                    <a:pt x="42" y="11"/>
                  </a:cubicBezTo>
                  <a:cubicBezTo>
                    <a:pt x="48" y="8"/>
                    <a:pt x="48" y="8"/>
                    <a:pt x="48" y="8"/>
                  </a:cubicBezTo>
                  <a:cubicBezTo>
                    <a:pt x="52" y="7"/>
                    <a:pt x="56" y="5"/>
                    <a:pt x="60" y="4"/>
                  </a:cubicBezTo>
                  <a:cubicBezTo>
                    <a:pt x="64" y="3"/>
                    <a:pt x="68" y="2"/>
                    <a:pt x="72" y="2"/>
                  </a:cubicBezTo>
                  <a:cubicBezTo>
                    <a:pt x="75" y="1"/>
                    <a:pt x="79" y="1"/>
                    <a:pt x="82" y="1"/>
                  </a:cubicBezTo>
                  <a:cubicBezTo>
                    <a:pt x="86" y="0"/>
                    <a:pt x="89" y="1"/>
                    <a:pt x="92" y="1"/>
                  </a:cubicBezTo>
                  <a:cubicBezTo>
                    <a:pt x="93" y="1"/>
                    <a:pt x="95" y="1"/>
                    <a:pt x="96" y="1"/>
                  </a:cubicBezTo>
                  <a:cubicBezTo>
                    <a:pt x="97" y="1"/>
                    <a:pt x="99" y="1"/>
                    <a:pt x="100" y="1"/>
                  </a:cubicBezTo>
                  <a:cubicBezTo>
                    <a:pt x="102" y="1"/>
                    <a:pt x="104" y="2"/>
                    <a:pt x="106" y="2"/>
                  </a:cubicBezTo>
                  <a:cubicBezTo>
                    <a:pt x="109" y="2"/>
                    <a:pt x="111" y="2"/>
                    <a:pt x="111" y="2"/>
                  </a:cubicBezTo>
                  <a:cubicBezTo>
                    <a:pt x="111" y="2"/>
                    <a:pt x="109" y="3"/>
                    <a:pt x="106" y="3"/>
                  </a:cubicBezTo>
                  <a:cubicBezTo>
                    <a:pt x="104" y="4"/>
                    <a:pt x="102" y="4"/>
                    <a:pt x="100" y="5"/>
                  </a:cubicBezTo>
                  <a:cubicBezTo>
                    <a:pt x="99" y="5"/>
                    <a:pt x="98" y="5"/>
                    <a:pt x="97" y="5"/>
                  </a:cubicBezTo>
                  <a:cubicBezTo>
                    <a:pt x="95" y="6"/>
                    <a:pt x="94" y="6"/>
                    <a:pt x="93" y="7"/>
                  </a:cubicBezTo>
                  <a:cubicBezTo>
                    <a:pt x="90" y="8"/>
                    <a:pt x="87" y="9"/>
                    <a:pt x="84" y="10"/>
                  </a:cubicBezTo>
                  <a:cubicBezTo>
                    <a:pt x="81" y="11"/>
                    <a:pt x="79" y="12"/>
                    <a:pt x="75" y="14"/>
                  </a:cubicBezTo>
                  <a:cubicBezTo>
                    <a:pt x="72" y="15"/>
                    <a:pt x="70" y="17"/>
                    <a:pt x="67" y="19"/>
                  </a:cubicBezTo>
                  <a:cubicBezTo>
                    <a:pt x="64" y="21"/>
                    <a:pt x="61" y="23"/>
                    <a:pt x="59" y="25"/>
                  </a:cubicBezTo>
                  <a:cubicBezTo>
                    <a:pt x="55" y="29"/>
                    <a:pt x="55" y="29"/>
                    <a:pt x="55" y="29"/>
                  </a:cubicBezTo>
                  <a:cubicBezTo>
                    <a:pt x="54" y="30"/>
                    <a:pt x="53" y="31"/>
                    <a:pt x="52" y="33"/>
                  </a:cubicBezTo>
                  <a:cubicBezTo>
                    <a:pt x="51" y="34"/>
                    <a:pt x="50" y="35"/>
                    <a:pt x="49" y="36"/>
                  </a:cubicBezTo>
                  <a:cubicBezTo>
                    <a:pt x="48" y="38"/>
                    <a:pt x="48" y="39"/>
                    <a:pt x="47" y="40"/>
                  </a:cubicBezTo>
                  <a:cubicBezTo>
                    <a:pt x="45" y="43"/>
                    <a:pt x="44" y="45"/>
                    <a:pt x="43" y="48"/>
                  </a:cubicBezTo>
                  <a:cubicBezTo>
                    <a:pt x="42" y="50"/>
                    <a:pt x="41" y="53"/>
                    <a:pt x="41" y="55"/>
                  </a:cubicBezTo>
                  <a:cubicBezTo>
                    <a:pt x="40" y="57"/>
                    <a:pt x="40" y="59"/>
                    <a:pt x="40" y="61"/>
                  </a:cubicBezTo>
                  <a:cubicBezTo>
                    <a:pt x="39" y="63"/>
                    <a:pt x="39" y="64"/>
                    <a:pt x="39" y="65"/>
                  </a:cubicBezTo>
                  <a:cubicBezTo>
                    <a:pt x="39" y="66"/>
                    <a:pt x="39" y="66"/>
                    <a:pt x="39" y="67"/>
                  </a:cubicBezTo>
                  <a:cubicBezTo>
                    <a:pt x="39" y="67"/>
                    <a:pt x="39" y="67"/>
                    <a:pt x="39" y="67"/>
                  </a:cubicBezTo>
                  <a:cubicBezTo>
                    <a:pt x="39" y="68"/>
                    <a:pt x="39" y="68"/>
                    <a:pt x="39" y="68"/>
                  </a:cubicBezTo>
                  <a:cubicBezTo>
                    <a:pt x="39" y="68"/>
                    <a:pt x="39" y="68"/>
                    <a:pt x="39" y="68"/>
                  </a:cubicBezTo>
                  <a:cubicBezTo>
                    <a:pt x="0" y="62"/>
                    <a:pt x="0" y="62"/>
                    <a:pt x="0" y="62"/>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3" name="Freeform 38"/>
            <p:cNvSpPr>
              <a:spLocks/>
            </p:cNvSpPr>
            <p:nvPr/>
          </p:nvSpPr>
          <p:spPr bwMode="auto">
            <a:xfrm>
              <a:off x="5112753" y="6240294"/>
              <a:ext cx="464840" cy="30119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4" name="Freeform 39"/>
            <p:cNvSpPr>
              <a:spLocks/>
            </p:cNvSpPr>
            <p:nvPr/>
          </p:nvSpPr>
          <p:spPr bwMode="auto">
            <a:xfrm>
              <a:off x="5423437" y="5958070"/>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lnTo>
                    <a:pt x="0" y="113"/>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5" name="Freeform 40"/>
            <p:cNvSpPr>
              <a:spLocks/>
            </p:cNvSpPr>
            <p:nvPr/>
          </p:nvSpPr>
          <p:spPr bwMode="auto">
            <a:xfrm>
              <a:off x="227192" y="6012618"/>
              <a:ext cx="457725" cy="528874"/>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7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7"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lnTo>
                    <a:pt x="0" y="116"/>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6" name="Freeform 41"/>
            <p:cNvSpPr>
              <a:spLocks/>
            </p:cNvSpPr>
            <p:nvPr/>
          </p:nvSpPr>
          <p:spPr bwMode="auto">
            <a:xfrm>
              <a:off x="-21829" y="6012618"/>
              <a:ext cx="457725" cy="528874"/>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5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5"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lnTo>
                    <a:pt x="69" y="119"/>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7" name="Freeform 42"/>
            <p:cNvSpPr>
              <a:spLocks/>
            </p:cNvSpPr>
            <p:nvPr/>
          </p:nvSpPr>
          <p:spPr bwMode="auto">
            <a:xfrm>
              <a:off x="246165" y="6240294"/>
              <a:ext cx="467211" cy="301197"/>
            </a:xfrm>
            <a:custGeom>
              <a:avLst/>
              <a:gdLst>
                <a:gd name="T0" fmla="*/ 0 w 111"/>
                <a:gd name="T1" fmla="*/ 62 h 68"/>
                <a:gd name="T2" fmla="*/ 0 w 111"/>
                <a:gd name="T3" fmla="*/ 61 h 68"/>
                <a:gd name="T4" fmla="*/ 1 w 111"/>
                <a:gd name="T5" fmla="*/ 60 h 68"/>
                <a:gd name="T6" fmla="*/ 1 w 111"/>
                <a:gd name="T7" fmla="*/ 57 h 68"/>
                <a:gd name="T8" fmla="*/ 3 w 111"/>
                <a:gd name="T9" fmla="*/ 55 h 68"/>
                <a:gd name="T10" fmla="*/ 6 w 111"/>
                <a:gd name="T11" fmla="*/ 48 h 68"/>
                <a:gd name="T12" fmla="*/ 11 w 111"/>
                <a:gd name="T13" fmla="*/ 40 h 68"/>
                <a:gd name="T14" fmla="*/ 18 w 111"/>
                <a:gd name="T15" fmla="*/ 31 h 68"/>
                <a:gd name="T16" fmla="*/ 27 w 111"/>
                <a:gd name="T17" fmla="*/ 22 h 68"/>
                <a:gd name="T18" fmla="*/ 31 w 111"/>
                <a:gd name="T19" fmla="*/ 18 h 68"/>
                <a:gd name="T20" fmla="*/ 37 w 111"/>
                <a:gd name="T21" fmla="*/ 15 h 68"/>
                <a:gd name="T22" fmla="*/ 42 w 111"/>
                <a:gd name="T23" fmla="*/ 11 h 68"/>
                <a:gd name="T24" fmla="*/ 48 w 111"/>
                <a:gd name="T25" fmla="*/ 8 h 68"/>
                <a:gd name="T26" fmla="*/ 60 w 111"/>
                <a:gd name="T27" fmla="*/ 4 h 68"/>
                <a:gd name="T28" fmla="*/ 72 w 111"/>
                <a:gd name="T29" fmla="*/ 2 h 68"/>
                <a:gd name="T30" fmla="*/ 82 w 111"/>
                <a:gd name="T31" fmla="*/ 1 h 68"/>
                <a:gd name="T32" fmla="*/ 92 w 111"/>
                <a:gd name="T33" fmla="*/ 1 h 68"/>
                <a:gd name="T34" fmla="*/ 96 w 111"/>
                <a:gd name="T35" fmla="*/ 1 h 68"/>
                <a:gd name="T36" fmla="*/ 100 w 111"/>
                <a:gd name="T37" fmla="*/ 1 h 68"/>
                <a:gd name="T38" fmla="*/ 106 w 111"/>
                <a:gd name="T39" fmla="*/ 2 h 68"/>
                <a:gd name="T40" fmla="*/ 111 w 111"/>
                <a:gd name="T41" fmla="*/ 2 h 68"/>
                <a:gd name="T42" fmla="*/ 106 w 111"/>
                <a:gd name="T43" fmla="*/ 3 h 68"/>
                <a:gd name="T44" fmla="*/ 100 w 111"/>
                <a:gd name="T45" fmla="*/ 5 h 68"/>
                <a:gd name="T46" fmla="*/ 97 w 111"/>
                <a:gd name="T47" fmla="*/ 5 h 68"/>
                <a:gd name="T48" fmla="*/ 93 w 111"/>
                <a:gd name="T49" fmla="*/ 7 h 68"/>
                <a:gd name="T50" fmla="*/ 84 w 111"/>
                <a:gd name="T51" fmla="*/ 10 h 68"/>
                <a:gd name="T52" fmla="*/ 75 w 111"/>
                <a:gd name="T53" fmla="*/ 14 h 68"/>
                <a:gd name="T54" fmla="*/ 67 w 111"/>
                <a:gd name="T55" fmla="*/ 19 h 68"/>
                <a:gd name="T56" fmla="*/ 59 w 111"/>
                <a:gd name="T57" fmla="*/ 25 h 68"/>
                <a:gd name="T58" fmla="*/ 55 w 111"/>
                <a:gd name="T59" fmla="*/ 29 h 68"/>
                <a:gd name="T60" fmla="*/ 52 w 111"/>
                <a:gd name="T61" fmla="*/ 33 h 68"/>
                <a:gd name="T62" fmla="*/ 49 w 111"/>
                <a:gd name="T63" fmla="*/ 36 h 68"/>
                <a:gd name="T64" fmla="*/ 47 w 111"/>
                <a:gd name="T65" fmla="*/ 40 h 68"/>
                <a:gd name="T66" fmla="*/ 43 w 111"/>
                <a:gd name="T67" fmla="*/ 48 h 68"/>
                <a:gd name="T68" fmla="*/ 41 w 111"/>
                <a:gd name="T69" fmla="*/ 55 h 68"/>
                <a:gd name="T70" fmla="*/ 40 w 111"/>
                <a:gd name="T71" fmla="*/ 61 h 68"/>
                <a:gd name="T72" fmla="*/ 39 w 111"/>
                <a:gd name="T73" fmla="*/ 65 h 68"/>
                <a:gd name="T74" fmla="*/ 39 w 111"/>
                <a:gd name="T75" fmla="*/ 67 h 68"/>
                <a:gd name="T76" fmla="*/ 39 w 111"/>
                <a:gd name="T77" fmla="*/ 67 h 68"/>
                <a:gd name="T78" fmla="*/ 39 w 111"/>
                <a:gd name="T79" fmla="*/ 68 h 68"/>
                <a:gd name="T80" fmla="*/ 39 w 111"/>
                <a:gd name="T81" fmla="*/ 68 h 68"/>
                <a:gd name="T82" fmla="*/ 0 w 111"/>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0" y="62"/>
                  </a:moveTo>
                  <a:cubicBezTo>
                    <a:pt x="0" y="61"/>
                    <a:pt x="0" y="61"/>
                    <a:pt x="0" y="61"/>
                  </a:cubicBezTo>
                  <a:cubicBezTo>
                    <a:pt x="0" y="61"/>
                    <a:pt x="0" y="60"/>
                    <a:pt x="1" y="60"/>
                  </a:cubicBezTo>
                  <a:cubicBezTo>
                    <a:pt x="1" y="59"/>
                    <a:pt x="1" y="58"/>
                    <a:pt x="1" y="57"/>
                  </a:cubicBezTo>
                  <a:cubicBezTo>
                    <a:pt x="2" y="57"/>
                    <a:pt x="2" y="56"/>
                    <a:pt x="3" y="55"/>
                  </a:cubicBezTo>
                  <a:cubicBezTo>
                    <a:pt x="3" y="53"/>
                    <a:pt x="5" y="50"/>
                    <a:pt x="6" y="48"/>
                  </a:cubicBezTo>
                  <a:cubicBezTo>
                    <a:pt x="7" y="45"/>
                    <a:pt x="9" y="43"/>
                    <a:pt x="11" y="40"/>
                  </a:cubicBezTo>
                  <a:cubicBezTo>
                    <a:pt x="13" y="37"/>
                    <a:pt x="15" y="34"/>
                    <a:pt x="18" y="31"/>
                  </a:cubicBezTo>
                  <a:cubicBezTo>
                    <a:pt x="21" y="28"/>
                    <a:pt x="23" y="25"/>
                    <a:pt x="27" y="22"/>
                  </a:cubicBezTo>
                  <a:cubicBezTo>
                    <a:pt x="28" y="21"/>
                    <a:pt x="30" y="20"/>
                    <a:pt x="31" y="18"/>
                  </a:cubicBezTo>
                  <a:cubicBezTo>
                    <a:pt x="33" y="17"/>
                    <a:pt x="35" y="16"/>
                    <a:pt x="37" y="15"/>
                  </a:cubicBezTo>
                  <a:cubicBezTo>
                    <a:pt x="39" y="13"/>
                    <a:pt x="40" y="12"/>
                    <a:pt x="42" y="11"/>
                  </a:cubicBezTo>
                  <a:cubicBezTo>
                    <a:pt x="48" y="8"/>
                    <a:pt x="48" y="8"/>
                    <a:pt x="48" y="8"/>
                  </a:cubicBezTo>
                  <a:cubicBezTo>
                    <a:pt x="52" y="7"/>
                    <a:pt x="56" y="5"/>
                    <a:pt x="60" y="4"/>
                  </a:cubicBezTo>
                  <a:cubicBezTo>
                    <a:pt x="64" y="3"/>
                    <a:pt x="68" y="2"/>
                    <a:pt x="72" y="2"/>
                  </a:cubicBezTo>
                  <a:cubicBezTo>
                    <a:pt x="75" y="1"/>
                    <a:pt x="79" y="1"/>
                    <a:pt x="82" y="1"/>
                  </a:cubicBezTo>
                  <a:cubicBezTo>
                    <a:pt x="86" y="0"/>
                    <a:pt x="89" y="1"/>
                    <a:pt x="92" y="1"/>
                  </a:cubicBezTo>
                  <a:cubicBezTo>
                    <a:pt x="93" y="1"/>
                    <a:pt x="95" y="1"/>
                    <a:pt x="96" y="1"/>
                  </a:cubicBezTo>
                  <a:cubicBezTo>
                    <a:pt x="97" y="1"/>
                    <a:pt x="99" y="1"/>
                    <a:pt x="100" y="1"/>
                  </a:cubicBezTo>
                  <a:cubicBezTo>
                    <a:pt x="102" y="1"/>
                    <a:pt x="104" y="2"/>
                    <a:pt x="106" y="2"/>
                  </a:cubicBezTo>
                  <a:cubicBezTo>
                    <a:pt x="109" y="2"/>
                    <a:pt x="111" y="2"/>
                    <a:pt x="111" y="2"/>
                  </a:cubicBezTo>
                  <a:cubicBezTo>
                    <a:pt x="111" y="2"/>
                    <a:pt x="109" y="3"/>
                    <a:pt x="106" y="3"/>
                  </a:cubicBezTo>
                  <a:cubicBezTo>
                    <a:pt x="104" y="4"/>
                    <a:pt x="102" y="4"/>
                    <a:pt x="100" y="5"/>
                  </a:cubicBezTo>
                  <a:cubicBezTo>
                    <a:pt x="99" y="5"/>
                    <a:pt x="98" y="5"/>
                    <a:pt x="97" y="5"/>
                  </a:cubicBezTo>
                  <a:cubicBezTo>
                    <a:pt x="95" y="6"/>
                    <a:pt x="94" y="6"/>
                    <a:pt x="93" y="7"/>
                  </a:cubicBezTo>
                  <a:cubicBezTo>
                    <a:pt x="90" y="8"/>
                    <a:pt x="87" y="9"/>
                    <a:pt x="84" y="10"/>
                  </a:cubicBezTo>
                  <a:cubicBezTo>
                    <a:pt x="81" y="11"/>
                    <a:pt x="79" y="12"/>
                    <a:pt x="75" y="14"/>
                  </a:cubicBezTo>
                  <a:cubicBezTo>
                    <a:pt x="72" y="15"/>
                    <a:pt x="70" y="17"/>
                    <a:pt x="67" y="19"/>
                  </a:cubicBezTo>
                  <a:cubicBezTo>
                    <a:pt x="64" y="21"/>
                    <a:pt x="61" y="23"/>
                    <a:pt x="59" y="25"/>
                  </a:cubicBezTo>
                  <a:cubicBezTo>
                    <a:pt x="55" y="29"/>
                    <a:pt x="55" y="29"/>
                    <a:pt x="55" y="29"/>
                  </a:cubicBezTo>
                  <a:cubicBezTo>
                    <a:pt x="54" y="30"/>
                    <a:pt x="53" y="31"/>
                    <a:pt x="52" y="33"/>
                  </a:cubicBezTo>
                  <a:cubicBezTo>
                    <a:pt x="51" y="34"/>
                    <a:pt x="50" y="35"/>
                    <a:pt x="49" y="36"/>
                  </a:cubicBezTo>
                  <a:cubicBezTo>
                    <a:pt x="48" y="38"/>
                    <a:pt x="48" y="39"/>
                    <a:pt x="47" y="40"/>
                  </a:cubicBezTo>
                  <a:cubicBezTo>
                    <a:pt x="45" y="43"/>
                    <a:pt x="44" y="45"/>
                    <a:pt x="43" y="48"/>
                  </a:cubicBezTo>
                  <a:cubicBezTo>
                    <a:pt x="42" y="50"/>
                    <a:pt x="41" y="53"/>
                    <a:pt x="41" y="55"/>
                  </a:cubicBezTo>
                  <a:cubicBezTo>
                    <a:pt x="40" y="57"/>
                    <a:pt x="40" y="59"/>
                    <a:pt x="40" y="61"/>
                  </a:cubicBezTo>
                  <a:cubicBezTo>
                    <a:pt x="39" y="63"/>
                    <a:pt x="39" y="64"/>
                    <a:pt x="39" y="65"/>
                  </a:cubicBezTo>
                  <a:cubicBezTo>
                    <a:pt x="39" y="66"/>
                    <a:pt x="39" y="66"/>
                    <a:pt x="39" y="67"/>
                  </a:cubicBezTo>
                  <a:cubicBezTo>
                    <a:pt x="39" y="67"/>
                    <a:pt x="39" y="67"/>
                    <a:pt x="39" y="67"/>
                  </a:cubicBezTo>
                  <a:cubicBezTo>
                    <a:pt x="39" y="68"/>
                    <a:pt x="39" y="68"/>
                    <a:pt x="39" y="68"/>
                  </a:cubicBezTo>
                  <a:cubicBezTo>
                    <a:pt x="39" y="68"/>
                    <a:pt x="39" y="68"/>
                    <a:pt x="39" y="68"/>
                  </a:cubicBezTo>
                  <a:lnTo>
                    <a:pt x="0" y="62"/>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8" name="Freeform 43"/>
            <p:cNvSpPr>
              <a:spLocks/>
            </p:cNvSpPr>
            <p:nvPr/>
          </p:nvSpPr>
          <p:spPr bwMode="auto">
            <a:xfrm>
              <a:off x="-69262" y="6240294"/>
              <a:ext cx="467211" cy="30119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lnTo>
                    <a:pt x="72" y="68"/>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9" name="Freeform 44"/>
            <p:cNvSpPr>
              <a:spLocks/>
            </p:cNvSpPr>
            <p:nvPr/>
          </p:nvSpPr>
          <p:spPr bwMode="auto">
            <a:xfrm>
              <a:off x="243793" y="5958070"/>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lnTo>
                    <a:pt x="0" y="113"/>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0" name="Freeform 45"/>
            <p:cNvSpPr>
              <a:spLocks/>
            </p:cNvSpPr>
            <p:nvPr/>
          </p:nvSpPr>
          <p:spPr bwMode="auto">
            <a:xfrm>
              <a:off x="8836215" y="6012618"/>
              <a:ext cx="457725" cy="528874"/>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7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7"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cubicBezTo>
                    <a:pt x="0" y="116"/>
                    <a:pt x="0" y="116"/>
                    <a:pt x="0" y="116"/>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1" name="Freeform 46"/>
            <p:cNvSpPr>
              <a:spLocks/>
            </p:cNvSpPr>
            <p:nvPr/>
          </p:nvSpPr>
          <p:spPr bwMode="auto">
            <a:xfrm>
              <a:off x="8589565" y="6012618"/>
              <a:ext cx="457725" cy="528874"/>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cubicBezTo>
                    <a:pt x="69" y="119"/>
                    <a:pt x="69" y="119"/>
                    <a:pt x="69" y="119"/>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2" name="Freeform 47"/>
            <p:cNvSpPr>
              <a:spLocks/>
            </p:cNvSpPr>
            <p:nvPr/>
          </p:nvSpPr>
          <p:spPr bwMode="auto">
            <a:xfrm>
              <a:off x="8862303" y="6240294"/>
              <a:ext cx="462468" cy="301197"/>
            </a:xfrm>
            <a:custGeom>
              <a:avLst/>
              <a:gdLst>
                <a:gd name="T0" fmla="*/ 0 w 110"/>
                <a:gd name="T1" fmla="*/ 62 h 68"/>
                <a:gd name="T2" fmla="*/ 0 w 110"/>
                <a:gd name="T3" fmla="*/ 61 h 68"/>
                <a:gd name="T4" fmla="*/ 0 w 110"/>
                <a:gd name="T5" fmla="*/ 60 h 68"/>
                <a:gd name="T6" fmla="*/ 1 w 110"/>
                <a:gd name="T7" fmla="*/ 57 h 68"/>
                <a:gd name="T8" fmla="*/ 2 w 110"/>
                <a:gd name="T9" fmla="*/ 55 h 68"/>
                <a:gd name="T10" fmla="*/ 5 w 110"/>
                <a:gd name="T11" fmla="*/ 48 h 68"/>
                <a:gd name="T12" fmla="*/ 10 w 110"/>
                <a:gd name="T13" fmla="*/ 40 h 68"/>
                <a:gd name="T14" fmla="*/ 17 w 110"/>
                <a:gd name="T15" fmla="*/ 31 h 68"/>
                <a:gd name="T16" fmla="*/ 26 w 110"/>
                <a:gd name="T17" fmla="*/ 22 h 68"/>
                <a:gd name="T18" fmla="*/ 30 w 110"/>
                <a:gd name="T19" fmla="*/ 18 h 68"/>
                <a:gd name="T20" fmla="*/ 36 w 110"/>
                <a:gd name="T21" fmla="*/ 15 h 68"/>
                <a:gd name="T22" fmla="*/ 41 w 110"/>
                <a:gd name="T23" fmla="*/ 11 h 68"/>
                <a:gd name="T24" fmla="*/ 47 w 110"/>
                <a:gd name="T25" fmla="*/ 8 h 68"/>
                <a:gd name="T26" fmla="*/ 59 w 110"/>
                <a:gd name="T27" fmla="*/ 4 h 68"/>
                <a:gd name="T28" fmla="*/ 71 w 110"/>
                <a:gd name="T29" fmla="*/ 2 h 68"/>
                <a:gd name="T30" fmla="*/ 81 w 110"/>
                <a:gd name="T31" fmla="*/ 1 h 68"/>
                <a:gd name="T32" fmla="*/ 91 w 110"/>
                <a:gd name="T33" fmla="*/ 1 h 68"/>
                <a:gd name="T34" fmla="*/ 95 w 110"/>
                <a:gd name="T35" fmla="*/ 1 h 68"/>
                <a:gd name="T36" fmla="*/ 99 w 110"/>
                <a:gd name="T37" fmla="*/ 1 h 68"/>
                <a:gd name="T38" fmla="*/ 105 w 110"/>
                <a:gd name="T39" fmla="*/ 2 h 68"/>
                <a:gd name="T40" fmla="*/ 110 w 110"/>
                <a:gd name="T41" fmla="*/ 2 h 68"/>
                <a:gd name="T42" fmla="*/ 105 w 110"/>
                <a:gd name="T43" fmla="*/ 3 h 68"/>
                <a:gd name="T44" fmla="*/ 99 w 110"/>
                <a:gd name="T45" fmla="*/ 5 h 68"/>
                <a:gd name="T46" fmla="*/ 96 w 110"/>
                <a:gd name="T47" fmla="*/ 5 h 68"/>
                <a:gd name="T48" fmla="*/ 92 w 110"/>
                <a:gd name="T49" fmla="*/ 7 h 68"/>
                <a:gd name="T50" fmla="*/ 83 w 110"/>
                <a:gd name="T51" fmla="*/ 10 h 68"/>
                <a:gd name="T52" fmla="*/ 74 w 110"/>
                <a:gd name="T53" fmla="*/ 14 h 68"/>
                <a:gd name="T54" fmla="*/ 66 w 110"/>
                <a:gd name="T55" fmla="*/ 19 h 68"/>
                <a:gd name="T56" fmla="*/ 58 w 110"/>
                <a:gd name="T57" fmla="*/ 25 h 68"/>
                <a:gd name="T58" fmla="*/ 54 w 110"/>
                <a:gd name="T59" fmla="*/ 29 h 68"/>
                <a:gd name="T60" fmla="*/ 51 w 110"/>
                <a:gd name="T61" fmla="*/ 33 h 68"/>
                <a:gd name="T62" fmla="*/ 48 w 110"/>
                <a:gd name="T63" fmla="*/ 36 h 68"/>
                <a:gd name="T64" fmla="*/ 46 w 110"/>
                <a:gd name="T65" fmla="*/ 40 h 68"/>
                <a:gd name="T66" fmla="*/ 42 w 110"/>
                <a:gd name="T67" fmla="*/ 48 h 68"/>
                <a:gd name="T68" fmla="*/ 40 w 110"/>
                <a:gd name="T69" fmla="*/ 55 h 68"/>
                <a:gd name="T70" fmla="*/ 39 w 110"/>
                <a:gd name="T71" fmla="*/ 61 h 68"/>
                <a:gd name="T72" fmla="*/ 38 w 110"/>
                <a:gd name="T73" fmla="*/ 65 h 68"/>
                <a:gd name="T74" fmla="*/ 38 w 110"/>
                <a:gd name="T75" fmla="*/ 67 h 68"/>
                <a:gd name="T76" fmla="*/ 39 w 110"/>
                <a:gd name="T77" fmla="*/ 67 h 68"/>
                <a:gd name="T78" fmla="*/ 40 w 110"/>
                <a:gd name="T79" fmla="*/ 68 h 68"/>
                <a:gd name="T80" fmla="*/ 40 w 110"/>
                <a:gd name="T81" fmla="*/ 68 h 68"/>
                <a:gd name="T82" fmla="*/ 0 w 110"/>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68">
                  <a:moveTo>
                    <a:pt x="0" y="62"/>
                  </a:moveTo>
                  <a:cubicBezTo>
                    <a:pt x="0" y="61"/>
                    <a:pt x="0" y="61"/>
                    <a:pt x="0" y="61"/>
                  </a:cubicBezTo>
                  <a:cubicBezTo>
                    <a:pt x="0" y="61"/>
                    <a:pt x="0" y="60"/>
                    <a:pt x="0" y="60"/>
                  </a:cubicBezTo>
                  <a:cubicBezTo>
                    <a:pt x="0" y="59"/>
                    <a:pt x="0" y="58"/>
                    <a:pt x="1" y="57"/>
                  </a:cubicBezTo>
                  <a:cubicBezTo>
                    <a:pt x="1" y="57"/>
                    <a:pt x="1" y="56"/>
                    <a:pt x="2" y="55"/>
                  </a:cubicBezTo>
                  <a:cubicBezTo>
                    <a:pt x="3" y="53"/>
                    <a:pt x="4" y="50"/>
                    <a:pt x="5" y="48"/>
                  </a:cubicBezTo>
                  <a:cubicBezTo>
                    <a:pt x="6" y="45"/>
                    <a:pt x="8" y="43"/>
                    <a:pt x="10" y="40"/>
                  </a:cubicBezTo>
                  <a:cubicBezTo>
                    <a:pt x="12" y="37"/>
                    <a:pt x="14" y="34"/>
                    <a:pt x="17" y="31"/>
                  </a:cubicBezTo>
                  <a:cubicBezTo>
                    <a:pt x="20" y="28"/>
                    <a:pt x="22" y="25"/>
                    <a:pt x="26" y="22"/>
                  </a:cubicBezTo>
                  <a:cubicBezTo>
                    <a:pt x="27" y="21"/>
                    <a:pt x="29" y="20"/>
                    <a:pt x="30" y="18"/>
                  </a:cubicBezTo>
                  <a:cubicBezTo>
                    <a:pt x="32" y="17"/>
                    <a:pt x="34" y="16"/>
                    <a:pt x="36" y="15"/>
                  </a:cubicBezTo>
                  <a:cubicBezTo>
                    <a:pt x="38" y="13"/>
                    <a:pt x="39" y="12"/>
                    <a:pt x="41" y="11"/>
                  </a:cubicBezTo>
                  <a:cubicBezTo>
                    <a:pt x="47" y="8"/>
                    <a:pt x="47" y="8"/>
                    <a:pt x="47" y="8"/>
                  </a:cubicBezTo>
                  <a:cubicBezTo>
                    <a:pt x="51" y="7"/>
                    <a:pt x="55" y="5"/>
                    <a:pt x="59" y="4"/>
                  </a:cubicBezTo>
                  <a:cubicBezTo>
                    <a:pt x="63" y="3"/>
                    <a:pt x="67" y="2"/>
                    <a:pt x="71" y="2"/>
                  </a:cubicBezTo>
                  <a:cubicBezTo>
                    <a:pt x="74" y="1"/>
                    <a:pt x="78" y="1"/>
                    <a:pt x="81" y="1"/>
                  </a:cubicBezTo>
                  <a:cubicBezTo>
                    <a:pt x="85" y="0"/>
                    <a:pt x="88" y="1"/>
                    <a:pt x="91" y="1"/>
                  </a:cubicBezTo>
                  <a:cubicBezTo>
                    <a:pt x="92" y="1"/>
                    <a:pt x="94" y="1"/>
                    <a:pt x="95" y="1"/>
                  </a:cubicBezTo>
                  <a:cubicBezTo>
                    <a:pt x="96" y="1"/>
                    <a:pt x="98" y="1"/>
                    <a:pt x="99" y="1"/>
                  </a:cubicBezTo>
                  <a:cubicBezTo>
                    <a:pt x="101" y="1"/>
                    <a:pt x="103" y="2"/>
                    <a:pt x="105" y="2"/>
                  </a:cubicBezTo>
                  <a:cubicBezTo>
                    <a:pt x="108" y="2"/>
                    <a:pt x="110" y="2"/>
                    <a:pt x="110" y="2"/>
                  </a:cubicBezTo>
                  <a:cubicBezTo>
                    <a:pt x="110" y="2"/>
                    <a:pt x="108" y="3"/>
                    <a:pt x="105" y="3"/>
                  </a:cubicBezTo>
                  <a:cubicBezTo>
                    <a:pt x="103" y="4"/>
                    <a:pt x="101" y="4"/>
                    <a:pt x="99" y="5"/>
                  </a:cubicBezTo>
                  <a:cubicBezTo>
                    <a:pt x="98" y="5"/>
                    <a:pt x="97" y="5"/>
                    <a:pt x="96" y="5"/>
                  </a:cubicBezTo>
                  <a:cubicBezTo>
                    <a:pt x="94" y="6"/>
                    <a:pt x="93" y="6"/>
                    <a:pt x="92" y="7"/>
                  </a:cubicBezTo>
                  <a:cubicBezTo>
                    <a:pt x="89" y="8"/>
                    <a:pt x="86" y="9"/>
                    <a:pt x="83" y="10"/>
                  </a:cubicBezTo>
                  <a:cubicBezTo>
                    <a:pt x="80" y="11"/>
                    <a:pt x="78" y="12"/>
                    <a:pt x="74" y="14"/>
                  </a:cubicBezTo>
                  <a:cubicBezTo>
                    <a:pt x="71" y="15"/>
                    <a:pt x="69" y="17"/>
                    <a:pt x="66" y="19"/>
                  </a:cubicBezTo>
                  <a:cubicBezTo>
                    <a:pt x="63" y="21"/>
                    <a:pt x="60" y="23"/>
                    <a:pt x="58" y="25"/>
                  </a:cubicBezTo>
                  <a:cubicBezTo>
                    <a:pt x="54" y="29"/>
                    <a:pt x="54" y="29"/>
                    <a:pt x="54" y="29"/>
                  </a:cubicBezTo>
                  <a:cubicBezTo>
                    <a:pt x="53" y="30"/>
                    <a:pt x="52" y="31"/>
                    <a:pt x="51" y="33"/>
                  </a:cubicBezTo>
                  <a:cubicBezTo>
                    <a:pt x="50" y="34"/>
                    <a:pt x="49" y="35"/>
                    <a:pt x="48" y="36"/>
                  </a:cubicBezTo>
                  <a:cubicBezTo>
                    <a:pt x="47" y="38"/>
                    <a:pt x="47" y="39"/>
                    <a:pt x="46" y="40"/>
                  </a:cubicBezTo>
                  <a:cubicBezTo>
                    <a:pt x="44" y="43"/>
                    <a:pt x="43" y="45"/>
                    <a:pt x="42" y="48"/>
                  </a:cubicBezTo>
                  <a:cubicBezTo>
                    <a:pt x="41" y="50"/>
                    <a:pt x="40" y="53"/>
                    <a:pt x="40" y="55"/>
                  </a:cubicBezTo>
                  <a:cubicBezTo>
                    <a:pt x="39" y="57"/>
                    <a:pt x="39" y="59"/>
                    <a:pt x="39" y="61"/>
                  </a:cubicBezTo>
                  <a:cubicBezTo>
                    <a:pt x="38" y="63"/>
                    <a:pt x="38" y="64"/>
                    <a:pt x="38" y="65"/>
                  </a:cubicBezTo>
                  <a:cubicBezTo>
                    <a:pt x="38" y="66"/>
                    <a:pt x="38" y="66"/>
                    <a:pt x="38" y="67"/>
                  </a:cubicBezTo>
                  <a:cubicBezTo>
                    <a:pt x="38" y="67"/>
                    <a:pt x="39" y="67"/>
                    <a:pt x="39" y="67"/>
                  </a:cubicBezTo>
                  <a:cubicBezTo>
                    <a:pt x="40" y="68"/>
                    <a:pt x="40" y="68"/>
                    <a:pt x="40" y="68"/>
                  </a:cubicBezTo>
                  <a:cubicBezTo>
                    <a:pt x="40" y="68"/>
                    <a:pt x="40" y="68"/>
                    <a:pt x="40" y="68"/>
                  </a:cubicBezTo>
                  <a:cubicBezTo>
                    <a:pt x="0" y="62"/>
                    <a:pt x="0" y="62"/>
                    <a:pt x="0" y="62"/>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3" name="Freeform 48"/>
            <p:cNvSpPr>
              <a:spLocks/>
            </p:cNvSpPr>
            <p:nvPr/>
          </p:nvSpPr>
          <p:spPr bwMode="auto">
            <a:xfrm>
              <a:off x="8542133" y="6240294"/>
              <a:ext cx="467211" cy="30119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4" name="Freeform 49"/>
            <p:cNvSpPr>
              <a:spLocks/>
            </p:cNvSpPr>
            <p:nvPr/>
          </p:nvSpPr>
          <p:spPr bwMode="auto">
            <a:xfrm>
              <a:off x="8852816" y="5958070"/>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cubicBezTo>
                    <a:pt x="0" y="113"/>
                    <a:pt x="0" y="113"/>
                    <a:pt x="0" y="113"/>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5" name="Freeform 50"/>
            <p:cNvSpPr>
              <a:spLocks/>
            </p:cNvSpPr>
            <p:nvPr/>
          </p:nvSpPr>
          <p:spPr bwMode="auto">
            <a:xfrm>
              <a:off x="7474898" y="5958070"/>
              <a:ext cx="457725" cy="531246"/>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8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8"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lnTo>
                    <a:pt x="0" y="116"/>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6" name="Freeform 51"/>
            <p:cNvSpPr>
              <a:spLocks/>
            </p:cNvSpPr>
            <p:nvPr/>
          </p:nvSpPr>
          <p:spPr bwMode="auto">
            <a:xfrm>
              <a:off x="7225877" y="5958070"/>
              <a:ext cx="457725" cy="531246"/>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lnTo>
                    <a:pt x="69" y="119"/>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7" name="Freeform 52"/>
            <p:cNvSpPr>
              <a:spLocks/>
            </p:cNvSpPr>
            <p:nvPr/>
          </p:nvSpPr>
          <p:spPr bwMode="auto">
            <a:xfrm>
              <a:off x="7498615" y="6185747"/>
              <a:ext cx="462468" cy="303569"/>
            </a:xfrm>
            <a:custGeom>
              <a:avLst/>
              <a:gdLst>
                <a:gd name="T0" fmla="*/ 0 w 110"/>
                <a:gd name="T1" fmla="*/ 62 h 68"/>
                <a:gd name="T2" fmla="*/ 0 w 110"/>
                <a:gd name="T3" fmla="*/ 61 h 68"/>
                <a:gd name="T4" fmla="*/ 0 w 110"/>
                <a:gd name="T5" fmla="*/ 60 h 68"/>
                <a:gd name="T6" fmla="*/ 1 w 110"/>
                <a:gd name="T7" fmla="*/ 57 h 68"/>
                <a:gd name="T8" fmla="*/ 2 w 110"/>
                <a:gd name="T9" fmla="*/ 55 h 68"/>
                <a:gd name="T10" fmla="*/ 5 w 110"/>
                <a:gd name="T11" fmla="*/ 48 h 68"/>
                <a:gd name="T12" fmla="*/ 10 w 110"/>
                <a:gd name="T13" fmla="*/ 40 h 68"/>
                <a:gd name="T14" fmla="*/ 17 w 110"/>
                <a:gd name="T15" fmla="*/ 31 h 68"/>
                <a:gd name="T16" fmla="*/ 26 w 110"/>
                <a:gd name="T17" fmla="*/ 22 h 68"/>
                <a:gd name="T18" fmla="*/ 30 w 110"/>
                <a:gd name="T19" fmla="*/ 18 h 68"/>
                <a:gd name="T20" fmla="*/ 36 w 110"/>
                <a:gd name="T21" fmla="*/ 15 h 68"/>
                <a:gd name="T22" fmla="*/ 41 w 110"/>
                <a:gd name="T23" fmla="*/ 11 h 68"/>
                <a:gd name="T24" fmla="*/ 47 w 110"/>
                <a:gd name="T25" fmla="*/ 8 h 68"/>
                <a:gd name="T26" fmla="*/ 59 w 110"/>
                <a:gd name="T27" fmla="*/ 4 h 68"/>
                <a:gd name="T28" fmla="*/ 71 w 110"/>
                <a:gd name="T29" fmla="*/ 2 h 68"/>
                <a:gd name="T30" fmla="*/ 81 w 110"/>
                <a:gd name="T31" fmla="*/ 1 h 68"/>
                <a:gd name="T32" fmla="*/ 91 w 110"/>
                <a:gd name="T33" fmla="*/ 1 h 68"/>
                <a:gd name="T34" fmla="*/ 95 w 110"/>
                <a:gd name="T35" fmla="*/ 1 h 68"/>
                <a:gd name="T36" fmla="*/ 99 w 110"/>
                <a:gd name="T37" fmla="*/ 1 h 68"/>
                <a:gd name="T38" fmla="*/ 105 w 110"/>
                <a:gd name="T39" fmla="*/ 2 h 68"/>
                <a:gd name="T40" fmla="*/ 110 w 110"/>
                <a:gd name="T41" fmla="*/ 2 h 68"/>
                <a:gd name="T42" fmla="*/ 105 w 110"/>
                <a:gd name="T43" fmla="*/ 3 h 68"/>
                <a:gd name="T44" fmla="*/ 99 w 110"/>
                <a:gd name="T45" fmla="*/ 5 h 68"/>
                <a:gd name="T46" fmla="*/ 96 w 110"/>
                <a:gd name="T47" fmla="*/ 5 h 68"/>
                <a:gd name="T48" fmla="*/ 92 w 110"/>
                <a:gd name="T49" fmla="*/ 7 h 68"/>
                <a:gd name="T50" fmla="*/ 83 w 110"/>
                <a:gd name="T51" fmla="*/ 10 h 68"/>
                <a:gd name="T52" fmla="*/ 74 w 110"/>
                <a:gd name="T53" fmla="*/ 14 h 68"/>
                <a:gd name="T54" fmla="*/ 66 w 110"/>
                <a:gd name="T55" fmla="*/ 19 h 68"/>
                <a:gd name="T56" fmla="*/ 58 w 110"/>
                <a:gd name="T57" fmla="*/ 25 h 68"/>
                <a:gd name="T58" fmla="*/ 54 w 110"/>
                <a:gd name="T59" fmla="*/ 29 h 68"/>
                <a:gd name="T60" fmla="*/ 51 w 110"/>
                <a:gd name="T61" fmla="*/ 33 h 68"/>
                <a:gd name="T62" fmla="*/ 48 w 110"/>
                <a:gd name="T63" fmla="*/ 36 h 68"/>
                <a:gd name="T64" fmla="*/ 46 w 110"/>
                <a:gd name="T65" fmla="*/ 40 h 68"/>
                <a:gd name="T66" fmla="*/ 42 w 110"/>
                <a:gd name="T67" fmla="*/ 48 h 68"/>
                <a:gd name="T68" fmla="*/ 40 w 110"/>
                <a:gd name="T69" fmla="*/ 55 h 68"/>
                <a:gd name="T70" fmla="*/ 39 w 110"/>
                <a:gd name="T71" fmla="*/ 61 h 68"/>
                <a:gd name="T72" fmla="*/ 38 w 110"/>
                <a:gd name="T73" fmla="*/ 65 h 68"/>
                <a:gd name="T74" fmla="*/ 38 w 110"/>
                <a:gd name="T75" fmla="*/ 67 h 68"/>
                <a:gd name="T76" fmla="*/ 39 w 110"/>
                <a:gd name="T77" fmla="*/ 67 h 68"/>
                <a:gd name="T78" fmla="*/ 40 w 110"/>
                <a:gd name="T79" fmla="*/ 68 h 68"/>
                <a:gd name="T80" fmla="*/ 40 w 110"/>
                <a:gd name="T81" fmla="*/ 68 h 68"/>
                <a:gd name="T82" fmla="*/ 0 w 110"/>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68">
                  <a:moveTo>
                    <a:pt x="0" y="62"/>
                  </a:moveTo>
                  <a:cubicBezTo>
                    <a:pt x="0" y="61"/>
                    <a:pt x="0" y="61"/>
                    <a:pt x="0" y="61"/>
                  </a:cubicBezTo>
                  <a:cubicBezTo>
                    <a:pt x="0" y="61"/>
                    <a:pt x="0" y="60"/>
                    <a:pt x="0" y="60"/>
                  </a:cubicBezTo>
                  <a:cubicBezTo>
                    <a:pt x="0" y="59"/>
                    <a:pt x="0" y="58"/>
                    <a:pt x="1" y="57"/>
                  </a:cubicBezTo>
                  <a:cubicBezTo>
                    <a:pt x="1" y="57"/>
                    <a:pt x="1" y="56"/>
                    <a:pt x="2" y="55"/>
                  </a:cubicBezTo>
                  <a:cubicBezTo>
                    <a:pt x="3" y="53"/>
                    <a:pt x="4" y="50"/>
                    <a:pt x="5" y="48"/>
                  </a:cubicBezTo>
                  <a:cubicBezTo>
                    <a:pt x="6" y="45"/>
                    <a:pt x="8" y="43"/>
                    <a:pt x="10" y="40"/>
                  </a:cubicBezTo>
                  <a:cubicBezTo>
                    <a:pt x="12" y="37"/>
                    <a:pt x="14" y="34"/>
                    <a:pt x="17" y="31"/>
                  </a:cubicBezTo>
                  <a:cubicBezTo>
                    <a:pt x="20" y="28"/>
                    <a:pt x="22" y="25"/>
                    <a:pt x="26" y="22"/>
                  </a:cubicBezTo>
                  <a:cubicBezTo>
                    <a:pt x="27" y="21"/>
                    <a:pt x="29" y="20"/>
                    <a:pt x="30" y="18"/>
                  </a:cubicBezTo>
                  <a:cubicBezTo>
                    <a:pt x="32" y="17"/>
                    <a:pt x="34" y="16"/>
                    <a:pt x="36" y="15"/>
                  </a:cubicBezTo>
                  <a:cubicBezTo>
                    <a:pt x="38" y="13"/>
                    <a:pt x="39" y="12"/>
                    <a:pt x="41" y="11"/>
                  </a:cubicBezTo>
                  <a:cubicBezTo>
                    <a:pt x="47" y="8"/>
                    <a:pt x="47" y="8"/>
                    <a:pt x="47" y="8"/>
                  </a:cubicBezTo>
                  <a:cubicBezTo>
                    <a:pt x="51" y="7"/>
                    <a:pt x="55" y="5"/>
                    <a:pt x="59" y="4"/>
                  </a:cubicBezTo>
                  <a:cubicBezTo>
                    <a:pt x="63" y="3"/>
                    <a:pt x="67" y="2"/>
                    <a:pt x="71" y="2"/>
                  </a:cubicBezTo>
                  <a:cubicBezTo>
                    <a:pt x="74" y="1"/>
                    <a:pt x="78" y="1"/>
                    <a:pt x="81" y="1"/>
                  </a:cubicBezTo>
                  <a:cubicBezTo>
                    <a:pt x="85" y="0"/>
                    <a:pt x="88" y="1"/>
                    <a:pt x="91" y="1"/>
                  </a:cubicBezTo>
                  <a:cubicBezTo>
                    <a:pt x="92" y="1"/>
                    <a:pt x="94" y="1"/>
                    <a:pt x="95" y="1"/>
                  </a:cubicBezTo>
                  <a:cubicBezTo>
                    <a:pt x="96" y="1"/>
                    <a:pt x="98" y="1"/>
                    <a:pt x="99" y="1"/>
                  </a:cubicBezTo>
                  <a:cubicBezTo>
                    <a:pt x="101" y="1"/>
                    <a:pt x="103" y="2"/>
                    <a:pt x="105" y="2"/>
                  </a:cubicBezTo>
                  <a:cubicBezTo>
                    <a:pt x="108" y="2"/>
                    <a:pt x="110" y="2"/>
                    <a:pt x="110" y="2"/>
                  </a:cubicBezTo>
                  <a:cubicBezTo>
                    <a:pt x="110" y="2"/>
                    <a:pt x="108" y="3"/>
                    <a:pt x="105" y="3"/>
                  </a:cubicBezTo>
                  <a:cubicBezTo>
                    <a:pt x="103" y="4"/>
                    <a:pt x="101" y="4"/>
                    <a:pt x="99" y="5"/>
                  </a:cubicBezTo>
                  <a:cubicBezTo>
                    <a:pt x="98" y="5"/>
                    <a:pt x="97" y="5"/>
                    <a:pt x="96" y="5"/>
                  </a:cubicBezTo>
                  <a:cubicBezTo>
                    <a:pt x="94" y="6"/>
                    <a:pt x="93" y="6"/>
                    <a:pt x="92" y="7"/>
                  </a:cubicBezTo>
                  <a:cubicBezTo>
                    <a:pt x="89" y="8"/>
                    <a:pt x="86" y="9"/>
                    <a:pt x="83" y="10"/>
                  </a:cubicBezTo>
                  <a:cubicBezTo>
                    <a:pt x="80" y="11"/>
                    <a:pt x="78" y="12"/>
                    <a:pt x="74" y="14"/>
                  </a:cubicBezTo>
                  <a:cubicBezTo>
                    <a:pt x="71" y="15"/>
                    <a:pt x="69" y="17"/>
                    <a:pt x="66" y="19"/>
                  </a:cubicBezTo>
                  <a:cubicBezTo>
                    <a:pt x="63" y="21"/>
                    <a:pt x="60" y="23"/>
                    <a:pt x="58" y="25"/>
                  </a:cubicBezTo>
                  <a:cubicBezTo>
                    <a:pt x="54" y="29"/>
                    <a:pt x="54" y="29"/>
                    <a:pt x="54" y="29"/>
                  </a:cubicBezTo>
                  <a:cubicBezTo>
                    <a:pt x="53" y="30"/>
                    <a:pt x="52" y="31"/>
                    <a:pt x="51" y="33"/>
                  </a:cubicBezTo>
                  <a:cubicBezTo>
                    <a:pt x="50" y="34"/>
                    <a:pt x="49" y="35"/>
                    <a:pt x="48" y="36"/>
                  </a:cubicBezTo>
                  <a:cubicBezTo>
                    <a:pt x="47" y="38"/>
                    <a:pt x="47" y="39"/>
                    <a:pt x="46" y="40"/>
                  </a:cubicBezTo>
                  <a:cubicBezTo>
                    <a:pt x="44" y="43"/>
                    <a:pt x="43" y="45"/>
                    <a:pt x="42" y="48"/>
                  </a:cubicBezTo>
                  <a:cubicBezTo>
                    <a:pt x="41" y="50"/>
                    <a:pt x="40" y="53"/>
                    <a:pt x="40" y="55"/>
                  </a:cubicBezTo>
                  <a:cubicBezTo>
                    <a:pt x="39" y="57"/>
                    <a:pt x="39" y="59"/>
                    <a:pt x="39" y="61"/>
                  </a:cubicBezTo>
                  <a:cubicBezTo>
                    <a:pt x="38" y="63"/>
                    <a:pt x="38" y="64"/>
                    <a:pt x="38" y="65"/>
                  </a:cubicBezTo>
                  <a:cubicBezTo>
                    <a:pt x="38" y="66"/>
                    <a:pt x="38" y="66"/>
                    <a:pt x="38" y="67"/>
                  </a:cubicBezTo>
                  <a:cubicBezTo>
                    <a:pt x="38" y="67"/>
                    <a:pt x="39" y="67"/>
                    <a:pt x="39" y="67"/>
                  </a:cubicBezTo>
                  <a:cubicBezTo>
                    <a:pt x="40" y="68"/>
                    <a:pt x="40" y="68"/>
                    <a:pt x="40" y="68"/>
                  </a:cubicBezTo>
                  <a:cubicBezTo>
                    <a:pt x="40" y="68"/>
                    <a:pt x="40" y="68"/>
                    <a:pt x="40" y="68"/>
                  </a:cubicBezTo>
                  <a:lnTo>
                    <a:pt x="0" y="62"/>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8" name="Freeform 53"/>
            <p:cNvSpPr>
              <a:spLocks/>
            </p:cNvSpPr>
            <p:nvPr/>
          </p:nvSpPr>
          <p:spPr bwMode="auto">
            <a:xfrm>
              <a:off x="7180816" y="6185747"/>
              <a:ext cx="467211" cy="303569"/>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9" name="Freeform 54"/>
            <p:cNvSpPr>
              <a:spLocks/>
            </p:cNvSpPr>
            <p:nvPr/>
          </p:nvSpPr>
          <p:spPr bwMode="auto">
            <a:xfrm>
              <a:off x="7491500" y="5905894"/>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lnTo>
                    <a:pt x="0" y="113"/>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0" name="Freeform 55"/>
            <p:cNvSpPr>
              <a:spLocks/>
            </p:cNvSpPr>
            <p:nvPr/>
          </p:nvSpPr>
          <p:spPr bwMode="auto">
            <a:xfrm>
              <a:off x="11644227" y="6012618"/>
              <a:ext cx="460097" cy="528874"/>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8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8"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lnTo>
                    <a:pt x="0" y="116"/>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1" name="Freeform 56"/>
            <p:cNvSpPr>
              <a:spLocks/>
            </p:cNvSpPr>
            <p:nvPr/>
          </p:nvSpPr>
          <p:spPr bwMode="auto">
            <a:xfrm>
              <a:off x="11397577" y="6012618"/>
              <a:ext cx="457725" cy="528874"/>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cubicBezTo>
                    <a:pt x="69" y="119"/>
                    <a:pt x="69" y="119"/>
                    <a:pt x="69" y="119"/>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2" name="Freeform 57"/>
            <p:cNvSpPr>
              <a:spLocks/>
            </p:cNvSpPr>
            <p:nvPr/>
          </p:nvSpPr>
          <p:spPr bwMode="auto">
            <a:xfrm>
              <a:off x="11670315" y="6240294"/>
              <a:ext cx="462468" cy="301197"/>
            </a:xfrm>
            <a:custGeom>
              <a:avLst/>
              <a:gdLst>
                <a:gd name="T0" fmla="*/ 0 w 110"/>
                <a:gd name="T1" fmla="*/ 62 h 68"/>
                <a:gd name="T2" fmla="*/ 0 w 110"/>
                <a:gd name="T3" fmla="*/ 61 h 68"/>
                <a:gd name="T4" fmla="*/ 0 w 110"/>
                <a:gd name="T5" fmla="*/ 60 h 68"/>
                <a:gd name="T6" fmla="*/ 1 w 110"/>
                <a:gd name="T7" fmla="*/ 57 h 68"/>
                <a:gd name="T8" fmla="*/ 2 w 110"/>
                <a:gd name="T9" fmla="*/ 55 h 68"/>
                <a:gd name="T10" fmla="*/ 5 w 110"/>
                <a:gd name="T11" fmla="*/ 48 h 68"/>
                <a:gd name="T12" fmla="*/ 10 w 110"/>
                <a:gd name="T13" fmla="*/ 40 h 68"/>
                <a:gd name="T14" fmla="*/ 17 w 110"/>
                <a:gd name="T15" fmla="*/ 31 h 68"/>
                <a:gd name="T16" fmla="*/ 26 w 110"/>
                <a:gd name="T17" fmla="*/ 22 h 68"/>
                <a:gd name="T18" fmla="*/ 30 w 110"/>
                <a:gd name="T19" fmla="*/ 18 h 68"/>
                <a:gd name="T20" fmla="*/ 36 w 110"/>
                <a:gd name="T21" fmla="*/ 15 h 68"/>
                <a:gd name="T22" fmla="*/ 41 w 110"/>
                <a:gd name="T23" fmla="*/ 11 h 68"/>
                <a:gd name="T24" fmla="*/ 47 w 110"/>
                <a:gd name="T25" fmla="*/ 8 h 68"/>
                <a:gd name="T26" fmla="*/ 59 w 110"/>
                <a:gd name="T27" fmla="*/ 4 h 68"/>
                <a:gd name="T28" fmla="*/ 71 w 110"/>
                <a:gd name="T29" fmla="*/ 2 h 68"/>
                <a:gd name="T30" fmla="*/ 81 w 110"/>
                <a:gd name="T31" fmla="*/ 1 h 68"/>
                <a:gd name="T32" fmla="*/ 91 w 110"/>
                <a:gd name="T33" fmla="*/ 1 h 68"/>
                <a:gd name="T34" fmla="*/ 95 w 110"/>
                <a:gd name="T35" fmla="*/ 1 h 68"/>
                <a:gd name="T36" fmla="*/ 99 w 110"/>
                <a:gd name="T37" fmla="*/ 1 h 68"/>
                <a:gd name="T38" fmla="*/ 105 w 110"/>
                <a:gd name="T39" fmla="*/ 2 h 68"/>
                <a:gd name="T40" fmla="*/ 110 w 110"/>
                <a:gd name="T41" fmla="*/ 2 h 68"/>
                <a:gd name="T42" fmla="*/ 105 w 110"/>
                <a:gd name="T43" fmla="*/ 3 h 68"/>
                <a:gd name="T44" fmla="*/ 99 w 110"/>
                <a:gd name="T45" fmla="*/ 5 h 68"/>
                <a:gd name="T46" fmla="*/ 96 w 110"/>
                <a:gd name="T47" fmla="*/ 5 h 68"/>
                <a:gd name="T48" fmla="*/ 92 w 110"/>
                <a:gd name="T49" fmla="*/ 7 h 68"/>
                <a:gd name="T50" fmla="*/ 83 w 110"/>
                <a:gd name="T51" fmla="*/ 10 h 68"/>
                <a:gd name="T52" fmla="*/ 74 w 110"/>
                <a:gd name="T53" fmla="*/ 14 h 68"/>
                <a:gd name="T54" fmla="*/ 66 w 110"/>
                <a:gd name="T55" fmla="*/ 19 h 68"/>
                <a:gd name="T56" fmla="*/ 58 w 110"/>
                <a:gd name="T57" fmla="*/ 25 h 68"/>
                <a:gd name="T58" fmla="*/ 54 w 110"/>
                <a:gd name="T59" fmla="*/ 29 h 68"/>
                <a:gd name="T60" fmla="*/ 51 w 110"/>
                <a:gd name="T61" fmla="*/ 33 h 68"/>
                <a:gd name="T62" fmla="*/ 48 w 110"/>
                <a:gd name="T63" fmla="*/ 36 h 68"/>
                <a:gd name="T64" fmla="*/ 46 w 110"/>
                <a:gd name="T65" fmla="*/ 40 h 68"/>
                <a:gd name="T66" fmla="*/ 42 w 110"/>
                <a:gd name="T67" fmla="*/ 48 h 68"/>
                <a:gd name="T68" fmla="*/ 40 w 110"/>
                <a:gd name="T69" fmla="*/ 55 h 68"/>
                <a:gd name="T70" fmla="*/ 39 w 110"/>
                <a:gd name="T71" fmla="*/ 61 h 68"/>
                <a:gd name="T72" fmla="*/ 38 w 110"/>
                <a:gd name="T73" fmla="*/ 65 h 68"/>
                <a:gd name="T74" fmla="*/ 38 w 110"/>
                <a:gd name="T75" fmla="*/ 67 h 68"/>
                <a:gd name="T76" fmla="*/ 39 w 110"/>
                <a:gd name="T77" fmla="*/ 67 h 68"/>
                <a:gd name="T78" fmla="*/ 40 w 110"/>
                <a:gd name="T79" fmla="*/ 68 h 68"/>
                <a:gd name="T80" fmla="*/ 40 w 110"/>
                <a:gd name="T81" fmla="*/ 68 h 68"/>
                <a:gd name="T82" fmla="*/ 0 w 110"/>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68">
                  <a:moveTo>
                    <a:pt x="0" y="62"/>
                  </a:moveTo>
                  <a:cubicBezTo>
                    <a:pt x="0" y="61"/>
                    <a:pt x="0" y="61"/>
                    <a:pt x="0" y="61"/>
                  </a:cubicBezTo>
                  <a:cubicBezTo>
                    <a:pt x="0" y="61"/>
                    <a:pt x="0" y="60"/>
                    <a:pt x="0" y="60"/>
                  </a:cubicBezTo>
                  <a:cubicBezTo>
                    <a:pt x="0" y="59"/>
                    <a:pt x="0" y="58"/>
                    <a:pt x="1" y="57"/>
                  </a:cubicBezTo>
                  <a:cubicBezTo>
                    <a:pt x="1" y="57"/>
                    <a:pt x="1" y="56"/>
                    <a:pt x="2" y="55"/>
                  </a:cubicBezTo>
                  <a:cubicBezTo>
                    <a:pt x="3" y="53"/>
                    <a:pt x="4" y="50"/>
                    <a:pt x="5" y="48"/>
                  </a:cubicBezTo>
                  <a:cubicBezTo>
                    <a:pt x="6" y="45"/>
                    <a:pt x="8" y="43"/>
                    <a:pt x="10" y="40"/>
                  </a:cubicBezTo>
                  <a:cubicBezTo>
                    <a:pt x="12" y="37"/>
                    <a:pt x="14" y="34"/>
                    <a:pt x="17" y="31"/>
                  </a:cubicBezTo>
                  <a:cubicBezTo>
                    <a:pt x="20" y="28"/>
                    <a:pt x="22" y="25"/>
                    <a:pt x="26" y="22"/>
                  </a:cubicBezTo>
                  <a:cubicBezTo>
                    <a:pt x="27" y="21"/>
                    <a:pt x="29" y="20"/>
                    <a:pt x="30" y="18"/>
                  </a:cubicBezTo>
                  <a:cubicBezTo>
                    <a:pt x="32" y="17"/>
                    <a:pt x="34" y="16"/>
                    <a:pt x="36" y="15"/>
                  </a:cubicBezTo>
                  <a:cubicBezTo>
                    <a:pt x="38" y="13"/>
                    <a:pt x="39" y="12"/>
                    <a:pt x="41" y="11"/>
                  </a:cubicBezTo>
                  <a:cubicBezTo>
                    <a:pt x="47" y="8"/>
                    <a:pt x="47" y="8"/>
                    <a:pt x="47" y="8"/>
                  </a:cubicBezTo>
                  <a:cubicBezTo>
                    <a:pt x="51" y="7"/>
                    <a:pt x="55" y="5"/>
                    <a:pt x="59" y="4"/>
                  </a:cubicBezTo>
                  <a:cubicBezTo>
                    <a:pt x="63" y="3"/>
                    <a:pt x="67" y="2"/>
                    <a:pt x="71" y="2"/>
                  </a:cubicBezTo>
                  <a:cubicBezTo>
                    <a:pt x="74" y="1"/>
                    <a:pt x="78" y="1"/>
                    <a:pt x="81" y="1"/>
                  </a:cubicBezTo>
                  <a:cubicBezTo>
                    <a:pt x="85" y="0"/>
                    <a:pt x="88" y="1"/>
                    <a:pt x="91" y="1"/>
                  </a:cubicBezTo>
                  <a:cubicBezTo>
                    <a:pt x="92" y="1"/>
                    <a:pt x="94" y="1"/>
                    <a:pt x="95" y="1"/>
                  </a:cubicBezTo>
                  <a:cubicBezTo>
                    <a:pt x="96" y="1"/>
                    <a:pt x="98" y="1"/>
                    <a:pt x="99" y="1"/>
                  </a:cubicBezTo>
                  <a:cubicBezTo>
                    <a:pt x="101" y="1"/>
                    <a:pt x="103" y="2"/>
                    <a:pt x="105" y="2"/>
                  </a:cubicBezTo>
                  <a:cubicBezTo>
                    <a:pt x="108" y="2"/>
                    <a:pt x="110" y="2"/>
                    <a:pt x="110" y="2"/>
                  </a:cubicBezTo>
                  <a:cubicBezTo>
                    <a:pt x="110" y="2"/>
                    <a:pt x="108" y="3"/>
                    <a:pt x="105" y="3"/>
                  </a:cubicBezTo>
                  <a:cubicBezTo>
                    <a:pt x="103" y="4"/>
                    <a:pt x="101" y="4"/>
                    <a:pt x="99" y="5"/>
                  </a:cubicBezTo>
                  <a:cubicBezTo>
                    <a:pt x="98" y="5"/>
                    <a:pt x="97" y="5"/>
                    <a:pt x="96" y="5"/>
                  </a:cubicBezTo>
                  <a:cubicBezTo>
                    <a:pt x="94" y="6"/>
                    <a:pt x="93" y="6"/>
                    <a:pt x="92" y="7"/>
                  </a:cubicBezTo>
                  <a:cubicBezTo>
                    <a:pt x="89" y="8"/>
                    <a:pt x="86" y="9"/>
                    <a:pt x="83" y="10"/>
                  </a:cubicBezTo>
                  <a:cubicBezTo>
                    <a:pt x="80" y="11"/>
                    <a:pt x="78" y="12"/>
                    <a:pt x="74" y="14"/>
                  </a:cubicBezTo>
                  <a:cubicBezTo>
                    <a:pt x="71" y="15"/>
                    <a:pt x="69" y="17"/>
                    <a:pt x="66" y="19"/>
                  </a:cubicBezTo>
                  <a:cubicBezTo>
                    <a:pt x="63" y="21"/>
                    <a:pt x="60" y="23"/>
                    <a:pt x="58" y="25"/>
                  </a:cubicBezTo>
                  <a:cubicBezTo>
                    <a:pt x="54" y="29"/>
                    <a:pt x="54" y="29"/>
                    <a:pt x="54" y="29"/>
                  </a:cubicBezTo>
                  <a:cubicBezTo>
                    <a:pt x="53" y="30"/>
                    <a:pt x="52" y="31"/>
                    <a:pt x="51" y="33"/>
                  </a:cubicBezTo>
                  <a:cubicBezTo>
                    <a:pt x="50" y="34"/>
                    <a:pt x="49" y="35"/>
                    <a:pt x="48" y="36"/>
                  </a:cubicBezTo>
                  <a:cubicBezTo>
                    <a:pt x="47" y="38"/>
                    <a:pt x="47" y="39"/>
                    <a:pt x="46" y="40"/>
                  </a:cubicBezTo>
                  <a:cubicBezTo>
                    <a:pt x="44" y="43"/>
                    <a:pt x="43" y="45"/>
                    <a:pt x="42" y="48"/>
                  </a:cubicBezTo>
                  <a:cubicBezTo>
                    <a:pt x="41" y="50"/>
                    <a:pt x="40" y="53"/>
                    <a:pt x="40" y="55"/>
                  </a:cubicBezTo>
                  <a:cubicBezTo>
                    <a:pt x="39" y="57"/>
                    <a:pt x="39" y="59"/>
                    <a:pt x="39" y="61"/>
                  </a:cubicBezTo>
                  <a:cubicBezTo>
                    <a:pt x="38" y="63"/>
                    <a:pt x="38" y="64"/>
                    <a:pt x="38" y="65"/>
                  </a:cubicBezTo>
                  <a:cubicBezTo>
                    <a:pt x="38" y="66"/>
                    <a:pt x="38" y="66"/>
                    <a:pt x="38" y="67"/>
                  </a:cubicBezTo>
                  <a:cubicBezTo>
                    <a:pt x="38" y="67"/>
                    <a:pt x="39" y="67"/>
                    <a:pt x="39" y="67"/>
                  </a:cubicBezTo>
                  <a:cubicBezTo>
                    <a:pt x="40" y="68"/>
                    <a:pt x="40" y="68"/>
                    <a:pt x="40" y="68"/>
                  </a:cubicBezTo>
                  <a:cubicBezTo>
                    <a:pt x="40" y="68"/>
                    <a:pt x="40" y="68"/>
                    <a:pt x="40" y="68"/>
                  </a:cubicBezTo>
                  <a:lnTo>
                    <a:pt x="0" y="62"/>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3" name="Freeform 58"/>
            <p:cNvSpPr>
              <a:spLocks/>
            </p:cNvSpPr>
            <p:nvPr/>
          </p:nvSpPr>
          <p:spPr bwMode="auto">
            <a:xfrm>
              <a:off x="11350145" y="6240294"/>
              <a:ext cx="467211" cy="30119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4" name="Freeform 59"/>
            <p:cNvSpPr>
              <a:spLocks/>
            </p:cNvSpPr>
            <p:nvPr/>
          </p:nvSpPr>
          <p:spPr bwMode="auto">
            <a:xfrm>
              <a:off x="11663200" y="5958070"/>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cubicBezTo>
                    <a:pt x="0" y="113"/>
                    <a:pt x="0" y="113"/>
                    <a:pt x="0" y="113"/>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5" name="Freeform 60"/>
            <p:cNvSpPr>
              <a:spLocks/>
            </p:cNvSpPr>
            <p:nvPr/>
          </p:nvSpPr>
          <p:spPr bwMode="auto">
            <a:xfrm>
              <a:off x="9244136" y="4734308"/>
              <a:ext cx="1048261" cy="1532074"/>
            </a:xfrm>
            <a:custGeom>
              <a:avLst/>
              <a:gdLst>
                <a:gd name="T0" fmla="*/ 220 w 442"/>
                <a:gd name="T1" fmla="*/ 0 h 646"/>
                <a:gd name="T2" fmla="*/ 0 w 442"/>
                <a:gd name="T3" fmla="*/ 646 h 646"/>
                <a:gd name="T4" fmla="*/ 216 w 442"/>
                <a:gd name="T5" fmla="*/ 646 h 646"/>
                <a:gd name="T6" fmla="*/ 225 w 442"/>
                <a:gd name="T7" fmla="*/ 646 h 646"/>
                <a:gd name="T8" fmla="*/ 442 w 442"/>
                <a:gd name="T9" fmla="*/ 646 h 646"/>
                <a:gd name="T10" fmla="*/ 220 w 442"/>
                <a:gd name="T11" fmla="*/ 0 h 646"/>
              </a:gdLst>
              <a:ahLst/>
              <a:cxnLst>
                <a:cxn ang="0">
                  <a:pos x="T0" y="T1"/>
                </a:cxn>
                <a:cxn ang="0">
                  <a:pos x="T2" y="T3"/>
                </a:cxn>
                <a:cxn ang="0">
                  <a:pos x="T4" y="T5"/>
                </a:cxn>
                <a:cxn ang="0">
                  <a:pos x="T6" y="T7"/>
                </a:cxn>
                <a:cxn ang="0">
                  <a:pos x="T8" y="T9"/>
                </a:cxn>
                <a:cxn ang="0">
                  <a:pos x="T10" y="T11"/>
                </a:cxn>
              </a:cxnLst>
              <a:rect l="0" t="0" r="r" b="b"/>
              <a:pathLst>
                <a:path w="442" h="646">
                  <a:moveTo>
                    <a:pt x="220" y="0"/>
                  </a:moveTo>
                  <a:lnTo>
                    <a:pt x="0" y="646"/>
                  </a:lnTo>
                  <a:lnTo>
                    <a:pt x="216" y="646"/>
                  </a:lnTo>
                  <a:lnTo>
                    <a:pt x="225" y="646"/>
                  </a:lnTo>
                  <a:lnTo>
                    <a:pt x="442" y="646"/>
                  </a:lnTo>
                  <a:lnTo>
                    <a:pt x="220"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6" name="Freeform 61"/>
            <p:cNvSpPr>
              <a:spLocks/>
            </p:cNvSpPr>
            <p:nvPr/>
          </p:nvSpPr>
          <p:spPr bwMode="auto">
            <a:xfrm>
              <a:off x="9244136" y="4734308"/>
              <a:ext cx="1048261" cy="1532074"/>
            </a:xfrm>
            <a:custGeom>
              <a:avLst/>
              <a:gdLst>
                <a:gd name="T0" fmla="*/ 220 w 442"/>
                <a:gd name="T1" fmla="*/ 0 h 646"/>
                <a:gd name="T2" fmla="*/ 0 w 442"/>
                <a:gd name="T3" fmla="*/ 646 h 646"/>
                <a:gd name="T4" fmla="*/ 216 w 442"/>
                <a:gd name="T5" fmla="*/ 646 h 646"/>
                <a:gd name="T6" fmla="*/ 225 w 442"/>
                <a:gd name="T7" fmla="*/ 646 h 646"/>
                <a:gd name="T8" fmla="*/ 442 w 442"/>
                <a:gd name="T9" fmla="*/ 646 h 646"/>
                <a:gd name="T10" fmla="*/ 220 w 442"/>
                <a:gd name="T11" fmla="*/ 0 h 646"/>
              </a:gdLst>
              <a:ahLst/>
              <a:cxnLst>
                <a:cxn ang="0">
                  <a:pos x="T0" y="T1"/>
                </a:cxn>
                <a:cxn ang="0">
                  <a:pos x="T2" y="T3"/>
                </a:cxn>
                <a:cxn ang="0">
                  <a:pos x="T4" y="T5"/>
                </a:cxn>
                <a:cxn ang="0">
                  <a:pos x="T6" y="T7"/>
                </a:cxn>
                <a:cxn ang="0">
                  <a:pos x="T8" y="T9"/>
                </a:cxn>
                <a:cxn ang="0">
                  <a:pos x="T10" y="T11"/>
                </a:cxn>
              </a:cxnLst>
              <a:rect l="0" t="0" r="r" b="b"/>
              <a:pathLst>
                <a:path w="442" h="646">
                  <a:moveTo>
                    <a:pt x="220" y="0"/>
                  </a:moveTo>
                  <a:lnTo>
                    <a:pt x="0" y="646"/>
                  </a:lnTo>
                  <a:lnTo>
                    <a:pt x="216" y="646"/>
                  </a:lnTo>
                  <a:lnTo>
                    <a:pt x="225" y="646"/>
                  </a:lnTo>
                  <a:lnTo>
                    <a:pt x="442" y="646"/>
                  </a:lnTo>
                  <a:lnTo>
                    <a:pt x="2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7" name="Freeform 62"/>
            <p:cNvSpPr>
              <a:spLocks/>
            </p:cNvSpPr>
            <p:nvPr/>
          </p:nvSpPr>
          <p:spPr bwMode="auto">
            <a:xfrm>
              <a:off x="9497900" y="5474257"/>
              <a:ext cx="540732" cy="1076721"/>
            </a:xfrm>
            <a:custGeom>
              <a:avLst/>
              <a:gdLst>
                <a:gd name="T0" fmla="*/ 228 w 228"/>
                <a:gd name="T1" fmla="*/ 176 h 454"/>
                <a:gd name="T2" fmla="*/ 129 w 228"/>
                <a:gd name="T3" fmla="*/ 206 h 454"/>
                <a:gd name="T4" fmla="*/ 109 w 228"/>
                <a:gd name="T5" fmla="*/ 0 h 454"/>
                <a:gd name="T6" fmla="*/ 90 w 228"/>
                <a:gd name="T7" fmla="*/ 270 h 454"/>
                <a:gd name="T8" fmla="*/ 0 w 228"/>
                <a:gd name="T9" fmla="*/ 246 h 454"/>
                <a:gd name="T10" fmla="*/ 83 w 228"/>
                <a:gd name="T11" fmla="*/ 315 h 454"/>
                <a:gd name="T12" fmla="*/ 74 w 228"/>
                <a:gd name="T13" fmla="*/ 454 h 454"/>
                <a:gd name="T14" fmla="*/ 145 w 228"/>
                <a:gd name="T15" fmla="*/ 454 h 454"/>
                <a:gd name="T16" fmla="*/ 132 w 228"/>
                <a:gd name="T17" fmla="*/ 251 h 454"/>
                <a:gd name="T18" fmla="*/ 228 w 228"/>
                <a:gd name="T19" fmla="*/ 17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454">
                  <a:moveTo>
                    <a:pt x="228" y="176"/>
                  </a:moveTo>
                  <a:lnTo>
                    <a:pt x="129" y="206"/>
                  </a:lnTo>
                  <a:lnTo>
                    <a:pt x="109" y="0"/>
                  </a:lnTo>
                  <a:lnTo>
                    <a:pt x="90" y="270"/>
                  </a:lnTo>
                  <a:lnTo>
                    <a:pt x="0" y="246"/>
                  </a:lnTo>
                  <a:lnTo>
                    <a:pt x="83" y="315"/>
                  </a:lnTo>
                  <a:lnTo>
                    <a:pt x="74" y="454"/>
                  </a:lnTo>
                  <a:lnTo>
                    <a:pt x="145" y="454"/>
                  </a:lnTo>
                  <a:lnTo>
                    <a:pt x="132" y="251"/>
                  </a:lnTo>
                  <a:lnTo>
                    <a:pt x="228" y="176"/>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8" name="Freeform 63"/>
            <p:cNvSpPr>
              <a:spLocks/>
            </p:cNvSpPr>
            <p:nvPr/>
          </p:nvSpPr>
          <p:spPr bwMode="auto">
            <a:xfrm>
              <a:off x="9497900" y="5474257"/>
              <a:ext cx="540732" cy="1076721"/>
            </a:xfrm>
            <a:custGeom>
              <a:avLst/>
              <a:gdLst>
                <a:gd name="T0" fmla="*/ 228 w 228"/>
                <a:gd name="T1" fmla="*/ 176 h 454"/>
                <a:gd name="T2" fmla="*/ 129 w 228"/>
                <a:gd name="T3" fmla="*/ 206 h 454"/>
                <a:gd name="T4" fmla="*/ 109 w 228"/>
                <a:gd name="T5" fmla="*/ 0 h 454"/>
                <a:gd name="T6" fmla="*/ 90 w 228"/>
                <a:gd name="T7" fmla="*/ 270 h 454"/>
                <a:gd name="T8" fmla="*/ 0 w 228"/>
                <a:gd name="T9" fmla="*/ 246 h 454"/>
                <a:gd name="T10" fmla="*/ 83 w 228"/>
                <a:gd name="T11" fmla="*/ 315 h 454"/>
                <a:gd name="T12" fmla="*/ 74 w 228"/>
                <a:gd name="T13" fmla="*/ 454 h 454"/>
                <a:gd name="T14" fmla="*/ 145 w 228"/>
                <a:gd name="T15" fmla="*/ 454 h 454"/>
                <a:gd name="T16" fmla="*/ 132 w 228"/>
                <a:gd name="T17" fmla="*/ 251 h 454"/>
                <a:gd name="T18" fmla="*/ 228 w 228"/>
                <a:gd name="T19" fmla="*/ 17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454">
                  <a:moveTo>
                    <a:pt x="228" y="176"/>
                  </a:moveTo>
                  <a:lnTo>
                    <a:pt x="129" y="206"/>
                  </a:lnTo>
                  <a:lnTo>
                    <a:pt x="109" y="0"/>
                  </a:lnTo>
                  <a:lnTo>
                    <a:pt x="90" y="270"/>
                  </a:lnTo>
                  <a:lnTo>
                    <a:pt x="0" y="246"/>
                  </a:lnTo>
                  <a:lnTo>
                    <a:pt x="83" y="315"/>
                  </a:lnTo>
                  <a:lnTo>
                    <a:pt x="74" y="454"/>
                  </a:lnTo>
                  <a:lnTo>
                    <a:pt x="145" y="454"/>
                  </a:lnTo>
                  <a:lnTo>
                    <a:pt x="132" y="251"/>
                  </a:lnTo>
                  <a:lnTo>
                    <a:pt x="228" y="1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9" name="Freeform 64"/>
            <p:cNvSpPr>
              <a:spLocks noEditPoints="1"/>
            </p:cNvSpPr>
            <p:nvPr/>
          </p:nvSpPr>
          <p:spPr bwMode="auto">
            <a:xfrm>
              <a:off x="9825185" y="6266382"/>
              <a:ext cx="467211" cy="11858"/>
            </a:xfrm>
            <a:custGeom>
              <a:avLst/>
              <a:gdLst>
                <a:gd name="T0" fmla="*/ 57 w 197"/>
                <a:gd name="T1" fmla="*/ 0 h 5"/>
                <a:gd name="T2" fmla="*/ 0 w 197"/>
                <a:gd name="T3" fmla="*/ 0 h 5"/>
                <a:gd name="T4" fmla="*/ 0 w 197"/>
                <a:gd name="T5" fmla="*/ 5 h 5"/>
                <a:gd name="T6" fmla="*/ 57 w 197"/>
                <a:gd name="T7" fmla="*/ 5 h 5"/>
                <a:gd name="T8" fmla="*/ 57 w 197"/>
                <a:gd name="T9" fmla="*/ 0 h 5"/>
                <a:gd name="T10" fmla="*/ 195 w 197"/>
                <a:gd name="T11" fmla="*/ 0 h 5"/>
                <a:gd name="T12" fmla="*/ 135 w 197"/>
                <a:gd name="T13" fmla="*/ 0 h 5"/>
                <a:gd name="T14" fmla="*/ 135 w 197"/>
                <a:gd name="T15" fmla="*/ 5 h 5"/>
                <a:gd name="T16" fmla="*/ 197 w 197"/>
                <a:gd name="T17" fmla="*/ 5 h 5"/>
                <a:gd name="T18" fmla="*/ 195 w 19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5">
                  <a:moveTo>
                    <a:pt x="57" y="0"/>
                  </a:moveTo>
                  <a:lnTo>
                    <a:pt x="0" y="0"/>
                  </a:lnTo>
                  <a:lnTo>
                    <a:pt x="0" y="5"/>
                  </a:lnTo>
                  <a:lnTo>
                    <a:pt x="57" y="5"/>
                  </a:lnTo>
                  <a:lnTo>
                    <a:pt x="57" y="0"/>
                  </a:lnTo>
                  <a:close/>
                  <a:moveTo>
                    <a:pt x="195" y="0"/>
                  </a:moveTo>
                  <a:lnTo>
                    <a:pt x="135" y="0"/>
                  </a:lnTo>
                  <a:lnTo>
                    <a:pt x="135" y="5"/>
                  </a:lnTo>
                  <a:lnTo>
                    <a:pt x="197" y="5"/>
                  </a:lnTo>
                  <a:lnTo>
                    <a:pt x="195"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0" name="Freeform 65"/>
            <p:cNvSpPr>
              <a:spLocks noEditPoints="1"/>
            </p:cNvSpPr>
            <p:nvPr/>
          </p:nvSpPr>
          <p:spPr bwMode="auto">
            <a:xfrm>
              <a:off x="9825185" y="6266382"/>
              <a:ext cx="467211" cy="11858"/>
            </a:xfrm>
            <a:custGeom>
              <a:avLst/>
              <a:gdLst>
                <a:gd name="T0" fmla="*/ 57 w 197"/>
                <a:gd name="T1" fmla="*/ 0 h 5"/>
                <a:gd name="T2" fmla="*/ 0 w 197"/>
                <a:gd name="T3" fmla="*/ 0 h 5"/>
                <a:gd name="T4" fmla="*/ 0 w 197"/>
                <a:gd name="T5" fmla="*/ 5 h 5"/>
                <a:gd name="T6" fmla="*/ 57 w 197"/>
                <a:gd name="T7" fmla="*/ 5 h 5"/>
                <a:gd name="T8" fmla="*/ 57 w 197"/>
                <a:gd name="T9" fmla="*/ 0 h 5"/>
                <a:gd name="T10" fmla="*/ 195 w 197"/>
                <a:gd name="T11" fmla="*/ 0 h 5"/>
                <a:gd name="T12" fmla="*/ 135 w 197"/>
                <a:gd name="T13" fmla="*/ 0 h 5"/>
                <a:gd name="T14" fmla="*/ 135 w 197"/>
                <a:gd name="T15" fmla="*/ 5 h 5"/>
                <a:gd name="T16" fmla="*/ 197 w 197"/>
                <a:gd name="T17" fmla="*/ 5 h 5"/>
                <a:gd name="T18" fmla="*/ 195 w 19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5">
                  <a:moveTo>
                    <a:pt x="57" y="0"/>
                  </a:moveTo>
                  <a:lnTo>
                    <a:pt x="0" y="0"/>
                  </a:lnTo>
                  <a:lnTo>
                    <a:pt x="0" y="5"/>
                  </a:lnTo>
                  <a:lnTo>
                    <a:pt x="57" y="5"/>
                  </a:lnTo>
                  <a:lnTo>
                    <a:pt x="57" y="0"/>
                  </a:lnTo>
                  <a:moveTo>
                    <a:pt x="195" y="0"/>
                  </a:moveTo>
                  <a:lnTo>
                    <a:pt x="135" y="0"/>
                  </a:lnTo>
                  <a:lnTo>
                    <a:pt x="135" y="5"/>
                  </a:lnTo>
                  <a:lnTo>
                    <a:pt x="197" y="5"/>
                  </a:lnTo>
                  <a:lnTo>
                    <a:pt x="19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1" name="Rectangle 66"/>
            <p:cNvSpPr>
              <a:spLocks noChangeArrowheads="1"/>
            </p:cNvSpPr>
            <p:nvPr/>
          </p:nvSpPr>
          <p:spPr bwMode="auto">
            <a:xfrm>
              <a:off x="9960368" y="6266382"/>
              <a:ext cx="184987" cy="11858"/>
            </a:xfrm>
            <a:prstGeom prst="rect">
              <a:avLst/>
            </a:prstGeom>
            <a:solidFill>
              <a:srgbClr val="537C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2" name="Rectangle 67"/>
            <p:cNvSpPr>
              <a:spLocks noChangeArrowheads="1"/>
            </p:cNvSpPr>
            <p:nvPr/>
          </p:nvSpPr>
          <p:spPr bwMode="auto">
            <a:xfrm>
              <a:off x="9960368" y="6266382"/>
              <a:ext cx="184987" cy="11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3" name="Rectangle 68"/>
            <p:cNvSpPr>
              <a:spLocks noChangeArrowheads="1"/>
            </p:cNvSpPr>
            <p:nvPr/>
          </p:nvSpPr>
          <p:spPr bwMode="auto">
            <a:xfrm>
              <a:off x="9754036" y="6550978"/>
              <a:ext cx="87750" cy="9487"/>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4" name="Rectangle 69"/>
            <p:cNvSpPr>
              <a:spLocks noChangeArrowheads="1"/>
            </p:cNvSpPr>
            <p:nvPr/>
          </p:nvSpPr>
          <p:spPr bwMode="auto">
            <a:xfrm>
              <a:off x="9754036" y="6550978"/>
              <a:ext cx="87750" cy="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5" name="Freeform 70"/>
            <p:cNvSpPr>
              <a:spLocks/>
            </p:cNvSpPr>
            <p:nvPr/>
          </p:nvSpPr>
          <p:spPr bwMode="auto">
            <a:xfrm>
              <a:off x="9754036" y="4748538"/>
              <a:ext cx="533617" cy="1517845"/>
            </a:xfrm>
            <a:custGeom>
              <a:avLst/>
              <a:gdLst>
                <a:gd name="T0" fmla="*/ 5 w 225"/>
                <a:gd name="T1" fmla="*/ 0 h 640"/>
                <a:gd name="T2" fmla="*/ 0 w 225"/>
                <a:gd name="T3" fmla="*/ 15 h 640"/>
                <a:gd name="T4" fmla="*/ 0 w 225"/>
                <a:gd name="T5" fmla="*/ 338 h 640"/>
                <a:gd name="T6" fmla="*/ 1 w 225"/>
                <a:gd name="T7" fmla="*/ 306 h 640"/>
                <a:gd name="T8" fmla="*/ 21 w 225"/>
                <a:gd name="T9" fmla="*/ 512 h 640"/>
                <a:gd name="T10" fmla="*/ 120 w 225"/>
                <a:gd name="T11" fmla="*/ 482 h 640"/>
                <a:gd name="T12" fmla="*/ 24 w 225"/>
                <a:gd name="T13" fmla="*/ 557 h 640"/>
                <a:gd name="T14" fmla="*/ 30 w 225"/>
                <a:gd name="T15" fmla="*/ 640 h 640"/>
                <a:gd name="T16" fmla="*/ 87 w 225"/>
                <a:gd name="T17" fmla="*/ 640 h 640"/>
                <a:gd name="T18" fmla="*/ 165 w 225"/>
                <a:gd name="T19" fmla="*/ 640 h 640"/>
                <a:gd name="T20" fmla="*/ 225 w 225"/>
                <a:gd name="T21" fmla="*/ 640 h 640"/>
                <a:gd name="T22" fmla="*/ 204 w 225"/>
                <a:gd name="T23" fmla="*/ 580 h 640"/>
                <a:gd name="T24" fmla="*/ 90 w 225"/>
                <a:gd name="T25" fmla="*/ 580 h 640"/>
                <a:gd name="T26" fmla="*/ 157 w 225"/>
                <a:gd name="T27" fmla="*/ 445 h 640"/>
                <a:gd name="T28" fmla="*/ 5 w 225"/>
                <a:gd name="T29"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640">
                  <a:moveTo>
                    <a:pt x="5" y="0"/>
                  </a:moveTo>
                  <a:lnTo>
                    <a:pt x="0" y="15"/>
                  </a:lnTo>
                  <a:lnTo>
                    <a:pt x="0" y="338"/>
                  </a:lnTo>
                  <a:lnTo>
                    <a:pt x="1" y="306"/>
                  </a:lnTo>
                  <a:lnTo>
                    <a:pt x="21" y="512"/>
                  </a:lnTo>
                  <a:lnTo>
                    <a:pt x="120" y="482"/>
                  </a:lnTo>
                  <a:lnTo>
                    <a:pt x="24" y="557"/>
                  </a:lnTo>
                  <a:lnTo>
                    <a:pt x="30" y="640"/>
                  </a:lnTo>
                  <a:lnTo>
                    <a:pt x="87" y="640"/>
                  </a:lnTo>
                  <a:lnTo>
                    <a:pt x="165" y="640"/>
                  </a:lnTo>
                  <a:lnTo>
                    <a:pt x="225" y="640"/>
                  </a:lnTo>
                  <a:lnTo>
                    <a:pt x="204" y="580"/>
                  </a:lnTo>
                  <a:lnTo>
                    <a:pt x="90" y="580"/>
                  </a:lnTo>
                  <a:lnTo>
                    <a:pt x="157" y="445"/>
                  </a:lnTo>
                  <a:lnTo>
                    <a:pt x="5"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6" name="Freeform 71"/>
            <p:cNvSpPr>
              <a:spLocks/>
            </p:cNvSpPr>
            <p:nvPr/>
          </p:nvSpPr>
          <p:spPr bwMode="auto">
            <a:xfrm>
              <a:off x="9754036" y="4748538"/>
              <a:ext cx="533617" cy="1517845"/>
            </a:xfrm>
            <a:custGeom>
              <a:avLst/>
              <a:gdLst>
                <a:gd name="T0" fmla="*/ 5 w 225"/>
                <a:gd name="T1" fmla="*/ 0 h 640"/>
                <a:gd name="T2" fmla="*/ 0 w 225"/>
                <a:gd name="T3" fmla="*/ 15 h 640"/>
                <a:gd name="T4" fmla="*/ 0 w 225"/>
                <a:gd name="T5" fmla="*/ 338 h 640"/>
                <a:gd name="T6" fmla="*/ 1 w 225"/>
                <a:gd name="T7" fmla="*/ 306 h 640"/>
                <a:gd name="T8" fmla="*/ 21 w 225"/>
                <a:gd name="T9" fmla="*/ 512 h 640"/>
                <a:gd name="T10" fmla="*/ 120 w 225"/>
                <a:gd name="T11" fmla="*/ 482 h 640"/>
                <a:gd name="T12" fmla="*/ 24 w 225"/>
                <a:gd name="T13" fmla="*/ 557 h 640"/>
                <a:gd name="T14" fmla="*/ 30 w 225"/>
                <a:gd name="T15" fmla="*/ 640 h 640"/>
                <a:gd name="T16" fmla="*/ 87 w 225"/>
                <a:gd name="T17" fmla="*/ 640 h 640"/>
                <a:gd name="T18" fmla="*/ 165 w 225"/>
                <a:gd name="T19" fmla="*/ 640 h 640"/>
                <a:gd name="T20" fmla="*/ 225 w 225"/>
                <a:gd name="T21" fmla="*/ 640 h 640"/>
                <a:gd name="T22" fmla="*/ 204 w 225"/>
                <a:gd name="T23" fmla="*/ 580 h 640"/>
                <a:gd name="T24" fmla="*/ 90 w 225"/>
                <a:gd name="T25" fmla="*/ 580 h 640"/>
                <a:gd name="T26" fmla="*/ 157 w 225"/>
                <a:gd name="T27" fmla="*/ 445 h 640"/>
                <a:gd name="T28" fmla="*/ 5 w 225"/>
                <a:gd name="T29"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640">
                  <a:moveTo>
                    <a:pt x="5" y="0"/>
                  </a:moveTo>
                  <a:lnTo>
                    <a:pt x="0" y="15"/>
                  </a:lnTo>
                  <a:lnTo>
                    <a:pt x="0" y="338"/>
                  </a:lnTo>
                  <a:lnTo>
                    <a:pt x="1" y="306"/>
                  </a:lnTo>
                  <a:lnTo>
                    <a:pt x="21" y="512"/>
                  </a:lnTo>
                  <a:lnTo>
                    <a:pt x="120" y="482"/>
                  </a:lnTo>
                  <a:lnTo>
                    <a:pt x="24" y="557"/>
                  </a:lnTo>
                  <a:lnTo>
                    <a:pt x="30" y="640"/>
                  </a:lnTo>
                  <a:lnTo>
                    <a:pt x="87" y="640"/>
                  </a:lnTo>
                  <a:lnTo>
                    <a:pt x="165" y="640"/>
                  </a:lnTo>
                  <a:lnTo>
                    <a:pt x="225" y="640"/>
                  </a:lnTo>
                  <a:lnTo>
                    <a:pt x="204" y="580"/>
                  </a:lnTo>
                  <a:lnTo>
                    <a:pt x="90" y="580"/>
                  </a:lnTo>
                  <a:lnTo>
                    <a:pt x="157" y="445"/>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7" name="Freeform 72"/>
            <p:cNvSpPr>
              <a:spLocks/>
            </p:cNvSpPr>
            <p:nvPr/>
          </p:nvSpPr>
          <p:spPr bwMode="auto">
            <a:xfrm>
              <a:off x="9754036" y="5474257"/>
              <a:ext cx="284596" cy="1076721"/>
            </a:xfrm>
            <a:custGeom>
              <a:avLst/>
              <a:gdLst>
                <a:gd name="T0" fmla="*/ 1 w 120"/>
                <a:gd name="T1" fmla="*/ 0 h 454"/>
                <a:gd name="T2" fmla="*/ 0 w 120"/>
                <a:gd name="T3" fmla="*/ 32 h 454"/>
                <a:gd name="T4" fmla="*/ 0 w 120"/>
                <a:gd name="T5" fmla="*/ 454 h 454"/>
                <a:gd name="T6" fmla="*/ 37 w 120"/>
                <a:gd name="T7" fmla="*/ 454 h 454"/>
                <a:gd name="T8" fmla="*/ 30 w 120"/>
                <a:gd name="T9" fmla="*/ 339 h 454"/>
                <a:gd name="T10" fmla="*/ 30 w 120"/>
                <a:gd name="T11" fmla="*/ 339 h 454"/>
                <a:gd name="T12" fmla="*/ 30 w 120"/>
                <a:gd name="T13" fmla="*/ 334 h 454"/>
                <a:gd name="T14" fmla="*/ 24 w 120"/>
                <a:gd name="T15" fmla="*/ 251 h 454"/>
                <a:gd name="T16" fmla="*/ 120 w 120"/>
                <a:gd name="T17" fmla="*/ 176 h 454"/>
                <a:gd name="T18" fmla="*/ 21 w 120"/>
                <a:gd name="T19" fmla="*/ 206 h 454"/>
                <a:gd name="T20" fmla="*/ 1 w 120"/>
                <a:gd name="T21"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54">
                  <a:moveTo>
                    <a:pt x="1" y="0"/>
                  </a:moveTo>
                  <a:lnTo>
                    <a:pt x="0" y="32"/>
                  </a:lnTo>
                  <a:lnTo>
                    <a:pt x="0" y="454"/>
                  </a:lnTo>
                  <a:lnTo>
                    <a:pt x="37" y="454"/>
                  </a:lnTo>
                  <a:lnTo>
                    <a:pt x="30" y="339"/>
                  </a:lnTo>
                  <a:lnTo>
                    <a:pt x="30" y="339"/>
                  </a:lnTo>
                  <a:lnTo>
                    <a:pt x="30" y="334"/>
                  </a:lnTo>
                  <a:lnTo>
                    <a:pt x="24" y="251"/>
                  </a:lnTo>
                  <a:lnTo>
                    <a:pt x="120" y="176"/>
                  </a:lnTo>
                  <a:lnTo>
                    <a:pt x="21" y="206"/>
                  </a:lnTo>
                  <a:lnTo>
                    <a:pt x="1"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8" name="Freeform 73"/>
            <p:cNvSpPr>
              <a:spLocks/>
            </p:cNvSpPr>
            <p:nvPr/>
          </p:nvSpPr>
          <p:spPr bwMode="auto">
            <a:xfrm>
              <a:off x="9754036" y="5474257"/>
              <a:ext cx="284596" cy="1076721"/>
            </a:xfrm>
            <a:custGeom>
              <a:avLst/>
              <a:gdLst>
                <a:gd name="T0" fmla="*/ 1 w 120"/>
                <a:gd name="T1" fmla="*/ 0 h 454"/>
                <a:gd name="T2" fmla="*/ 0 w 120"/>
                <a:gd name="T3" fmla="*/ 32 h 454"/>
                <a:gd name="T4" fmla="*/ 0 w 120"/>
                <a:gd name="T5" fmla="*/ 454 h 454"/>
                <a:gd name="T6" fmla="*/ 37 w 120"/>
                <a:gd name="T7" fmla="*/ 454 h 454"/>
                <a:gd name="T8" fmla="*/ 30 w 120"/>
                <a:gd name="T9" fmla="*/ 339 h 454"/>
                <a:gd name="T10" fmla="*/ 30 w 120"/>
                <a:gd name="T11" fmla="*/ 339 h 454"/>
                <a:gd name="T12" fmla="*/ 30 w 120"/>
                <a:gd name="T13" fmla="*/ 334 h 454"/>
                <a:gd name="T14" fmla="*/ 24 w 120"/>
                <a:gd name="T15" fmla="*/ 251 h 454"/>
                <a:gd name="T16" fmla="*/ 120 w 120"/>
                <a:gd name="T17" fmla="*/ 176 h 454"/>
                <a:gd name="T18" fmla="*/ 21 w 120"/>
                <a:gd name="T19" fmla="*/ 206 h 454"/>
                <a:gd name="T20" fmla="*/ 1 w 120"/>
                <a:gd name="T21"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54">
                  <a:moveTo>
                    <a:pt x="1" y="0"/>
                  </a:moveTo>
                  <a:lnTo>
                    <a:pt x="0" y="32"/>
                  </a:lnTo>
                  <a:lnTo>
                    <a:pt x="0" y="454"/>
                  </a:lnTo>
                  <a:lnTo>
                    <a:pt x="37" y="454"/>
                  </a:lnTo>
                  <a:lnTo>
                    <a:pt x="30" y="339"/>
                  </a:lnTo>
                  <a:lnTo>
                    <a:pt x="30" y="339"/>
                  </a:lnTo>
                  <a:lnTo>
                    <a:pt x="30" y="334"/>
                  </a:lnTo>
                  <a:lnTo>
                    <a:pt x="24" y="251"/>
                  </a:lnTo>
                  <a:lnTo>
                    <a:pt x="120" y="176"/>
                  </a:lnTo>
                  <a:lnTo>
                    <a:pt x="21" y="206"/>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9" name="Freeform 74"/>
            <p:cNvSpPr>
              <a:spLocks/>
            </p:cNvSpPr>
            <p:nvPr/>
          </p:nvSpPr>
          <p:spPr bwMode="auto">
            <a:xfrm>
              <a:off x="3464469" y="5958070"/>
              <a:ext cx="1230877" cy="495671"/>
            </a:xfrm>
            <a:custGeom>
              <a:avLst/>
              <a:gdLst>
                <a:gd name="T0" fmla="*/ 0 w 293"/>
                <a:gd name="T1" fmla="*/ 111 h 111"/>
                <a:gd name="T2" fmla="*/ 293 w 293"/>
                <a:gd name="T3" fmla="*/ 111 h 111"/>
                <a:gd name="T4" fmla="*/ 291 w 293"/>
                <a:gd name="T5" fmla="*/ 102 h 111"/>
                <a:gd name="T6" fmla="*/ 286 w 293"/>
                <a:gd name="T7" fmla="*/ 89 h 111"/>
                <a:gd name="T8" fmla="*/ 267 w 293"/>
                <a:gd name="T9" fmla="*/ 70 h 111"/>
                <a:gd name="T10" fmla="*/ 266 w 293"/>
                <a:gd name="T11" fmla="*/ 70 h 111"/>
                <a:gd name="T12" fmla="*/ 239 w 293"/>
                <a:gd name="T13" fmla="*/ 63 h 111"/>
                <a:gd name="T14" fmla="*/ 232 w 293"/>
                <a:gd name="T15" fmla="*/ 64 h 111"/>
                <a:gd name="T16" fmla="*/ 232 w 293"/>
                <a:gd name="T17" fmla="*/ 60 h 111"/>
                <a:gd name="T18" fmla="*/ 182 w 293"/>
                <a:gd name="T19" fmla="*/ 10 h 111"/>
                <a:gd name="T20" fmla="*/ 155 w 293"/>
                <a:gd name="T21" fmla="*/ 19 h 111"/>
                <a:gd name="T22" fmla="*/ 124 w 293"/>
                <a:gd name="T23" fmla="*/ 0 h 111"/>
                <a:gd name="T24" fmla="*/ 89 w 293"/>
                <a:gd name="T25" fmla="*/ 30 h 111"/>
                <a:gd name="T26" fmla="*/ 76 w 293"/>
                <a:gd name="T27" fmla="*/ 28 h 111"/>
                <a:gd name="T28" fmla="*/ 42 w 293"/>
                <a:gd name="T29" fmla="*/ 63 h 111"/>
                <a:gd name="T30" fmla="*/ 43 w 293"/>
                <a:gd name="T31" fmla="*/ 72 h 111"/>
                <a:gd name="T32" fmla="*/ 42 w 293"/>
                <a:gd name="T33" fmla="*/ 72 h 111"/>
                <a:gd name="T34" fmla="*/ 0 w 293"/>
                <a:gd name="T3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111">
                  <a:moveTo>
                    <a:pt x="0" y="111"/>
                  </a:moveTo>
                  <a:cubicBezTo>
                    <a:pt x="293" y="111"/>
                    <a:pt x="293" y="111"/>
                    <a:pt x="293" y="111"/>
                  </a:cubicBezTo>
                  <a:cubicBezTo>
                    <a:pt x="292" y="108"/>
                    <a:pt x="292" y="105"/>
                    <a:pt x="291" y="102"/>
                  </a:cubicBezTo>
                  <a:cubicBezTo>
                    <a:pt x="289" y="98"/>
                    <a:pt x="287" y="94"/>
                    <a:pt x="286" y="89"/>
                  </a:cubicBezTo>
                  <a:cubicBezTo>
                    <a:pt x="281" y="81"/>
                    <a:pt x="275" y="75"/>
                    <a:pt x="267" y="70"/>
                  </a:cubicBezTo>
                  <a:cubicBezTo>
                    <a:pt x="266" y="70"/>
                    <a:pt x="266" y="70"/>
                    <a:pt x="266" y="70"/>
                  </a:cubicBezTo>
                  <a:cubicBezTo>
                    <a:pt x="258" y="65"/>
                    <a:pt x="249" y="63"/>
                    <a:pt x="239" y="63"/>
                  </a:cubicBezTo>
                  <a:cubicBezTo>
                    <a:pt x="237" y="63"/>
                    <a:pt x="234" y="63"/>
                    <a:pt x="232" y="64"/>
                  </a:cubicBezTo>
                  <a:cubicBezTo>
                    <a:pt x="232" y="62"/>
                    <a:pt x="232" y="61"/>
                    <a:pt x="232" y="60"/>
                  </a:cubicBezTo>
                  <a:cubicBezTo>
                    <a:pt x="232" y="33"/>
                    <a:pt x="209" y="10"/>
                    <a:pt x="182" y="10"/>
                  </a:cubicBezTo>
                  <a:cubicBezTo>
                    <a:pt x="172" y="10"/>
                    <a:pt x="163" y="13"/>
                    <a:pt x="155" y="19"/>
                  </a:cubicBezTo>
                  <a:cubicBezTo>
                    <a:pt x="149" y="8"/>
                    <a:pt x="139" y="0"/>
                    <a:pt x="124" y="0"/>
                  </a:cubicBezTo>
                  <a:cubicBezTo>
                    <a:pt x="103" y="0"/>
                    <a:pt x="91" y="14"/>
                    <a:pt x="89" y="30"/>
                  </a:cubicBezTo>
                  <a:cubicBezTo>
                    <a:pt x="85" y="29"/>
                    <a:pt x="81" y="28"/>
                    <a:pt x="76" y="28"/>
                  </a:cubicBezTo>
                  <a:cubicBezTo>
                    <a:pt x="57" y="28"/>
                    <a:pt x="42" y="44"/>
                    <a:pt x="42" y="63"/>
                  </a:cubicBezTo>
                  <a:cubicBezTo>
                    <a:pt x="42" y="66"/>
                    <a:pt x="42" y="69"/>
                    <a:pt x="43" y="72"/>
                  </a:cubicBezTo>
                  <a:cubicBezTo>
                    <a:pt x="42" y="72"/>
                    <a:pt x="42" y="72"/>
                    <a:pt x="42" y="72"/>
                  </a:cubicBezTo>
                  <a:cubicBezTo>
                    <a:pt x="20" y="72"/>
                    <a:pt x="1" y="89"/>
                    <a:pt x="0" y="111"/>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0" name="Freeform 75"/>
            <p:cNvSpPr>
              <a:spLocks/>
            </p:cNvSpPr>
            <p:nvPr/>
          </p:nvSpPr>
          <p:spPr bwMode="auto">
            <a:xfrm>
              <a:off x="4111925" y="6003131"/>
              <a:ext cx="327285" cy="222933"/>
            </a:xfrm>
            <a:custGeom>
              <a:avLst/>
              <a:gdLst>
                <a:gd name="T0" fmla="*/ 28 w 78"/>
                <a:gd name="T1" fmla="*/ 0 h 50"/>
                <a:gd name="T2" fmla="*/ 1 w 78"/>
                <a:gd name="T3" fmla="*/ 9 h 50"/>
                <a:gd name="T4" fmla="*/ 0 w 78"/>
                <a:gd name="T5" fmla="*/ 8 h 50"/>
                <a:gd name="T6" fmla="*/ 1 w 78"/>
                <a:gd name="T7" fmla="*/ 9 h 50"/>
                <a:gd name="T8" fmla="*/ 28 w 78"/>
                <a:gd name="T9" fmla="*/ 0 h 50"/>
                <a:gd name="T10" fmla="*/ 78 w 78"/>
                <a:gd name="T11" fmla="*/ 50 h 50"/>
                <a:gd name="T12" fmla="*/ 78 w 78"/>
                <a:gd name="T13" fmla="*/ 50 h 50"/>
                <a:gd name="T14" fmla="*/ 28 w 78"/>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0">
                  <a:moveTo>
                    <a:pt x="28" y="0"/>
                  </a:moveTo>
                  <a:cubicBezTo>
                    <a:pt x="18" y="0"/>
                    <a:pt x="9" y="3"/>
                    <a:pt x="1" y="9"/>
                  </a:cubicBezTo>
                  <a:cubicBezTo>
                    <a:pt x="0" y="9"/>
                    <a:pt x="0" y="8"/>
                    <a:pt x="0" y="8"/>
                  </a:cubicBezTo>
                  <a:cubicBezTo>
                    <a:pt x="0" y="8"/>
                    <a:pt x="0" y="9"/>
                    <a:pt x="1" y="9"/>
                  </a:cubicBezTo>
                  <a:cubicBezTo>
                    <a:pt x="9" y="3"/>
                    <a:pt x="18" y="0"/>
                    <a:pt x="28" y="0"/>
                  </a:cubicBezTo>
                  <a:cubicBezTo>
                    <a:pt x="55" y="0"/>
                    <a:pt x="78" y="23"/>
                    <a:pt x="78" y="50"/>
                  </a:cubicBezTo>
                  <a:cubicBezTo>
                    <a:pt x="78" y="50"/>
                    <a:pt x="78" y="50"/>
                    <a:pt x="78" y="50"/>
                  </a:cubicBezTo>
                  <a:cubicBezTo>
                    <a:pt x="78" y="23"/>
                    <a:pt x="55" y="0"/>
                    <a:pt x="28"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1" name="Freeform 76"/>
            <p:cNvSpPr>
              <a:spLocks/>
            </p:cNvSpPr>
            <p:nvPr/>
          </p:nvSpPr>
          <p:spPr bwMode="auto">
            <a:xfrm>
              <a:off x="4081093" y="5998388"/>
              <a:ext cx="614253" cy="455353"/>
            </a:xfrm>
            <a:custGeom>
              <a:avLst/>
              <a:gdLst>
                <a:gd name="T0" fmla="*/ 0 w 146"/>
                <a:gd name="T1" fmla="*/ 0 h 102"/>
                <a:gd name="T2" fmla="*/ 0 w 146"/>
                <a:gd name="T3" fmla="*/ 102 h 102"/>
                <a:gd name="T4" fmla="*/ 146 w 146"/>
                <a:gd name="T5" fmla="*/ 102 h 102"/>
                <a:gd name="T6" fmla="*/ 145 w 146"/>
                <a:gd name="T7" fmla="*/ 100 h 102"/>
                <a:gd name="T8" fmla="*/ 144 w 146"/>
                <a:gd name="T9" fmla="*/ 93 h 102"/>
                <a:gd name="T10" fmla="*/ 139 w 146"/>
                <a:gd name="T11" fmla="*/ 80 h 102"/>
                <a:gd name="T12" fmla="*/ 128 w 146"/>
                <a:gd name="T13" fmla="*/ 67 h 102"/>
                <a:gd name="T14" fmla="*/ 120 w 146"/>
                <a:gd name="T15" fmla="*/ 61 h 102"/>
                <a:gd name="T16" fmla="*/ 119 w 146"/>
                <a:gd name="T17" fmla="*/ 61 h 102"/>
                <a:gd name="T18" fmla="*/ 92 w 146"/>
                <a:gd name="T19" fmla="*/ 54 h 102"/>
                <a:gd name="T20" fmla="*/ 85 w 146"/>
                <a:gd name="T21" fmla="*/ 55 h 102"/>
                <a:gd name="T22" fmla="*/ 85 w 146"/>
                <a:gd name="T23" fmla="*/ 55 h 102"/>
                <a:gd name="T24" fmla="*/ 85 w 146"/>
                <a:gd name="T25" fmla="*/ 55 h 102"/>
                <a:gd name="T26" fmla="*/ 85 w 146"/>
                <a:gd name="T27" fmla="*/ 51 h 102"/>
                <a:gd name="T28" fmla="*/ 35 w 146"/>
                <a:gd name="T29" fmla="*/ 1 h 102"/>
                <a:gd name="T30" fmla="*/ 8 w 146"/>
                <a:gd name="T31" fmla="*/ 10 h 102"/>
                <a:gd name="T32" fmla="*/ 7 w 146"/>
                <a:gd name="T33" fmla="*/ 9 h 102"/>
                <a:gd name="T34" fmla="*/ 0 w 146"/>
                <a:gd name="T3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6" h="102">
                  <a:moveTo>
                    <a:pt x="0" y="0"/>
                  </a:moveTo>
                  <a:cubicBezTo>
                    <a:pt x="0" y="102"/>
                    <a:pt x="0" y="102"/>
                    <a:pt x="0" y="102"/>
                  </a:cubicBezTo>
                  <a:cubicBezTo>
                    <a:pt x="146" y="102"/>
                    <a:pt x="146" y="102"/>
                    <a:pt x="146" y="102"/>
                  </a:cubicBezTo>
                  <a:cubicBezTo>
                    <a:pt x="146" y="102"/>
                    <a:pt x="145" y="101"/>
                    <a:pt x="145" y="100"/>
                  </a:cubicBezTo>
                  <a:cubicBezTo>
                    <a:pt x="145" y="98"/>
                    <a:pt x="145" y="95"/>
                    <a:pt x="144" y="93"/>
                  </a:cubicBezTo>
                  <a:cubicBezTo>
                    <a:pt x="142" y="89"/>
                    <a:pt x="140" y="85"/>
                    <a:pt x="139" y="80"/>
                  </a:cubicBezTo>
                  <a:cubicBezTo>
                    <a:pt x="136" y="75"/>
                    <a:pt x="132" y="71"/>
                    <a:pt x="128" y="67"/>
                  </a:cubicBezTo>
                  <a:cubicBezTo>
                    <a:pt x="126" y="65"/>
                    <a:pt x="123" y="63"/>
                    <a:pt x="120" y="61"/>
                  </a:cubicBezTo>
                  <a:cubicBezTo>
                    <a:pt x="119" y="61"/>
                    <a:pt x="119" y="61"/>
                    <a:pt x="119" y="61"/>
                  </a:cubicBezTo>
                  <a:cubicBezTo>
                    <a:pt x="111" y="56"/>
                    <a:pt x="102" y="54"/>
                    <a:pt x="92" y="54"/>
                  </a:cubicBezTo>
                  <a:cubicBezTo>
                    <a:pt x="90" y="54"/>
                    <a:pt x="87" y="54"/>
                    <a:pt x="85" y="55"/>
                  </a:cubicBezTo>
                  <a:cubicBezTo>
                    <a:pt x="85" y="55"/>
                    <a:pt x="85" y="55"/>
                    <a:pt x="85" y="55"/>
                  </a:cubicBezTo>
                  <a:cubicBezTo>
                    <a:pt x="85" y="55"/>
                    <a:pt x="85" y="55"/>
                    <a:pt x="85" y="55"/>
                  </a:cubicBezTo>
                  <a:cubicBezTo>
                    <a:pt x="85" y="53"/>
                    <a:pt x="85" y="52"/>
                    <a:pt x="85" y="51"/>
                  </a:cubicBezTo>
                  <a:cubicBezTo>
                    <a:pt x="85" y="24"/>
                    <a:pt x="62" y="1"/>
                    <a:pt x="35" y="1"/>
                  </a:cubicBezTo>
                  <a:cubicBezTo>
                    <a:pt x="25" y="1"/>
                    <a:pt x="16" y="4"/>
                    <a:pt x="8" y="10"/>
                  </a:cubicBezTo>
                  <a:cubicBezTo>
                    <a:pt x="7" y="10"/>
                    <a:pt x="7" y="9"/>
                    <a:pt x="7" y="9"/>
                  </a:cubicBezTo>
                  <a:cubicBezTo>
                    <a:pt x="5" y="6"/>
                    <a:pt x="3" y="3"/>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2" name="Freeform 77"/>
            <p:cNvSpPr>
              <a:spLocks/>
            </p:cNvSpPr>
            <p:nvPr/>
          </p:nvSpPr>
          <p:spPr bwMode="auto">
            <a:xfrm>
              <a:off x="7856731" y="6017361"/>
              <a:ext cx="1233248" cy="493299"/>
            </a:xfrm>
            <a:custGeom>
              <a:avLst/>
              <a:gdLst>
                <a:gd name="T0" fmla="*/ 0 w 293"/>
                <a:gd name="T1" fmla="*/ 111 h 111"/>
                <a:gd name="T2" fmla="*/ 293 w 293"/>
                <a:gd name="T3" fmla="*/ 111 h 111"/>
                <a:gd name="T4" fmla="*/ 291 w 293"/>
                <a:gd name="T5" fmla="*/ 101 h 111"/>
                <a:gd name="T6" fmla="*/ 286 w 293"/>
                <a:gd name="T7" fmla="*/ 89 h 111"/>
                <a:gd name="T8" fmla="*/ 267 w 293"/>
                <a:gd name="T9" fmla="*/ 70 h 111"/>
                <a:gd name="T10" fmla="*/ 266 w 293"/>
                <a:gd name="T11" fmla="*/ 69 h 111"/>
                <a:gd name="T12" fmla="*/ 239 w 293"/>
                <a:gd name="T13" fmla="*/ 62 h 111"/>
                <a:gd name="T14" fmla="*/ 232 w 293"/>
                <a:gd name="T15" fmla="*/ 63 h 111"/>
                <a:gd name="T16" fmla="*/ 232 w 293"/>
                <a:gd name="T17" fmla="*/ 59 h 111"/>
                <a:gd name="T18" fmla="*/ 182 w 293"/>
                <a:gd name="T19" fmla="*/ 10 h 111"/>
                <a:gd name="T20" fmla="*/ 155 w 293"/>
                <a:gd name="T21" fmla="*/ 18 h 111"/>
                <a:gd name="T22" fmla="*/ 124 w 293"/>
                <a:gd name="T23" fmla="*/ 0 h 111"/>
                <a:gd name="T24" fmla="*/ 89 w 293"/>
                <a:gd name="T25" fmla="*/ 30 h 111"/>
                <a:gd name="T26" fmla="*/ 76 w 293"/>
                <a:gd name="T27" fmla="*/ 27 h 111"/>
                <a:gd name="T28" fmla="*/ 42 w 293"/>
                <a:gd name="T29" fmla="*/ 62 h 111"/>
                <a:gd name="T30" fmla="*/ 43 w 293"/>
                <a:gd name="T31" fmla="*/ 71 h 111"/>
                <a:gd name="T32" fmla="*/ 42 w 293"/>
                <a:gd name="T33" fmla="*/ 71 h 111"/>
                <a:gd name="T34" fmla="*/ 0 w 293"/>
                <a:gd name="T3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111">
                  <a:moveTo>
                    <a:pt x="0" y="111"/>
                  </a:moveTo>
                  <a:cubicBezTo>
                    <a:pt x="293" y="111"/>
                    <a:pt x="293" y="111"/>
                    <a:pt x="293" y="111"/>
                  </a:cubicBezTo>
                  <a:cubicBezTo>
                    <a:pt x="292" y="108"/>
                    <a:pt x="292" y="105"/>
                    <a:pt x="291" y="101"/>
                  </a:cubicBezTo>
                  <a:cubicBezTo>
                    <a:pt x="289" y="97"/>
                    <a:pt x="287" y="93"/>
                    <a:pt x="286" y="89"/>
                  </a:cubicBezTo>
                  <a:cubicBezTo>
                    <a:pt x="281" y="81"/>
                    <a:pt x="275" y="74"/>
                    <a:pt x="267" y="70"/>
                  </a:cubicBezTo>
                  <a:cubicBezTo>
                    <a:pt x="266" y="69"/>
                    <a:pt x="266" y="69"/>
                    <a:pt x="266" y="69"/>
                  </a:cubicBezTo>
                  <a:cubicBezTo>
                    <a:pt x="258" y="64"/>
                    <a:pt x="249" y="62"/>
                    <a:pt x="239" y="62"/>
                  </a:cubicBezTo>
                  <a:cubicBezTo>
                    <a:pt x="237" y="62"/>
                    <a:pt x="234" y="63"/>
                    <a:pt x="232" y="63"/>
                  </a:cubicBezTo>
                  <a:cubicBezTo>
                    <a:pt x="232" y="62"/>
                    <a:pt x="232" y="61"/>
                    <a:pt x="232" y="59"/>
                  </a:cubicBezTo>
                  <a:cubicBezTo>
                    <a:pt x="232" y="32"/>
                    <a:pt x="209" y="10"/>
                    <a:pt x="182" y="10"/>
                  </a:cubicBezTo>
                  <a:cubicBezTo>
                    <a:pt x="172" y="10"/>
                    <a:pt x="163" y="13"/>
                    <a:pt x="155" y="18"/>
                  </a:cubicBezTo>
                  <a:cubicBezTo>
                    <a:pt x="149" y="8"/>
                    <a:pt x="139" y="0"/>
                    <a:pt x="124" y="0"/>
                  </a:cubicBezTo>
                  <a:cubicBezTo>
                    <a:pt x="103" y="0"/>
                    <a:pt x="91" y="14"/>
                    <a:pt x="89" y="30"/>
                  </a:cubicBezTo>
                  <a:cubicBezTo>
                    <a:pt x="85" y="28"/>
                    <a:pt x="81" y="27"/>
                    <a:pt x="76" y="27"/>
                  </a:cubicBezTo>
                  <a:cubicBezTo>
                    <a:pt x="57" y="27"/>
                    <a:pt x="42" y="43"/>
                    <a:pt x="42" y="62"/>
                  </a:cubicBezTo>
                  <a:cubicBezTo>
                    <a:pt x="42" y="65"/>
                    <a:pt x="42" y="68"/>
                    <a:pt x="43" y="71"/>
                  </a:cubicBezTo>
                  <a:cubicBezTo>
                    <a:pt x="42" y="71"/>
                    <a:pt x="42" y="71"/>
                    <a:pt x="42" y="71"/>
                  </a:cubicBezTo>
                  <a:cubicBezTo>
                    <a:pt x="20" y="71"/>
                    <a:pt x="1" y="89"/>
                    <a:pt x="0" y="111"/>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3" name="Freeform 78"/>
            <p:cNvSpPr>
              <a:spLocks/>
            </p:cNvSpPr>
            <p:nvPr/>
          </p:nvSpPr>
          <p:spPr bwMode="auto">
            <a:xfrm>
              <a:off x="8504187" y="6060050"/>
              <a:ext cx="104352" cy="35574"/>
            </a:xfrm>
            <a:custGeom>
              <a:avLst/>
              <a:gdLst>
                <a:gd name="T0" fmla="*/ 25 w 25"/>
                <a:gd name="T1" fmla="*/ 0 h 8"/>
                <a:gd name="T2" fmla="*/ 1 w 25"/>
                <a:gd name="T3" fmla="*/ 8 h 8"/>
                <a:gd name="T4" fmla="*/ 0 w 25"/>
                <a:gd name="T5" fmla="*/ 7 h 8"/>
                <a:gd name="T6" fmla="*/ 1 w 25"/>
                <a:gd name="T7" fmla="*/ 8 h 8"/>
                <a:gd name="T8" fmla="*/ 25 w 25"/>
                <a:gd name="T9" fmla="*/ 0 h 8"/>
                <a:gd name="T10" fmla="*/ 25 w 25"/>
                <a:gd name="T11" fmla="*/ 0 h 8"/>
              </a:gdLst>
              <a:ahLst/>
              <a:cxnLst>
                <a:cxn ang="0">
                  <a:pos x="T0" y="T1"/>
                </a:cxn>
                <a:cxn ang="0">
                  <a:pos x="T2" y="T3"/>
                </a:cxn>
                <a:cxn ang="0">
                  <a:pos x="T4" y="T5"/>
                </a:cxn>
                <a:cxn ang="0">
                  <a:pos x="T6" y="T7"/>
                </a:cxn>
                <a:cxn ang="0">
                  <a:pos x="T8" y="T9"/>
                </a:cxn>
                <a:cxn ang="0">
                  <a:pos x="T10" y="T11"/>
                </a:cxn>
              </a:cxnLst>
              <a:rect l="0" t="0" r="r" b="b"/>
              <a:pathLst>
                <a:path w="25" h="8">
                  <a:moveTo>
                    <a:pt x="25" y="0"/>
                  </a:moveTo>
                  <a:cubicBezTo>
                    <a:pt x="16" y="0"/>
                    <a:pt x="8" y="3"/>
                    <a:pt x="1" y="8"/>
                  </a:cubicBezTo>
                  <a:cubicBezTo>
                    <a:pt x="0" y="8"/>
                    <a:pt x="0" y="7"/>
                    <a:pt x="0" y="7"/>
                  </a:cubicBezTo>
                  <a:cubicBezTo>
                    <a:pt x="0" y="7"/>
                    <a:pt x="0" y="8"/>
                    <a:pt x="1" y="8"/>
                  </a:cubicBezTo>
                  <a:cubicBezTo>
                    <a:pt x="8" y="3"/>
                    <a:pt x="16" y="0"/>
                    <a:pt x="25" y="0"/>
                  </a:cubicBezTo>
                  <a:cubicBezTo>
                    <a:pt x="25" y="0"/>
                    <a:pt x="25" y="0"/>
                    <a:pt x="25" y="0"/>
                  </a:cubicBezTo>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4" name="Freeform 79"/>
            <p:cNvSpPr>
              <a:spLocks/>
            </p:cNvSpPr>
            <p:nvPr/>
          </p:nvSpPr>
          <p:spPr bwMode="auto">
            <a:xfrm>
              <a:off x="8475727" y="6052935"/>
              <a:ext cx="614253" cy="457725"/>
            </a:xfrm>
            <a:custGeom>
              <a:avLst/>
              <a:gdLst>
                <a:gd name="T0" fmla="*/ 0 w 146"/>
                <a:gd name="T1" fmla="*/ 0 h 103"/>
                <a:gd name="T2" fmla="*/ 0 w 146"/>
                <a:gd name="T3" fmla="*/ 103 h 103"/>
                <a:gd name="T4" fmla="*/ 146 w 146"/>
                <a:gd name="T5" fmla="*/ 103 h 103"/>
                <a:gd name="T6" fmla="*/ 144 w 146"/>
                <a:gd name="T7" fmla="*/ 93 h 103"/>
                <a:gd name="T8" fmla="*/ 139 w 146"/>
                <a:gd name="T9" fmla="*/ 81 h 103"/>
                <a:gd name="T10" fmla="*/ 123 w 146"/>
                <a:gd name="T11" fmla="*/ 64 h 103"/>
                <a:gd name="T12" fmla="*/ 120 w 146"/>
                <a:gd name="T13" fmla="*/ 62 h 103"/>
                <a:gd name="T14" fmla="*/ 119 w 146"/>
                <a:gd name="T15" fmla="*/ 61 h 103"/>
                <a:gd name="T16" fmla="*/ 94 w 146"/>
                <a:gd name="T17" fmla="*/ 54 h 103"/>
                <a:gd name="T18" fmla="*/ 92 w 146"/>
                <a:gd name="T19" fmla="*/ 54 h 103"/>
                <a:gd name="T20" fmla="*/ 85 w 146"/>
                <a:gd name="T21" fmla="*/ 55 h 103"/>
                <a:gd name="T22" fmla="*/ 85 w 146"/>
                <a:gd name="T23" fmla="*/ 55 h 103"/>
                <a:gd name="T24" fmla="*/ 85 w 146"/>
                <a:gd name="T25" fmla="*/ 55 h 103"/>
                <a:gd name="T26" fmla="*/ 85 w 146"/>
                <a:gd name="T27" fmla="*/ 51 h 103"/>
                <a:gd name="T28" fmla="*/ 84 w 146"/>
                <a:gd name="T29" fmla="*/ 46 h 103"/>
                <a:gd name="T30" fmla="*/ 53 w 146"/>
                <a:gd name="T31" fmla="*/ 5 h 103"/>
                <a:gd name="T32" fmla="*/ 35 w 146"/>
                <a:gd name="T33" fmla="*/ 2 h 103"/>
                <a:gd name="T34" fmla="*/ 32 w 146"/>
                <a:gd name="T35" fmla="*/ 2 h 103"/>
                <a:gd name="T36" fmla="*/ 8 w 146"/>
                <a:gd name="T37" fmla="*/ 10 h 103"/>
                <a:gd name="T38" fmla="*/ 7 w 146"/>
                <a:gd name="T39" fmla="*/ 9 h 103"/>
                <a:gd name="T40" fmla="*/ 0 w 146"/>
                <a:gd name="T4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 h="103">
                  <a:moveTo>
                    <a:pt x="0" y="0"/>
                  </a:moveTo>
                  <a:cubicBezTo>
                    <a:pt x="0" y="103"/>
                    <a:pt x="0" y="103"/>
                    <a:pt x="0" y="103"/>
                  </a:cubicBezTo>
                  <a:cubicBezTo>
                    <a:pt x="146" y="103"/>
                    <a:pt x="146" y="103"/>
                    <a:pt x="146" y="103"/>
                  </a:cubicBezTo>
                  <a:cubicBezTo>
                    <a:pt x="145" y="100"/>
                    <a:pt x="145" y="97"/>
                    <a:pt x="144" y="93"/>
                  </a:cubicBezTo>
                  <a:cubicBezTo>
                    <a:pt x="142" y="89"/>
                    <a:pt x="140" y="85"/>
                    <a:pt x="139" y="81"/>
                  </a:cubicBezTo>
                  <a:cubicBezTo>
                    <a:pt x="135" y="74"/>
                    <a:pt x="130" y="69"/>
                    <a:pt x="123" y="64"/>
                  </a:cubicBezTo>
                  <a:cubicBezTo>
                    <a:pt x="122" y="63"/>
                    <a:pt x="121" y="62"/>
                    <a:pt x="120" y="62"/>
                  </a:cubicBezTo>
                  <a:cubicBezTo>
                    <a:pt x="119" y="61"/>
                    <a:pt x="119" y="61"/>
                    <a:pt x="119" y="61"/>
                  </a:cubicBezTo>
                  <a:cubicBezTo>
                    <a:pt x="111" y="57"/>
                    <a:pt x="103" y="54"/>
                    <a:pt x="94" y="54"/>
                  </a:cubicBezTo>
                  <a:cubicBezTo>
                    <a:pt x="93" y="54"/>
                    <a:pt x="93" y="54"/>
                    <a:pt x="92" y="54"/>
                  </a:cubicBezTo>
                  <a:cubicBezTo>
                    <a:pt x="90" y="54"/>
                    <a:pt x="87" y="55"/>
                    <a:pt x="85" y="55"/>
                  </a:cubicBezTo>
                  <a:cubicBezTo>
                    <a:pt x="85" y="55"/>
                    <a:pt x="85" y="55"/>
                    <a:pt x="85" y="55"/>
                  </a:cubicBezTo>
                  <a:cubicBezTo>
                    <a:pt x="85" y="55"/>
                    <a:pt x="85" y="55"/>
                    <a:pt x="85" y="55"/>
                  </a:cubicBezTo>
                  <a:cubicBezTo>
                    <a:pt x="85" y="54"/>
                    <a:pt x="85" y="53"/>
                    <a:pt x="85" y="51"/>
                  </a:cubicBezTo>
                  <a:cubicBezTo>
                    <a:pt x="85" y="49"/>
                    <a:pt x="85" y="47"/>
                    <a:pt x="84" y="46"/>
                  </a:cubicBezTo>
                  <a:cubicBezTo>
                    <a:pt x="82" y="27"/>
                    <a:pt x="70" y="12"/>
                    <a:pt x="53" y="5"/>
                  </a:cubicBezTo>
                  <a:cubicBezTo>
                    <a:pt x="48" y="3"/>
                    <a:pt x="42" y="2"/>
                    <a:pt x="35" y="2"/>
                  </a:cubicBezTo>
                  <a:cubicBezTo>
                    <a:pt x="34" y="2"/>
                    <a:pt x="33" y="2"/>
                    <a:pt x="32" y="2"/>
                  </a:cubicBezTo>
                  <a:cubicBezTo>
                    <a:pt x="23" y="2"/>
                    <a:pt x="15" y="5"/>
                    <a:pt x="8" y="10"/>
                  </a:cubicBezTo>
                  <a:cubicBezTo>
                    <a:pt x="7" y="10"/>
                    <a:pt x="7" y="9"/>
                    <a:pt x="7" y="9"/>
                  </a:cubicBezTo>
                  <a:cubicBezTo>
                    <a:pt x="5" y="6"/>
                    <a:pt x="3" y="3"/>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5" name="Freeform 80"/>
            <p:cNvSpPr>
              <a:spLocks/>
            </p:cNvSpPr>
            <p:nvPr/>
          </p:nvSpPr>
          <p:spPr bwMode="auto">
            <a:xfrm>
              <a:off x="4560163" y="4978586"/>
              <a:ext cx="1043518" cy="1100437"/>
            </a:xfrm>
            <a:custGeom>
              <a:avLst/>
              <a:gdLst>
                <a:gd name="T0" fmla="*/ 181 w 248"/>
                <a:gd name="T1" fmla="*/ 80 h 247"/>
                <a:gd name="T2" fmla="*/ 124 w 248"/>
                <a:gd name="T3" fmla="*/ 0 h 247"/>
                <a:gd name="T4" fmla="*/ 68 w 248"/>
                <a:gd name="T5" fmla="*/ 80 h 247"/>
                <a:gd name="T6" fmla="*/ 123 w 248"/>
                <a:gd name="T7" fmla="*/ 247 h 247"/>
                <a:gd name="T8" fmla="*/ 123 w 248"/>
                <a:gd name="T9" fmla="*/ 247 h 247"/>
                <a:gd name="T10" fmla="*/ 125 w 248"/>
                <a:gd name="T11" fmla="*/ 247 h 247"/>
                <a:gd name="T12" fmla="*/ 127 w 248"/>
                <a:gd name="T13" fmla="*/ 247 h 247"/>
                <a:gd name="T14" fmla="*/ 127 w 248"/>
                <a:gd name="T15" fmla="*/ 247 h 247"/>
                <a:gd name="T16" fmla="*/ 181 w 248"/>
                <a:gd name="T17" fmla="*/ 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47">
                  <a:moveTo>
                    <a:pt x="181" y="80"/>
                  </a:moveTo>
                  <a:cubicBezTo>
                    <a:pt x="153" y="35"/>
                    <a:pt x="124" y="0"/>
                    <a:pt x="124" y="0"/>
                  </a:cubicBezTo>
                  <a:cubicBezTo>
                    <a:pt x="124" y="0"/>
                    <a:pt x="98" y="36"/>
                    <a:pt x="68" y="80"/>
                  </a:cubicBezTo>
                  <a:cubicBezTo>
                    <a:pt x="0" y="182"/>
                    <a:pt x="75" y="243"/>
                    <a:pt x="123" y="247"/>
                  </a:cubicBezTo>
                  <a:cubicBezTo>
                    <a:pt x="123" y="247"/>
                    <a:pt x="123" y="247"/>
                    <a:pt x="123" y="247"/>
                  </a:cubicBezTo>
                  <a:cubicBezTo>
                    <a:pt x="123" y="247"/>
                    <a:pt x="124" y="247"/>
                    <a:pt x="125" y="247"/>
                  </a:cubicBezTo>
                  <a:cubicBezTo>
                    <a:pt x="126" y="247"/>
                    <a:pt x="123" y="247"/>
                    <a:pt x="127" y="247"/>
                  </a:cubicBezTo>
                  <a:cubicBezTo>
                    <a:pt x="127" y="247"/>
                    <a:pt x="127" y="247"/>
                    <a:pt x="127" y="247"/>
                  </a:cubicBezTo>
                  <a:cubicBezTo>
                    <a:pt x="171" y="243"/>
                    <a:pt x="248" y="189"/>
                    <a:pt x="181" y="80"/>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6" name="Freeform 81"/>
            <p:cNvSpPr>
              <a:spLocks/>
            </p:cNvSpPr>
            <p:nvPr/>
          </p:nvSpPr>
          <p:spPr bwMode="auto">
            <a:xfrm>
              <a:off x="4901678" y="5585724"/>
              <a:ext cx="360488" cy="981856"/>
            </a:xfrm>
            <a:custGeom>
              <a:avLst/>
              <a:gdLst>
                <a:gd name="T0" fmla="*/ 152 w 152"/>
                <a:gd name="T1" fmla="*/ 65 h 414"/>
                <a:gd name="T2" fmla="*/ 87 w 152"/>
                <a:gd name="T3" fmla="*/ 105 h 414"/>
                <a:gd name="T4" fmla="*/ 76 w 152"/>
                <a:gd name="T5" fmla="*/ 0 h 414"/>
                <a:gd name="T6" fmla="*/ 65 w 152"/>
                <a:gd name="T7" fmla="*/ 105 h 414"/>
                <a:gd name="T8" fmla="*/ 0 w 152"/>
                <a:gd name="T9" fmla="*/ 65 h 414"/>
                <a:gd name="T10" fmla="*/ 60 w 152"/>
                <a:gd name="T11" fmla="*/ 139 h 414"/>
                <a:gd name="T12" fmla="*/ 44 w 152"/>
                <a:gd name="T13" fmla="*/ 414 h 414"/>
                <a:gd name="T14" fmla="*/ 112 w 152"/>
                <a:gd name="T15" fmla="*/ 414 h 414"/>
                <a:gd name="T16" fmla="*/ 92 w 152"/>
                <a:gd name="T17" fmla="*/ 139 h 414"/>
                <a:gd name="T18" fmla="*/ 152 w 152"/>
                <a:gd name="T19" fmla="*/ 6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414">
                  <a:moveTo>
                    <a:pt x="152" y="65"/>
                  </a:moveTo>
                  <a:lnTo>
                    <a:pt x="87" y="105"/>
                  </a:lnTo>
                  <a:lnTo>
                    <a:pt x="76" y="0"/>
                  </a:lnTo>
                  <a:lnTo>
                    <a:pt x="65" y="105"/>
                  </a:lnTo>
                  <a:lnTo>
                    <a:pt x="0" y="65"/>
                  </a:lnTo>
                  <a:lnTo>
                    <a:pt x="60" y="139"/>
                  </a:lnTo>
                  <a:lnTo>
                    <a:pt x="44" y="414"/>
                  </a:lnTo>
                  <a:lnTo>
                    <a:pt x="112" y="414"/>
                  </a:lnTo>
                  <a:lnTo>
                    <a:pt x="92" y="139"/>
                  </a:lnTo>
                  <a:lnTo>
                    <a:pt x="152" y="65"/>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7" name="Freeform 82"/>
            <p:cNvSpPr>
              <a:spLocks/>
            </p:cNvSpPr>
            <p:nvPr/>
          </p:nvSpPr>
          <p:spPr bwMode="auto">
            <a:xfrm>
              <a:off x="4901678" y="5585724"/>
              <a:ext cx="360488" cy="981856"/>
            </a:xfrm>
            <a:custGeom>
              <a:avLst/>
              <a:gdLst>
                <a:gd name="T0" fmla="*/ 152 w 152"/>
                <a:gd name="T1" fmla="*/ 65 h 414"/>
                <a:gd name="T2" fmla="*/ 87 w 152"/>
                <a:gd name="T3" fmla="*/ 105 h 414"/>
                <a:gd name="T4" fmla="*/ 76 w 152"/>
                <a:gd name="T5" fmla="*/ 0 h 414"/>
                <a:gd name="T6" fmla="*/ 65 w 152"/>
                <a:gd name="T7" fmla="*/ 105 h 414"/>
                <a:gd name="T8" fmla="*/ 0 w 152"/>
                <a:gd name="T9" fmla="*/ 65 h 414"/>
                <a:gd name="T10" fmla="*/ 60 w 152"/>
                <a:gd name="T11" fmla="*/ 139 h 414"/>
                <a:gd name="T12" fmla="*/ 44 w 152"/>
                <a:gd name="T13" fmla="*/ 414 h 414"/>
                <a:gd name="T14" fmla="*/ 112 w 152"/>
                <a:gd name="T15" fmla="*/ 414 h 414"/>
                <a:gd name="T16" fmla="*/ 92 w 152"/>
                <a:gd name="T17" fmla="*/ 139 h 414"/>
                <a:gd name="T18" fmla="*/ 152 w 152"/>
                <a:gd name="T19" fmla="*/ 6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414">
                  <a:moveTo>
                    <a:pt x="152" y="65"/>
                  </a:moveTo>
                  <a:lnTo>
                    <a:pt x="87" y="105"/>
                  </a:lnTo>
                  <a:lnTo>
                    <a:pt x="76" y="0"/>
                  </a:lnTo>
                  <a:lnTo>
                    <a:pt x="65" y="105"/>
                  </a:lnTo>
                  <a:lnTo>
                    <a:pt x="0" y="65"/>
                  </a:lnTo>
                  <a:lnTo>
                    <a:pt x="60" y="139"/>
                  </a:lnTo>
                  <a:lnTo>
                    <a:pt x="44" y="414"/>
                  </a:lnTo>
                  <a:lnTo>
                    <a:pt x="112" y="414"/>
                  </a:lnTo>
                  <a:lnTo>
                    <a:pt x="92" y="139"/>
                  </a:lnTo>
                  <a:lnTo>
                    <a:pt x="152"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8" name="Freeform 83"/>
            <p:cNvSpPr>
              <a:spLocks noEditPoints="1"/>
            </p:cNvSpPr>
            <p:nvPr/>
          </p:nvSpPr>
          <p:spPr bwMode="auto">
            <a:xfrm>
              <a:off x="5081922" y="4978586"/>
              <a:ext cx="457725" cy="1095694"/>
            </a:xfrm>
            <a:custGeom>
              <a:avLst/>
              <a:gdLst>
                <a:gd name="T0" fmla="*/ 32 w 109"/>
                <a:gd name="T1" fmla="*/ 238 h 246"/>
                <a:gd name="T2" fmla="*/ 11 w 109"/>
                <a:gd name="T3" fmla="*/ 246 h 246"/>
                <a:gd name="T4" fmla="*/ 11 w 109"/>
                <a:gd name="T5" fmla="*/ 246 h 246"/>
                <a:gd name="T6" fmla="*/ 32 w 109"/>
                <a:gd name="T7" fmla="*/ 239 h 246"/>
                <a:gd name="T8" fmla="*/ 32 w 109"/>
                <a:gd name="T9" fmla="*/ 238 h 246"/>
                <a:gd name="T10" fmla="*/ 0 w 109"/>
                <a:gd name="T11" fmla="*/ 0 h 246"/>
                <a:gd name="T12" fmla="*/ 0 w 109"/>
                <a:gd name="T13" fmla="*/ 1 h 246"/>
                <a:gd name="T14" fmla="*/ 57 w 109"/>
                <a:gd name="T15" fmla="*/ 80 h 246"/>
                <a:gd name="T16" fmla="*/ 37 w 109"/>
                <a:gd name="T17" fmla="*/ 236 h 246"/>
                <a:gd name="T18" fmla="*/ 38 w 109"/>
                <a:gd name="T19" fmla="*/ 236 h 246"/>
                <a:gd name="T20" fmla="*/ 57 w 109"/>
                <a:gd name="T21" fmla="*/ 80 h 246"/>
                <a:gd name="T22" fmla="*/ 0 w 109"/>
                <a:gd name="T23"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246">
                  <a:moveTo>
                    <a:pt x="32" y="238"/>
                  </a:moveTo>
                  <a:cubicBezTo>
                    <a:pt x="25" y="242"/>
                    <a:pt x="18" y="244"/>
                    <a:pt x="11" y="246"/>
                  </a:cubicBezTo>
                  <a:cubicBezTo>
                    <a:pt x="11" y="246"/>
                    <a:pt x="11" y="246"/>
                    <a:pt x="11" y="246"/>
                  </a:cubicBezTo>
                  <a:cubicBezTo>
                    <a:pt x="18" y="244"/>
                    <a:pt x="25" y="242"/>
                    <a:pt x="32" y="239"/>
                  </a:cubicBezTo>
                  <a:cubicBezTo>
                    <a:pt x="32" y="239"/>
                    <a:pt x="32" y="238"/>
                    <a:pt x="32" y="238"/>
                  </a:cubicBezTo>
                  <a:moveTo>
                    <a:pt x="0" y="0"/>
                  </a:moveTo>
                  <a:cubicBezTo>
                    <a:pt x="0" y="1"/>
                    <a:pt x="0" y="1"/>
                    <a:pt x="0" y="1"/>
                  </a:cubicBezTo>
                  <a:cubicBezTo>
                    <a:pt x="2" y="2"/>
                    <a:pt x="30" y="36"/>
                    <a:pt x="57" y="80"/>
                  </a:cubicBezTo>
                  <a:cubicBezTo>
                    <a:pt x="108" y="164"/>
                    <a:pt x="75" y="215"/>
                    <a:pt x="37" y="236"/>
                  </a:cubicBezTo>
                  <a:cubicBezTo>
                    <a:pt x="37" y="236"/>
                    <a:pt x="38" y="236"/>
                    <a:pt x="38" y="236"/>
                  </a:cubicBezTo>
                  <a:cubicBezTo>
                    <a:pt x="76" y="215"/>
                    <a:pt x="109" y="164"/>
                    <a:pt x="57" y="80"/>
                  </a:cubicBezTo>
                  <a:cubicBezTo>
                    <a:pt x="29" y="35"/>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9" name="Freeform 84"/>
            <p:cNvSpPr>
              <a:spLocks/>
            </p:cNvSpPr>
            <p:nvPr/>
          </p:nvSpPr>
          <p:spPr bwMode="auto">
            <a:xfrm>
              <a:off x="5217105" y="6029219"/>
              <a:ext cx="23716" cy="14230"/>
            </a:xfrm>
            <a:custGeom>
              <a:avLst/>
              <a:gdLst>
                <a:gd name="T0" fmla="*/ 5 w 6"/>
                <a:gd name="T1" fmla="*/ 0 h 3"/>
                <a:gd name="T2" fmla="*/ 0 w 6"/>
                <a:gd name="T3" fmla="*/ 2 h 3"/>
                <a:gd name="T4" fmla="*/ 0 w 6"/>
                <a:gd name="T5" fmla="*/ 3 h 3"/>
                <a:gd name="T6" fmla="*/ 6 w 6"/>
                <a:gd name="T7" fmla="*/ 0 h 3"/>
                <a:gd name="T8" fmla="*/ 5 w 6"/>
                <a:gd name="T9" fmla="*/ 0 h 3"/>
              </a:gdLst>
              <a:ahLst/>
              <a:cxnLst>
                <a:cxn ang="0">
                  <a:pos x="T0" y="T1"/>
                </a:cxn>
                <a:cxn ang="0">
                  <a:pos x="T2" y="T3"/>
                </a:cxn>
                <a:cxn ang="0">
                  <a:pos x="T4" y="T5"/>
                </a:cxn>
                <a:cxn ang="0">
                  <a:pos x="T6" y="T7"/>
                </a:cxn>
                <a:cxn ang="0">
                  <a:pos x="T8" y="T9"/>
                </a:cxn>
              </a:cxnLst>
              <a:rect l="0" t="0" r="r" b="b"/>
              <a:pathLst>
                <a:path w="6" h="3">
                  <a:moveTo>
                    <a:pt x="5" y="0"/>
                  </a:moveTo>
                  <a:cubicBezTo>
                    <a:pt x="3" y="1"/>
                    <a:pt x="2" y="2"/>
                    <a:pt x="0" y="2"/>
                  </a:cubicBezTo>
                  <a:cubicBezTo>
                    <a:pt x="0" y="2"/>
                    <a:pt x="0" y="3"/>
                    <a:pt x="0" y="3"/>
                  </a:cubicBezTo>
                  <a:cubicBezTo>
                    <a:pt x="2" y="2"/>
                    <a:pt x="4" y="1"/>
                    <a:pt x="6" y="0"/>
                  </a:cubicBezTo>
                  <a:cubicBezTo>
                    <a:pt x="6" y="0"/>
                    <a:pt x="5" y="0"/>
                    <a:pt x="5"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0" name="Rectangle 85"/>
            <p:cNvSpPr>
              <a:spLocks noChangeArrowheads="1"/>
            </p:cNvSpPr>
            <p:nvPr/>
          </p:nvSpPr>
          <p:spPr bwMode="auto">
            <a:xfrm>
              <a:off x="5081922" y="6567579"/>
              <a:ext cx="85379" cy="9487"/>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1" name="Rectangle 86"/>
            <p:cNvSpPr>
              <a:spLocks noChangeArrowheads="1"/>
            </p:cNvSpPr>
            <p:nvPr/>
          </p:nvSpPr>
          <p:spPr bwMode="auto">
            <a:xfrm>
              <a:off x="5081922" y="6567579"/>
              <a:ext cx="85379" cy="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2" name="Freeform 87"/>
            <p:cNvSpPr>
              <a:spLocks/>
            </p:cNvSpPr>
            <p:nvPr/>
          </p:nvSpPr>
          <p:spPr bwMode="auto">
            <a:xfrm>
              <a:off x="5081922" y="4983329"/>
              <a:ext cx="455353" cy="1090951"/>
            </a:xfrm>
            <a:custGeom>
              <a:avLst/>
              <a:gdLst>
                <a:gd name="T0" fmla="*/ 0 w 108"/>
                <a:gd name="T1" fmla="*/ 0 h 245"/>
                <a:gd name="T2" fmla="*/ 0 w 108"/>
                <a:gd name="T3" fmla="*/ 0 h 245"/>
                <a:gd name="T4" fmla="*/ 0 w 108"/>
                <a:gd name="T5" fmla="*/ 136 h 245"/>
                <a:gd name="T6" fmla="*/ 6 w 108"/>
                <a:gd name="T7" fmla="*/ 191 h 245"/>
                <a:gd name="T8" fmla="*/ 43 w 108"/>
                <a:gd name="T9" fmla="*/ 170 h 245"/>
                <a:gd name="T10" fmla="*/ 9 w 108"/>
                <a:gd name="T11" fmla="*/ 209 h 245"/>
                <a:gd name="T12" fmla="*/ 11 w 108"/>
                <a:gd name="T13" fmla="*/ 245 h 245"/>
                <a:gd name="T14" fmla="*/ 32 w 108"/>
                <a:gd name="T15" fmla="*/ 237 h 245"/>
                <a:gd name="T16" fmla="*/ 37 w 108"/>
                <a:gd name="T17" fmla="*/ 235 h 245"/>
                <a:gd name="T18" fmla="*/ 57 w 108"/>
                <a:gd name="T19" fmla="*/ 79 h 245"/>
                <a:gd name="T20" fmla="*/ 0 w 108"/>
                <a:gd name="T2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245">
                  <a:moveTo>
                    <a:pt x="0" y="0"/>
                  </a:moveTo>
                  <a:cubicBezTo>
                    <a:pt x="0" y="0"/>
                    <a:pt x="0" y="0"/>
                    <a:pt x="0" y="0"/>
                  </a:cubicBezTo>
                  <a:cubicBezTo>
                    <a:pt x="0" y="136"/>
                    <a:pt x="0" y="136"/>
                    <a:pt x="0" y="136"/>
                  </a:cubicBezTo>
                  <a:cubicBezTo>
                    <a:pt x="6" y="191"/>
                    <a:pt x="6" y="191"/>
                    <a:pt x="6" y="191"/>
                  </a:cubicBezTo>
                  <a:cubicBezTo>
                    <a:pt x="43" y="170"/>
                    <a:pt x="43" y="170"/>
                    <a:pt x="43" y="170"/>
                  </a:cubicBezTo>
                  <a:cubicBezTo>
                    <a:pt x="9" y="209"/>
                    <a:pt x="9" y="209"/>
                    <a:pt x="9" y="209"/>
                  </a:cubicBezTo>
                  <a:cubicBezTo>
                    <a:pt x="11" y="245"/>
                    <a:pt x="11" y="245"/>
                    <a:pt x="11" y="245"/>
                  </a:cubicBezTo>
                  <a:cubicBezTo>
                    <a:pt x="18" y="243"/>
                    <a:pt x="25" y="241"/>
                    <a:pt x="32" y="237"/>
                  </a:cubicBezTo>
                  <a:cubicBezTo>
                    <a:pt x="34" y="237"/>
                    <a:pt x="35" y="236"/>
                    <a:pt x="37" y="235"/>
                  </a:cubicBezTo>
                  <a:cubicBezTo>
                    <a:pt x="75" y="214"/>
                    <a:pt x="108" y="163"/>
                    <a:pt x="57" y="79"/>
                  </a:cubicBezTo>
                  <a:cubicBezTo>
                    <a:pt x="30" y="35"/>
                    <a:pt x="2"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3" name="Freeform 88"/>
            <p:cNvSpPr>
              <a:spLocks/>
            </p:cNvSpPr>
            <p:nvPr/>
          </p:nvSpPr>
          <p:spPr bwMode="auto">
            <a:xfrm>
              <a:off x="5081922" y="5588095"/>
              <a:ext cx="180244" cy="979484"/>
            </a:xfrm>
            <a:custGeom>
              <a:avLst/>
              <a:gdLst>
                <a:gd name="T0" fmla="*/ 0 w 43"/>
                <a:gd name="T1" fmla="*/ 0 h 220"/>
                <a:gd name="T2" fmla="*/ 0 w 43"/>
                <a:gd name="T3" fmla="*/ 220 h 220"/>
                <a:gd name="T4" fmla="*/ 20 w 43"/>
                <a:gd name="T5" fmla="*/ 220 h 220"/>
                <a:gd name="T6" fmla="*/ 9 w 43"/>
                <a:gd name="T7" fmla="*/ 109 h 220"/>
                <a:gd name="T8" fmla="*/ 11 w 43"/>
                <a:gd name="T9" fmla="*/ 109 h 220"/>
                <a:gd name="T10" fmla="*/ 11 w 43"/>
                <a:gd name="T11" fmla="*/ 109 h 220"/>
                <a:gd name="T12" fmla="*/ 9 w 43"/>
                <a:gd name="T13" fmla="*/ 73 h 220"/>
                <a:gd name="T14" fmla="*/ 43 w 43"/>
                <a:gd name="T15" fmla="*/ 34 h 220"/>
                <a:gd name="T16" fmla="*/ 6 w 43"/>
                <a:gd name="T17" fmla="*/ 55 h 220"/>
                <a:gd name="T18" fmla="*/ 0 w 43"/>
                <a:gd name="T19"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20">
                  <a:moveTo>
                    <a:pt x="0" y="0"/>
                  </a:moveTo>
                  <a:cubicBezTo>
                    <a:pt x="0" y="220"/>
                    <a:pt x="0" y="220"/>
                    <a:pt x="0" y="220"/>
                  </a:cubicBezTo>
                  <a:cubicBezTo>
                    <a:pt x="20" y="220"/>
                    <a:pt x="20" y="220"/>
                    <a:pt x="20" y="220"/>
                  </a:cubicBezTo>
                  <a:cubicBezTo>
                    <a:pt x="9" y="109"/>
                    <a:pt x="9" y="109"/>
                    <a:pt x="9" y="109"/>
                  </a:cubicBezTo>
                  <a:cubicBezTo>
                    <a:pt x="10" y="109"/>
                    <a:pt x="11" y="109"/>
                    <a:pt x="11" y="109"/>
                  </a:cubicBezTo>
                  <a:cubicBezTo>
                    <a:pt x="11" y="109"/>
                    <a:pt x="11" y="109"/>
                    <a:pt x="11" y="109"/>
                  </a:cubicBezTo>
                  <a:cubicBezTo>
                    <a:pt x="9" y="73"/>
                    <a:pt x="9" y="73"/>
                    <a:pt x="9" y="73"/>
                  </a:cubicBezTo>
                  <a:cubicBezTo>
                    <a:pt x="43" y="34"/>
                    <a:pt x="43" y="34"/>
                    <a:pt x="43" y="34"/>
                  </a:cubicBezTo>
                  <a:cubicBezTo>
                    <a:pt x="6" y="55"/>
                    <a:pt x="6" y="55"/>
                    <a:pt x="6" y="55"/>
                  </a:cubicBezTo>
                  <a:cubicBezTo>
                    <a:pt x="0" y="0"/>
                    <a:pt x="0" y="0"/>
                    <a:pt x="0" y="0"/>
                  </a:cubicBezTo>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4" name="Freeform 89"/>
            <p:cNvSpPr>
              <a:spLocks/>
            </p:cNvSpPr>
            <p:nvPr/>
          </p:nvSpPr>
          <p:spPr bwMode="auto">
            <a:xfrm>
              <a:off x="6018717" y="5327216"/>
              <a:ext cx="967626" cy="884619"/>
            </a:xfrm>
            <a:custGeom>
              <a:avLst/>
              <a:gdLst>
                <a:gd name="T0" fmla="*/ 188 w 230"/>
                <a:gd name="T1" fmla="*/ 57 h 199"/>
                <a:gd name="T2" fmla="*/ 115 w 230"/>
                <a:gd name="T3" fmla="*/ 0 h 199"/>
                <a:gd name="T4" fmla="*/ 42 w 230"/>
                <a:gd name="T5" fmla="*/ 57 h 199"/>
                <a:gd name="T6" fmla="*/ 0 w 230"/>
                <a:gd name="T7" fmla="*/ 124 h 199"/>
                <a:gd name="T8" fmla="*/ 75 w 230"/>
                <a:gd name="T9" fmla="*/ 199 h 199"/>
                <a:gd name="T10" fmla="*/ 115 w 230"/>
                <a:gd name="T11" fmla="*/ 188 h 199"/>
                <a:gd name="T12" fmla="*/ 155 w 230"/>
                <a:gd name="T13" fmla="*/ 199 h 199"/>
                <a:gd name="T14" fmla="*/ 230 w 230"/>
                <a:gd name="T15" fmla="*/ 124 h 199"/>
                <a:gd name="T16" fmla="*/ 188 w 230"/>
                <a:gd name="T17" fmla="*/ 5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199">
                  <a:moveTo>
                    <a:pt x="188" y="57"/>
                  </a:moveTo>
                  <a:cubicBezTo>
                    <a:pt x="180" y="24"/>
                    <a:pt x="150" y="0"/>
                    <a:pt x="115" y="0"/>
                  </a:cubicBezTo>
                  <a:cubicBezTo>
                    <a:pt x="80" y="0"/>
                    <a:pt x="50" y="24"/>
                    <a:pt x="42" y="57"/>
                  </a:cubicBezTo>
                  <a:cubicBezTo>
                    <a:pt x="17" y="69"/>
                    <a:pt x="0" y="95"/>
                    <a:pt x="0" y="124"/>
                  </a:cubicBezTo>
                  <a:cubicBezTo>
                    <a:pt x="0" y="166"/>
                    <a:pt x="34" y="199"/>
                    <a:pt x="75" y="199"/>
                  </a:cubicBezTo>
                  <a:cubicBezTo>
                    <a:pt x="90" y="199"/>
                    <a:pt x="103" y="195"/>
                    <a:pt x="115" y="188"/>
                  </a:cubicBezTo>
                  <a:cubicBezTo>
                    <a:pt x="126" y="195"/>
                    <a:pt x="140" y="199"/>
                    <a:pt x="155" y="199"/>
                  </a:cubicBezTo>
                  <a:cubicBezTo>
                    <a:pt x="196" y="199"/>
                    <a:pt x="230" y="166"/>
                    <a:pt x="230" y="124"/>
                  </a:cubicBezTo>
                  <a:cubicBezTo>
                    <a:pt x="230" y="95"/>
                    <a:pt x="212" y="69"/>
                    <a:pt x="188" y="57"/>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5" name="Freeform 90"/>
            <p:cNvSpPr>
              <a:spLocks/>
            </p:cNvSpPr>
            <p:nvPr/>
          </p:nvSpPr>
          <p:spPr bwMode="auto">
            <a:xfrm>
              <a:off x="6322285" y="5815772"/>
              <a:ext cx="362860" cy="664057"/>
            </a:xfrm>
            <a:custGeom>
              <a:avLst/>
              <a:gdLst>
                <a:gd name="T0" fmla="*/ 153 w 153"/>
                <a:gd name="T1" fmla="*/ 66 h 280"/>
                <a:gd name="T2" fmla="*/ 87 w 153"/>
                <a:gd name="T3" fmla="*/ 107 h 280"/>
                <a:gd name="T4" fmla="*/ 76 w 153"/>
                <a:gd name="T5" fmla="*/ 0 h 280"/>
                <a:gd name="T6" fmla="*/ 66 w 153"/>
                <a:gd name="T7" fmla="*/ 107 h 280"/>
                <a:gd name="T8" fmla="*/ 0 w 153"/>
                <a:gd name="T9" fmla="*/ 66 h 280"/>
                <a:gd name="T10" fmla="*/ 60 w 153"/>
                <a:gd name="T11" fmla="*/ 143 h 280"/>
                <a:gd name="T12" fmla="*/ 53 w 153"/>
                <a:gd name="T13" fmla="*/ 280 h 280"/>
                <a:gd name="T14" fmla="*/ 99 w 153"/>
                <a:gd name="T15" fmla="*/ 280 h 280"/>
                <a:gd name="T16" fmla="*/ 92 w 153"/>
                <a:gd name="T17" fmla="*/ 143 h 280"/>
                <a:gd name="T18" fmla="*/ 153 w 153"/>
                <a:gd name="T19" fmla="*/ 6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80">
                  <a:moveTo>
                    <a:pt x="153" y="66"/>
                  </a:moveTo>
                  <a:lnTo>
                    <a:pt x="87" y="107"/>
                  </a:lnTo>
                  <a:lnTo>
                    <a:pt x="76" y="0"/>
                  </a:lnTo>
                  <a:lnTo>
                    <a:pt x="66" y="107"/>
                  </a:lnTo>
                  <a:lnTo>
                    <a:pt x="0" y="66"/>
                  </a:lnTo>
                  <a:lnTo>
                    <a:pt x="60" y="143"/>
                  </a:lnTo>
                  <a:lnTo>
                    <a:pt x="53" y="280"/>
                  </a:lnTo>
                  <a:lnTo>
                    <a:pt x="99" y="280"/>
                  </a:lnTo>
                  <a:lnTo>
                    <a:pt x="92" y="143"/>
                  </a:lnTo>
                  <a:lnTo>
                    <a:pt x="153" y="66"/>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6" name="Freeform 91"/>
            <p:cNvSpPr>
              <a:spLocks/>
            </p:cNvSpPr>
            <p:nvPr/>
          </p:nvSpPr>
          <p:spPr bwMode="auto">
            <a:xfrm>
              <a:off x="6322285" y="5815772"/>
              <a:ext cx="362860" cy="664057"/>
            </a:xfrm>
            <a:custGeom>
              <a:avLst/>
              <a:gdLst>
                <a:gd name="T0" fmla="*/ 153 w 153"/>
                <a:gd name="T1" fmla="*/ 66 h 280"/>
                <a:gd name="T2" fmla="*/ 87 w 153"/>
                <a:gd name="T3" fmla="*/ 107 h 280"/>
                <a:gd name="T4" fmla="*/ 76 w 153"/>
                <a:gd name="T5" fmla="*/ 0 h 280"/>
                <a:gd name="T6" fmla="*/ 66 w 153"/>
                <a:gd name="T7" fmla="*/ 107 h 280"/>
                <a:gd name="T8" fmla="*/ 0 w 153"/>
                <a:gd name="T9" fmla="*/ 66 h 280"/>
                <a:gd name="T10" fmla="*/ 60 w 153"/>
                <a:gd name="T11" fmla="*/ 143 h 280"/>
                <a:gd name="T12" fmla="*/ 53 w 153"/>
                <a:gd name="T13" fmla="*/ 280 h 280"/>
                <a:gd name="T14" fmla="*/ 99 w 153"/>
                <a:gd name="T15" fmla="*/ 280 h 280"/>
                <a:gd name="T16" fmla="*/ 92 w 153"/>
                <a:gd name="T17" fmla="*/ 143 h 280"/>
                <a:gd name="T18" fmla="*/ 153 w 153"/>
                <a:gd name="T19" fmla="*/ 6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80">
                  <a:moveTo>
                    <a:pt x="153" y="66"/>
                  </a:moveTo>
                  <a:lnTo>
                    <a:pt x="87" y="107"/>
                  </a:lnTo>
                  <a:lnTo>
                    <a:pt x="76" y="0"/>
                  </a:lnTo>
                  <a:lnTo>
                    <a:pt x="66" y="107"/>
                  </a:lnTo>
                  <a:lnTo>
                    <a:pt x="0" y="66"/>
                  </a:lnTo>
                  <a:lnTo>
                    <a:pt x="60" y="143"/>
                  </a:lnTo>
                  <a:lnTo>
                    <a:pt x="53" y="280"/>
                  </a:lnTo>
                  <a:lnTo>
                    <a:pt x="99" y="280"/>
                  </a:lnTo>
                  <a:lnTo>
                    <a:pt x="92" y="143"/>
                  </a:lnTo>
                  <a:lnTo>
                    <a:pt x="153"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7" name="Freeform 92"/>
            <p:cNvSpPr>
              <a:spLocks noEditPoints="1"/>
            </p:cNvSpPr>
            <p:nvPr/>
          </p:nvSpPr>
          <p:spPr bwMode="auto">
            <a:xfrm>
              <a:off x="6540475" y="5514575"/>
              <a:ext cx="291711" cy="955768"/>
            </a:xfrm>
            <a:custGeom>
              <a:avLst/>
              <a:gdLst>
                <a:gd name="T0" fmla="*/ 0 w 69"/>
                <a:gd name="T1" fmla="*/ 151 h 215"/>
                <a:gd name="T2" fmla="*/ 4 w 69"/>
                <a:gd name="T3" fmla="*/ 215 h 215"/>
                <a:gd name="T4" fmla="*/ 4 w 69"/>
                <a:gd name="T5" fmla="*/ 215 h 215"/>
                <a:gd name="T6" fmla="*/ 0 w 69"/>
                <a:gd name="T7" fmla="*/ 151 h 215"/>
                <a:gd name="T8" fmla="*/ 0 w 69"/>
                <a:gd name="T9" fmla="*/ 151 h 215"/>
                <a:gd name="T10" fmla="*/ 58 w 69"/>
                <a:gd name="T11" fmla="*/ 0 h 215"/>
                <a:gd name="T12" fmla="*/ 64 w 69"/>
                <a:gd name="T13" fmla="*/ 15 h 215"/>
                <a:gd name="T14" fmla="*/ 69 w 69"/>
                <a:gd name="T15" fmla="*/ 18 h 215"/>
                <a:gd name="T16" fmla="*/ 69 w 69"/>
                <a:gd name="T17" fmla="*/ 18 h 215"/>
                <a:gd name="T18" fmla="*/ 64 w 69"/>
                <a:gd name="T19" fmla="*/ 15 h 215"/>
                <a:gd name="T20" fmla="*/ 58 w 69"/>
                <a:gd name="T2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215">
                  <a:moveTo>
                    <a:pt x="0" y="151"/>
                  </a:moveTo>
                  <a:cubicBezTo>
                    <a:pt x="4" y="215"/>
                    <a:pt x="4" y="215"/>
                    <a:pt x="4" y="215"/>
                  </a:cubicBezTo>
                  <a:cubicBezTo>
                    <a:pt x="4" y="215"/>
                    <a:pt x="4" y="215"/>
                    <a:pt x="4" y="215"/>
                  </a:cubicBezTo>
                  <a:cubicBezTo>
                    <a:pt x="0" y="151"/>
                    <a:pt x="0" y="151"/>
                    <a:pt x="0" y="151"/>
                  </a:cubicBezTo>
                  <a:cubicBezTo>
                    <a:pt x="0" y="151"/>
                    <a:pt x="0" y="151"/>
                    <a:pt x="0" y="151"/>
                  </a:cubicBezTo>
                  <a:moveTo>
                    <a:pt x="58" y="0"/>
                  </a:moveTo>
                  <a:cubicBezTo>
                    <a:pt x="61" y="5"/>
                    <a:pt x="62" y="10"/>
                    <a:pt x="64" y="15"/>
                  </a:cubicBezTo>
                  <a:cubicBezTo>
                    <a:pt x="66" y="16"/>
                    <a:pt x="68" y="17"/>
                    <a:pt x="69" y="18"/>
                  </a:cubicBezTo>
                  <a:cubicBezTo>
                    <a:pt x="69" y="18"/>
                    <a:pt x="69" y="18"/>
                    <a:pt x="69" y="18"/>
                  </a:cubicBezTo>
                  <a:cubicBezTo>
                    <a:pt x="68" y="17"/>
                    <a:pt x="66" y="16"/>
                    <a:pt x="64" y="15"/>
                  </a:cubicBezTo>
                  <a:cubicBezTo>
                    <a:pt x="62" y="10"/>
                    <a:pt x="61" y="5"/>
                    <a:pt x="58" y="0"/>
                  </a:cubicBezTo>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8" name="Freeform 93"/>
            <p:cNvSpPr>
              <a:spLocks noEditPoints="1"/>
            </p:cNvSpPr>
            <p:nvPr/>
          </p:nvSpPr>
          <p:spPr bwMode="auto">
            <a:xfrm>
              <a:off x="6663800" y="6211835"/>
              <a:ext cx="7115" cy="0"/>
            </a:xfrm>
            <a:custGeom>
              <a:avLst/>
              <a:gdLst>
                <a:gd name="T0" fmla="*/ 1 w 2"/>
                <a:gd name="T1" fmla="*/ 2 w 2"/>
                <a:gd name="T2" fmla="*/ 1 w 2"/>
                <a:gd name="T3" fmla="*/ 1 w 2"/>
                <a:gd name="T4" fmla="*/ 1 w 2"/>
                <a:gd name="T5" fmla="*/ 1 w 2"/>
                <a:gd name="T6" fmla="*/ 1 w 2"/>
                <a:gd name="T7" fmla="*/ 1 w 2"/>
                <a:gd name="T8" fmla="*/ 1 w 2"/>
                <a:gd name="T9" fmla="*/ 1 w 2"/>
                <a:gd name="T10" fmla="*/ 1 w 2"/>
                <a:gd name="T11" fmla="*/ 1 w 2"/>
                <a:gd name="T12" fmla="*/ 1 w 2"/>
                <a:gd name="T13" fmla="*/ 1 w 2"/>
                <a:gd name="T14" fmla="*/ 1 w 2"/>
                <a:gd name="T15" fmla="*/ 0 w 2"/>
                <a:gd name="T16" fmla="*/ 1 w 2"/>
                <a:gd name="T17" fmla="*/ 0 w 2"/>
                <a:gd name="T18" fmla="*/ 0 w 2"/>
                <a:gd name="T19" fmla="*/ 0 w 2"/>
                <a:gd name="T20" fmla="*/ 0 w 2"/>
                <a:gd name="T21" fmla="*/ 0 w 2"/>
                <a:gd name="T22" fmla="*/ 0 w 2"/>
                <a:gd name="T23" fmla="*/ 0 w 2"/>
                <a:gd name="T24" fmla="*/ 0 w 2"/>
                <a:gd name="T25" fmla="*/ 0 w 2"/>
                <a:gd name="T26" fmla="*/ 0 w 2"/>
                <a:gd name="T27" fmla="*/ 0 w 2"/>
                <a:gd name="T28" fmla="*/ 0 w 2"/>
                <a:gd name="T29" fmla="*/ 0 w 2"/>
                <a:gd name="T30" fmla="*/ 0 w 2"/>
                <a:gd name="T31" fmla="*/ 0 w 2"/>
                <a:gd name="T32"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2">
                  <a:moveTo>
                    <a:pt x="1" y="0"/>
                  </a:moveTo>
                  <a:cubicBezTo>
                    <a:pt x="1" y="0"/>
                    <a:pt x="2" y="0"/>
                    <a:pt x="2" y="0"/>
                  </a:cubicBezTo>
                  <a:cubicBezTo>
                    <a:pt x="2"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1"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9" name="Freeform 94"/>
            <p:cNvSpPr>
              <a:spLocks/>
            </p:cNvSpPr>
            <p:nvPr/>
          </p:nvSpPr>
          <p:spPr bwMode="auto">
            <a:xfrm>
              <a:off x="6507273" y="5327216"/>
              <a:ext cx="479070" cy="884619"/>
            </a:xfrm>
            <a:custGeom>
              <a:avLst/>
              <a:gdLst>
                <a:gd name="T0" fmla="*/ 0 w 114"/>
                <a:gd name="T1" fmla="*/ 0 h 199"/>
                <a:gd name="T2" fmla="*/ 0 w 114"/>
                <a:gd name="T3" fmla="*/ 122 h 199"/>
                <a:gd name="T4" fmla="*/ 5 w 114"/>
                <a:gd name="T5" fmla="*/ 167 h 199"/>
                <a:gd name="T6" fmla="*/ 42 w 114"/>
                <a:gd name="T7" fmla="*/ 145 h 199"/>
                <a:gd name="T8" fmla="*/ 8 w 114"/>
                <a:gd name="T9" fmla="*/ 186 h 199"/>
                <a:gd name="T10" fmla="*/ 8 w 114"/>
                <a:gd name="T11" fmla="*/ 193 h 199"/>
                <a:gd name="T12" fmla="*/ 8 w 114"/>
                <a:gd name="T13" fmla="*/ 193 h 199"/>
                <a:gd name="T14" fmla="*/ 8 w 114"/>
                <a:gd name="T15" fmla="*/ 193 h 199"/>
                <a:gd name="T16" fmla="*/ 37 w 114"/>
                <a:gd name="T17" fmla="*/ 199 h 199"/>
                <a:gd name="T18" fmla="*/ 37 w 114"/>
                <a:gd name="T19" fmla="*/ 199 h 199"/>
                <a:gd name="T20" fmla="*/ 37 w 114"/>
                <a:gd name="T21" fmla="*/ 199 h 199"/>
                <a:gd name="T22" fmla="*/ 37 w 114"/>
                <a:gd name="T23" fmla="*/ 199 h 199"/>
                <a:gd name="T24" fmla="*/ 37 w 114"/>
                <a:gd name="T25" fmla="*/ 199 h 199"/>
                <a:gd name="T26" fmla="*/ 37 w 114"/>
                <a:gd name="T27" fmla="*/ 199 h 199"/>
                <a:gd name="T28" fmla="*/ 37 w 114"/>
                <a:gd name="T29" fmla="*/ 199 h 199"/>
                <a:gd name="T30" fmla="*/ 37 w 114"/>
                <a:gd name="T31" fmla="*/ 199 h 199"/>
                <a:gd name="T32" fmla="*/ 37 w 114"/>
                <a:gd name="T33" fmla="*/ 199 h 199"/>
                <a:gd name="T34" fmla="*/ 37 w 114"/>
                <a:gd name="T35" fmla="*/ 199 h 199"/>
                <a:gd name="T36" fmla="*/ 37 w 114"/>
                <a:gd name="T37" fmla="*/ 199 h 199"/>
                <a:gd name="T38" fmla="*/ 38 w 114"/>
                <a:gd name="T39" fmla="*/ 199 h 199"/>
                <a:gd name="T40" fmla="*/ 38 w 114"/>
                <a:gd name="T41" fmla="*/ 199 h 199"/>
                <a:gd name="T42" fmla="*/ 38 w 114"/>
                <a:gd name="T43" fmla="*/ 199 h 199"/>
                <a:gd name="T44" fmla="*/ 38 w 114"/>
                <a:gd name="T45" fmla="*/ 199 h 199"/>
                <a:gd name="T46" fmla="*/ 38 w 114"/>
                <a:gd name="T47" fmla="*/ 199 h 199"/>
                <a:gd name="T48" fmla="*/ 38 w 114"/>
                <a:gd name="T49" fmla="*/ 199 h 199"/>
                <a:gd name="T50" fmla="*/ 38 w 114"/>
                <a:gd name="T51" fmla="*/ 199 h 199"/>
                <a:gd name="T52" fmla="*/ 38 w 114"/>
                <a:gd name="T53" fmla="*/ 199 h 199"/>
                <a:gd name="T54" fmla="*/ 38 w 114"/>
                <a:gd name="T55" fmla="*/ 199 h 199"/>
                <a:gd name="T56" fmla="*/ 38 w 114"/>
                <a:gd name="T57" fmla="*/ 199 h 199"/>
                <a:gd name="T58" fmla="*/ 39 w 114"/>
                <a:gd name="T59" fmla="*/ 199 h 199"/>
                <a:gd name="T60" fmla="*/ 39 w 114"/>
                <a:gd name="T61" fmla="*/ 199 h 199"/>
                <a:gd name="T62" fmla="*/ 114 w 114"/>
                <a:gd name="T63" fmla="*/ 124 h 199"/>
                <a:gd name="T64" fmla="*/ 77 w 114"/>
                <a:gd name="T65" fmla="*/ 60 h 199"/>
                <a:gd name="T66" fmla="*/ 72 w 114"/>
                <a:gd name="T67" fmla="*/ 57 h 199"/>
                <a:gd name="T68" fmla="*/ 66 w 114"/>
                <a:gd name="T69" fmla="*/ 42 h 199"/>
                <a:gd name="T70" fmla="*/ 0 w 114"/>
                <a:gd name="T7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99">
                  <a:moveTo>
                    <a:pt x="0" y="0"/>
                  </a:moveTo>
                  <a:cubicBezTo>
                    <a:pt x="0" y="122"/>
                    <a:pt x="0" y="122"/>
                    <a:pt x="0" y="122"/>
                  </a:cubicBezTo>
                  <a:cubicBezTo>
                    <a:pt x="5" y="167"/>
                    <a:pt x="5" y="167"/>
                    <a:pt x="5" y="167"/>
                  </a:cubicBezTo>
                  <a:cubicBezTo>
                    <a:pt x="42" y="145"/>
                    <a:pt x="42" y="145"/>
                    <a:pt x="42" y="145"/>
                  </a:cubicBezTo>
                  <a:cubicBezTo>
                    <a:pt x="8" y="186"/>
                    <a:pt x="8" y="186"/>
                    <a:pt x="8" y="186"/>
                  </a:cubicBezTo>
                  <a:cubicBezTo>
                    <a:pt x="8" y="193"/>
                    <a:pt x="8" y="193"/>
                    <a:pt x="8" y="193"/>
                  </a:cubicBezTo>
                  <a:cubicBezTo>
                    <a:pt x="8" y="193"/>
                    <a:pt x="8" y="193"/>
                    <a:pt x="8" y="193"/>
                  </a:cubicBezTo>
                  <a:cubicBezTo>
                    <a:pt x="8" y="193"/>
                    <a:pt x="8" y="193"/>
                    <a:pt x="8" y="193"/>
                  </a:cubicBezTo>
                  <a:cubicBezTo>
                    <a:pt x="17" y="197"/>
                    <a:pt x="26"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9" y="199"/>
                    <a:pt x="39" y="199"/>
                  </a:cubicBezTo>
                  <a:cubicBezTo>
                    <a:pt x="39" y="199"/>
                    <a:pt x="39" y="199"/>
                    <a:pt x="39" y="199"/>
                  </a:cubicBezTo>
                  <a:cubicBezTo>
                    <a:pt x="80" y="199"/>
                    <a:pt x="114" y="166"/>
                    <a:pt x="114" y="124"/>
                  </a:cubicBezTo>
                  <a:cubicBezTo>
                    <a:pt x="114" y="97"/>
                    <a:pt x="99" y="73"/>
                    <a:pt x="77" y="60"/>
                  </a:cubicBezTo>
                  <a:cubicBezTo>
                    <a:pt x="76" y="59"/>
                    <a:pt x="74" y="58"/>
                    <a:pt x="72" y="57"/>
                  </a:cubicBezTo>
                  <a:cubicBezTo>
                    <a:pt x="70" y="52"/>
                    <a:pt x="69" y="47"/>
                    <a:pt x="66" y="42"/>
                  </a:cubicBezTo>
                  <a:cubicBezTo>
                    <a:pt x="54" y="17"/>
                    <a:pt x="29"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0" name="Freeform 95"/>
            <p:cNvSpPr>
              <a:spLocks/>
            </p:cNvSpPr>
            <p:nvPr/>
          </p:nvSpPr>
          <p:spPr bwMode="auto">
            <a:xfrm>
              <a:off x="6507273" y="5870320"/>
              <a:ext cx="177872" cy="600023"/>
            </a:xfrm>
            <a:custGeom>
              <a:avLst/>
              <a:gdLst>
                <a:gd name="T0" fmla="*/ 0 w 75"/>
                <a:gd name="T1" fmla="*/ 0 h 253"/>
                <a:gd name="T2" fmla="*/ 0 w 75"/>
                <a:gd name="T3" fmla="*/ 253 h 253"/>
                <a:gd name="T4" fmla="*/ 21 w 75"/>
                <a:gd name="T5" fmla="*/ 253 h 253"/>
                <a:gd name="T6" fmla="*/ 14 w 75"/>
                <a:gd name="T7" fmla="*/ 133 h 253"/>
                <a:gd name="T8" fmla="*/ 14 w 75"/>
                <a:gd name="T9" fmla="*/ 120 h 253"/>
                <a:gd name="T10" fmla="*/ 75 w 75"/>
                <a:gd name="T11" fmla="*/ 43 h 253"/>
                <a:gd name="T12" fmla="*/ 9 w 75"/>
                <a:gd name="T13" fmla="*/ 84 h 253"/>
                <a:gd name="T14" fmla="*/ 0 w 75"/>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253">
                  <a:moveTo>
                    <a:pt x="0" y="0"/>
                  </a:moveTo>
                  <a:lnTo>
                    <a:pt x="0" y="253"/>
                  </a:lnTo>
                  <a:lnTo>
                    <a:pt x="21" y="253"/>
                  </a:lnTo>
                  <a:lnTo>
                    <a:pt x="14" y="133"/>
                  </a:lnTo>
                  <a:lnTo>
                    <a:pt x="14" y="120"/>
                  </a:lnTo>
                  <a:lnTo>
                    <a:pt x="75" y="43"/>
                  </a:lnTo>
                  <a:lnTo>
                    <a:pt x="9" y="84"/>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1" name="Freeform 96"/>
            <p:cNvSpPr>
              <a:spLocks/>
            </p:cNvSpPr>
            <p:nvPr/>
          </p:nvSpPr>
          <p:spPr bwMode="auto">
            <a:xfrm>
              <a:off x="6507273" y="5870320"/>
              <a:ext cx="177872" cy="600023"/>
            </a:xfrm>
            <a:custGeom>
              <a:avLst/>
              <a:gdLst>
                <a:gd name="T0" fmla="*/ 0 w 75"/>
                <a:gd name="T1" fmla="*/ 0 h 253"/>
                <a:gd name="T2" fmla="*/ 0 w 75"/>
                <a:gd name="T3" fmla="*/ 253 h 253"/>
                <a:gd name="T4" fmla="*/ 21 w 75"/>
                <a:gd name="T5" fmla="*/ 253 h 253"/>
                <a:gd name="T6" fmla="*/ 14 w 75"/>
                <a:gd name="T7" fmla="*/ 133 h 253"/>
                <a:gd name="T8" fmla="*/ 14 w 75"/>
                <a:gd name="T9" fmla="*/ 120 h 253"/>
                <a:gd name="T10" fmla="*/ 75 w 75"/>
                <a:gd name="T11" fmla="*/ 43 h 253"/>
                <a:gd name="T12" fmla="*/ 9 w 75"/>
                <a:gd name="T13" fmla="*/ 84 h 253"/>
                <a:gd name="T14" fmla="*/ 0 w 75"/>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253">
                  <a:moveTo>
                    <a:pt x="0" y="0"/>
                  </a:moveTo>
                  <a:lnTo>
                    <a:pt x="0" y="253"/>
                  </a:lnTo>
                  <a:lnTo>
                    <a:pt x="21" y="253"/>
                  </a:lnTo>
                  <a:lnTo>
                    <a:pt x="14" y="133"/>
                  </a:lnTo>
                  <a:lnTo>
                    <a:pt x="14" y="120"/>
                  </a:lnTo>
                  <a:lnTo>
                    <a:pt x="75" y="43"/>
                  </a:lnTo>
                  <a:lnTo>
                    <a:pt x="9" y="8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2" name="Oval 97"/>
            <p:cNvSpPr>
              <a:spLocks noChangeArrowheads="1"/>
            </p:cNvSpPr>
            <p:nvPr/>
          </p:nvSpPr>
          <p:spPr bwMode="auto">
            <a:xfrm>
              <a:off x="5451897" y="4667902"/>
              <a:ext cx="621368" cy="1219019"/>
            </a:xfrm>
            <a:prstGeom prst="ellipse">
              <a:avLst/>
            </a:pr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3" name="Freeform 98"/>
            <p:cNvSpPr>
              <a:spLocks/>
            </p:cNvSpPr>
            <p:nvPr/>
          </p:nvSpPr>
          <p:spPr bwMode="auto">
            <a:xfrm>
              <a:off x="5717519" y="5331959"/>
              <a:ext cx="92494" cy="1200046"/>
            </a:xfrm>
            <a:custGeom>
              <a:avLst/>
              <a:gdLst>
                <a:gd name="T0" fmla="*/ 19 w 39"/>
                <a:gd name="T1" fmla="*/ 0 h 506"/>
                <a:gd name="T2" fmla="*/ 0 w 39"/>
                <a:gd name="T3" fmla="*/ 506 h 506"/>
                <a:gd name="T4" fmla="*/ 39 w 39"/>
                <a:gd name="T5" fmla="*/ 506 h 506"/>
                <a:gd name="T6" fmla="*/ 19 w 39"/>
                <a:gd name="T7" fmla="*/ 0 h 506"/>
              </a:gdLst>
              <a:ahLst/>
              <a:cxnLst>
                <a:cxn ang="0">
                  <a:pos x="T0" y="T1"/>
                </a:cxn>
                <a:cxn ang="0">
                  <a:pos x="T2" y="T3"/>
                </a:cxn>
                <a:cxn ang="0">
                  <a:pos x="T4" y="T5"/>
                </a:cxn>
                <a:cxn ang="0">
                  <a:pos x="T6" y="T7"/>
                </a:cxn>
              </a:cxnLst>
              <a:rect l="0" t="0" r="r" b="b"/>
              <a:pathLst>
                <a:path w="39" h="506">
                  <a:moveTo>
                    <a:pt x="19" y="0"/>
                  </a:moveTo>
                  <a:lnTo>
                    <a:pt x="0" y="506"/>
                  </a:lnTo>
                  <a:lnTo>
                    <a:pt x="39" y="506"/>
                  </a:lnTo>
                  <a:lnTo>
                    <a:pt x="19" y="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4" name="Freeform 99"/>
            <p:cNvSpPr>
              <a:spLocks/>
            </p:cNvSpPr>
            <p:nvPr/>
          </p:nvSpPr>
          <p:spPr bwMode="auto">
            <a:xfrm>
              <a:off x="5717519" y="5331959"/>
              <a:ext cx="92494" cy="1200046"/>
            </a:xfrm>
            <a:custGeom>
              <a:avLst/>
              <a:gdLst>
                <a:gd name="T0" fmla="*/ 19 w 39"/>
                <a:gd name="T1" fmla="*/ 0 h 506"/>
                <a:gd name="T2" fmla="*/ 0 w 39"/>
                <a:gd name="T3" fmla="*/ 506 h 506"/>
                <a:gd name="T4" fmla="*/ 39 w 39"/>
                <a:gd name="T5" fmla="*/ 506 h 506"/>
                <a:gd name="T6" fmla="*/ 19 w 39"/>
                <a:gd name="T7" fmla="*/ 0 h 506"/>
              </a:gdLst>
              <a:ahLst/>
              <a:cxnLst>
                <a:cxn ang="0">
                  <a:pos x="T0" y="T1"/>
                </a:cxn>
                <a:cxn ang="0">
                  <a:pos x="T2" y="T3"/>
                </a:cxn>
                <a:cxn ang="0">
                  <a:pos x="T4" y="T5"/>
                </a:cxn>
                <a:cxn ang="0">
                  <a:pos x="T6" y="T7"/>
                </a:cxn>
              </a:cxnLst>
              <a:rect l="0" t="0" r="r" b="b"/>
              <a:pathLst>
                <a:path w="39" h="506">
                  <a:moveTo>
                    <a:pt x="19" y="0"/>
                  </a:moveTo>
                  <a:lnTo>
                    <a:pt x="0" y="506"/>
                  </a:lnTo>
                  <a:lnTo>
                    <a:pt x="39" y="506"/>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5" name="Freeform 100"/>
            <p:cNvSpPr>
              <a:spLocks noEditPoints="1"/>
            </p:cNvSpPr>
            <p:nvPr/>
          </p:nvSpPr>
          <p:spPr bwMode="auto">
            <a:xfrm>
              <a:off x="5783925" y="5277412"/>
              <a:ext cx="289339" cy="1249850"/>
            </a:xfrm>
            <a:custGeom>
              <a:avLst/>
              <a:gdLst>
                <a:gd name="T0" fmla="*/ 4 w 69"/>
                <a:gd name="T1" fmla="*/ 224 h 281"/>
                <a:gd name="T2" fmla="*/ 5 w 69"/>
                <a:gd name="T3" fmla="*/ 224 h 281"/>
                <a:gd name="T4" fmla="*/ 2 w 69"/>
                <a:gd name="T5" fmla="*/ 173 h 281"/>
                <a:gd name="T6" fmla="*/ 5 w 69"/>
                <a:gd name="T7" fmla="*/ 217 h 281"/>
                <a:gd name="T8" fmla="*/ 4 w 69"/>
                <a:gd name="T9" fmla="*/ 136 h 281"/>
                <a:gd name="T10" fmla="*/ 2 w 69"/>
                <a:gd name="T11" fmla="*/ 168 h 281"/>
                <a:gd name="T12" fmla="*/ 4 w 69"/>
                <a:gd name="T13" fmla="*/ 136 h 281"/>
                <a:gd name="T14" fmla="*/ 69 w 69"/>
                <a:gd name="T15" fmla="*/ 8 h 281"/>
                <a:gd name="T16" fmla="*/ 69 w 69"/>
                <a:gd name="T17" fmla="*/ 7 h 281"/>
                <a:gd name="T18" fmla="*/ 69 w 69"/>
                <a:gd name="T19" fmla="*/ 7 h 281"/>
                <a:gd name="T20" fmla="*/ 69 w 69"/>
                <a:gd name="T21" fmla="*/ 7 h 281"/>
                <a:gd name="T22" fmla="*/ 69 w 69"/>
                <a:gd name="T23" fmla="*/ 7 h 281"/>
                <a:gd name="T24" fmla="*/ 69 w 69"/>
                <a:gd name="T25" fmla="*/ 7 h 281"/>
                <a:gd name="T26" fmla="*/ 69 w 69"/>
                <a:gd name="T27" fmla="*/ 7 h 281"/>
                <a:gd name="T28" fmla="*/ 69 w 69"/>
                <a:gd name="T29" fmla="*/ 7 h 281"/>
                <a:gd name="T30" fmla="*/ 69 w 69"/>
                <a:gd name="T31" fmla="*/ 7 h 281"/>
                <a:gd name="T32" fmla="*/ 69 w 69"/>
                <a:gd name="T33" fmla="*/ 6 h 281"/>
                <a:gd name="T34" fmla="*/ 69 w 69"/>
                <a:gd name="T35" fmla="*/ 5 h 281"/>
                <a:gd name="T36" fmla="*/ 69 w 69"/>
                <a:gd name="T37" fmla="*/ 5 h 281"/>
                <a:gd name="T38" fmla="*/ 69 w 69"/>
                <a:gd name="T39" fmla="*/ 5 h 281"/>
                <a:gd name="T40" fmla="*/ 69 w 69"/>
                <a:gd name="T41" fmla="*/ 5 h 281"/>
                <a:gd name="T42" fmla="*/ 69 w 69"/>
                <a:gd name="T43" fmla="*/ 5 h 281"/>
                <a:gd name="T44" fmla="*/ 69 w 69"/>
                <a:gd name="T45" fmla="*/ 5 h 281"/>
                <a:gd name="T46" fmla="*/ 69 w 69"/>
                <a:gd name="T47" fmla="*/ 5 h 281"/>
                <a:gd name="T48" fmla="*/ 69 w 69"/>
                <a:gd name="T49" fmla="*/ 5 h 281"/>
                <a:gd name="T50" fmla="*/ 69 w 69"/>
                <a:gd name="T51" fmla="*/ 4 h 281"/>
                <a:gd name="T52" fmla="*/ 69 w 69"/>
                <a:gd name="T53" fmla="*/ 4 h 281"/>
                <a:gd name="T54" fmla="*/ 69 w 69"/>
                <a:gd name="T55" fmla="*/ 4 h 281"/>
                <a:gd name="T56" fmla="*/ 69 w 69"/>
                <a:gd name="T57" fmla="*/ 4 h 281"/>
                <a:gd name="T58" fmla="*/ 69 w 69"/>
                <a:gd name="T59" fmla="*/ 4 h 281"/>
                <a:gd name="T60" fmla="*/ 69 w 69"/>
                <a:gd name="T61" fmla="*/ 4 h 281"/>
                <a:gd name="T62" fmla="*/ 69 w 69"/>
                <a:gd name="T63" fmla="*/ 4 h 281"/>
                <a:gd name="T64" fmla="*/ 69 w 69"/>
                <a:gd name="T65" fmla="*/ 3 h 281"/>
                <a:gd name="T66" fmla="*/ 69 w 69"/>
                <a:gd name="T67" fmla="*/ 3 h 281"/>
                <a:gd name="T68" fmla="*/ 69 w 69"/>
                <a:gd name="T69" fmla="*/ 3 h 281"/>
                <a:gd name="T70" fmla="*/ 69 w 69"/>
                <a:gd name="T71" fmla="*/ 3 h 281"/>
                <a:gd name="T72" fmla="*/ 69 w 69"/>
                <a:gd name="T73" fmla="*/ 3 h 281"/>
                <a:gd name="T74" fmla="*/ 69 w 69"/>
                <a:gd name="T75" fmla="*/ 2 h 281"/>
                <a:gd name="T76" fmla="*/ 69 w 69"/>
                <a:gd name="T77" fmla="*/ 2 h 281"/>
                <a:gd name="T78" fmla="*/ 69 w 69"/>
                <a:gd name="T79" fmla="*/ 2 h 281"/>
                <a:gd name="T80" fmla="*/ 69 w 69"/>
                <a:gd name="T81" fmla="*/ 2 h 281"/>
                <a:gd name="T82" fmla="*/ 69 w 69"/>
                <a:gd name="T83" fmla="*/ 2 h 281"/>
                <a:gd name="T84" fmla="*/ 69 w 69"/>
                <a:gd name="T85" fmla="*/ 2 h 281"/>
                <a:gd name="T86" fmla="*/ 69 w 69"/>
                <a:gd name="T87" fmla="*/ 2 h 281"/>
                <a:gd name="T88" fmla="*/ 69 w 69"/>
                <a:gd name="T89" fmla="*/ 1 h 281"/>
                <a:gd name="T90" fmla="*/ 69 w 69"/>
                <a:gd name="T91" fmla="*/ 1 h 281"/>
                <a:gd name="T92" fmla="*/ 69 w 69"/>
                <a:gd name="T93" fmla="*/ 1 h 281"/>
                <a:gd name="T94" fmla="*/ 69 w 69"/>
                <a:gd name="T95" fmla="*/ 1 h 281"/>
                <a:gd name="T96" fmla="*/ 69 w 69"/>
                <a:gd name="T97" fmla="*/ 1 h 281"/>
                <a:gd name="T98" fmla="*/ 69 w 69"/>
                <a:gd name="T99" fmla="*/ 1 h 281"/>
                <a:gd name="T100" fmla="*/ 69 w 69"/>
                <a:gd name="T101" fmla="*/ 0 h 281"/>
                <a:gd name="T102" fmla="*/ 69 w 69"/>
                <a:gd name="T103" fmla="*/ 0 h 281"/>
                <a:gd name="T104" fmla="*/ 69 w 69"/>
                <a:gd name="T10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281">
                  <a:moveTo>
                    <a:pt x="5" y="224"/>
                  </a:moveTo>
                  <a:cubicBezTo>
                    <a:pt x="5" y="224"/>
                    <a:pt x="4" y="224"/>
                    <a:pt x="4" y="224"/>
                  </a:cubicBezTo>
                  <a:cubicBezTo>
                    <a:pt x="6" y="281"/>
                    <a:pt x="6" y="281"/>
                    <a:pt x="6" y="281"/>
                  </a:cubicBezTo>
                  <a:cubicBezTo>
                    <a:pt x="5" y="224"/>
                    <a:pt x="5" y="224"/>
                    <a:pt x="5" y="224"/>
                  </a:cubicBezTo>
                  <a:moveTo>
                    <a:pt x="4" y="172"/>
                  </a:moveTo>
                  <a:cubicBezTo>
                    <a:pt x="3" y="172"/>
                    <a:pt x="3" y="173"/>
                    <a:pt x="2" y="173"/>
                  </a:cubicBezTo>
                  <a:cubicBezTo>
                    <a:pt x="4" y="217"/>
                    <a:pt x="4" y="217"/>
                    <a:pt x="4" y="217"/>
                  </a:cubicBezTo>
                  <a:cubicBezTo>
                    <a:pt x="4" y="217"/>
                    <a:pt x="5" y="217"/>
                    <a:pt x="5" y="217"/>
                  </a:cubicBezTo>
                  <a:cubicBezTo>
                    <a:pt x="4" y="172"/>
                    <a:pt x="4" y="172"/>
                    <a:pt x="4" y="172"/>
                  </a:cubicBezTo>
                  <a:moveTo>
                    <a:pt x="4" y="136"/>
                  </a:moveTo>
                  <a:cubicBezTo>
                    <a:pt x="3" y="137"/>
                    <a:pt x="1" y="137"/>
                    <a:pt x="0" y="137"/>
                  </a:cubicBezTo>
                  <a:cubicBezTo>
                    <a:pt x="2" y="168"/>
                    <a:pt x="2" y="168"/>
                    <a:pt x="2" y="168"/>
                  </a:cubicBezTo>
                  <a:cubicBezTo>
                    <a:pt x="2" y="168"/>
                    <a:pt x="3" y="168"/>
                    <a:pt x="4" y="168"/>
                  </a:cubicBezTo>
                  <a:cubicBezTo>
                    <a:pt x="4" y="136"/>
                    <a:pt x="4" y="136"/>
                    <a:pt x="4" y="136"/>
                  </a:cubicBezTo>
                  <a:moveTo>
                    <a:pt x="69" y="8"/>
                  </a:moveTo>
                  <a:cubicBezTo>
                    <a:pt x="69" y="8"/>
                    <a:pt x="69" y="8"/>
                    <a:pt x="69" y="8"/>
                  </a:cubicBezTo>
                  <a:cubicBezTo>
                    <a:pt x="69" y="8"/>
                    <a:pt x="69" y="8"/>
                    <a:pt x="69" y="8"/>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6"/>
                  </a:moveTo>
                  <a:cubicBezTo>
                    <a:pt x="69" y="6"/>
                    <a:pt x="69" y="6"/>
                    <a:pt x="69" y="6"/>
                  </a:cubicBezTo>
                  <a:cubicBezTo>
                    <a:pt x="69" y="6"/>
                    <a:pt x="69" y="6"/>
                    <a:pt x="69" y="6"/>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4"/>
                  </a:moveTo>
                  <a:cubicBezTo>
                    <a:pt x="69" y="4"/>
                    <a:pt x="69" y="4"/>
                    <a:pt x="69" y="4"/>
                  </a:cubicBezTo>
                  <a:cubicBezTo>
                    <a:pt x="69" y="4"/>
                    <a:pt x="69" y="4"/>
                    <a:pt x="69" y="4"/>
                  </a:cubicBezTo>
                  <a:moveTo>
                    <a:pt x="69" y="4"/>
                  </a:moveTo>
                  <a:cubicBezTo>
                    <a:pt x="69" y="4"/>
                    <a:pt x="69" y="4"/>
                    <a:pt x="69" y="4"/>
                  </a:cubicBezTo>
                  <a:cubicBezTo>
                    <a:pt x="69" y="4"/>
                    <a:pt x="69" y="4"/>
                    <a:pt x="69" y="4"/>
                  </a:cubicBezTo>
                  <a:moveTo>
                    <a:pt x="69" y="4"/>
                  </a:moveTo>
                  <a:cubicBezTo>
                    <a:pt x="69" y="4"/>
                    <a:pt x="69" y="4"/>
                    <a:pt x="69" y="4"/>
                  </a:cubicBezTo>
                  <a:cubicBezTo>
                    <a:pt x="69" y="4"/>
                    <a:pt x="69" y="4"/>
                    <a:pt x="69" y="4"/>
                  </a:cubicBezTo>
                  <a:moveTo>
                    <a:pt x="69" y="4"/>
                  </a:moveTo>
                  <a:cubicBezTo>
                    <a:pt x="69" y="4"/>
                    <a:pt x="69" y="4"/>
                    <a:pt x="69" y="4"/>
                  </a:cubicBezTo>
                  <a:cubicBezTo>
                    <a:pt x="69" y="4"/>
                    <a:pt x="69" y="4"/>
                    <a:pt x="69" y="4"/>
                  </a:cubicBezTo>
                  <a:moveTo>
                    <a:pt x="69" y="3"/>
                  </a:moveTo>
                  <a:cubicBezTo>
                    <a:pt x="69" y="4"/>
                    <a:pt x="69" y="4"/>
                    <a:pt x="69" y="4"/>
                  </a:cubicBezTo>
                  <a:cubicBezTo>
                    <a:pt x="69" y="4"/>
                    <a:pt x="69" y="4"/>
                    <a:pt x="69" y="3"/>
                  </a:cubicBezTo>
                  <a:moveTo>
                    <a:pt x="69" y="3"/>
                  </a:moveTo>
                  <a:cubicBezTo>
                    <a:pt x="69" y="3"/>
                    <a:pt x="69" y="3"/>
                    <a:pt x="69" y="3"/>
                  </a:cubicBezTo>
                  <a:cubicBezTo>
                    <a:pt x="69" y="3"/>
                    <a:pt x="69" y="3"/>
                    <a:pt x="69" y="3"/>
                  </a:cubicBezTo>
                  <a:moveTo>
                    <a:pt x="69" y="3"/>
                  </a:moveTo>
                  <a:cubicBezTo>
                    <a:pt x="69" y="3"/>
                    <a:pt x="69" y="3"/>
                    <a:pt x="69" y="3"/>
                  </a:cubicBezTo>
                  <a:cubicBezTo>
                    <a:pt x="69" y="3"/>
                    <a:pt x="69" y="3"/>
                    <a:pt x="69" y="3"/>
                  </a:cubicBezTo>
                  <a:moveTo>
                    <a:pt x="69" y="3"/>
                  </a:moveTo>
                  <a:cubicBezTo>
                    <a:pt x="69" y="3"/>
                    <a:pt x="69" y="3"/>
                    <a:pt x="69" y="3"/>
                  </a:cubicBezTo>
                  <a:cubicBezTo>
                    <a:pt x="69" y="3"/>
                    <a:pt x="69" y="3"/>
                    <a:pt x="69" y="3"/>
                  </a:cubicBezTo>
                  <a:moveTo>
                    <a:pt x="69" y="2"/>
                  </a:moveTo>
                  <a:cubicBezTo>
                    <a:pt x="69" y="2"/>
                    <a:pt x="69" y="2"/>
                    <a:pt x="69" y="2"/>
                  </a:cubicBezTo>
                  <a:cubicBezTo>
                    <a:pt x="69" y="2"/>
                    <a:pt x="69" y="2"/>
                    <a:pt x="69" y="2"/>
                  </a:cubicBezTo>
                  <a:moveTo>
                    <a:pt x="69" y="2"/>
                  </a:moveTo>
                  <a:cubicBezTo>
                    <a:pt x="69" y="2"/>
                    <a:pt x="69" y="2"/>
                    <a:pt x="69" y="2"/>
                  </a:cubicBezTo>
                  <a:cubicBezTo>
                    <a:pt x="69" y="2"/>
                    <a:pt x="69" y="2"/>
                    <a:pt x="69" y="2"/>
                  </a:cubicBezTo>
                  <a:moveTo>
                    <a:pt x="69" y="2"/>
                  </a:moveTo>
                  <a:cubicBezTo>
                    <a:pt x="69" y="2"/>
                    <a:pt x="69" y="2"/>
                    <a:pt x="69" y="2"/>
                  </a:cubicBezTo>
                  <a:cubicBezTo>
                    <a:pt x="69" y="2"/>
                    <a:pt x="69" y="2"/>
                    <a:pt x="69" y="2"/>
                  </a:cubicBezTo>
                  <a:moveTo>
                    <a:pt x="69" y="2"/>
                  </a:moveTo>
                  <a:cubicBezTo>
                    <a:pt x="69" y="2"/>
                    <a:pt x="69" y="2"/>
                    <a:pt x="69" y="2"/>
                  </a:cubicBezTo>
                  <a:cubicBezTo>
                    <a:pt x="69" y="2"/>
                    <a:pt x="69" y="2"/>
                    <a:pt x="69" y="2"/>
                  </a:cubicBezTo>
                  <a:moveTo>
                    <a:pt x="69" y="1"/>
                  </a:moveTo>
                  <a:cubicBezTo>
                    <a:pt x="69" y="2"/>
                    <a:pt x="69" y="2"/>
                    <a:pt x="69" y="2"/>
                  </a:cubicBezTo>
                  <a:cubicBezTo>
                    <a:pt x="69" y="2"/>
                    <a:pt x="69" y="2"/>
                    <a:pt x="69" y="1"/>
                  </a:cubicBezTo>
                  <a:moveTo>
                    <a:pt x="69" y="1"/>
                  </a:moveTo>
                  <a:cubicBezTo>
                    <a:pt x="69" y="1"/>
                    <a:pt x="69" y="1"/>
                    <a:pt x="69" y="1"/>
                  </a:cubicBezTo>
                  <a:cubicBezTo>
                    <a:pt x="69" y="1"/>
                    <a:pt x="69" y="1"/>
                    <a:pt x="69" y="1"/>
                  </a:cubicBezTo>
                  <a:moveTo>
                    <a:pt x="69" y="1"/>
                  </a:moveTo>
                  <a:cubicBezTo>
                    <a:pt x="69" y="1"/>
                    <a:pt x="69" y="1"/>
                    <a:pt x="69" y="1"/>
                  </a:cubicBezTo>
                  <a:cubicBezTo>
                    <a:pt x="69" y="1"/>
                    <a:pt x="69" y="1"/>
                    <a:pt x="69" y="1"/>
                  </a:cubicBezTo>
                  <a:moveTo>
                    <a:pt x="69" y="1"/>
                  </a:moveTo>
                  <a:cubicBezTo>
                    <a:pt x="69" y="1"/>
                    <a:pt x="69" y="1"/>
                    <a:pt x="69" y="1"/>
                  </a:cubicBezTo>
                  <a:cubicBezTo>
                    <a:pt x="69" y="1"/>
                    <a:pt x="69" y="1"/>
                    <a:pt x="69" y="1"/>
                  </a:cubicBezTo>
                  <a:moveTo>
                    <a:pt x="69" y="1"/>
                  </a:moveTo>
                  <a:cubicBezTo>
                    <a:pt x="69" y="1"/>
                    <a:pt x="69" y="1"/>
                    <a:pt x="69" y="1"/>
                  </a:cubicBezTo>
                  <a:cubicBezTo>
                    <a:pt x="69" y="1"/>
                    <a:pt x="69" y="1"/>
                    <a:pt x="69" y="1"/>
                  </a:cubicBezTo>
                  <a:moveTo>
                    <a:pt x="69" y="0"/>
                  </a:moveTo>
                  <a:cubicBezTo>
                    <a:pt x="69" y="0"/>
                    <a:pt x="69" y="0"/>
                    <a:pt x="69" y="1"/>
                  </a:cubicBezTo>
                  <a:cubicBezTo>
                    <a:pt x="69" y="0"/>
                    <a:pt x="69" y="0"/>
                    <a:pt x="69" y="0"/>
                  </a:cubicBezTo>
                  <a:moveTo>
                    <a:pt x="69" y="0"/>
                  </a:moveTo>
                  <a:cubicBezTo>
                    <a:pt x="69" y="0"/>
                    <a:pt x="69" y="0"/>
                    <a:pt x="69" y="0"/>
                  </a:cubicBezTo>
                  <a:cubicBezTo>
                    <a:pt x="69" y="0"/>
                    <a:pt x="69" y="0"/>
                    <a:pt x="69"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6" name="Freeform 101"/>
            <p:cNvSpPr>
              <a:spLocks/>
            </p:cNvSpPr>
            <p:nvPr/>
          </p:nvSpPr>
          <p:spPr bwMode="auto">
            <a:xfrm>
              <a:off x="5793412" y="6024476"/>
              <a:ext cx="7115" cy="23716"/>
            </a:xfrm>
            <a:custGeom>
              <a:avLst/>
              <a:gdLst>
                <a:gd name="T0" fmla="*/ 2 w 2"/>
                <a:gd name="T1" fmla="*/ 0 h 5"/>
                <a:gd name="T2" fmla="*/ 0 w 2"/>
                <a:gd name="T3" fmla="*/ 0 h 5"/>
                <a:gd name="T4" fmla="*/ 0 w 2"/>
                <a:gd name="T5" fmla="*/ 5 h 5"/>
                <a:gd name="T6" fmla="*/ 2 w 2"/>
                <a:gd name="T7" fmla="*/ 4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cubicBezTo>
                    <a:pt x="1" y="0"/>
                    <a:pt x="0" y="0"/>
                    <a:pt x="0" y="0"/>
                  </a:cubicBezTo>
                  <a:cubicBezTo>
                    <a:pt x="0" y="5"/>
                    <a:pt x="0" y="5"/>
                    <a:pt x="0" y="5"/>
                  </a:cubicBezTo>
                  <a:cubicBezTo>
                    <a:pt x="1" y="5"/>
                    <a:pt x="1" y="4"/>
                    <a:pt x="2" y="4"/>
                  </a:cubicBezTo>
                  <a:cubicBezTo>
                    <a:pt x="2" y="0"/>
                    <a:pt x="2" y="0"/>
                    <a:pt x="2"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7" name="Freeform 102"/>
            <p:cNvSpPr>
              <a:spLocks/>
            </p:cNvSpPr>
            <p:nvPr/>
          </p:nvSpPr>
          <p:spPr bwMode="auto">
            <a:xfrm>
              <a:off x="5800526" y="6242666"/>
              <a:ext cx="4743" cy="33203"/>
            </a:xfrm>
            <a:custGeom>
              <a:avLst/>
              <a:gdLst>
                <a:gd name="T0" fmla="*/ 0 w 1"/>
                <a:gd name="T1" fmla="*/ 0 h 7"/>
                <a:gd name="T2" fmla="*/ 0 w 1"/>
                <a:gd name="T3" fmla="*/ 7 h 7"/>
                <a:gd name="T4" fmla="*/ 1 w 1"/>
                <a:gd name="T5" fmla="*/ 7 h 7"/>
                <a:gd name="T6" fmla="*/ 1 w 1"/>
                <a:gd name="T7" fmla="*/ 0 h 7"/>
                <a:gd name="T8" fmla="*/ 0 w 1"/>
                <a:gd name="T9" fmla="*/ 0 h 7"/>
              </a:gdLst>
              <a:ahLst/>
              <a:cxnLst>
                <a:cxn ang="0">
                  <a:pos x="T0" y="T1"/>
                </a:cxn>
                <a:cxn ang="0">
                  <a:pos x="T2" y="T3"/>
                </a:cxn>
                <a:cxn ang="0">
                  <a:pos x="T4" y="T5"/>
                </a:cxn>
                <a:cxn ang="0">
                  <a:pos x="T6" y="T7"/>
                </a:cxn>
                <a:cxn ang="0">
                  <a:pos x="T8" y="T9"/>
                </a:cxn>
              </a:cxnLst>
              <a:rect l="0" t="0" r="r" b="b"/>
              <a:pathLst>
                <a:path w="1" h="7">
                  <a:moveTo>
                    <a:pt x="0" y="0"/>
                  </a:moveTo>
                  <a:cubicBezTo>
                    <a:pt x="0" y="7"/>
                    <a:pt x="0" y="7"/>
                    <a:pt x="0" y="7"/>
                  </a:cubicBezTo>
                  <a:cubicBezTo>
                    <a:pt x="0" y="7"/>
                    <a:pt x="1" y="7"/>
                    <a:pt x="1" y="7"/>
                  </a:cubicBezTo>
                  <a:cubicBezTo>
                    <a:pt x="1" y="0"/>
                    <a:pt x="1" y="0"/>
                    <a:pt x="1" y="0"/>
                  </a:cubicBezTo>
                  <a:cubicBezTo>
                    <a:pt x="1" y="0"/>
                    <a:pt x="0" y="0"/>
                    <a:pt x="0"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8" name="Freeform 103"/>
            <p:cNvSpPr>
              <a:spLocks/>
            </p:cNvSpPr>
            <p:nvPr/>
          </p:nvSpPr>
          <p:spPr bwMode="auto">
            <a:xfrm>
              <a:off x="5755465" y="4667902"/>
              <a:ext cx="317799" cy="1219019"/>
            </a:xfrm>
            <a:custGeom>
              <a:avLst/>
              <a:gdLst>
                <a:gd name="T0" fmla="*/ 2 w 76"/>
                <a:gd name="T1" fmla="*/ 0 h 274"/>
                <a:gd name="T2" fmla="*/ 0 w 76"/>
                <a:gd name="T3" fmla="*/ 200 h 274"/>
                <a:gd name="T4" fmla="*/ 7 w 76"/>
                <a:gd name="T5" fmla="*/ 274 h 274"/>
                <a:gd name="T6" fmla="*/ 11 w 76"/>
                <a:gd name="T7" fmla="*/ 273 h 274"/>
                <a:gd name="T8" fmla="*/ 76 w 76"/>
                <a:gd name="T9" fmla="*/ 145 h 274"/>
                <a:gd name="T10" fmla="*/ 76 w 76"/>
                <a:gd name="T11" fmla="*/ 144 h 274"/>
                <a:gd name="T12" fmla="*/ 76 w 76"/>
                <a:gd name="T13" fmla="*/ 144 h 274"/>
                <a:gd name="T14" fmla="*/ 76 w 76"/>
                <a:gd name="T15" fmla="*/ 144 h 274"/>
                <a:gd name="T16" fmla="*/ 76 w 76"/>
                <a:gd name="T17" fmla="*/ 144 h 274"/>
                <a:gd name="T18" fmla="*/ 76 w 76"/>
                <a:gd name="T19" fmla="*/ 144 h 274"/>
                <a:gd name="T20" fmla="*/ 76 w 76"/>
                <a:gd name="T21" fmla="*/ 143 h 274"/>
                <a:gd name="T22" fmla="*/ 76 w 76"/>
                <a:gd name="T23" fmla="*/ 142 h 274"/>
                <a:gd name="T24" fmla="*/ 76 w 76"/>
                <a:gd name="T25" fmla="*/ 142 h 274"/>
                <a:gd name="T26" fmla="*/ 76 w 76"/>
                <a:gd name="T27" fmla="*/ 142 h 274"/>
                <a:gd name="T28" fmla="*/ 76 w 76"/>
                <a:gd name="T29" fmla="*/ 142 h 274"/>
                <a:gd name="T30" fmla="*/ 76 w 76"/>
                <a:gd name="T31" fmla="*/ 142 h 274"/>
                <a:gd name="T32" fmla="*/ 76 w 76"/>
                <a:gd name="T33" fmla="*/ 141 h 274"/>
                <a:gd name="T34" fmla="*/ 76 w 76"/>
                <a:gd name="T35" fmla="*/ 141 h 274"/>
                <a:gd name="T36" fmla="*/ 76 w 76"/>
                <a:gd name="T37" fmla="*/ 141 h 274"/>
                <a:gd name="T38" fmla="*/ 76 w 76"/>
                <a:gd name="T39" fmla="*/ 141 h 274"/>
                <a:gd name="T40" fmla="*/ 76 w 76"/>
                <a:gd name="T41" fmla="*/ 140 h 274"/>
                <a:gd name="T42" fmla="*/ 76 w 76"/>
                <a:gd name="T43" fmla="*/ 140 h 274"/>
                <a:gd name="T44" fmla="*/ 76 w 76"/>
                <a:gd name="T45" fmla="*/ 140 h 274"/>
                <a:gd name="T46" fmla="*/ 76 w 76"/>
                <a:gd name="T47" fmla="*/ 140 h 274"/>
                <a:gd name="T48" fmla="*/ 76 w 76"/>
                <a:gd name="T49" fmla="*/ 139 h 274"/>
                <a:gd name="T50" fmla="*/ 76 w 76"/>
                <a:gd name="T51" fmla="*/ 139 h 274"/>
                <a:gd name="T52" fmla="*/ 76 w 76"/>
                <a:gd name="T53" fmla="*/ 139 h 274"/>
                <a:gd name="T54" fmla="*/ 76 w 76"/>
                <a:gd name="T55" fmla="*/ 139 h 274"/>
                <a:gd name="T56" fmla="*/ 76 w 76"/>
                <a:gd name="T57" fmla="*/ 138 h 274"/>
                <a:gd name="T58" fmla="*/ 76 w 76"/>
                <a:gd name="T59" fmla="*/ 138 h 274"/>
                <a:gd name="T60" fmla="*/ 76 w 76"/>
                <a:gd name="T61" fmla="*/ 138 h 274"/>
                <a:gd name="T62" fmla="*/ 76 w 76"/>
                <a:gd name="T63" fmla="*/ 138 h 274"/>
                <a:gd name="T64" fmla="*/ 76 w 76"/>
                <a:gd name="T65" fmla="*/ 138 h 274"/>
                <a:gd name="T66" fmla="*/ 76 w 76"/>
                <a:gd name="T67" fmla="*/ 137 h 274"/>
                <a:gd name="T68" fmla="*/ 76 w 76"/>
                <a:gd name="T69" fmla="*/ 137 h 274"/>
                <a:gd name="T70" fmla="*/ 2 w 76"/>
                <a:gd name="T71"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274">
                  <a:moveTo>
                    <a:pt x="2" y="0"/>
                  </a:moveTo>
                  <a:cubicBezTo>
                    <a:pt x="2" y="0"/>
                    <a:pt x="2" y="0"/>
                    <a:pt x="2" y="0"/>
                  </a:cubicBezTo>
                  <a:cubicBezTo>
                    <a:pt x="2" y="0"/>
                    <a:pt x="1" y="0"/>
                    <a:pt x="0" y="0"/>
                  </a:cubicBezTo>
                  <a:cubicBezTo>
                    <a:pt x="0" y="200"/>
                    <a:pt x="0" y="200"/>
                    <a:pt x="0" y="200"/>
                  </a:cubicBezTo>
                  <a:cubicBezTo>
                    <a:pt x="2" y="149"/>
                    <a:pt x="2" y="149"/>
                    <a:pt x="2" y="149"/>
                  </a:cubicBezTo>
                  <a:cubicBezTo>
                    <a:pt x="7" y="274"/>
                    <a:pt x="7" y="274"/>
                    <a:pt x="7" y="274"/>
                  </a:cubicBezTo>
                  <a:cubicBezTo>
                    <a:pt x="8" y="274"/>
                    <a:pt x="10" y="274"/>
                    <a:pt x="11" y="273"/>
                  </a:cubicBezTo>
                  <a:cubicBezTo>
                    <a:pt x="11" y="273"/>
                    <a:pt x="11" y="273"/>
                    <a:pt x="11" y="273"/>
                  </a:cubicBezTo>
                  <a:cubicBezTo>
                    <a:pt x="46" y="266"/>
                    <a:pt x="74" y="212"/>
                    <a:pt x="76" y="145"/>
                  </a:cubicBezTo>
                  <a:cubicBezTo>
                    <a:pt x="76" y="145"/>
                    <a:pt x="76" y="145"/>
                    <a:pt x="76" y="145"/>
                  </a:cubicBezTo>
                  <a:cubicBezTo>
                    <a:pt x="76" y="145"/>
                    <a:pt x="76" y="145"/>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3"/>
                  </a:cubicBezTo>
                  <a:cubicBezTo>
                    <a:pt x="76" y="143"/>
                    <a:pt x="76" y="143"/>
                    <a:pt x="76" y="143"/>
                  </a:cubicBezTo>
                  <a:cubicBezTo>
                    <a:pt x="76" y="143"/>
                    <a:pt x="76" y="143"/>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0"/>
                  </a:cubicBezTo>
                  <a:cubicBezTo>
                    <a:pt x="76" y="140"/>
                    <a:pt x="76" y="140"/>
                    <a:pt x="76" y="140"/>
                  </a:cubicBezTo>
                  <a:cubicBezTo>
                    <a:pt x="76" y="140"/>
                    <a:pt x="76" y="140"/>
                    <a:pt x="76" y="140"/>
                  </a:cubicBezTo>
                  <a:cubicBezTo>
                    <a:pt x="76" y="140"/>
                    <a:pt x="76" y="140"/>
                    <a:pt x="76" y="140"/>
                  </a:cubicBezTo>
                  <a:cubicBezTo>
                    <a:pt x="76" y="140"/>
                    <a:pt x="76" y="140"/>
                    <a:pt x="76" y="140"/>
                  </a:cubicBezTo>
                  <a:cubicBezTo>
                    <a:pt x="76" y="140"/>
                    <a:pt x="76" y="140"/>
                    <a:pt x="76" y="140"/>
                  </a:cubicBezTo>
                  <a:cubicBezTo>
                    <a:pt x="76" y="140"/>
                    <a:pt x="76" y="140"/>
                    <a:pt x="76" y="140"/>
                  </a:cubicBezTo>
                  <a:cubicBezTo>
                    <a:pt x="76" y="140"/>
                    <a:pt x="76" y="140"/>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7"/>
                    <a:pt x="76" y="137"/>
                    <a:pt x="76" y="137"/>
                  </a:cubicBezTo>
                  <a:cubicBezTo>
                    <a:pt x="76" y="137"/>
                    <a:pt x="76" y="137"/>
                    <a:pt x="76" y="137"/>
                  </a:cubicBezTo>
                  <a:cubicBezTo>
                    <a:pt x="76" y="137"/>
                    <a:pt x="76" y="137"/>
                    <a:pt x="76" y="137"/>
                  </a:cubicBezTo>
                  <a:cubicBezTo>
                    <a:pt x="76" y="137"/>
                    <a:pt x="76" y="137"/>
                    <a:pt x="76" y="137"/>
                  </a:cubicBezTo>
                  <a:cubicBezTo>
                    <a:pt x="76" y="61"/>
                    <a:pt x="43" y="0"/>
                    <a:pt x="2"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9" name="Rectangle 104"/>
            <p:cNvSpPr>
              <a:spLocks noChangeArrowheads="1"/>
            </p:cNvSpPr>
            <p:nvPr/>
          </p:nvSpPr>
          <p:spPr bwMode="auto">
            <a:xfrm>
              <a:off x="5755465" y="6532005"/>
              <a:ext cx="54548" cy="9487"/>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0" name="Rectangle 105"/>
            <p:cNvSpPr>
              <a:spLocks noChangeArrowheads="1"/>
            </p:cNvSpPr>
            <p:nvPr/>
          </p:nvSpPr>
          <p:spPr bwMode="auto">
            <a:xfrm>
              <a:off x="5755465" y="6532005"/>
              <a:ext cx="54548" cy="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1" name="Freeform 106"/>
            <p:cNvSpPr>
              <a:spLocks/>
            </p:cNvSpPr>
            <p:nvPr/>
          </p:nvSpPr>
          <p:spPr bwMode="auto">
            <a:xfrm>
              <a:off x="5755465" y="5331959"/>
              <a:ext cx="54548" cy="1200046"/>
            </a:xfrm>
            <a:custGeom>
              <a:avLst/>
              <a:gdLst>
                <a:gd name="T0" fmla="*/ 3 w 23"/>
                <a:gd name="T1" fmla="*/ 0 h 506"/>
                <a:gd name="T2" fmla="*/ 0 w 23"/>
                <a:gd name="T3" fmla="*/ 95 h 506"/>
                <a:gd name="T4" fmla="*/ 0 w 23"/>
                <a:gd name="T5" fmla="*/ 506 h 506"/>
                <a:gd name="T6" fmla="*/ 23 w 23"/>
                <a:gd name="T7" fmla="*/ 506 h 506"/>
                <a:gd name="T8" fmla="*/ 23 w 23"/>
                <a:gd name="T9" fmla="*/ 504 h 506"/>
                <a:gd name="T10" fmla="*/ 19 w 23"/>
                <a:gd name="T11" fmla="*/ 398 h 506"/>
                <a:gd name="T12" fmla="*/ 19 w 23"/>
                <a:gd name="T13" fmla="*/ 384 h 506"/>
                <a:gd name="T14" fmla="*/ 16 w 23"/>
                <a:gd name="T15" fmla="*/ 302 h 506"/>
                <a:gd name="T16" fmla="*/ 16 w 23"/>
                <a:gd name="T17" fmla="*/ 292 h 506"/>
                <a:gd name="T18" fmla="*/ 12 w 23"/>
                <a:gd name="T19" fmla="*/ 234 h 506"/>
                <a:gd name="T20" fmla="*/ 3 w 23"/>
                <a:gd name="T21"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506">
                  <a:moveTo>
                    <a:pt x="3" y="0"/>
                  </a:moveTo>
                  <a:lnTo>
                    <a:pt x="0" y="95"/>
                  </a:lnTo>
                  <a:lnTo>
                    <a:pt x="0" y="506"/>
                  </a:lnTo>
                  <a:lnTo>
                    <a:pt x="23" y="506"/>
                  </a:lnTo>
                  <a:lnTo>
                    <a:pt x="23" y="504"/>
                  </a:lnTo>
                  <a:lnTo>
                    <a:pt x="19" y="398"/>
                  </a:lnTo>
                  <a:lnTo>
                    <a:pt x="19" y="384"/>
                  </a:lnTo>
                  <a:lnTo>
                    <a:pt x="16" y="302"/>
                  </a:lnTo>
                  <a:lnTo>
                    <a:pt x="16" y="292"/>
                  </a:lnTo>
                  <a:lnTo>
                    <a:pt x="12" y="234"/>
                  </a:lnTo>
                  <a:lnTo>
                    <a:pt x="3"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2" name="Freeform 107"/>
            <p:cNvSpPr>
              <a:spLocks/>
            </p:cNvSpPr>
            <p:nvPr/>
          </p:nvSpPr>
          <p:spPr bwMode="auto">
            <a:xfrm>
              <a:off x="5755465" y="5331959"/>
              <a:ext cx="54548" cy="1200046"/>
            </a:xfrm>
            <a:custGeom>
              <a:avLst/>
              <a:gdLst>
                <a:gd name="T0" fmla="*/ 3 w 23"/>
                <a:gd name="T1" fmla="*/ 0 h 506"/>
                <a:gd name="T2" fmla="*/ 0 w 23"/>
                <a:gd name="T3" fmla="*/ 95 h 506"/>
                <a:gd name="T4" fmla="*/ 0 w 23"/>
                <a:gd name="T5" fmla="*/ 506 h 506"/>
                <a:gd name="T6" fmla="*/ 23 w 23"/>
                <a:gd name="T7" fmla="*/ 506 h 506"/>
                <a:gd name="T8" fmla="*/ 23 w 23"/>
                <a:gd name="T9" fmla="*/ 504 h 506"/>
                <a:gd name="T10" fmla="*/ 19 w 23"/>
                <a:gd name="T11" fmla="*/ 398 h 506"/>
                <a:gd name="T12" fmla="*/ 19 w 23"/>
                <a:gd name="T13" fmla="*/ 384 h 506"/>
                <a:gd name="T14" fmla="*/ 16 w 23"/>
                <a:gd name="T15" fmla="*/ 302 h 506"/>
                <a:gd name="T16" fmla="*/ 16 w 23"/>
                <a:gd name="T17" fmla="*/ 292 h 506"/>
                <a:gd name="T18" fmla="*/ 12 w 23"/>
                <a:gd name="T19" fmla="*/ 234 h 506"/>
                <a:gd name="T20" fmla="*/ 3 w 23"/>
                <a:gd name="T21"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506">
                  <a:moveTo>
                    <a:pt x="3" y="0"/>
                  </a:moveTo>
                  <a:lnTo>
                    <a:pt x="0" y="95"/>
                  </a:lnTo>
                  <a:lnTo>
                    <a:pt x="0" y="506"/>
                  </a:lnTo>
                  <a:lnTo>
                    <a:pt x="23" y="506"/>
                  </a:lnTo>
                  <a:lnTo>
                    <a:pt x="23" y="504"/>
                  </a:lnTo>
                  <a:lnTo>
                    <a:pt x="19" y="398"/>
                  </a:lnTo>
                  <a:lnTo>
                    <a:pt x="19" y="384"/>
                  </a:lnTo>
                  <a:lnTo>
                    <a:pt x="16" y="302"/>
                  </a:lnTo>
                  <a:lnTo>
                    <a:pt x="16" y="292"/>
                  </a:lnTo>
                  <a:lnTo>
                    <a:pt x="12" y="234"/>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3" name="Freeform 108"/>
            <p:cNvSpPr>
              <a:spLocks/>
            </p:cNvSpPr>
            <p:nvPr/>
          </p:nvSpPr>
          <p:spPr bwMode="auto">
            <a:xfrm>
              <a:off x="10837872" y="4110569"/>
              <a:ext cx="1261708" cy="1852245"/>
            </a:xfrm>
            <a:custGeom>
              <a:avLst/>
              <a:gdLst>
                <a:gd name="T0" fmla="*/ 266 w 532"/>
                <a:gd name="T1" fmla="*/ 0 h 781"/>
                <a:gd name="T2" fmla="*/ 0 w 532"/>
                <a:gd name="T3" fmla="*/ 781 h 781"/>
                <a:gd name="T4" fmla="*/ 261 w 532"/>
                <a:gd name="T5" fmla="*/ 781 h 781"/>
                <a:gd name="T6" fmla="*/ 273 w 532"/>
                <a:gd name="T7" fmla="*/ 781 h 781"/>
                <a:gd name="T8" fmla="*/ 532 w 532"/>
                <a:gd name="T9" fmla="*/ 781 h 781"/>
                <a:gd name="T10" fmla="*/ 266 w 532"/>
                <a:gd name="T11" fmla="*/ 0 h 781"/>
              </a:gdLst>
              <a:ahLst/>
              <a:cxnLst>
                <a:cxn ang="0">
                  <a:pos x="T0" y="T1"/>
                </a:cxn>
                <a:cxn ang="0">
                  <a:pos x="T2" y="T3"/>
                </a:cxn>
                <a:cxn ang="0">
                  <a:pos x="T4" y="T5"/>
                </a:cxn>
                <a:cxn ang="0">
                  <a:pos x="T6" y="T7"/>
                </a:cxn>
                <a:cxn ang="0">
                  <a:pos x="T8" y="T9"/>
                </a:cxn>
                <a:cxn ang="0">
                  <a:pos x="T10" y="T11"/>
                </a:cxn>
              </a:cxnLst>
              <a:rect l="0" t="0" r="r" b="b"/>
              <a:pathLst>
                <a:path w="532" h="781">
                  <a:moveTo>
                    <a:pt x="266" y="0"/>
                  </a:moveTo>
                  <a:lnTo>
                    <a:pt x="0" y="781"/>
                  </a:lnTo>
                  <a:lnTo>
                    <a:pt x="261" y="781"/>
                  </a:lnTo>
                  <a:lnTo>
                    <a:pt x="273" y="781"/>
                  </a:lnTo>
                  <a:lnTo>
                    <a:pt x="532" y="781"/>
                  </a:lnTo>
                  <a:lnTo>
                    <a:pt x="266"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4" name="Freeform 109"/>
            <p:cNvSpPr>
              <a:spLocks/>
            </p:cNvSpPr>
            <p:nvPr/>
          </p:nvSpPr>
          <p:spPr bwMode="auto">
            <a:xfrm>
              <a:off x="10837872" y="4110569"/>
              <a:ext cx="1261708" cy="1852245"/>
            </a:xfrm>
            <a:custGeom>
              <a:avLst/>
              <a:gdLst>
                <a:gd name="T0" fmla="*/ 266 w 532"/>
                <a:gd name="T1" fmla="*/ 0 h 781"/>
                <a:gd name="T2" fmla="*/ 0 w 532"/>
                <a:gd name="T3" fmla="*/ 781 h 781"/>
                <a:gd name="T4" fmla="*/ 261 w 532"/>
                <a:gd name="T5" fmla="*/ 781 h 781"/>
                <a:gd name="T6" fmla="*/ 273 w 532"/>
                <a:gd name="T7" fmla="*/ 781 h 781"/>
                <a:gd name="T8" fmla="*/ 532 w 532"/>
                <a:gd name="T9" fmla="*/ 781 h 781"/>
                <a:gd name="T10" fmla="*/ 266 w 532"/>
                <a:gd name="T11" fmla="*/ 0 h 781"/>
              </a:gdLst>
              <a:ahLst/>
              <a:cxnLst>
                <a:cxn ang="0">
                  <a:pos x="T0" y="T1"/>
                </a:cxn>
                <a:cxn ang="0">
                  <a:pos x="T2" y="T3"/>
                </a:cxn>
                <a:cxn ang="0">
                  <a:pos x="T4" y="T5"/>
                </a:cxn>
                <a:cxn ang="0">
                  <a:pos x="T6" y="T7"/>
                </a:cxn>
                <a:cxn ang="0">
                  <a:pos x="T8" y="T9"/>
                </a:cxn>
                <a:cxn ang="0">
                  <a:pos x="T10" y="T11"/>
                </a:cxn>
              </a:cxnLst>
              <a:rect l="0" t="0" r="r" b="b"/>
              <a:pathLst>
                <a:path w="532" h="781">
                  <a:moveTo>
                    <a:pt x="266" y="0"/>
                  </a:moveTo>
                  <a:lnTo>
                    <a:pt x="0" y="781"/>
                  </a:lnTo>
                  <a:lnTo>
                    <a:pt x="261" y="781"/>
                  </a:lnTo>
                  <a:lnTo>
                    <a:pt x="273" y="781"/>
                  </a:lnTo>
                  <a:lnTo>
                    <a:pt x="532" y="781"/>
                  </a:lnTo>
                  <a:lnTo>
                    <a:pt x="2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5" name="Freeform 110"/>
            <p:cNvSpPr>
              <a:spLocks/>
            </p:cNvSpPr>
            <p:nvPr/>
          </p:nvSpPr>
          <p:spPr bwMode="auto">
            <a:xfrm>
              <a:off x="10837872" y="4169859"/>
              <a:ext cx="1261708" cy="1508358"/>
            </a:xfrm>
            <a:custGeom>
              <a:avLst/>
              <a:gdLst>
                <a:gd name="T0" fmla="*/ 266 w 532"/>
                <a:gd name="T1" fmla="*/ 0 h 636"/>
                <a:gd name="T2" fmla="*/ 0 w 532"/>
                <a:gd name="T3" fmla="*/ 636 h 636"/>
                <a:gd name="T4" fmla="*/ 261 w 532"/>
                <a:gd name="T5" fmla="*/ 636 h 636"/>
                <a:gd name="T6" fmla="*/ 273 w 532"/>
                <a:gd name="T7" fmla="*/ 636 h 636"/>
                <a:gd name="T8" fmla="*/ 532 w 532"/>
                <a:gd name="T9" fmla="*/ 636 h 636"/>
                <a:gd name="T10" fmla="*/ 266 w 532"/>
                <a:gd name="T11" fmla="*/ 0 h 636"/>
              </a:gdLst>
              <a:ahLst/>
              <a:cxnLst>
                <a:cxn ang="0">
                  <a:pos x="T0" y="T1"/>
                </a:cxn>
                <a:cxn ang="0">
                  <a:pos x="T2" y="T3"/>
                </a:cxn>
                <a:cxn ang="0">
                  <a:pos x="T4" y="T5"/>
                </a:cxn>
                <a:cxn ang="0">
                  <a:pos x="T6" y="T7"/>
                </a:cxn>
                <a:cxn ang="0">
                  <a:pos x="T8" y="T9"/>
                </a:cxn>
                <a:cxn ang="0">
                  <a:pos x="T10" y="T11"/>
                </a:cxn>
              </a:cxnLst>
              <a:rect l="0" t="0" r="r" b="b"/>
              <a:pathLst>
                <a:path w="532" h="636">
                  <a:moveTo>
                    <a:pt x="266" y="0"/>
                  </a:moveTo>
                  <a:lnTo>
                    <a:pt x="0" y="636"/>
                  </a:lnTo>
                  <a:lnTo>
                    <a:pt x="261" y="636"/>
                  </a:lnTo>
                  <a:lnTo>
                    <a:pt x="273" y="636"/>
                  </a:lnTo>
                  <a:lnTo>
                    <a:pt x="532" y="636"/>
                  </a:lnTo>
                  <a:lnTo>
                    <a:pt x="266"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6" name="Freeform 111"/>
            <p:cNvSpPr>
              <a:spLocks/>
            </p:cNvSpPr>
            <p:nvPr/>
          </p:nvSpPr>
          <p:spPr bwMode="auto">
            <a:xfrm>
              <a:off x="10837872" y="4169859"/>
              <a:ext cx="1261708" cy="1508358"/>
            </a:xfrm>
            <a:custGeom>
              <a:avLst/>
              <a:gdLst>
                <a:gd name="T0" fmla="*/ 266 w 532"/>
                <a:gd name="T1" fmla="*/ 0 h 636"/>
                <a:gd name="T2" fmla="*/ 0 w 532"/>
                <a:gd name="T3" fmla="*/ 636 h 636"/>
                <a:gd name="T4" fmla="*/ 261 w 532"/>
                <a:gd name="T5" fmla="*/ 636 h 636"/>
                <a:gd name="T6" fmla="*/ 273 w 532"/>
                <a:gd name="T7" fmla="*/ 636 h 636"/>
                <a:gd name="T8" fmla="*/ 532 w 532"/>
                <a:gd name="T9" fmla="*/ 636 h 636"/>
                <a:gd name="T10" fmla="*/ 266 w 532"/>
                <a:gd name="T11" fmla="*/ 0 h 636"/>
              </a:gdLst>
              <a:ahLst/>
              <a:cxnLst>
                <a:cxn ang="0">
                  <a:pos x="T0" y="T1"/>
                </a:cxn>
                <a:cxn ang="0">
                  <a:pos x="T2" y="T3"/>
                </a:cxn>
                <a:cxn ang="0">
                  <a:pos x="T4" y="T5"/>
                </a:cxn>
                <a:cxn ang="0">
                  <a:pos x="T6" y="T7"/>
                </a:cxn>
                <a:cxn ang="0">
                  <a:pos x="T8" y="T9"/>
                </a:cxn>
                <a:cxn ang="0">
                  <a:pos x="T10" y="T11"/>
                </a:cxn>
              </a:cxnLst>
              <a:rect l="0" t="0" r="r" b="b"/>
              <a:pathLst>
                <a:path w="532" h="636">
                  <a:moveTo>
                    <a:pt x="266" y="0"/>
                  </a:moveTo>
                  <a:lnTo>
                    <a:pt x="0" y="636"/>
                  </a:lnTo>
                  <a:lnTo>
                    <a:pt x="261" y="636"/>
                  </a:lnTo>
                  <a:lnTo>
                    <a:pt x="273" y="636"/>
                  </a:lnTo>
                  <a:lnTo>
                    <a:pt x="532" y="636"/>
                  </a:lnTo>
                  <a:lnTo>
                    <a:pt x="2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7" name="Freeform 112"/>
            <p:cNvSpPr>
              <a:spLocks/>
            </p:cNvSpPr>
            <p:nvPr/>
          </p:nvSpPr>
          <p:spPr bwMode="auto">
            <a:xfrm>
              <a:off x="11127211" y="5384135"/>
              <a:ext cx="683030" cy="1181073"/>
            </a:xfrm>
            <a:custGeom>
              <a:avLst/>
              <a:gdLst>
                <a:gd name="T0" fmla="*/ 103 w 288"/>
                <a:gd name="T1" fmla="*/ 498 h 498"/>
                <a:gd name="T2" fmla="*/ 185 w 288"/>
                <a:gd name="T3" fmla="*/ 498 h 498"/>
                <a:gd name="T4" fmla="*/ 172 w 288"/>
                <a:gd name="T5" fmla="*/ 214 h 498"/>
                <a:gd name="T6" fmla="*/ 288 w 288"/>
                <a:gd name="T7" fmla="*/ 109 h 498"/>
                <a:gd name="T8" fmla="*/ 163 w 288"/>
                <a:gd name="T9" fmla="*/ 148 h 498"/>
                <a:gd name="T10" fmla="*/ 144 w 288"/>
                <a:gd name="T11" fmla="*/ 0 h 498"/>
                <a:gd name="T12" fmla="*/ 124 w 288"/>
                <a:gd name="T13" fmla="*/ 148 h 498"/>
                <a:gd name="T14" fmla="*/ 0 w 288"/>
                <a:gd name="T15" fmla="*/ 109 h 498"/>
                <a:gd name="T16" fmla="*/ 116 w 288"/>
                <a:gd name="T17" fmla="*/ 214 h 498"/>
                <a:gd name="T18" fmla="*/ 103 w 288"/>
                <a:gd name="T19"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498">
                  <a:moveTo>
                    <a:pt x="103" y="498"/>
                  </a:moveTo>
                  <a:lnTo>
                    <a:pt x="185" y="498"/>
                  </a:lnTo>
                  <a:lnTo>
                    <a:pt x="172" y="214"/>
                  </a:lnTo>
                  <a:lnTo>
                    <a:pt x="288" y="109"/>
                  </a:lnTo>
                  <a:lnTo>
                    <a:pt x="163" y="148"/>
                  </a:lnTo>
                  <a:lnTo>
                    <a:pt x="144" y="0"/>
                  </a:lnTo>
                  <a:lnTo>
                    <a:pt x="124" y="148"/>
                  </a:lnTo>
                  <a:lnTo>
                    <a:pt x="0" y="109"/>
                  </a:lnTo>
                  <a:lnTo>
                    <a:pt x="116" y="214"/>
                  </a:lnTo>
                  <a:lnTo>
                    <a:pt x="103" y="498"/>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8" name="Freeform 113"/>
            <p:cNvSpPr>
              <a:spLocks/>
            </p:cNvSpPr>
            <p:nvPr/>
          </p:nvSpPr>
          <p:spPr bwMode="auto">
            <a:xfrm>
              <a:off x="11127211" y="5384135"/>
              <a:ext cx="683030" cy="1181073"/>
            </a:xfrm>
            <a:custGeom>
              <a:avLst/>
              <a:gdLst>
                <a:gd name="T0" fmla="*/ 103 w 288"/>
                <a:gd name="T1" fmla="*/ 498 h 498"/>
                <a:gd name="T2" fmla="*/ 185 w 288"/>
                <a:gd name="T3" fmla="*/ 498 h 498"/>
                <a:gd name="T4" fmla="*/ 172 w 288"/>
                <a:gd name="T5" fmla="*/ 214 h 498"/>
                <a:gd name="T6" fmla="*/ 288 w 288"/>
                <a:gd name="T7" fmla="*/ 109 h 498"/>
                <a:gd name="T8" fmla="*/ 163 w 288"/>
                <a:gd name="T9" fmla="*/ 148 h 498"/>
                <a:gd name="T10" fmla="*/ 144 w 288"/>
                <a:gd name="T11" fmla="*/ 0 h 498"/>
                <a:gd name="T12" fmla="*/ 124 w 288"/>
                <a:gd name="T13" fmla="*/ 148 h 498"/>
                <a:gd name="T14" fmla="*/ 0 w 288"/>
                <a:gd name="T15" fmla="*/ 109 h 498"/>
                <a:gd name="T16" fmla="*/ 116 w 288"/>
                <a:gd name="T17" fmla="*/ 214 h 498"/>
                <a:gd name="T18" fmla="*/ 103 w 288"/>
                <a:gd name="T19"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498">
                  <a:moveTo>
                    <a:pt x="103" y="498"/>
                  </a:moveTo>
                  <a:lnTo>
                    <a:pt x="185" y="498"/>
                  </a:lnTo>
                  <a:lnTo>
                    <a:pt x="172" y="214"/>
                  </a:lnTo>
                  <a:lnTo>
                    <a:pt x="288" y="109"/>
                  </a:lnTo>
                  <a:lnTo>
                    <a:pt x="163" y="148"/>
                  </a:lnTo>
                  <a:lnTo>
                    <a:pt x="144" y="0"/>
                  </a:lnTo>
                  <a:lnTo>
                    <a:pt x="124" y="148"/>
                  </a:lnTo>
                  <a:lnTo>
                    <a:pt x="0" y="109"/>
                  </a:lnTo>
                  <a:lnTo>
                    <a:pt x="116" y="214"/>
                  </a:lnTo>
                  <a:lnTo>
                    <a:pt x="103" y="4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9" name="Freeform 114"/>
            <p:cNvSpPr>
              <a:spLocks/>
            </p:cNvSpPr>
            <p:nvPr/>
          </p:nvSpPr>
          <p:spPr bwMode="auto">
            <a:xfrm>
              <a:off x="11551733" y="4364333"/>
              <a:ext cx="547847" cy="1304398"/>
            </a:xfrm>
            <a:custGeom>
              <a:avLst/>
              <a:gdLst>
                <a:gd name="T0" fmla="*/ 0 w 231"/>
                <a:gd name="T1" fmla="*/ 0 h 550"/>
                <a:gd name="T2" fmla="*/ 9 w 231"/>
                <a:gd name="T3" fmla="*/ 23 h 550"/>
                <a:gd name="T4" fmla="*/ 229 w 231"/>
                <a:gd name="T5" fmla="*/ 550 h 550"/>
                <a:gd name="T6" fmla="*/ 231 w 231"/>
                <a:gd name="T7" fmla="*/ 550 h 550"/>
                <a:gd name="T8" fmla="*/ 0 w 231"/>
                <a:gd name="T9" fmla="*/ 0 h 550"/>
              </a:gdLst>
              <a:ahLst/>
              <a:cxnLst>
                <a:cxn ang="0">
                  <a:pos x="T0" y="T1"/>
                </a:cxn>
                <a:cxn ang="0">
                  <a:pos x="T2" y="T3"/>
                </a:cxn>
                <a:cxn ang="0">
                  <a:pos x="T4" y="T5"/>
                </a:cxn>
                <a:cxn ang="0">
                  <a:pos x="T6" y="T7"/>
                </a:cxn>
                <a:cxn ang="0">
                  <a:pos x="T8" y="T9"/>
                </a:cxn>
              </a:cxnLst>
              <a:rect l="0" t="0" r="r" b="b"/>
              <a:pathLst>
                <a:path w="231" h="550">
                  <a:moveTo>
                    <a:pt x="0" y="0"/>
                  </a:moveTo>
                  <a:lnTo>
                    <a:pt x="9" y="23"/>
                  </a:lnTo>
                  <a:lnTo>
                    <a:pt x="229" y="550"/>
                  </a:lnTo>
                  <a:lnTo>
                    <a:pt x="231" y="550"/>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0" name="Freeform 115"/>
            <p:cNvSpPr>
              <a:spLocks/>
            </p:cNvSpPr>
            <p:nvPr/>
          </p:nvSpPr>
          <p:spPr bwMode="auto">
            <a:xfrm>
              <a:off x="11551733" y="4364333"/>
              <a:ext cx="547847" cy="1304398"/>
            </a:xfrm>
            <a:custGeom>
              <a:avLst/>
              <a:gdLst>
                <a:gd name="T0" fmla="*/ 0 w 231"/>
                <a:gd name="T1" fmla="*/ 0 h 550"/>
                <a:gd name="T2" fmla="*/ 9 w 231"/>
                <a:gd name="T3" fmla="*/ 23 h 550"/>
                <a:gd name="T4" fmla="*/ 229 w 231"/>
                <a:gd name="T5" fmla="*/ 550 h 550"/>
                <a:gd name="T6" fmla="*/ 231 w 231"/>
                <a:gd name="T7" fmla="*/ 550 h 550"/>
                <a:gd name="T8" fmla="*/ 0 w 231"/>
                <a:gd name="T9" fmla="*/ 0 h 550"/>
              </a:gdLst>
              <a:ahLst/>
              <a:cxnLst>
                <a:cxn ang="0">
                  <a:pos x="T0" y="T1"/>
                </a:cxn>
                <a:cxn ang="0">
                  <a:pos x="T2" y="T3"/>
                </a:cxn>
                <a:cxn ang="0">
                  <a:pos x="T4" y="T5"/>
                </a:cxn>
                <a:cxn ang="0">
                  <a:pos x="T6" y="T7"/>
                </a:cxn>
                <a:cxn ang="0">
                  <a:pos x="T8" y="T9"/>
                </a:cxn>
              </a:cxnLst>
              <a:rect l="0" t="0" r="r" b="b"/>
              <a:pathLst>
                <a:path w="231" h="550">
                  <a:moveTo>
                    <a:pt x="0" y="0"/>
                  </a:moveTo>
                  <a:lnTo>
                    <a:pt x="9" y="23"/>
                  </a:lnTo>
                  <a:lnTo>
                    <a:pt x="229" y="550"/>
                  </a:lnTo>
                  <a:lnTo>
                    <a:pt x="231" y="55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3" name="Freeform 118"/>
            <p:cNvSpPr>
              <a:spLocks noEditPoints="1"/>
            </p:cNvSpPr>
            <p:nvPr/>
          </p:nvSpPr>
          <p:spPr bwMode="auto">
            <a:xfrm>
              <a:off x="11539875" y="5962813"/>
              <a:ext cx="559705" cy="602395"/>
            </a:xfrm>
            <a:custGeom>
              <a:avLst/>
              <a:gdLst>
                <a:gd name="T0" fmla="*/ 4 w 133"/>
                <a:gd name="T1" fmla="*/ 84 h 135"/>
                <a:gd name="T2" fmla="*/ 6 w 133"/>
                <a:gd name="T3" fmla="*/ 135 h 135"/>
                <a:gd name="T4" fmla="*/ 6 w 133"/>
                <a:gd name="T5" fmla="*/ 135 h 135"/>
                <a:gd name="T6" fmla="*/ 4 w 133"/>
                <a:gd name="T7" fmla="*/ 85 h 135"/>
                <a:gd name="T8" fmla="*/ 4 w 133"/>
                <a:gd name="T9" fmla="*/ 84 h 135"/>
                <a:gd name="T10" fmla="*/ 2 w 133"/>
                <a:gd name="T11" fmla="*/ 33 h 135"/>
                <a:gd name="T12" fmla="*/ 3 w 133"/>
                <a:gd name="T13" fmla="*/ 65 h 135"/>
                <a:gd name="T14" fmla="*/ 3 w 133"/>
                <a:gd name="T15" fmla="*/ 66 h 135"/>
                <a:gd name="T16" fmla="*/ 2 w 133"/>
                <a:gd name="T17" fmla="*/ 34 h 135"/>
                <a:gd name="T18" fmla="*/ 2 w 133"/>
                <a:gd name="T19" fmla="*/ 33 h 135"/>
                <a:gd name="T20" fmla="*/ 63 w 133"/>
                <a:gd name="T21" fmla="*/ 0 h 135"/>
                <a:gd name="T22" fmla="*/ 0 w 133"/>
                <a:gd name="T23" fmla="*/ 0 h 135"/>
                <a:gd name="T24" fmla="*/ 1 w 133"/>
                <a:gd name="T25" fmla="*/ 21 h 135"/>
                <a:gd name="T26" fmla="*/ 2 w 133"/>
                <a:gd name="T27" fmla="*/ 21 h 135"/>
                <a:gd name="T28" fmla="*/ 1 w 133"/>
                <a:gd name="T29" fmla="*/ 3 h 135"/>
                <a:gd name="T30" fmla="*/ 60 w 133"/>
                <a:gd name="T31" fmla="*/ 3 h 135"/>
                <a:gd name="T32" fmla="*/ 61 w 133"/>
                <a:gd name="T33" fmla="*/ 2 h 135"/>
                <a:gd name="T34" fmla="*/ 63 w 133"/>
                <a:gd name="T35" fmla="*/ 0 h 135"/>
                <a:gd name="T36" fmla="*/ 132 w 133"/>
                <a:gd name="T37" fmla="*/ 0 h 135"/>
                <a:gd name="T38" fmla="*/ 64 w 133"/>
                <a:gd name="T39" fmla="*/ 0 h 135"/>
                <a:gd name="T40" fmla="*/ 62 w 133"/>
                <a:gd name="T41" fmla="*/ 3 h 135"/>
                <a:gd name="T42" fmla="*/ 133 w 133"/>
                <a:gd name="T43" fmla="*/ 3 h 135"/>
                <a:gd name="T44" fmla="*/ 132 w 133"/>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35">
                  <a:moveTo>
                    <a:pt x="4" y="84"/>
                  </a:moveTo>
                  <a:cubicBezTo>
                    <a:pt x="6" y="135"/>
                    <a:pt x="6" y="135"/>
                    <a:pt x="6" y="135"/>
                  </a:cubicBezTo>
                  <a:cubicBezTo>
                    <a:pt x="6" y="135"/>
                    <a:pt x="6" y="135"/>
                    <a:pt x="6" y="135"/>
                  </a:cubicBezTo>
                  <a:cubicBezTo>
                    <a:pt x="4" y="85"/>
                    <a:pt x="4" y="85"/>
                    <a:pt x="4" y="85"/>
                  </a:cubicBezTo>
                  <a:cubicBezTo>
                    <a:pt x="4" y="84"/>
                    <a:pt x="4" y="84"/>
                    <a:pt x="4" y="84"/>
                  </a:cubicBezTo>
                  <a:moveTo>
                    <a:pt x="2" y="33"/>
                  </a:moveTo>
                  <a:cubicBezTo>
                    <a:pt x="3" y="65"/>
                    <a:pt x="3" y="65"/>
                    <a:pt x="3" y="65"/>
                  </a:cubicBezTo>
                  <a:cubicBezTo>
                    <a:pt x="3" y="65"/>
                    <a:pt x="3" y="66"/>
                    <a:pt x="3" y="66"/>
                  </a:cubicBezTo>
                  <a:cubicBezTo>
                    <a:pt x="2" y="34"/>
                    <a:pt x="2" y="34"/>
                    <a:pt x="2" y="34"/>
                  </a:cubicBezTo>
                  <a:cubicBezTo>
                    <a:pt x="2" y="34"/>
                    <a:pt x="2" y="33"/>
                    <a:pt x="2" y="33"/>
                  </a:cubicBezTo>
                  <a:moveTo>
                    <a:pt x="63" y="0"/>
                  </a:moveTo>
                  <a:cubicBezTo>
                    <a:pt x="0" y="0"/>
                    <a:pt x="0" y="0"/>
                    <a:pt x="0" y="0"/>
                  </a:cubicBezTo>
                  <a:cubicBezTo>
                    <a:pt x="1" y="21"/>
                    <a:pt x="1" y="21"/>
                    <a:pt x="1" y="21"/>
                  </a:cubicBezTo>
                  <a:cubicBezTo>
                    <a:pt x="1" y="21"/>
                    <a:pt x="1" y="21"/>
                    <a:pt x="2" y="21"/>
                  </a:cubicBezTo>
                  <a:cubicBezTo>
                    <a:pt x="1" y="3"/>
                    <a:pt x="1" y="3"/>
                    <a:pt x="1" y="3"/>
                  </a:cubicBezTo>
                  <a:cubicBezTo>
                    <a:pt x="60" y="3"/>
                    <a:pt x="60" y="3"/>
                    <a:pt x="60" y="3"/>
                  </a:cubicBezTo>
                  <a:cubicBezTo>
                    <a:pt x="60" y="2"/>
                    <a:pt x="61" y="2"/>
                    <a:pt x="61" y="2"/>
                  </a:cubicBezTo>
                  <a:cubicBezTo>
                    <a:pt x="62" y="1"/>
                    <a:pt x="63" y="0"/>
                    <a:pt x="63" y="0"/>
                  </a:cubicBezTo>
                  <a:moveTo>
                    <a:pt x="132" y="0"/>
                  </a:moveTo>
                  <a:cubicBezTo>
                    <a:pt x="64" y="0"/>
                    <a:pt x="64" y="0"/>
                    <a:pt x="64" y="0"/>
                  </a:cubicBezTo>
                  <a:cubicBezTo>
                    <a:pt x="64" y="1"/>
                    <a:pt x="63" y="1"/>
                    <a:pt x="62" y="3"/>
                  </a:cubicBezTo>
                  <a:cubicBezTo>
                    <a:pt x="133" y="3"/>
                    <a:pt x="133" y="3"/>
                    <a:pt x="133" y="3"/>
                  </a:cubicBezTo>
                  <a:cubicBezTo>
                    <a:pt x="132" y="0"/>
                    <a:pt x="132" y="0"/>
                    <a:pt x="132"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4" name="Freeform 119"/>
            <p:cNvSpPr>
              <a:spLocks/>
            </p:cNvSpPr>
            <p:nvPr/>
          </p:nvSpPr>
          <p:spPr bwMode="auto">
            <a:xfrm>
              <a:off x="11544618" y="6057679"/>
              <a:ext cx="4743" cy="56919"/>
            </a:xfrm>
            <a:custGeom>
              <a:avLst/>
              <a:gdLst>
                <a:gd name="T0" fmla="*/ 0 w 1"/>
                <a:gd name="T1" fmla="*/ 0 h 13"/>
                <a:gd name="T2" fmla="*/ 1 w 1"/>
                <a:gd name="T3" fmla="*/ 12 h 13"/>
                <a:gd name="T4" fmla="*/ 1 w 1"/>
                <a:gd name="T5" fmla="*/ 13 h 13"/>
                <a:gd name="T6" fmla="*/ 1 w 1"/>
                <a:gd name="T7" fmla="*/ 0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cubicBezTo>
                    <a:pt x="1" y="12"/>
                    <a:pt x="1" y="12"/>
                    <a:pt x="1" y="12"/>
                  </a:cubicBezTo>
                  <a:cubicBezTo>
                    <a:pt x="1" y="12"/>
                    <a:pt x="1" y="13"/>
                    <a:pt x="1" y="13"/>
                  </a:cubicBezTo>
                  <a:cubicBezTo>
                    <a:pt x="1" y="0"/>
                    <a:pt x="1" y="0"/>
                    <a:pt x="1" y="0"/>
                  </a:cubicBezTo>
                  <a:cubicBezTo>
                    <a:pt x="0" y="0"/>
                    <a:pt x="0" y="0"/>
                    <a:pt x="0"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5" name="Freeform 120"/>
            <p:cNvSpPr>
              <a:spLocks/>
            </p:cNvSpPr>
            <p:nvPr/>
          </p:nvSpPr>
          <p:spPr bwMode="auto">
            <a:xfrm>
              <a:off x="11551733" y="6252152"/>
              <a:ext cx="4743" cy="90122"/>
            </a:xfrm>
            <a:custGeom>
              <a:avLst/>
              <a:gdLst>
                <a:gd name="T0" fmla="*/ 0 w 1"/>
                <a:gd name="T1" fmla="*/ 0 h 20"/>
                <a:gd name="T2" fmla="*/ 1 w 1"/>
                <a:gd name="T3" fmla="*/ 19 h 20"/>
                <a:gd name="T4" fmla="*/ 1 w 1"/>
                <a:gd name="T5" fmla="*/ 20 h 20"/>
                <a:gd name="T6" fmla="*/ 0 w 1"/>
                <a:gd name="T7" fmla="*/ 1 h 20"/>
                <a:gd name="T8" fmla="*/ 0 w 1"/>
                <a:gd name="T9" fmla="*/ 0 h 20"/>
              </a:gdLst>
              <a:ahLst/>
              <a:cxnLst>
                <a:cxn ang="0">
                  <a:pos x="T0" y="T1"/>
                </a:cxn>
                <a:cxn ang="0">
                  <a:pos x="T2" y="T3"/>
                </a:cxn>
                <a:cxn ang="0">
                  <a:pos x="T4" y="T5"/>
                </a:cxn>
                <a:cxn ang="0">
                  <a:pos x="T6" y="T7"/>
                </a:cxn>
                <a:cxn ang="0">
                  <a:pos x="T8" y="T9"/>
                </a:cxn>
              </a:cxnLst>
              <a:rect l="0" t="0" r="r" b="b"/>
              <a:pathLst>
                <a:path w="1" h="20">
                  <a:moveTo>
                    <a:pt x="0" y="0"/>
                  </a:moveTo>
                  <a:cubicBezTo>
                    <a:pt x="1" y="19"/>
                    <a:pt x="1" y="19"/>
                    <a:pt x="1" y="19"/>
                  </a:cubicBezTo>
                  <a:cubicBezTo>
                    <a:pt x="1" y="19"/>
                    <a:pt x="1" y="19"/>
                    <a:pt x="1" y="20"/>
                  </a:cubicBezTo>
                  <a:cubicBezTo>
                    <a:pt x="0" y="1"/>
                    <a:pt x="0" y="1"/>
                    <a:pt x="0" y="1"/>
                  </a:cubicBezTo>
                  <a:cubicBezTo>
                    <a:pt x="0" y="1"/>
                    <a:pt x="0" y="0"/>
                    <a:pt x="0"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6" name="Freeform 121"/>
            <p:cNvSpPr>
              <a:spLocks/>
            </p:cNvSpPr>
            <p:nvPr/>
          </p:nvSpPr>
          <p:spPr bwMode="auto">
            <a:xfrm>
              <a:off x="11791268" y="5962813"/>
              <a:ext cx="18973" cy="14230"/>
            </a:xfrm>
            <a:custGeom>
              <a:avLst/>
              <a:gdLst>
                <a:gd name="T0" fmla="*/ 4 w 4"/>
                <a:gd name="T1" fmla="*/ 0 h 3"/>
                <a:gd name="T2" fmla="*/ 3 w 4"/>
                <a:gd name="T3" fmla="*/ 0 h 3"/>
                <a:gd name="T4" fmla="*/ 1 w 4"/>
                <a:gd name="T5" fmla="*/ 2 h 3"/>
                <a:gd name="T6" fmla="*/ 0 w 4"/>
                <a:gd name="T7" fmla="*/ 3 h 3"/>
                <a:gd name="T8" fmla="*/ 2 w 4"/>
                <a:gd name="T9" fmla="*/ 3 h 3"/>
                <a:gd name="T10" fmla="*/ 4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4" y="0"/>
                  </a:moveTo>
                  <a:cubicBezTo>
                    <a:pt x="3" y="0"/>
                    <a:pt x="3" y="0"/>
                    <a:pt x="3" y="0"/>
                  </a:cubicBezTo>
                  <a:cubicBezTo>
                    <a:pt x="3" y="0"/>
                    <a:pt x="2" y="1"/>
                    <a:pt x="1" y="2"/>
                  </a:cubicBezTo>
                  <a:cubicBezTo>
                    <a:pt x="1" y="2"/>
                    <a:pt x="0" y="2"/>
                    <a:pt x="0" y="3"/>
                  </a:cubicBezTo>
                  <a:cubicBezTo>
                    <a:pt x="2" y="3"/>
                    <a:pt x="2" y="3"/>
                    <a:pt x="2" y="3"/>
                  </a:cubicBezTo>
                  <a:cubicBezTo>
                    <a:pt x="3" y="1"/>
                    <a:pt x="4" y="1"/>
                    <a:pt x="4"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7" name="Freeform 122"/>
            <p:cNvSpPr>
              <a:spLocks noEditPoints="1"/>
            </p:cNvSpPr>
            <p:nvPr/>
          </p:nvSpPr>
          <p:spPr bwMode="auto">
            <a:xfrm>
              <a:off x="11506672" y="5678217"/>
              <a:ext cx="588165" cy="284596"/>
            </a:xfrm>
            <a:custGeom>
              <a:avLst/>
              <a:gdLst>
                <a:gd name="T0" fmla="*/ 81 w 248"/>
                <a:gd name="T1" fmla="*/ 0 h 120"/>
                <a:gd name="T2" fmla="*/ 0 w 248"/>
                <a:gd name="T3" fmla="*/ 0 h 120"/>
                <a:gd name="T4" fmla="*/ 3 w 248"/>
                <a:gd name="T5" fmla="*/ 24 h 120"/>
                <a:gd name="T6" fmla="*/ 81 w 248"/>
                <a:gd name="T7" fmla="*/ 0 h 120"/>
                <a:gd name="T8" fmla="*/ 207 w 248"/>
                <a:gd name="T9" fmla="*/ 0 h 120"/>
                <a:gd name="T10" fmla="*/ 112 w 248"/>
                <a:gd name="T11" fmla="*/ 0 h 120"/>
                <a:gd name="T12" fmla="*/ 12 w 248"/>
                <a:gd name="T13" fmla="*/ 90 h 120"/>
                <a:gd name="T14" fmla="*/ 14 w 248"/>
                <a:gd name="T15" fmla="*/ 120 h 120"/>
                <a:gd name="T16" fmla="*/ 126 w 248"/>
                <a:gd name="T17" fmla="*/ 120 h 120"/>
                <a:gd name="T18" fmla="*/ 128 w 248"/>
                <a:gd name="T19" fmla="*/ 120 h 120"/>
                <a:gd name="T20" fmla="*/ 248 w 248"/>
                <a:gd name="T21" fmla="*/ 120 h 120"/>
                <a:gd name="T22" fmla="*/ 207 w 248"/>
                <a:gd name="T2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120">
                  <a:moveTo>
                    <a:pt x="81" y="0"/>
                  </a:moveTo>
                  <a:lnTo>
                    <a:pt x="0" y="0"/>
                  </a:lnTo>
                  <a:lnTo>
                    <a:pt x="3" y="24"/>
                  </a:lnTo>
                  <a:lnTo>
                    <a:pt x="81" y="0"/>
                  </a:lnTo>
                  <a:close/>
                  <a:moveTo>
                    <a:pt x="207" y="0"/>
                  </a:moveTo>
                  <a:lnTo>
                    <a:pt x="112" y="0"/>
                  </a:lnTo>
                  <a:lnTo>
                    <a:pt x="12" y="90"/>
                  </a:lnTo>
                  <a:lnTo>
                    <a:pt x="14" y="120"/>
                  </a:lnTo>
                  <a:lnTo>
                    <a:pt x="126" y="120"/>
                  </a:lnTo>
                  <a:lnTo>
                    <a:pt x="128" y="120"/>
                  </a:lnTo>
                  <a:lnTo>
                    <a:pt x="248" y="120"/>
                  </a:lnTo>
                  <a:lnTo>
                    <a:pt x="207"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8" name="Freeform 123"/>
            <p:cNvSpPr>
              <a:spLocks noEditPoints="1"/>
            </p:cNvSpPr>
            <p:nvPr/>
          </p:nvSpPr>
          <p:spPr bwMode="auto">
            <a:xfrm>
              <a:off x="11506672" y="5678217"/>
              <a:ext cx="588165" cy="284596"/>
            </a:xfrm>
            <a:custGeom>
              <a:avLst/>
              <a:gdLst>
                <a:gd name="T0" fmla="*/ 81 w 248"/>
                <a:gd name="T1" fmla="*/ 0 h 120"/>
                <a:gd name="T2" fmla="*/ 0 w 248"/>
                <a:gd name="T3" fmla="*/ 0 h 120"/>
                <a:gd name="T4" fmla="*/ 3 w 248"/>
                <a:gd name="T5" fmla="*/ 24 h 120"/>
                <a:gd name="T6" fmla="*/ 81 w 248"/>
                <a:gd name="T7" fmla="*/ 0 h 120"/>
                <a:gd name="T8" fmla="*/ 207 w 248"/>
                <a:gd name="T9" fmla="*/ 0 h 120"/>
                <a:gd name="T10" fmla="*/ 112 w 248"/>
                <a:gd name="T11" fmla="*/ 0 h 120"/>
                <a:gd name="T12" fmla="*/ 12 w 248"/>
                <a:gd name="T13" fmla="*/ 90 h 120"/>
                <a:gd name="T14" fmla="*/ 14 w 248"/>
                <a:gd name="T15" fmla="*/ 120 h 120"/>
                <a:gd name="T16" fmla="*/ 126 w 248"/>
                <a:gd name="T17" fmla="*/ 120 h 120"/>
                <a:gd name="T18" fmla="*/ 128 w 248"/>
                <a:gd name="T19" fmla="*/ 120 h 120"/>
                <a:gd name="T20" fmla="*/ 248 w 248"/>
                <a:gd name="T21" fmla="*/ 120 h 120"/>
                <a:gd name="T22" fmla="*/ 207 w 248"/>
                <a:gd name="T2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120">
                  <a:moveTo>
                    <a:pt x="81" y="0"/>
                  </a:moveTo>
                  <a:lnTo>
                    <a:pt x="0" y="0"/>
                  </a:lnTo>
                  <a:lnTo>
                    <a:pt x="3" y="24"/>
                  </a:lnTo>
                  <a:lnTo>
                    <a:pt x="81" y="0"/>
                  </a:lnTo>
                  <a:moveTo>
                    <a:pt x="207" y="0"/>
                  </a:moveTo>
                  <a:lnTo>
                    <a:pt x="112" y="0"/>
                  </a:lnTo>
                  <a:lnTo>
                    <a:pt x="12" y="90"/>
                  </a:lnTo>
                  <a:lnTo>
                    <a:pt x="14" y="120"/>
                  </a:lnTo>
                  <a:lnTo>
                    <a:pt x="126" y="120"/>
                  </a:lnTo>
                  <a:lnTo>
                    <a:pt x="128" y="120"/>
                  </a:lnTo>
                  <a:lnTo>
                    <a:pt x="248" y="120"/>
                  </a:lnTo>
                  <a:lnTo>
                    <a:pt x="2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9" name="Freeform 124"/>
            <p:cNvSpPr>
              <a:spLocks/>
            </p:cNvSpPr>
            <p:nvPr/>
          </p:nvSpPr>
          <p:spPr bwMode="auto">
            <a:xfrm>
              <a:off x="11485328" y="4210177"/>
              <a:ext cx="609509" cy="1468040"/>
            </a:xfrm>
            <a:custGeom>
              <a:avLst/>
              <a:gdLst>
                <a:gd name="T0" fmla="*/ 0 w 257"/>
                <a:gd name="T1" fmla="*/ 0 h 619"/>
                <a:gd name="T2" fmla="*/ 0 w 257"/>
                <a:gd name="T3" fmla="*/ 546 h 619"/>
                <a:gd name="T4" fmla="*/ 9 w 257"/>
                <a:gd name="T5" fmla="*/ 619 h 619"/>
                <a:gd name="T6" fmla="*/ 90 w 257"/>
                <a:gd name="T7" fmla="*/ 619 h 619"/>
                <a:gd name="T8" fmla="*/ 137 w 257"/>
                <a:gd name="T9" fmla="*/ 604 h 619"/>
                <a:gd name="T10" fmla="*/ 121 w 257"/>
                <a:gd name="T11" fmla="*/ 619 h 619"/>
                <a:gd name="T12" fmla="*/ 216 w 257"/>
                <a:gd name="T13" fmla="*/ 619 h 619"/>
                <a:gd name="T14" fmla="*/ 215 w 257"/>
                <a:gd name="T15" fmla="*/ 615 h 619"/>
                <a:gd name="T16" fmla="*/ 257 w 257"/>
                <a:gd name="T17" fmla="*/ 615 h 619"/>
                <a:gd name="T18" fmla="*/ 37 w 257"/>
                <a:gd name="T19" fmla="*/ 88 h 619"/>
                <a:gd name="T20" fmla="*/ 0 w 257"/>
                <a:gd name="T21"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619">
                  <a:moveTo>
                    <a:pt x="0" y="0"/>
                  </a:moveTo>
                  <a:lnTo>
                    <a:pt x="0" y="546"/>
                  </a:lnTo>
                  <a:lnTo>
                    <a:pt x="9" y="619"/>
                  </a:lnTo>
                  <a:lnTo>
                    <a:pt x="90" y="619"/>
                  </a:lnTo>
                  <a:lnTo>
                    <a:pt x="137" y="604"/>
                  </a:lnTo>
                  <a:lnTo>
                    <a:pt x="121" y="619"/>
                  </a:lnTo>
                  <a:lnTo>
                    <a:pt x="216" y="619"/>
                  </a:lnTo>
                  <a:lnTo>
                    <a:pt x="215" y="615"/>
                  </a:lnTo>
                  <a:lnTo>
                    <a:pt x="257" y="615"/>
                  </a:lnTo>
                  <a:lnTo>
                    <a:pt x="37" y="88"/>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0" name="Freeform 125"/>
            <p:cNvSpPr>
              <a:spLocks/>
            </p:cNvSpPr>
            <p:nvPr/>
          </p:nvSpPr>
          <p:spPr bwMode="auto">
            <a:xfrm>
              <a:off x="11485328" y="4210177"/>
              <a:ext cx="609509" cy="1468040"/>
            </a:xfrm>
            <a:custGeom>
              <a:avLst/>
              <a:gdLst>
                <a:gd name="T0" fmla="*/ 0 w 257"/>
                <a:gd name="T1" fmla="*/ 0 h 619"/>
                <a:gd name="T2" fmla="*/ 0 w 257"/>
                <a:gd name="T3" fmla="*/ 546 h 619"/>
                <a:gd name="T4" fmla="*/ 9 w 257"/>
                <a:gd name="T5" fmla="*/ 619 h 619"/>
                <a:gd name="T6" fmla="*/ 90 w 257"/>
                <a:gd name="T7" fmla="*/ 619 h 619"/>
                <a:gd name="T8" fmla="*/ 137 w 257"/>
                <a:gd name="T9" fmla="*/ 604 h 619"/>
                <a:gd name="T10" fmla="*/ 121 w 257"/>
                <a:gd name="T11" fmla="*/ 619 h 619"/>
                <a:gd name="T12" fmla="*/ 216 w 257"/>
                <a:gd name="T13" fmla="*/ 619 h 619"/>
                <a:gd name="T14" fmla="*/ 215 w 257"/>
                <a:gd name="T15" fmla="*/ 615 h 619"/>
                <a:gd name="T16" fmla="*/ 257 w 257"/>
                <a:gd name="T17" fmla="*/ 615 h 619"/>
                <a:gd name="T18" fmla="*/ 37 w 257"/>
                <a:gd name="T19" fmla="*/ 88 h 619"/>
                <a:gd name="T20" fmla="*/ 0 w 257"/>
                <a:gd name="T21"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619">
                  <a:moveTo>
                    <a:pt x="0" y="0"/>
                  </a:moveTo>
                  <a:lnTo>
                    <a:pt x="0" y="546"/>
                  </a:lnTo>
                  <a:lnTo>
                    <a:pt x="9" y="619"/>
                  </a:lnTo>
                  <a:lnTo>
                    <a:pt x="90" y="619"/>
                  </a:lnTo>
                  <a:lnTo>
                    <a:pt x="137" y="604"/>
                  </a:lnTo>
                  <a:lnTo>
                    <a:pt x="121" y="619"/>
                  </a:lnTo>
                  <a:lnTo>
                    <a:pt x="216" y="619"/>
                  </a:lnTo>
                  <a:lnTo>
                    <a:pt x="215" y="615"/>
                  </a:lnTo>
                  <a:lnTo>
                    <a:pt x="257" y="615"/>
                  </a:lnTo>
                  <a:lnTo>
                    <a:pt x="37" y="8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1" name="Freeform 126"/>
            <p:cNvSpPr>
              <a:spLocks/>
            </p:cNvSpPr>
            <p:nvPr/>
          </p:nvSpPr>
          <p:spPr bwMode="auto">
            <a:xfrm>
              <a:off x="11485328" y="5505088"/>
              <a:ext cx="324914" cy="1060120"/>
            </a:xfrm>
            <a:custGeom>
              <a:avLst/>
              <a:gdLst>
                <a:gd name="T0" fmla="*/ 0 w 137"/>
                <a:gd name="T1" fmla="*/ 0 h 447"/>
                <a:gd name="T2" fmla="*/ 0 w 137"/>
                <a:gd name="T3" fmla="*/ 447 h 447"/>
                <a:gd name="T4" fmla="*/ 34 w 137"/>
                <a:gd name="T5" fmla="*/ 447 h 447"/>
                <a:gd name="T6" fmla="*/ 30 w 137"/>
                <a:gd name="T7" fmla="*/ 351 h 447"/>
                <a:gd name="T8" fmla="*/ 28 w 137"/>
                <a:gd name="T9" fmla="*/ 315 h 447"/>
                <a:gd name="T10" fmla="*/ 27 w 137"/>
                <a:gd name="T11" fmla="*/ 255 h 447"/>
                <a:gd name="T12" fmla="*/ 25 w 137"/>
                <a:gd name="T13" fmla="*/ 233 h 447"/>
                <a:gd name="T14" fmla="*/ 23 w 137"/>
                <a:gd name="T15" fmla="*/ 193 h 447"/>
                <a:gd name="T16" fmla="*/ 21 w 137"/>
                <a:gd name="T17" fmla="*/ 163 h 447"/>
                <a:gd name="T18" fmla="*/ 121 w 137"/>
                <a:gd name="T19" fmla="*/ 73 h 447"/>
                <a:gd name="T20" fmla="*/ 137 w 137"/>
                <a:gd name="T21" fmla="*/ 58 h 447"/>
                <a:gd name="T22" fmla="*/ 90 w 137"/>
                <a:gd name="T23" fmla="*/ 73 h 447"/>
                <a:gd name="T24" fmla="*/ 12 w 137"/>
                <a:gd name="T25" fmla="*/ 97 h 447"/>
                <a:gd name="T26" fmla="*/ 9 w 137"/>
                <a:gd name="T27" fmla="*/ 73 h 447"/>
                <a:gd name="T28" fmla="*/ 0 w 137"/>
                <a:gd name="T2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447">
                  <a:moveTo>
                    <a:pt x="0" y="0"/>
                  </a:moveTo>
                  <a:lnTo>
                    <a:pt x="0" y="447"/>
                  </a:lnTo>
                  <a:lnTo>
                    <a:pt x="34" y="447"/>
                  </a:lnTo>
                  <a:lnTo>
                    <a:pt x="30" y="351"/>
                  </a:lnTo>
                  <a:lnTo>
                    <a:pt x="28" y="315"/>
                  </a:lnTo>
                  <a:lnTo>
                    <a:pt x="27" y="255"/>
                  </a:lnTo>
                  <a:lnTo>
                    <a:pt x="25" y="233"/>
                  </a:lnTo>
                  <a:lnTo>
                    <a:pt x="23" y="193"/>
                  </a:lnTo>
                  <a:lnTo>
                    <a:pt x="21" y="163"/>
                  </a:lnTo>
                  <a:lnTo>
                    <a:pt x="121" y="73"/>
                  </a:lnTo>
                  <a:lnTo>
                    <a:pt x="137" y="58"/>
                  </a:lnTo>
                  <a:lnTo>
                    <a:pt x="90" y="73"/>
                  </a:lnTo>
                  <a:lnTo>
                    <a:pt x="12" y="97"/>
                  </a:lnTo>
                  <a:lnTo>
                    <a:pt x="9" y="7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2" name="Freeform 127"/>
            <p:cNvSpPr>
              <a:spLocks/>
            </p:cNvSpPr>
            <p:nvPr/>
          </p:nvSpPr>
          <p:spPr bwMode="auto">
            <a:xfrm>
              <a:off x="11485328" y="5505088"/>
              <a:ext cx="324914" cy="1060120"/>
            </a:xfrm>
            <a:custGeom>
              <a:avLst/>
              <a:gdLst>
                <a:gd name="T0" fmla="*/ 0 w 137"/>
                <a:gd name="T1" fmla="*/ 0 h 447"/>
                <a:gd name="T2" fmla="*/ 0 w 137"/>
                <a:gd name="T3" fmla="*/ 447 h 447"/>
                <a:gd name="T4" fmla="*/ 34 w 137"/>
                <a:gd name="T5" fmla="*/ 447 h 447"/>
                <a:gd name="T6" fmla="*/ 30 w 137"/>
                <a:gd name="T7" fmla="*/ 351 h 447"/>
                <a:gd name="T8" fmla="*/ 28 w 137"/>
                <a:gd name="T9" fmla="*/ 315 h 447"/>
                <a:gd name="T10" fmla="*/ 27 w 137"/>
                <a:gd name="T11" fmla="*/ 255 h 447"/>
                <a:gd name="T12" fmla="*/ 25 w 137"/>
                <a:gd name="T13" fmla="*/ 233 h 447"/>
                <a:gd name="T14" fmla="*/ 23 w 137"/>
                <a:gd name="T15" fmla="*/ 193 h 447"/>
                <a:gd name="T16" fmla="*/ 21 w 137"/>
                <a:gd name="T17" fmla="*/ 163 h 447"/>
                <a:gd name="T18" fmla="*/ 121 w 137"/>
                <a:gd name="T19" fmla="*/ 73 h 447"/>
                <a:gd name="T20" fmla="*/ 137 w 137"/>
                <a:gd name="T21" fmla="*/ 58 h 447"/>
                <a:gd name="T22" fmla="*/ 90 w 137"/>
                <a:gd name="T23" fmla="*/ 73 h 447"/>
                <a:gd name="T24" fmla="*/ 12 w 137"/>
                <a:gd name="T25" fmla="*/ 97 h 447"/>
                <a:gd name="T26" fmla="*/ 9 w 137"/>
                <a:gd name="T27" fmla="*/ 73 h 447"/>
                <a:gd name="T28" fmla="*/ 0 w 137"/>
                <a:gd name="T2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447">
                  <a:moveTo>
                    <a:pt x="0" y="0"/>
                  </a:moveTo>
                  <a:lnTo>
                    <a:pt x="0" y="447"/>
                  </a:lnTo>
                  <a:lnTo>
                    <a:pt x="34" y="447"/>
                  </a:lnTo>
                  <a:lnTo>
                    <a:pt x="30" y="351"/>
                  </a:lnTo>
                  <a:lnTo>
                    <a:pt x="28" y="315"/>
                  </a:lnTo>
                  <a:lnTo>
                    <a:pt x="27" y="255"/>
                  </a:lnTo>
                  <a:lnTo>
                    <a:pt x="25" y="233"/>
                  </a:lnTo>
                  <a:lnTo>
                    <a:pt x="23" y="193"/>
                  </a:lnTo>
                  <a:lnTo>
                    <a:pt x="21" y="163"/>
                  </a:lnTo>
                  <a:lnTo>
                    <a:pt x="121" y="73"/>
                  </a:lnTo>
                  <a:lnTo>
                    <a:pt x="137" y="58"/>
                  </a:lnTo>
                  <a:lnTo>
                    <a:pt x="90" y="73"/>
                  </a:lnTo>
                  <a:lnTo>
                    <a:pt x="12" y="97"/>
                  </a:lnTo>
                  <a:lnTo>
                    <a:pt x="9" y="7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3" name="Freeform 128"/>
            <p:cNvSpPr>
              <a:spLocks/>
            </p:cNvSpPr>
            <p:nvPr/>
          </p:nvSpPr>
          <p:spPr bwMode="auto">
            <a:xfrm>
              <a:off x="2556134" y="4525604"/>
              <a:ext cx="1105180" cy="1472784"/>
            </a:xfrm>
            <a:custGeom>
              <a:avLst/>
              <a:gdLst>
                <a:gd name="T0" fmla="*/ 466 w 466"/>
                <a:gd name="T1" fmla="*/ 621 h 621"/>
                <a:gd name="T2" fmla="*/ 347 w 466"/>
                <a:gd name="T3" fmla="*/ 381 h 621"/>
                <a:gd name="T4" fmla="*/ 423 w 466"/>
                <a:gd name="T5" fmla="*/ 381 h 621"/>
                <a:gd name="T6" fmla="*/ 297 w 466"/>
                <a:gd name="T7" fmla="*/ 171 h 621"/>
                <a:gd name="T8" fmla="*/ 365 w 466"/>
                <a:gd name="T9" fmla="*/ 171 h 621"/>
                <a:gd name="T10" fmla="*/ 239 w 466"/>
                <a:gd name="T11" fmla="*/ 7 h 621"/>
                <a:gd name="T12" fmla="*/ 232 w 466"/>
                <a:gd name="T13" fmla="*/ 0 h 621"/>
                <a:gd name="T14" fmla="*/ 227 w 466"/>
                <a:gd name="T15" fmla="*/ 7 h 621"/>
                <a:gd name="T16" fmla="*/ 101 w 466"/>
                <a:gd name="T17" fmla="*/ 171 h 621"/>
                <a:gd name="T18" fmla="*/ 168 w 466"/>
                <a:gd name="T19" fmla="*/ 171 h 621"/>
                <a:gd name="T20" fmla="*/ 42 w 466"/>
                <a:gd name="T21" fmla="*/ 381 h 621"/>
                <a:gd name="T22" fmla="*/ 118 w 466"/>
                <a:gd name="T23" fmla="*/ 381 h 621"/>
                <a:gd name="T24" fmla="*/ 0 w 466"/>
                <a:gd name="T25" fmla="*/ 621 h 621"/>
                <a:gd name="T26" fmla="*/ 232 w 466"/>
                <a:gd name="T27" fmla="*/ 621 h 621"/>
                <a:gd name="T28" fmla="*/ 232 w 466"/>
                <a:gd name="T29" fmla="*/ 604 h 621"/>
                <a:gd name="T30" fmla="*/ 232 w 466"/>
                <a:gd name="T31" fmla="*/ 621 h 621"/>
                <a:gd name="T32" fmla="*/ 466 w 466"/>
                <a:gd name="T33"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6" h="621">
                  <a:moveTo>
                    <a:pt x="466" y="621"/>
                  </a:moveTo>
                  <a:lnTo>
                    <a:pt x="347" y="381"/>
                  </a:lnTo>
                  <a:lnTo>
                    <a:pt x="423" y="381"/>
                  </a:lnTo>
                  <a:lnTo>
                    <a:pt x="297" y="171"/>
                  </a:lnTo>
                  <a:lnTo>
                    <a:pt x="365" y="171"/>
                  </a:lnTo>
                  <a:lnTo>
                    <a:pt x="239" y="7"/>
                  </a:lnTo>
                  <a:lnTo>
                    <a:pt x="232" y="0"/>
                  </a:lnTo>
                  <a:lnTo>
                    <a:pt x="227" y="7"/>
                  </a:lnTo>
                  <a:lnTo>
                    <a:pt x="101" y="171"/>
                  </a:lnTo>
                  <a:lnTo>
                    <a:pt x="168" y="171"/>
                  </a:lnTo>
                  <a:lnTo>
                    <a:pt x="42" y="381"/>
                  </a:lnTo>
                  <a:lnTo>
                    <a:pt x="118" y="381"/>
                  </a:lnTo>
                  <a:lnTo>
                    <a:pt x="0" y="621"/>
                  </a:lnTo>
                  <a:lnTo>
                    <a:pt x="232" y="621"/>
                  </a:lnTo>
                  <a:lnTo>
                    <a:pt x="232" y="604"/>
                  </a:lnTo>
                  <a:lnTo>
                    <a:pt x="232" y="621"/>
                  </a:lnTo>
                  <a:lnTo>
                    <a:pt x="466" y="621"/>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4" name="Freeform 129"/>
            <p:cNvSpPr>
              <a:spLocks/>
            </p:cNvSpPr>
            <p:nvPr/>
          </p:nvSpPr>
          <p:spPr bwMode="auto">
            <a:xfrm>
              <a:off x="2556134" y="4525604"/>
              <a:ext cx="1105180" cy="1472784"/>
            </a:xfrm>
            <a:custGeom>
              <a:avLst/>
              <a:gdLst>
                <a:gd name="T0" fmla="*/ 466 w 466"/>
                <a:gd name="T1" fmla="*/ 621 h 621"/>
                <a:gd name="T2" fmla="*/ 347 w 466"/>
                <a:gd name="T3" fmla="*/ 381 h 621"/>
                <a:gd name="T4" fmla="*/ 423 w 466"/>
                <a:gd name="T5" fmla="*/ 381 h 621"/>
                <a:gd name="T6" fmla="*/ 297 w 466"/>
                <a:gd name="T7" fmla="*/ 171 h 621"/>
                <a:gd name="T8" fmla="*/ 365 w 466"/>
                <a:gd name="T9" fmla="*/ 171 h 621"/>
                <a:gd name="T10" fmla="*/ 239 w 466"/>
                <a:gd name="T11" fmla="*/ 7 h 621"/>
                <a:gd name="T12" fmla="*/ 232 w 466"/>
                <a:gd name="T13" fmla="*/ 0 h 621"/>
                <a:gd name="T14" fmla="*/ 227 w 466"/>
                <a:gd name="T15" fmla="*/ 7 h 621"/>
                <a:gd name="T16" fmla="*/ 101 w 466"/>
                <a:gd name="T17" fmla="*/ 171 h 621"/>
                <a:gd name="T18" fmla="*/ 168 w 466"/>
                <a:gd name="T19" fmla="*/ 171 h 621"/>
                <a:gd name="T20" fmla="*/ 42 w 466"/>
                <a:gd name="T21" fmla="*/ 381 h 621"/>
                <a:gd name="T22" fmla="*/ 118 w 466"/>
                <a:gd name="T23" fmla="*/ 381 h 621"/>
                <a:gd name="T24" fmla="*/ 0 w 466"/>
                <a:gd name="T25" fmla="*/ 621 h 621"/>
                <a:gd name="T26" fmla="*/ 232 w 466"/>
                <a:gd name="T27" fmla="*/ 621 h 621"/>
                <a:gd name="T28" fmla="*/ 232 w 466"/>
                <a:gd name="T29" fmla="*/ 604 h 621"/>
                <a:gd name="T30" fmla="*/ 232 w 466"/>
                <a:gd name="T31" fmla="*/ 621 h 621"/>
                <a:gd name="T32" fmla="*/ 466 w 466"/>
                <a:gd name="T33"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6" h="621">
                  <a:moveTo>
                    <a:pt x="466" y="621"/>
                  </a:moveTo>
                  <a:lnTo>
                    <a:pt x="347" y="381"/>
                  </a:lnTo>
                  <a:lnTo>
                    <a:pt x="423" y="381"/>
                  </a:lnTo>
                  <a:lnTo>
                    <a:pt x="297" y="171"/>
                  </a:lnTo>
                  <a:lnTo>
                    <a:pt x="365" y="171"/>
                  </a:lnTo>
                  <a:lnTo>
                    <a:pt x="239" y="7"/>
                  </a:lnTo>
                  <a:lnTo>
                    <a:pt x="232" y="0"/>
                  </a:lnTo>
                  <a:lnTo>
                    <a:pt x="227" y="7"/>
                  </a:lnTo>
                  <a:lnTo>
                    <a:pt x="101" y="171"/>
                  </a:lnTo>
                  <a:lnTo>
                    <a:pt x="168" y="171"/>
                  </a:lnTo>
                  <a:lnTo>
                    <a:pt x="42" y="381"/>
                  </a:lnTo>
                  <a:lnTo>
                    <a:pt x="118" y="381"/>
                  </a:lnTo>
                  <a:lnTo>
                    <a:pt x="0" y="621"/>
                  </a:lnTo>
                  <a:lnTo>
                    <a:pt x="232" y="621"/>
                  </a:lnTo>
                  <a:lnTo>
                    <a:pt x="232" y="604"/>
                  </a:lnTo>
                  <a:lnTo>
                    <a:pt x="232" y="621"/>
                  </a:lnTo>
                  <a:lnTo>
                    <a:pt x="466" y="6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5" name="Freeform 130"/>
            <p:cNvSpPr>
              <a:spLocks/>
            </p:cNvSpPr>
            <p:nvPr/>
          </p:nvSpPr>
          <p:spPr bwMode="auto">
            <a:xfrm>
              <a:off x="2883419" y="5626042"/>
              <a:ext cx="450610" cy="941538"/>
            </a:xfrm>
            <a:custGeom>
              <a:avLst/>
              <a:gdLst>
                <a:gd name="T0" fmla="*/ 44 w 190"/>
                <a:gd name="T1" fmla="*/ 397 h 397"/>
                <a:gd name="T2" fmla="*/ 142 w 190"/>
                <a:gd name="T3" fmla="*/ 397 h 397"/>
                <a:gd name="T4" fmla="*/ 126 w 190"/>
                <a:gd name="T5" fmla="*/ 150 h 397"/>
                <a:gd name="T6" fmla="*/ 190 w 190"/>
                <a:gd name="T7" fmla="*/ 69 h 397"/>
                <a:gd name="T8" fmla="*/ 119 w 190"/>
                <a:gd name="T9" fmla="*/ 116 h 397"/>
                <a:gd name="T10" fmla="*/ 96 w 190"/>
                <a:gd name="T11" fmla="*/ 0 h 397"/>
                <a:gd name="T12" fmla="*/ 71 w 190"/>
                <a:gd name="T13" fmla="*/ 116 h 397"/>
                <a:gd name="T14" fmla="*/ 0 w 190"/>
                <a:gd name="T15" fmla="*/ 69 h 397"/>
                <a:gd name="T16" fmla="*/ 62 w 190"/>
                <a:gd name="T17" fmla="*/ 150 h 397"/>
                <a:gd name="T18" fmla="*/ 44 w 190"/>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397">
                  <a:moveTo>
                    <a:pt x="44" y="397"/>
                  </a:moveTo>
                  <a:lnTo>
                    <a:pt x="142" y="397"/>
                  </a:lnTo>
                  <a:lnTo>
                    <a:pt x="126" y="150"/>
                  </a:lnTo>
                  <a:lnTo>
                    <a:pt x="190" y="69"/>
                  </a:lnTo>
                  <a:lnTo>
                    <a:pt x="119" y="116"/>
                  </a:lnTo>
                  <a:lnTo>
                    <a:pt x="96" y="0"/>
                  </a:lnTo>
                  <a:lnTo>
                    <a:pt x="71" y="116"/>
                  </a:lnTo>
                  <a:lnTo>
                    <a:pt x="0" y="69"/>
                  </a:lnTo>
                  <a:lnTo>
                    <a:pt x="62" y="150"/>
                  </a:lnTo>
                  <a:lnTo>
                    <a:pt x="44" y="3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6" name="Freeform 131"/>
            <p:cNvSpPr>
              <a:spLocks/>
            </p:cNvSpPr>
            <p:nvPr/>
          </p:nvSpPr>
          <p:spPr bwMode="auto">
            <a:xfrm>
              <a:off x="2883419" y="5626042"/>
              <a:ext cx="450610" cy="941538"/>
            </a:xfrm>
            <a:custGeom>
              <a:avLst/>
              <a:gdLst>
                <a:gd name="T0" fmla="*/ 44 w 190"/>
                <a:gd name="T1" fmla="*/ 397 h 397"/>
                <a:gd name="T2" fmla="*/ 142 w 190"/>
                <a:gd name="T3" fmla="*/ 397 h 397"/>
                <a:gd name="T4" fmla="*/ 126 w 190"/>
                <a:gd name="T5" fmla="*/ 150 h 397"/>
                <a:gd name="T6" fmla="*/ 190 w 190"/>
                <a:gd name="T7" fmla="*/ 69 h 397"/>
                <a:gd name="T8" fmla="*/ 119 w 190"/>
                <a:gd name="T9" fmla="*/ 116 h 397"/>
                <a:gd name="T10" fmla="*/ 96 w 190"/>
                <a:gd name="T11" fmla="*/ 0 h 397"/>
                <a:gd name="T12" fmla="*/ 71 w 190"/>
                <a:gd name="T13" fmla="*/ 116 h 397"/>
                <a:gd name="T14" fmla="*/ 0 w 190"/>
                <a:gd name="T15" fmla="*/ 69 h 397"/>
                <a:gd name="T16" fmla="*/ 62 w 190"/>
                <a:gd name="T17" fmla="*/ 150 h 397"/>
                <a:gd name="T18" fmla="*/ 44 w 190"/>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397">
                  <a:moveTo>
                    <a:pt x="44" y="397"/>
                  </a:moveTo>
                  <a:lnTo>
                    <a:pt x="142" y="397"/>
                  </a:lnTo>
                  <a:lnTo>
                    <a:pt x="126" y="150"/>
                  </a:lnTo>
                  <a:lnTo>
                    <a:pt x="190" y="69"/>
                  </a:lnTo>
                  <a:lnTo>
                    <a:pt x="119" y="116"/>
                  </a:lnTo>
                  <a:lnTo>
                    <a:pt x="96" y="0"/>
                  </a:lnTo>
                  <a:lnTo>
                    <a:pt x="71" y="116"/>
                  </a:lnTo>
                  <a:lnTo>
                    <a:pt x="0" y="69"/>
                  </a:lnTo>
                  <a:lnTo>
                    <a:pt x="62" y="150"/>
                  </a:lnTo>
                  <a:lnTo>
                    <a:pt x="44" y="3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7" name="Freeform 132"/>
            <p:cNvSpPr>
              <a:spLocks noEditPoints="1"/>
            </p:cNvSpPr>
            <p:nvPr/>
          </p:nvSpPr>
          <p:spPr bwMode="auto">
            <a:xfrm>
              <a:off x="3113468" y="4530348"/>
              <a:ext cx="308312" cy="600023"/>
            </a:xfrm>
            <a:custGeom>
              <a:avLst/>
              <a:gdLst>
                <a:gd name="T0" fmla="*/ 36 w 73"/>
                <a:gd name="T1" fmla="*/ 90 h 135"/>
                <a:gd name="T2" fmla="*/ 35 w 73"/>
                <a:gd name="T3" fmla="*/ 90 h 135"/>
                <a:gd name="T4" fmla="*/ 64 w 73"/>
                <a:gd name="T5" fmla="*/ 135 h 135"/>
                <a:gd name="T6" fmla="*/ 64 w 73"/>
                <a:gd name="T7" fmla="*/ 135 h 135"/>
                <a:gd name="T8" fmla="*/ 36 w 73"/>
                <a:gd name="T9" fmla="*/ 90 h 135"/>
                <a:gd name="T10" fmla="*/ 0 w 73"/>
                <a:gd name="T11" fmla="*/ 0 h 135"/>
                <a:gd name="T12" fmla="*/ 0 w 73"/>
                <a:gd name="T13" fmla="*/ 1 h 135"/>
                <a:gd name="T14" fmla="*/ 2 w 73"/>
                <a:gd name="T15" fmla="*/ 3 h 135"/>
                <a:gd name="T16" fmla="*/ 73 w 73"/>
                <a:gd name="T17" fmla="*/ 90 h 135"/>
                <a:gd name="T18" fmla="*/ 57 w 73"/>
                <a:gd name="T19" fmla="*/ 90 h 135"/>
                <a:gd name="T20" fmla="*/ 73 w 73"/>
                <a:gd name="T21" fmla="*/ 90 h 135"/>
                <a:gd name="T22" fmla="*/ 2 w 73"/>
                <a:gd name="T23" fmla="*/ 3 h 135"/>
                <a:gd name="T24" fmla="*/ 0 w 73"/>
                <a:gd name="T2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35">
                  <a:moveTo>
                    <a:pt x="36" y="90"/>
                  </a:moveTo>
                  <a:cubicBezTo>
                    <a:pt x="35" y="90"/>
                    <a:pt x="35" y="90"/>
                    <a:pt x="35" y="90"/>
                  </a:cubicBezTo>
                  <a:cubicBezTo>
                    <a:pt x="64" y="135"/>
                    <a:pt x="64" y="135"/>
                    <a:pt x="64" y="135"/>
                  </a:cubicBezTo>
                  <a:cubicBezTo>
                    <a:pt x="64" y="135"/>
                    <a:pt x="64" y="135"/>
                    <a:pt x="64" y="135"/>
                  </a:cubicBezTo>
                  <a:cubicBezTo>
                    <a:pt x="36" y="90"/>
                    <a:pt x="36" y="90"/>
                    <a:pt x="36" y="90"/>
                  </a:cubicBezTo>
                  <a:moveTo>
                    <a:pt x="0" y="0"/>
                  </a:moveTo>
                  <a:cubicBezTo>
                    <a:pt x="0" y="1"/>
                    <a:pt x="0" y="1"/>
                    <a:pt x="0" y="1"/>
                  </a:cubicBezTo>
                  <a:cubicBezTo>
                    <a:pt x="2" y="3"/>
                    <a:pt x="2" y="3"/>
                    <a:pt x="2" y="3"/>
                  </a:cubicBezTo>
                  <a:cubicBezTo>
                    <a:pt x="73" y="90"/>
                    <a:pt x="73" y="90"/>
                    <a:pt x="73" y="90"/>
                  </a:cubicBezTo>
                  <a:cubicBezTo>
                    <a:pt x="57" y="90"/>
                    <a:pt x="57" y="90"/>
                    <a:pt x="57" y="90"/>
                  </a:cubicBezTo>
                  <a:cubicBezTo>
                    <a:pt x="73" y="90"/>
                    <a:pt x="73" y="90"/>
                    <a:pt x="73" y="90"/>
                  </a:cubicBezTo>
                  <a:cubicBezTo>
                    <a:pt x="2" y="3"/>
                    <a:pt x="2" y="3"/>
                    <a:pt x="2" y="3"/>
                  </a:cubicBezTo>
                  <a:cubicBezTo>
                    <a:pt x="0" y="0"/>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8" name="Freeform 133"/>
            <p:cNvSpPr>
              <a:spLocks noEditPoints="1"/>
            </p:cNvSpPr>
            <p:nvPr/>
          </p:nvSpPr>
          <p:spPr bwMode="auto">
            <a:xfrm>
              <a:off x="3383834" y="5130370"/>
              <a:ext cx="151784" cy="253765"/>
            </a:xfrm>
            <a:custGeom>
              <a:avLst/>
              <a:gdLst>
                <a:gd name="T0" fmla="*/ 22 w 36"/>
                <a:gd name="T1" fmla="*/ 35 h 57"/>
                <a:gd name="T2" fmla="*/ 22 w 36"/>
                <a:gd name="T3" fmla="*/ 35 h 57"/>
                <a:gd name="T4" fmla="*/ 35 w 36"/>
                <a:gd name="T5" fmla="*/ 57 h 57"/>
                <a:gd name="T6" fmla="*/ 36 w 36"/>
                <a:gd name="T7" fmla="*/ 56 h 57"/>
                <a:gd name="T8" fmla="*/ 22 w 36"/>
                <a:gd name="T9" fmla="*/ 35 h 57"/>
                <a:gd name="T10" fmla="*/ 0 w 36"/>
                <a:gd name="T11" fmla="*/ 0 h 57"/>
                <a:gd name="T12" fmla="*/ 0 w 36"/>
                <a:gd name="T13" fmla="*/ 0 h 57"/>
                <a:gd name="T14" fmla="*/ 21 w 36"/>
                <a:gd name="T15" fmla="*/ 34 h 57"/>
                <a:gd name="T16" fmla="*/ 21 w 36"/>
                <a:gd name="T17" fmla="*/ 33 h 57"/>
                <a:gd name="T18" fmla="*/ 0 w 36"/>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57">
                  <a:moveTo>
                    <a:pt x="22" y="35"/>
                  </a:moveTo>
                  <a:cubicBezTo>
                    <a:pt x="22" y="35"/>
                    <a:pt x="22" y="35"/>
                    <a:pt x="22" y="35"/>
                  </a:cubicBezTo>
                  <a:cubicBezTo>
                    <a:pt x="35" y="57"/>
                    <a:pt x="35" y="57"/>
                    <a:pt x="35" y="57"/>
                  </a:cubicBezTo>
                  <a:cubicBezTo>
                    <a:pt x="36" y="56"/>
                    <a:pt x="36" y="56"/>
                    <a:pt x="36" y="56"/>
                  </a:cubicBezTo>
                  <a:cubicBezTo>
                    <a:pt x="22" y="35"/>
                    <a:pt x="22" y="35"/>
                    <a:pt x="22" y="35"/>
                  </a:cubicBezTo>
                  <a:moveTo>
                    <a:pt x="0" y="0"/>
                  </a:moveTo>
                  <a:cubicBezTo>
                    <a:pt x="0" y="0"/>
                    <a:pt x="0" y="0"/>
                    <a:pt x="0" y="0"/>
                  </a:cubicBezTo>
                  <a:cubicBezTo>
                    <a:pt x="21" y="34"/>
                    <a:pt x="21" y="34"/>
                    <a:pt x="21" y="34"/>
                  </a:cubicBezTo>
                  <a:cubicBezTo>
                    <a:pt x="21" y="33"/>
                    <a:pt x="21" y="33"/>
                    <a:pt x="21" y="33"/>
                  </a:cubicBezTo>
                  <a:cubicBezTo>
                    <a:pt x="0" y="0"/>
                    <a:pt x="0" y="0"/>
                    <a:pt x="0" y="0"/>
                  </a:cubicBezTo>
                </a:path>
              </a:pathLst>
            </a:custGeom>
            <a:solidFill>
              <a:srgbClr val="5D9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9" name="Freeform 134"/>
            <p:cNvSpPr>
              <a:spLocks noEditPoints="1"/>
            </p:cNvSpPr>
            <p:nvPr/>
          </p:nvSpPr>
          <p:spPr bwMode="auto">
            <a:xfrm>
              <a:off x="3471584" y="5277412"/>
              <a:ext cx="87750" cy="147041"/>
            </a:xfrm>
            <a:custGeom>
              <a:avLst/>
              <a:gdLst>
                <a:gd name="T0" fmla="*/ 27 w 37"/>
                <a:gd name="T1" fmla="*/ 43 h 62"/>
                <a:gd name="T2" fmla="*/ 25 w 37"/>
                <a:gd name="T3" fmla="*/ 45 h 62"/>
                <a:gd name="T4" fmla="*/ 36 w 37"/>
                <a:gd name="T5" fmla="*/ 62 h 62"/>
                <a:gd name="T6" fmla="*/ 37 w 37"/>
                <a:gd name="T7" fmla="*/ 62 h 62"/>
                <a:gd name="T8" fmla="*/ 27 w 37"/>
                <a:gd name="T9" fmla="*/ 43 h 62"/>
                <a:gd name="T10" fmla="*/ 0 w 37"/>
                <a:gd name="T11" fmla="*/ 0 h 62"/>
                <a:gd name="T12" fmla="*/ 0 w 37"/>
                <a:gd name="T13" fmla="*/ 2 h 62"/>
                <a:gd name="T14" fmla="*/ 2 w 37"/>
                <a:gd name="T15" fmla="*/ 4 h 62"/>
                <a:gd name="T16" fmla="*/ 2 w 37"/>
                <a:gd name="T17" fmla="*/ 4 h 62"/>
                <a:gd name="T18" fmla="*/ 0 w 37"/>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62">
                  <a:moveTo>
                    <a:pt x="27" y="43"/>
                  </a:moveTo>
                  <a:lnTo>
                    <a:pt x="25" y="45"/>
                  </a:lnTo>
                  <a:lnTo>
                    <a:pt x="36" y="62"/>
                  </a:lnTo>
                  <a:lnTo>
                    <a:pt x="37" y="62"/>
                  </a:lnTo>
                  <a:lnTo>
                    <a:pt x="27" y="43"/>
                  </a:lnTo>
                  <a:close/>
                  <a:moveTo>
                    <a:pt x="0" y="0"/>
                  </a:moveTo>
                  <a:lnTo>
                    <a:pt x="0" y="2"/>
                  </a:lnTo>
                  <a:lnTo>
                    <a:pt x="2" y="4"/>
                  </a:lnTo>
                  <a:lnTo>
                    <a:pt x="2" y="4"/>
                  </a:lnTo>
                  <a:lnTo>
                    <a:pt x="0" y="0"/>
                  </a:lnTo>
                  <a:close/>
                </a:path>
              </a:pathLst>
            </a:custGeom>
            <a:solidFill>
              <a:srgbClr val="5D9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0" name="Freeform 135"/>
            <p:cNvSpPr>
              <a:spLocks noEditPoints="1"/>
            </p:cNvSpPr>
            <p:nvPr/>
          </p:nvSpPr>
          <p:spPr bwMode="auto">
            <a:xfrm>
              <a:off x="3471584" y="5277412"/>
              <a:ext cx="87750" cy="147041"/>
            </a:xfrm>
            <a:custGeom>
              <a:avLst/>
              <a:gdLst>
                <a:gd name="T0" fmla="*/ 27 w 37"/>
                <a:gd name="T1" fmla="*/ 43 h 62"/>
                <a:gd name="T2" fmla="*/ 25 w 37"/>
                <a:gd name="T3" fmla="*/ 45 h 62"/>
                <a:gd name="T4" fmla="*/ 36 w 37"/>
                <a:gd name="T5" fmla="*/ 62 h 62"/>
                <a:gd name="T6" fmla="*/ 37 w 37"/>
                <a:gd name="T7" fmla="*/ 62 h 62"/>
                <a:gd name="T8" fmla="*/ 27 w 37"/>
                <a:gd name="T9" fmla="*/ 43 h 62"/>
                <a:gd name="T10" fmla="*/ 0 w 37"/>
                <a:gd name="T11" fmla="*/ 0 h 62"/>
                <a:gd name="T12" fmla="*/ 0 w 37"/>
                <a:gd name="T13" fmla="*/ 2 h 62"/>
                <a:gd name="T14" fmla="*/ 2 w 37"/>
                <a:gd name="T15" fmla="*/ 4 h 62"/>
                <a:gd name="T16" fmla="*/ 2 w 37"/>
                <a:gd name="T17" fmla="*/ 4 h 62"/>
                <a:gd name="T18" fmla="*/ 0 w 37"/>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62">
                  <a:moveTo>
                    <a:pt x="27" y="43"/>
                  </a:moveTo>
                  <a:lnTo>
                    <a:pt x="25" y="45"/>
                  </a:lnTo>
                  <a:lnTo>
                    <a:pt x="36" y="62"/>
                  </a:lnTo>
                  <a:lnTo>
                    <a:pt x="37" y="62"/>
                  </a:lnTo>
                  <a:lnTo>
                    <a:pt x="27" y="43"/>
                  </a:lnTo>
                  <a:moveTo>
                    <a:pt x="0" y="0"/>
                  </a:moveTo>
                  <a:lnTo>
                    <a:pt x="0" y="2"/>
                  </a:lnTo>
                  <a:lnTo>
                    <a:pt x="2" y="4"/>
                  </a:lnTo>
                  <a:lnTo>
                    <a:pt x="2"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1" name="Freeform 136"/>
            <p:cNvSpPr>
              <a:spLocks/>
            </p:cNvSpPr>
            <p:nvPr/>
          </p:nvSpPr>
          <p:spPr bwMode="auto">
            <a:xfrm>
              <a:off x="3383834" y="5443426"/>
              <a:ext cx="54548" cy="101980"/>
            </a:xfrm>
            <a:custGeom>
              <a:avLst/>
              <a:gdLst>
                <a:gd name="T0" fmla="*/ 2 w 23"/>
                <a:gd name="T1" fmla="*/ 0 h 43"/>
                <a:gd name="T2" fmla="*/ 0 w 23"/>
                <a:gd name="T3" fmla="*/ 0 h 43"/>
                <a:gd name="T4" fmla="*/ 21 w 23"/>
                <a:gd name="T5" fmla="*/ 43 h 43"/>
                <a:gd name="T6" fmla="*/ 23 w 23"/>
                <a:gd name="T7" fmla="*/ 43 h 43"/>
                <a:gd name="T8" fmla="*/ 2 w 23"/>
                <a:gd name="T9" fmla="*/ 0 h 43"/>
              </a:gdLst>
              <a:ahLst/>
              <a:cxnLst>
                <a:cxn ang="0">
                  <a:pos x="T0" y="T1"/>
                </a:cxn>
                <a:cxn ang="0">
                  <a:pos x="T2" y="T3"/>
                </a:cxn>
                <a:cxn ang="0">
                  <a:pos x="T4" y="T5"/>
                </a:cxn>
                <a:cxn ang="0">
                  <a:pos x="T6" y="T7"/>
                </a:cxn>
                <a:cxn ang="0">
                  <a:pos x="T8" y="T9"/>
                </a:cxn>
              </a:cxnLst>
              <a:rect l="0" t="0" r="r" b="b"/>
              <a:pathLst>
                <a:path w="23" h="43">
                  <a:moveTo>
                    <a:pt x="2" y="0"/>
                  </a:moveTo>
                  <a:lnTo>
                    <a:pt x="0" y="0"/>
                  </a:lnTo>
                  <a:lnTo>
                    <a:pt x="21" y="43"/>
                  </a:lnTo>
                  <a:lnTo>
                    <a:pt x="23" y="43"/>
                  </a:lnTo>
                  <a:lnTo>
                    <a:pt x="2"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2" name="Freeform 137"/>
            <p:cNvSpPr>
              <a:spLocks/>
            </p:cNvSpPr>
            <p:nvPr/>
          </p:nvSpPr>
          <p:spPr bwMode="auto">
            <a:xfrm>
              <a:off x="3383834" y="5443426"/>
              <a:ext cx="54548" cy="101980"/>
            </a:xfrm>
            <a:custGeom>
              <a:avLst/>
              <a:gdLst>
                <a:gd name="T0" fmla="*/ 2 w 23"/>
                <a:gd name="T1" fmla="*/ 0 h 43"/>
                <a:gd name="T2" fmla="*/ 0 w 23"/>
                <a:gd name="T3" fmla="*/ 0 h 43"/>
                <a:gd name="T4" fmla="*/ 21 w 23"/>
                <a:gd name="T5" fmla="*/ 43 h 43"/>
                <a:gd name="T6" fmla="*/ 23 w 23"/>
                <a:gd name="T7" fmla="*/ 43 h 43"/>
                <a:gd name="T8" fmla="*/ 2 w 23"/>
                <a:gd name="T9" fmla="*/ 0 h 43"/>
              </a:gdLst>
              <a:ahLst/>
              <a:cxnLst>
                <a:cxn ang="0">
                  <a:pos x="T0" y="T1"/>
                </a:cxn>
                <a:cxn ang="0">
                  <a:pos x="T2" y="T3"/>
                </a:cxn>
                <a:cxn ang="0">
                  <a:pos x="T4" y="T5"/>
                </a:cxn>
                <a:cxn ang="0">
                  <a:pos x="T6" y="T7"/>
                </a:cxn>
                <a:cxn ang="0">
                  <a:pos x="T8" y="T9"/>
                </a:cxn>
              </a:cxnLst>
              <a:rect l="0" t="0" r="r" b="b"/>
              <a:pathLst>
                <a:path w="23" h="43">
                  <a:moveTo>
                    <a:pt x="2" y="0"/>
                  </a:moveTo>
                  <a:lnTo>
                    <a:pt x="0" y="0"/>
                  </a:lnTo>
                  <a:lnTo>
                    <a:pt x="21" y="43"/>
                  </a:lnTo>
                  <a:lnTo>
                    <a:pt x="23" y="4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3" name="Freeform 138"/>
            <p:cNvSpPr>
              <a:spLocks/>
            </p:cNvSpPr>
            <p:nvPr/>
          </p:nvSpPr>
          <p:spPr bwMode="auto">
            <a:xfrm>
              <a:off x="3379090" y="5429196"/>
              <a:ext cx="9487" cy="14230"/>
            </a:xfrm>
            <a:custGeom>
              <a:avLst/>
              <a:gdLst>
                <a:gd name="T0" fmla="*/ 0 w 4"/>
                <a:gd name="T1" fmla="*/ 0 h 6"/>
                <a:gd name="T2" fmla="*/ 0 w 4"/>
                <a:gd name="T3" fmla="*/ 0 h 6"/>
                <a:gd name="T4" fmla="*/ 2 w 4"/>
                <a:gd name="T5" fmla="*/ 6 h 6"/>
                <a:gd name="T6" fmla="*/ 4 w 4"/>
                <a:gd name="T7" fmla="*/ 6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0" y="0"/>
                  </a:lnTo>
                  <a:lnTo>
                    <a:pt x="2" y="6"/>
                  </a:lnTo>
                  <a:lnTo>
                    <a:pt x="4" y="6"/>
                  </a:lnTo>
                  <a:lnTo>
                    <a:pt x="0" y="0"/>
                  </a:lnTo>
                  <a:close/>
                </a:path>
              </a:pathLst>
            </a:custGeom>
            <a:solidFill>
              <a:srgbClr val="5D9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4" name="Freeform 139"/>
            <p:cNvSpPr>
              <a:spLocks/>
            </p:cNvSpPr>
            <p:nvPr/>
          </p:nvSpPr>
          <p:spPr bwMode="auto">
            <a:xfrm>
              <a:off x="3379090" y="5429196"/>
              <a:ext cx="9487" cy="14230"/>
            </a:xfrm>
            <a:custGeom>
              <a:avLst/>
              <a:gdLst>
                <a:gd name="T0" fmla="*/ 0 w 4"/>
                <a:gd name="T1" fmla="*/ 0 h 6"/>
                <a:gd name="T2" fmla="*/ 0 w 4"/>
                <a:gd name="T3" fmla="*/ 0 h 6"/>
                <a:gd name="T4" fmla="*/ 2 w 4"/>
                <a:gd name="T5" fmla="*/ 6 h 6"/>
                <a:gd name="T6" fmla="*/ 4 w 4"/>
                <a:gd name="T7" fmla="*/ 6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0" y="0"/>
                  </a:lnTo>
                  <a:lnTo>
                    <a:pt x="2" y="6"/>
                  </a:lnTo>
                  <a:lnTo>
                    <a:pt x="4"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5" name="Freeform 140"/>
            <p:cNvSpPr>
              <a:spLocks/>
            </p:cNvSpPr>
            <p:nvPr/>
          </p:nvSpPr>
          <p:spPr bwMode="auto">
            <a:xfrm>
              <a:off x="3433638" y="5545406"/>
              <a:ext cx="222933" cy="448238"/>
            </a:xfrm>
            <a:custGeom>
              <a:avLst/>
              <a:gdLst>
                <a:gd name="T0" fmla="*/ 2 w 94"/>
                <a:gd name="T1" fmla="*/ 0 h 189"/>
                <a:gd name="T2" fmla="*/ 0 w 94"/>
                <a:gd name="T3" fmla="*/ 0 h 189"/>
                <a:gd name="T4" fmla="*/ 94 w 94"/>
                <a:gd name="T5" fmla="*/ 189 h 189"/>
                <a:gd name="T6" fmla="*/ 94 w 94"/>
                <a:gd name="T7" fmla="*/ 189 h 189"/>
                <a:gd name="T8" fmla="*/ 2 w 94"/>
                <a:gd name="T9" fmla="*/ 0 h 189"/>
              </a:gdLst>
              <a:ahLst/>
              <a:cxnLst>
                <a:cxn ang="0">
                  <a:pos x="T0" y="T1"/>
                </a:cxn>
                <a:cxn ang="0">
                  <a:pos x="T2" y="T3"/>
                </a:cxn>
                <a:cxn ang="0">
                  <a:pos x="T4" y="T5"/>
                </a:cxn>
                <a:cxn ang="0">
                  <a:pos x="T6" y="T7"/>
                </a:cxn>
                <a:cxn ang="0">
                  <a:pos x="T8" y="T9"/>
                </a:cxn>
              </a:cxnLst>
              <a:rect l="0" t="0" r="r" b="b"/>
              <a:pathLst>
                <a:path w="94" h="189">
                  <a:moveTo>
                    <a:pt x="2" y="0"/>
                  </a:moveTo>
                  <a:lnTo>
                    <a:pt x="0" y="0"/>
                  </a:lnTo>
                  <a:lnTo>
                    <a:pt x="94" y="189"/>
                  </a:lnTo>
                  <a:lnTo>
                    <a:pt x="94" y="189"/>
                  </a:lnTo>
                  <a:lnTo>
                    <a:pt x="2"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6" name="Freeform 141"/>
            <p:cNvSpPr>
              <a:spLocks/>
            </p:cNvSpPr>
            <p:nvPr/>
          </p:nvSpPr>
          <p:spPr bwMode="auto">
            <a:xfrm>
              <a:off x="3433638" y="5545406"/>
              <a:ext cx="222933" cy="448238"/>
            </a:xfrm>
            <a:custGeom>
              <a:avLst/>
              <a:gdLst>
                <a:gd name="T0" fmla="*/ 2 w 94"/>
                <a:gd name="T1" fmla="*/ 0 h 189"/>
                <a:gd name="T2" fmla="*/ 0 w 94"/>
                <a:gd name="T3" fmla="*/ 0 h 189"/>
                <a:gd name="T4" fmla="*/ 94 w 94"/>
                <a:gd name="T5" fmla="*/ 189 h 189"/>
                <a:gd name="T6" fmla="*/ 94 w 94"/>
                <a:gd name="T7" fmla="*/ 189 h 189"/>
                <a:gd name="T8" fmla="*/ 2 w 94"/>
                <a:gd name="T9" fmla="*/ 0 h 189"/>
              </a:gdLst>
              <a:ahLst/>
              <a:cxnLst>
                <a:cxn ang="0">
                  <a:pos x="T0" y="T1"/>
                </a:cxn>
                <a:cxn ang="0">
                  <a:pos x="T2" y="T3"/>
                </a:cxn>
                <a:cxn ang="0">
                  <a:pos x="T4" y="T5"/>
                </a:cxn>
                <a:cxn ang="0">
                  <a:pos x="T6" y="T7"/>
                </a:cxn>
                <a:cxn ang="0">
                  <a:pos x="T8" y="T9"/>
                </a:cxn>
              </a:cxnLst>
              <a:rect l="0" t="0" r="r" b="b"/>
              <a:pathLst>
                <a:path w="94" h="189">
                  <a:moveTo>
                    <a:pt x="2" y="0"/>
                  </a:moveTo>
                  <a:lnTo>
                    <a:pt x="0" y="0"/>
                  </a:lnTo>
                  <a:lnTo>
                    <a:pt x="94" y="189"/>
                  </a:lnTo>
                  <a:lnTo>
                    <a:pt x="94" y="189"/>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7" name="Freeform 142"/>
            <p:cNvSpPr>
              <a:spLocks/>
            </p:cNvSpPr>
            <p:nvPr/>
          </p:nvSpPr>
          <p:spPr bwMode="auto">
            <a:xfrm>
              <a:off x="3186988" y="5998388"/>
              <a:ext cx="33203" cy="569192"/>
            </a:xfrm>
            <a:custGeom>
              <a:avLst/>
              <a:gdLst>
                <a:gd name="T0" fmla="*/ 0 w 14"/>
                <a:gd name="T1" fmla="*/ 0 h 240"/>
                <a:gd name="T2" fmla="*/ 0 w 14"/>
                <a:gd name="T3" fmla="*/ 0 h 240"/>
                <a:gd name="T4" fmla="*/ 14 w 14"/>
                <a:gd name="T5" fmla="*/ 240 h 240"/>
                <a:gd name="T6" fmla="*/ 14 w 14"/>
                <a:gd name="T7" fmla="*/ 240 h 240"/>
                <a:gd name="T8" fmla="*/ 0 w 14"/>
                <a:gd name="T9" fmla="*/ 0 h 240"/>
              </a:gdLst>
              <a:ahLst/>
              <a:cxnLst>
                <a:cxn ang="0">
                  <a:pos x="T0" y="T1"/>
                </a:cxn>
                <a:cxn ang="0">
                  <a:pos x="T2" y="T3"/>
                </a:cxn>
                <a:cxn ang="0">
                  <a:pos x="T4" y="T5"/>
                </a:cxn>
                <a:cxn ang="0">
                  <a:pos x="T6" y="T7"/>
                </a:cxn>
                <a:cxn ang="0">
                  <a:pos x="T8" y="T9"/>
                </a:cxn>
              </a:cxnLst>
              <a:rect l="0" t="0" r="r" b="b"/>
              <a:pathLst>
                <a:path w="14" h="240">
                  <a:moveTo>
                    <a:pt x="0" y="0"/>
                  </a:moveTo>
                  <a:lnTo>
                    <a:pt x="0" y="0"/>
                  </a:lnTo>
                  <a:lnTo>
                    <a:pt x="14" y="240"/>
                  </a:lnTo>
                  <a:lnTo>
                    <a:pt x="14" y="240"/>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8" name="Freeform 143"/>
            <p:cNvSpPr>
              <a:spLocks/>
            </p:cNvSpPr>
            <p:nvPr/>
          </p:nvSpPr>
          <p:spPr bwMode="auto">
            <a:xfrm>
              <a:off x="3186988" y="5998388"/>
              <a:ext cx="33203" cy="569192"/>
            </a:xfrm>
            <a:custGeom>
              <a:avLst/>
              <a:gdLst>
                <a:gd name="T0" fmla="*/ 0 w 14"/>
                <a:gd name="T1" fmla="*/ 0 h 240"/>
                <a:gd name="T2" fmla="*/ 0 w 14"/>
                <a:gd name="T3" fmla="*/ 0 h 240"/>
                <a:gd name="T4" fmla="*/ 14 w 14"/>
                <a:gd name="T5" fmla="*/ 240 h 240"/>
                <a:gd name="T6" fmla="*/ 14 w 14"/>
                <a:gd name="T7" fmla="*/ 240 h 240"/>
                <a:gd name="T8" fmla="*/ 0 w 14"/>
                <a:gd name="T9" fmla="*/ 0 h 240"/>
              </a:gdLst>
              <a:ahLst/>
              <a:cxnLst>
                <a:cxn ang="0">
                  <a:pos x="T0" y="T1"/>
                </a:cxn>
                <a:cxn ang="0">
                  <a:pos x="T2" y="T3"/>
                </a:cxn>
                <a:cxn ang="0">
                  <a:pos x="T4" y="T5"/>
                </a:cxn>
                <a:cxn ang="0">
                  <a:pos x="T6" y="T7"/>
                </a:cxn>
                <a:cxn ang="0">
                  <a:pos x="T8" y="T9"/>
                </a:cxn>
              </a:cxnLst>
              <a:rect l="0" t="0" r="r" b="b"/>
              <a:pathLst>
                <a:path w="14" h="240">
                  <a:moveTo>
                    <a:pt x="0" y="0"/>
                  </a:moveTo>
                  <a:lnTo>
                    <a:pt x="0" y="0"/>
                  </a:lnTo>
                  <a:lnTo>
                    <a:pt x="14" y="240"/>
                  </a:lnTo>
                  <a:lnTo>
                    <a:pt x="14" y="24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9" name="Freeform 144"/>
            <p:cNvSpPr>
              <a:spLocks/>
            </p:cNvSpPr>
            <p:nvPr/>
          </p:nvSpPr>
          <p:spPr bwMode="auto">
            <a:xfrm>
              <a:off x="3111096" y="4535091"/>
              <a:ext cx="545475" cy="1463297"/>
            </a:xfrm>
            <a:custGeom>
              <a:avLst/>
              <a:gdLst>
                <a:gd name="T0" fmla="*/ 1 w 230"/>
                <a:gd name="T1" fmla="*/ 0 h 617"/>
                <a:gd name="T2" fmla="*/ 0 w 230"/>
                <a:gd name="T3" fmla="*/ 463 h 617"/>
                <a:gd name="T4" fmla="*/ 23 w 230"/>
                <a:gd name="T5" fmla="*/ 576 h 617"/>
                <a:gd name="T6" fmla="*/ 94 w 230"/>
                <a:gd name="T7" fmla="*/ 529 h 617"/>
                <a:gd name="T8" fmla="*/ 30 w 230"/>
                <a:gd name="T9" fmla="*/ 610 h 617"/>
                <a:gd name="T10" fmla="*/ 32 w 230"/>
                <a:gd name="T11" fmla="*/ 617 h 617"/>
                <a:gd name="T12" fmla="*/ 32 w 230"/>
                <a:gd name="T13" fmla="*/ 617 h 617"/>
                <a:gd name="T14" fmla="*/ 32 w 230"/>
                <a:gd name="T15" fmla="*/ 615 h 617"/>
                <a:gd name="T16" fmla="*/ 230 w 230"/>
                <a:gd name="T17" fmla="*/ 615 h 617"/>
                <a:gd name="T18" fmla="*/ 136 w 230"/>
                <a:gd name="T19" fmla="*/ 426 h 617"/>
                <a:gd name="T20" fmla="*/ 115 w 230"/>
                <a:gd name="T21" fmla="*/ 383 h 617"/>
                <a:gd name="T22" fmla="*/ 113 w 230"/>
                <a:gd name="T23" fmla="*/ 377 h 617"/>
                <a:gd name="T24" fmla="*/ 113 w 230"/>
                <a:gd name="T25" fmla="*/ 377 h 617"/>
                <a:gd name="T26" fmla="*/ 113 w 230"/>
                <a:gd name="T27" fmla="*/ 375 h 617"/>
                <a:gd name="T28" fmla="*/ 188 w 230"/>
                <a:gd name="T29" fmla="*/ 375 h 617"/>
                <a:gd name="T30" fmla="*/ 177 w 230"/>
                <a:gd name="T31" fmla="*/ 358 h 617"/>
                <a:gd name="T32" fmla="*/ 154 w 230"/>
                <a:gd name="T33" fmla="*/ 317 h 617"/>
                <a:gd name="T34" fmla="*/ 152 w 230"/>
                <a:gd name="T35" fmla="*/ 315 h 617"/>
                <a:gd name="T36" fmla="*/ 115 w 230"/>
                <a:gd name="T37" fmla="*/ 251 h 617"/>
                <a:gd name="T38" fmla="*/ 63 w 230"/>
                <a:gd name="T39" fmla="*/ 167 h 617"/>
                <a:gd name="T40" fmla="*/ 65 w 230"/>
                <a:gd name="T41" fmla="*/ 167 h 617"/>
                <a:gd name="T42" fmla="*/ 65 w 230"/>
                <a:gd name="T43" fmla="*/ 167 h 617"/>
                <a:gd name="T44" fmla="*/ 102 w 230"/>
                <a:gd name="T45" fmla="*/ 167 h 617"/>
                <a:gd name="T46" fmla="*/ 131 w 230"/>
                <a:gd name="T47" fmla="*/ 167 h 617"/>
                <a:gd name="T48" fmla="*/ 5 w 230"/>
                <a:gd name="T49" fmla="*/ 3 h 617"/>
                <a:gd name="T50" fmla="*/ 1 w 230"/>
                <a:gd name="T5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0" h="617">
                  <a:moveTo>
                    <a:pt x="1" y="0"/>
                  </a:moveTo>
                  <a:lnTo>
                    <a:pt x="0" y="463"/>
                  </a:lnTo>
                  <a:lnTo>
                    <a:pt x="23" y="576"/>
                  </a:lnTo>
                  <a:lnTo>
                    <a:pt x="94" y="529"/>
                  </a:lnTo>
                  <a:lnTo>
                    <a:pt x="30" y="610"/>
                  </a:lnTo>
                  <a:lnTo>
                    <a:pt x="32" y="617"/>
                  </a:lnTo>
                  <a:lnTo>
                    <a:pt x="32" y="617"/>
                  </a:lnTo>
                  <a:lnTo>
                    <a:pt x="32" y="615"/>
                  </a:lnTo>
                  <a:lnTo>
                    <a:pt x="230" y="615"/>
                  </a:lnTo>
                  <a:lnTo>
                    <a:pt x="136" y="426"/>
                  </a:lnTo>
                  <a:lnTo>
                    <a:pt x="115" y="383"/>
                  </a:lnTo>
                  <a:lnTo>
                    <a:pt x="113" y="377"/>
                  </a:lnTo>
                  <a:lnTo>
                    <a:pt x="113" y="377"/>
                  </a:lnTo>
                  <a:lnTo>
                    <a:pt x="113" y="375"/>
                  </a:lnTo>
                  <a:lnTo>
                    <a:pt x="188" y="375"/>
                  </a:lnTo>
                  <a:lnTo>
                    <a:pt x="177" y="358"/>
                  </a:lnTo>
                  <a:lnTo>
                    <a:pt x="154" y="317"/>
                  </a:lnTo>
                  <a:lnTo>
                    <a:pt x="152" y="315"/>
                  </a:lnTo>
                  <a:lnTo>
                    <a:pt x="115" y="251"/>
                  </a:lnTo>
                  <a:lnTo>
                    <a:pt x="63" y="167"/>
                  </a:lnTo>
                  <a:lnTo>
                    <a:pt x="65" y="167"/>
                  </a:lnTo>
                  <a:lnTo>
                    <a:pt x="65" y="167"/>
                  </a:lnTo>
                  <a:lnTo>
                    <a:pt x="102" y="167"/>
                  </a:lnTo>
                  <a:lnTo>
                    <a:pt x="131" y="167"/>
                  </a:lnTo>
                  <a:lnTo>
                    <a:pt x="5" y="3"/>
                  </a:lnTo>
                  <a:lnTo>
                    <a:pt x="1"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0" name="Freeform 145"/>
            <p:cNvSpPr>
              <a:spLocks/>
            </p:cNvSpPr>
            <p:nvPr/>
          </p:nvSpPr>
          <p:spPr bwMode="auto">
            <a:xfrm>
              <a:off x="3111096" y="4535091"/>
              <a:ext cx="545475" cy="1463297"/>
            </a:xfrm>
            <a:custGeom>
              <a:avLst/>
              <a:gdLst>
                <a:gd name="T0" fmla="*/ 1 w 230"/>
                <a:gd name="T1" fmla="*/ 0 h 617"/>
                <a:gd name="T2" fmla="*/ 0 w 230"/>
                <a:gd name="T3" fmla="*/ 463 h 617"/>
                <a:gd name="T4" fmla="*/ 23 w 230"/>
                <a:gd name="T5" fmla="*/ 576 h 617"/>
                <a:gd name="T6" fmla="*/ 94 w 230"/>
                <a:gd name="T7" fmla="*/ 529 h 617"/>
                <a:gd name="T8" fmla="*/ 30 w 230"/>
                <a:gd name="T9" fmla="*/ 610 h 617"/>
                <a:gd name="T10" fmla="*/ 32 w 230"/>
                <a:gd name="T11" fmla="*/ 617 h 617"/>
                <a:gd name="T12" fmla="*/ 32 w 230"/>
                <a:gd name="T13" fmla="*/ 617 h 617"/>
                <a:gd name="T14" fmla="*/ 32 w 230"/>
                <a:gd name="T15" fmla="*/ 615 h 617"/>
                <a:gd name="T16" fmla="*/ 230 w 230"/>
                <a:gd name="T17" fmla="*/ 615 h 617"/>
                <a:gd name="T18" fmla="*/ 136 w 230"/>
                <a:gd name="T19" fmla="*/ 426 h 617"/>
                <a:gd name="T20" fmla="*/ 115 w 230"/>
                <a:gd name="T21" fmla="*/ 383 h 617"/>
                <a:gd name="T22" fmla="*/ 113 w 230"/>
                <a:gd name="T23" fmla="*/ 377 h 617"/>
                <a:gd name="T24" fmla="*/ 113 w 230"/>
                <a:gd name="T25" fmla="*/ 377 h 617"/>
                <a:gd name="T26" fmla="*/ 113 w 230"/>
                <a:gd name="T27" fmla="*/ 375 h 617"/>
                <a:gd name="T28" fmla="*/ 188 w 230"/>
                <a:gd name="T29" fmla="*/ 375 h 617"/>
                <a:gd name="T30" fmla="*/ 177 w 230"/>
                <a:gd name="T31" fmla="*/ 358 h 617"/>
                <a:gd name="T32" fmla="*/ 154 w 230"/>
                <a:gd name="T33" fmla="*/ 317 h 617"/>
                <a:gd name="T34" fmla="*/ 152 w 230"/>
                <a:gd name="T35" fmla="*/ 315 h 617"/>
                <a:gd name="T36" fmla="*/ 115 w 230"/>
                <a:gd name="T37" fmla="*/ 251 h 617"/>
                <a:gd name="T38" fmla="*/ 63 w 230"/>
                <a:gd name="T39" fmla="*/ 167 h 617"/>
                <a:gd name="T40" fmla="*/ 65 w 230"/>
                <a:gd name="T41" fmla="*/ 167 h 617"/>
                <a:gd name="T42" fmla="*/ 65 w 230"/>
                <a:gd name="T43" fmla="*/ 167 h 617"/>
                <a:gd name="T44" fmla="*/ 102 w 230"/>
                <a:gd name="T45" fmla="*/ 167 h 617"/>
                <a:gd name="T46" fmla="*/ 131 w 230"/>
                <a:gd name="T47" fmla="*/ 167 h 617"/>
                <a:gd name="T48" fmla="*/ 5 w 230"/>
                <a:gd name="T49" fmla="*/ 3 h 617"/>
                <a:gd name="T50" fmla="*/ 1 w 230"/>
                <a:gd name="T5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0" h="617">
                  <a:moveTo>
                    <a:pt x="1" y="0"/>
                  </a:moveTo>
                  <a:lnTo>
                    <a:pt x="0" y="463"/>
                  </a:lnTo>
                  <a:lnTo>
                    <a:pt x="23" y="576"/>
                  </a:lnTo>
                  <a:lnTo>
                    <a:pt x="94" y="529"/>
                  </a:lnTo>
                  <a:lnTo>
                    <a:pt x="30" y="610"/>
                  </a:lnTo>
                  <a:lnTo>
                    <a:pt x="32" y="617"/>
                  </a:lnTo>
                  <a:lnTo>
                    <a:pt x="32" y="617"/>
                  </a:lnTo>
                  <a:lnTo>
                    <a:pt x="32" y="615"/>
                  </a:lnTo>
                  <a:lnTo>
                    <a:pt x="230" y="615"/>
                  </a:lnTo>
                  <a:lnTo>
                    <a:pt x="136" y="426"/>
                  </a:lnTo>
                  <a:lnTo>
                    <a:pt x="115" y="383"/>
                  </a:lnTo>
                  <a:lnTo>
                    <a:pt x="113" y="377"/>
                  </a:lnTo>
                  <a:lnTo>
                    <a:pt x="113" y="377"/>
                  </a:lnTo>
                  <a:lnTo>
                    <a:pt x="113" y="375"/>
                  </a:lnTo>
                  <a:lnTo>
                    <a:pt x="188" y="375"/>
                  </a:lnTo>
                  <a:lnTo>
                    <a:pt x="177" y="358"/>
                  </a:lnTo>
                  <a:lnTo>
                    <a:pt x="154" y="317"/>
                  </a:lnTo>
                  <a:lnTo>
                    <a:pt x="152" y="315"/>
                  </a:lnTo>
                  <a:lnTo>
                    <a:pt x="115" y="251"/>
                  </a:lnTo>
                  <a:lnTo>
                    <a:pt x="63" y="167"/>
                  </a:lnTo>
                  <a:lnTo>
                    <a:pt x="65" y="167"/>
                  </a:lnTo>
                  <a:lnTo>
                    <a:pt x="65" y="167"/>
                  </a:lnTo>
                  <a:lnTo>
                    <a:pt x="102" y="167"/>
                  </a:lnTo>
                  <a:lnTo>
                    <a:pt x="131" y="167"/>
                  </a:lnTo>
                  <a:lnTo>
                    <a:pt x="5" y="3"/>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1" name="Freeform 146"/>
            <p:cNvSpPr>
              <a:spLocks/>
            </p:cNvSpPr>
            <p:nvPr/>
          </p:nvSpPr>
          <p:spPr bwMode="auto">
            <a:xfrm>
              <a:off x="3111096" y="5633156"/>
              <a:ext cx="222933" cy="934423"/>
            </a:xfrm>
            <a:custGeom>
              <a:avLst/>
              <a:gdLst>
                <a:gd name="T0" fmla="*/ 0 w 94"/>
                <a:gd name="T1" fmla="*/ 0 h 394"/>
                <a:gd name="T2" fmla="*/ 0 w 94"/>
                <a:gd name="T3" fmla="*/ 394 h 394"/>
                <a:gd name="T4" fmla="*/ 46 w 94"/>
                <a:gd name="T5" fmla="*/ 394 h 394"/>
                <a:gd name="T6" fmla="*/ 32 w 94"/>
                <a:gd name="T7" fmla="*/ 154 h 394"/>
                <a:gd name="T8" fmla="*/ 30 w 94"/>
                <a:gd name="T9" fmla="*/ 147 h 394"/>
                <a:gd name="T10" fmla="*/ 94 w 94"/>
                <a:gd name="T11" fmla="*/ 66 h 394"/>
                <a:gd name="T12" fmla="*/ 23 w 94"/>
                <a:gd name="T13" fmla="*/ 113 h 394"/>
                <a:gd name="T14" fmla="*/ 0 w 94"/>
                <a:gd name="T15" fmla="*/ 0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94">
                  <a:moveTo>
                    <a:pt x="0" y="0"/>
                  </a:moveTo>
                  <a:lnTo>
                    <a:pt x="0" y="394"/>
                  </a:lnTo>
                  <a:lnTo>
                    <a:pt x="46" y="394"/>
                  </a:lnTo>
                  <a:lnTo>
                    <a:pt x="32" y="154"/>
                  </a:lnTo>
                  <a:lnTo>
                    <a:pt x="30" y="147"/>
                  </a:lnTo>
                  <a:lnTo>
                    <a:pt x="94" y="66"/>
                  </a:lnTo>
                  <a:lnTo>
                    <a:pt x="23" y="11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2" name="Freeform 147"/>
            <p:cNvSpPr>
              <a:spLocks/>
            </p:cNvSpPr>
            <p:nvPr/>
          </p:nvSpPr>
          <p:spPr bwMode="auto">
            <a:xfrm>
              <a:off x="3111096" y="5633156"/>
              <a:ext cx="222933" cy="934423"/>
            </a:xfrm>
            <a:custGeom>
              <a:avLst/>
              <a:gdLst>
                <a:gd name="T0" fmla="*/ 0 w 94"/>
                <a:gd name="T1" fmla="*/ 0 h 394"/>
                <a:gd name="T2" fmla="*/ 0 w 94"/>
                <a:gd name="T3" fmla="*/ 394 h 394"/>
                <a:gd name="T4" fmla="*/ 46 w 94"/>
                <a:gd name="T5" fmla="*/ 394 h 394"/>
                <a:gd name="T6" fmla="*/ 32 w 94"/>
                <a:gd name="T7" fmla="*/ 154 h 394"/>
                <a:gd name="T8" fmla="*/ 30 w 94"/>
                <a:gd name="T9" fmla="*/ 147 h 394"/>
                <a:gd name="T10" fmla="*/ 94 w 94"/>
                <a:gd name="T11" fmla="*/ 66 h 394"/>
                <a:gd name="T12" fmla="*/ 23 w 94"/>
                <a:gd name="T13" fmla="*/ 113 h 394"/>
                <a:gd name="T14" fmla="*/ 0 w 94"/>
                <a:gd name="T15" fmla="*/ 0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94">
                  <a:moveTo>
                    <a:pt x="0" y="0"/>
                  </a:moveTo>
                  <a:lnTo>
                    <a:pt x="0" y="394"/>
                  </a:lnTo>
                  <a:lnTo>
                    <a:pt x="46" y="394"/>
                  </a:lnTo>
                  <a:lnTo>
                    <a:pt x="32" y="154"/>
                  </a:lnTo>
                  <a:lnTo>
                    <a:pt x="30" y="147"/>
                  </a:lnTo>
                  <a:lnTo>
                    <a:pt x="94" y="66"/>
                  </a:lnTo>
                  <a:lnTo>
                    <a:pt x="23" y="11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3" name="Freeform 148"/>
            <p:cNvSpPr>
              <a:spLocks/>
            </p:cNvSpPr>
            <p:nvPr/>
          </p:nvSpPr>
          <p:spPr bwMode="auto">
            <a:xfrm>
              <a:off x="1261223" y="4651301"/>
              <a:ext cx="1121782" cy="1560534"/>
            </a:xfrm>
            <a:custGeom>
              <a:avLst/>
              <a:gdLst>
                <a:gd name="T0" fmla="*/ 235 w 473"/>
                <a:gd name="T1" fmla="*/ 0 h 658"/>
                <a:gd name="T2" fmla="*/ 0 w 473"/>
                <a:gd name="T3" fmla="*/ 658 h 658"/>
                <a:gd name="T4" fmla="*/ 232 w 473"/>
                <a:gd name="T5" fmla="*/ 658 h 658"/>
                <a:gd name="T6" fmla="*/ 241 w 473"/>
                <a:gd name="T7" fmla="*/ 658 h 658"/>
                <a:gd name="T8" fmla="*/ 473 w 473"/>
                <a:gd name="T9" fmla="*/ 658 h 658"/>
                <a:gd name="T10" fmla="*/ 235 w 473"/>
                <a:gd name="T11" fmla="*/ 0 h 658"/>
              </a:gdLst>
              <a:ahLst/>
              <a:cxnLst>
                <a:cxn ang="0">
                  <a:pos x="T0" y="T1"/>
                </a:cxn>
                <a:cxn ang="0">
                  <a:pos x="T2" y="T3"/>
                </a:cxn>
                <a:cxn ang="0">
                  <a:pos x="T4" y="T5"/>
                </a:cxn>
                <a:cxn ang="0">
                  <a:pos x="T6" y="T7"/>
                </a:cxn>
                <a:cxn ang="0">
                  <a:pos x="T8" y="T9"/>
                </a:cxn>
                <a:cxn ang="0">
                  <a:pos x="T10" y="T11"/>
                </a:cxn>
              </a:cxnLst>
              <a:rect l="0" t="0" r="r" b="b"/>
              <a:pathLst>
                <a:path w="473" h="658">
                  <a:moveTo>
                    <a:pt x="235" y="0"/>
                  </a:moveTo>
                  <a:lnTo>
                    <a:pt x="0" y="658"/>
                  </a:lnTo>
                  <a:lnTo>
                    <a:pt x="232" y="658"/>
                  </a:lnTo>
                  <a:lnTo>
                    <a:pt x="241" y="658"/>
                  </a:lnTo>
                  <a:lnTo>
                    <a:pt x="473" y="658"/>
                  </a:lnTo>
                  <a:lnTo>
                    <a:pt x="235"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4" name="Freeform 149"/>
            <p:cNvSpPr>
              <a:spLocks/>
            </p:cNvSpPr>
            <p:nvPr/>
          </p:nvSpPr>
          <p:spPr bwMode="auto">
            <a:xfrm>
              <a:off x="1261223" y="4651301"/>
              <a:ext cx="1121782" cy="1560534"/>
            </a:xfrm>
            <a:custGeom>
              <a:avLst/>
              <a:gdLst>
                <a:gd name="T0" fmla="*/ 235 w 473"/>
                <a:gd name="T1" fmla="*/ 0 h 658"/>
                <a:gd name="T2" fmla="*/ 0 w 473"/>
                <a:gd name="T3" fmla="*/ 658 h 658"/>
                <a:gd name="T4" fmla="*/ 232 w 473"/>
                <a:gd name="T5" fmla="*/ 658 h 658"/>
                <a:gd name="T6" fmla="*/ 241 w 473"/>
                <a:gd name="T7" fmla="*/ 658 h 658"/>
                <a:gd name="T8" fmla="*/ 473 w 473"/>
                <a:gd name="T9" fmla="*/ 658 h 658"/>
                <a:gd name="T10" fmla="*/ 235 w 473"/>
                <a:gd name="T11" fmla="*/ 0 h 658"/>
              </a:gdLst>
              <a:ahLst/>
              <a:cxnLst>
                <a:cxn ang="0">
                  <a:pos x="T0" y="T1"/>
                </a:cxn>
                <a:cxn ang="0">
                  <a:pos x="T2" y="T3"/>
                </a:cxn>
                <a:cxn ang="0">
                  <a:pos x="T4" y="T5"/>
                </a:cxn>
                <a:cxn ang="0">
                  <a:pos x="T6" y="T7"/>
                </a:cxn>
                <a:cxn ang="0">
                  <a:pos x="T8" y="T9"/>
                </a:cxn>
                <a:cxn ang="0">
                  <a:pos x="T10" y="T11"/>
                </a:cxn>
              </a:cxnLst>
              <a:rect l="0" t="0" r="r" b="b"/>
              <a:pathLst>
                <a:path w="473" h="658">
                  <a:moveTo>
                    <a:pt x="235" y="0"/>
                  </a:moveTo>
                  <a:lnTo>
                    <a:pt x="0" y="658"/>
                  </a:lnTo>
                  <a:lnTo>
                    <a:pt x="232" y="658"/>
                  </a:lnTo>
                  <a:lnTo>
                    <a:pt x="241" y="658"/>
                  </a:lnTo>
                  <a:lnTo>
                    <a:pt x="473" y="658"/>
                  </a:lnTo>
                  <a:lnTo>
                    <a:pt x="2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5" name="Freeform 150"/>
            <p:cNvSpPr>
              <a:spLocks/>
            </p:cNvSpPr>
            <p:nvPr/>
          </p:nvSpPr>
          <p:spPr bwMode="auto">
            <a:xfrm>
              <a:off x="1289683" y="4672645"/>
              <a:ext cx="1064863" cy="1273566"/>
            </a:xfrm>
            <a:custGeom>
              <a:avLst/>
              <a:gdLst>
                <a:gd name="T0" fmla="*/ 223 w 449"/>
                <a:gd name="T1" fmla="*/ 0 h 537"/>
                <a:gd name="T2" fmla="*/ 0 w 449"/>
                <a:gd name="T3" fmla="*/ 537 h 537"/>
                <a:gd name="T4" fmla="*/ 220 w 449"/>
                <a:gd name="T5" fmla="*/ 537 h 537"/>
                <a:gd name="T6" fmla="*/ 229 w 449"/>
                <a:gd name="T7" fmla="*/ 537 h 537"/>
                <a:gd name="T8" fmla="*/ 449 w 449"/>
                <a:gd name="T9" fmla="*/ 537 h 537"/>
                <a:gd name="T10" fmla="*/ 223 w 449"/>
                <a:gd name="T11" fmla="*/ 0 h 537"/>
              </a:gdLst>
              <a:ahLst/>
              <a:cxnLst>
                <a:cxn ang="0">
                  <a:pos x="T0" y="T1"/>
                </a:cxn>
                <a:cxn ang="0">
                  <a:pos x="T2" y="T3"/>
                </a:cxn>
                <a:cxn ang="0">
                  <a:pos x="T4" y="T5"/>
                </a:cxn>
                <a:cxn ang="0">
                  <a:pos x="T6" y="T7"/>
                </a:cxn>
                <a:cxn ang="0">
                  <a:pos x="T8" y="T9"/>
                </a:cxn>
                <a:cxn ang="0">
                  <a:pos x="T10" y="T11"/>
                </a:cxn>
              </a:cxnLst>
              <a:rect l="0" t="0" r="r" b="b"/>
              <a:pathLst>
                <a:path w="449" h="537">
                  <a:moveTo>
                    <a:pt x="223" y="0"/>
                  </a:moveTo>
                  <a:lnTo>
                    <a:pt x="0" y="537"/>
                  </a:lnTo>
                  <a:lnTo>
                    <a:pt x="220" y="537"/>
                  </a:lnTo>
                  <a:lnTo>
                    <a:pt x="229" y="537"/>
                  </a:lnTo>
                  <a:lnTo>
                    <a:pt x="449" y="537"/>
                  </a:lnTo>
                  <a:lnTo>
                    <a:pt x="223"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6" name="Freeform 151"/>
            <p:cNvSpPr>
              <a:spLocks/>
            </p:cNvSpPr>
            <p:nvPr/>
          </p:nvSpPr>
          <p:spPr bwMode="auto">
            <a:xfrm>
              <a:off x="1289683" y="4672645"/>
              <a:ext cx="1064863" cy="1273566"/>
            </a:xfrm>
            <a:custGeom>
              <a:avLst/>
              <a:gdLst>
                <a:gd name="T0" fmla="*/ 223 w 449"/>
                <a:gd name="T1" fmla="*/ 0 h 537"/>
                <a:gd name="T2" fmla="*/ 0 w 449"/>
                <a:gd name="T3" fmla="*/ 537 h 537"/>
                <a:gd name="T4" fmla="*/ 220 w 449"/>
                <a:gd name="T5" fmla="*/ 537 h 537"/>
                <a:gd name="T6" fmla="*/ 229 w 449"/>
                <a:gd name="T7" fmla="*/ 537 h 537"/>
                <a:gd name="T8" fmla="*/ 449 w 449"/>
                <a:gd name="T9" fmla="*/ 537 h 537"/>
                <a:gd name="T10" fmla="*/ 223 w 449"/>
                <a:gd name="T11" fmla="*/ 0 h 537"/>
              </a:gdLst>
              <a:ahLst/>
              <a:cxnLst>
                <a:cxn ang="0">
                  <a:pos x="T0" y="T1"/>
                </a:cxn>
                <a:cxn ang="0">
                  <a:pos x="T2" y="T3"/>
                </a:cxn>
                <a:cxn ang="0">
                  <a:pos x="T4" y="T5"/>
                </a:cxn>
                <a:cxn ang="0">
                  <a:pos x="T6" y="T7"/>
                </a:cxn>
                <a:cxn ang="0">
                  <a:pos x="T8" y="T9"/>
                </a:cxn>
                <a:cxn ang="0">
                  <a:pos x="T10" y="T11"/>
                </a:cxn>
              </a:cxnLst>
              <a:rect l="0" t="0" r="r" b="b"/>
              <a:pathLst>
                <a:path w="449" h="537">
                  <a:moveTo>
                    <a:pt x="223" y="0"/>
                  </a:moveTo>
                  <a:lnTo>
                    <a:pt x="0" y="537"/>
                  </a:lnTo>
                  <a:lnTo>
                    <a:pt x="220" y="537"/>
                  </a:lnTo>
                  <a:lnTo>
                    <a:pt x="229" y="537"/>
                  </a:lnTo>
                  <a:lnTo>
                    <a:pt x="449" y="537"/>
                  </a:lnTo>
                  <a:lnTo>
                    <a:pt x="2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7" name="Freeform 152"/>
            <p:cNvSpPr>
              <a:spLocks/>
            </p:cNvSpPr>
            <p:nvPr/>
          </p:nvSpPr>
          <p:spPr bwMode="auto">
            <a:xfrm>
              <a:off x="1344230" y="4677389"/>
              <a:ext cx="951024" cy="1000829"/>
            </a:xfrm>
            <a:custGeom>
              <a:avLst/>
              <a:gdLst>
                <a:gd name="T0" fmla="*/ 200 w 401"/>
                <a:gd name="T1" fmla="*/ 0 h 422"/>
                <a:gd name="T2" fmla="*/ 0 w 401"/>
                <a:gd name="T3" fmla="*/ 422 h 422"/>
                <a:gd name="T4" fmla="*/ 197 w 401"/>
                <a:gd name="T5" fmla="*/ 422 h 422"/>
                <a:gd name="T6" fmla="*/ 206 w 401"/>
                <a:gd name="T7" fmla="*/ 422 h 422"/>
                <a:gd name="T8" fmla="*/ 401 w 401"/>
                <a:gd name="T9" fmla="*/ 422 h 422"/>
                <a:gd name="T10" fmla="*/ 200 w 401"/>
                <a:gd name="T11" fmla="*/ 0 h 422"/>
              </a:gdLst>
              <a:ahLst/>
              <a:cxnLst>
                <a:cxn ang="0">
                  <a:pos x="T0" y="T1"/>
                </a:cxn>
                <a:cxn ang="0">
                  <a:pos x="T2" y="T3"/>
                </a:cxn>
                <a:cxn ang="0">
                  <a:pos x="T4" y="T5"/>
                </a:cxn>
                <a:cxn ang="0">
                  <a:pos x="T6" y="T7"/>
                </a:cxn>
                <a:cxn ang="0">
                  <a:pos x="T8" y="T9"/>
                </a:cxn>
                <a:cxn ang="0">
                  <a:pos x="T10" y="T11"/>
                </a:cxn>
              </a:cxnLst>
              <a:rect l="0" t="0" r="r" b="b"/>
              <a:pathLst>
                <a:path w="401" h="422">
                  <a:moveTo>
                    <a:pt x="200" y="0"/>
                  </a:moveTo>
                  <a:lnTo>
                    <a:pt x="0" y="422"/>
                  </a:lnTo>
                  <a:lnTo>
                    <a:pt x="197" y="422"/>
                  </a:lnTo>
                  <a:lnTo>
                    <a:pt x="206" y="422"/>
                  </a:lnTo>
                  <a:lnTo>
                    <a:pt x="401" y="422"/>
                  </a:lnTo>
                  <a:lnTo>
                    <a:pt x="200"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8" name="Freeform 153"/>
            <p:cNvSpPr>
              <a:spLocks/>
            </p:cNvSpPr>
            <p:nvPr/>
          </p:nvSpPr>
          <p:spPr bwMode="auto">
            <a:xfrm>
              <a:off x="1344230" y="4677389"/>
              <a:ext cx="951024" cy="1000829"/>
            </a:xfrm>
            <a:custGeom>
              <a:avLst/>
              <a:gdLst>
                <a:gd name="T0" fmla="*/ 200 w 401"/>
                <a:gd name="T1" fmla="*/ 0 h 422"/>
                <a:gd name="T2" fmla="*/ 0 w 401"/>
                <a:gd name="T3" fmla="*/ 422 h 422"/>
                <a:gd name="T4" fmla="*/ 197 w 401"/>
                <a:gd name="T5" fmla="*/ 422 h 422"/>
                <a:gd name="T6" fmla="*/ 206 w 401"/>
                <a:gd name="T7" fmla="*/ 422 h 422"/>
                <a:gd name="T8" fmla="*/ 401 w 401"/>
                <a:gd name="T9" fmla="*/ 422 h 422"/>
                <a:gd name="T10" fmla="*/ 200 w 401"/>
                <a:gd name="T11" fmla="*/ 0 h 422"/>
              </a:gdLst>
              <a:ahLst/>
              <a:cxnLst>
                <a:cxn ang="0">
                  <a:pos x="T0" y="T1"/>
                </a:cxn>
                <a:cxn ang="0">
                  <a:pos x="T2" y="T3"/>
                </a:cxn>
                <a:cxn ang="0">
                  <a:pos x="T4" y="T5"/>
                </a:cxn>
                <a:cxn ang="0">
                  <a:pos x="T6" y="T7"/>
                </a:cxn>
                <a:cxn ang="0">
                  <a:pos x="T8" y="T9"/>
                </a:cxn>
                <a:cxn ang="0">
                  <a:pos x="T10" y="T11"/>
                </a:cxn>
              </a:cxnLst>
              <a:rect l="0" t="0" r="r" b="b"/>
              <a:pathLst>
                <a:path w="401" h="422">
                  <a:moveTo>
                    <a:pt x="200" y="0"/>
                  </a:moveTo>
                  <a:lnTo>
                    <a:pt x="0" y="422"/>
                  </a:lnTo>
                  <a:lnTo>
                    <a:pt x="197" y="422"/>
                  </a:lnTo>
                  <a:lnTo>
                    <a:pt x="206" y="422"/>
                  </a:lnTo>
                  <a:lnTo>
                    <a:pt x="401" y="422"/>
                  </a:lnTo>
                  <a:lnTo>
                    <a:pt x="2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9" name="Freeform 154"/>
            <p:cNvSpPr>
              <a:spLocks/>
            </p:cNvSpPr>
            <p:nvPr/>
          </p:nvSpPr>
          <p:spPr bwMode="auto">
            <a:xfrm>
              <a:off x="1415379" y="4658416"/>
              <a:ext cx="808726" cy="680658"/>
            </a:xfrm>
            <a:custGeom>
              <a:avLst/>
              <a:gdLst>
                <a:gd name="T0" fmla="*/ 170 w 341"/>
                <a:gd name="T1" fmla="*/ 0 h 287"/>
                <a:gd name="T2" fmla="*/ 0 w 341"/>
                <a:gd name="T3" fmla="*/ 287 h 287"/>
                <a:gd name="T4" fmla="*/ 167 w 341"/>
                <a:gd name="T5" fmla="*/ 287 h 287"/>
                <a:gd name="T6" fmla="*/ 176 w 341"/>
                <a:gd name="T7" fmla="*/ 287 h 287"/>
                <a:gd name="T8" fmla="*/ 341 w 341"/>
                <a:gd name="T9" fmla="*/ 287 h 287"/>
                <a:gd name="T10" fmla="*/ 170 w 341"/>
                <a:gd name="T11" fmla="*/ 0 h 287"/>
              </a:gdLst>
              <a:ahLst/>
              <a:cxnLst>
                <a:cxn ang="0">
                  <a:pos x="T0" y="T1"/>
                </a:cxn>
                <a:cxn ang="0">
                  <a:pos x="T2" y="T3"/>
                </a:cxn>
                <a:cxn ang="0">
                  <a:pos x="T4" y="T5"/>
                </a:cxn>
                <a:cxn ang="0">
                  <a:pos x="T6" y="T7"/>
                </a:cxn>
                <a:cxn ang="0">
                  <a:pos x="T8" y="T9"/>
                </a:cxn>
                <a:cxn ang="0">
                  <a:pos x="T10" y="T11"/>
                </a:cxn>
              </a:cxnLst>
              <a:rect l="0" t="0" r="r" b="b"/>
              <a:pathLst>
                <a:path w="341" h="287">
                  <a:moveTo>
                    <a:pt x="170" y="0"/>
                  </a:moveTo>
                  <a:lnTo>
                    <a:pt x="0" y="287"/>
                  </a:lnTo>
                  <a:lnTo>
                    <a:pt x="167" y="287"/>
                  </a:lnTo>
                  <a:lnTo>
                    <a:pt x="176" y="287"/>
                  </a:lnTo>
                  <a:lnTo>
                    <a:pt x="341" y="287"/>
                  </a:lnTo>
                  <a:lnTo>
                    <a:pt x="170"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0" name="Freeform 155"/>
            <p:cNvSpPr>
              <a:spLocks/>
            </p:cNvSpPr>
            <p:nvPr/>
          </p:nvSpPr>
          <p:spPr bwMode="auto">
            <a:xfrm>
              <a:off x="1415379" y="4658416"/>
              <a:ext cx="808726" cy="680658"/>
            </a:xfrm>
            <a:custGeom>
              <a:avLst/>
              <a:gdLst>
                <a:gd name="T0" fmla="*/ 170 w 341"/>
                <a:gd name="T1" fmla="*/ 0 h 287"/>
                <a:gd name="T2" fmla="*/ 0 w 341"/>
                <a:gd name="T3" fmla="*/ 287 h 287"/>
                <a:gd name="T4" fmla="*/ 167 w 341"/>
                <a:gd name="T5" fmla="*/ 287 h 287"/>
                <a:gd name="T6" fmla="*/ 176 w 341"/>
                <a:gd name="T7" fmla="*/ 287 h 287"/>
                <a:gd name="T8" fmla="*/ 341 w 341"/>
                <a:gd name="T9" fmla="*/ 287 h 287"/>
                <a:gd name="T10" fmla="*/ 170 w 341"/>
                <a:gd name="T11" fmla="*/ 0 h 287"/>
              </a:gdLst>
              <a:ahLst/>
              <a:cxnLst>
                <a:cxn ang="0">
                  <a:pos x="T0" y="T1"/>
                </a:cxn>
                <a:cxn ang="0">
                  <a:pos x="T2" y="T3"/>
                </a:cxn>
                <a:cxn ang="0">
                  <a:pos x="T4" y="T5"/>
                </a:cxn>
                <a:cxn ang="0">
                  <a:pos x="T6" y="T7"/>
                </a:cxn>
                <a:cxn ang="0">
                  <a:pos x="T8" y="T9"/>
                </a:cxn>
                <a:cxn ang="0">
                  <a:pos x="T10" y="T11"/>
                </a:cxn>
              </a:cxnLst>
              <a:rect l="0" t="0" r="r" b="b"/>
              <a:pathLst>
                <a:path w="341" h="287">
                  <a:moveTo>
                    <a:pt x="170" y="0"/>
                  </a:moveTo>
                  <a:lnTo>
                    <a:pt x="0" y="287"/>
                  </a:lnTo>
                  <a:lnTo>
                    <a:pt x="167" y="287"/>
                  </a:lnTo>
                  <a:lnTo>
                    <a:pt x="176" y="287"/>
                  </a:lnTo>
                  <a:lnTo>
                    <a:pt x="341" y="287"/>
                  </a:lnTo>
                  <a:lnTo>
                    <a:pt x="1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1" name="Freeform 156"/>
            <p:cNvSpPr>
              <a:spLocks/>
            </p:cNvSpPr>
            <p:nvPr/>
          </p:nvSpPr>
          <p:spPr bwMode="auto">
            <a:xfrm>
              <a:off x="1545819" y="5272668"/>
              <a:ext cx="550219" cy="1223762"/>
            </a:xfrm>
            <a:custGeom>
              <a:avLst/>
              <a:gdLst>
                <a:gd name="T0" fmla="*/ 232 w 232"/>
                <a:gd name="T1" fmla="*/ 317 h 516"/>
                <a:gd name="T2" fmla="*/ 140 w 232"/>
                <a:gd name="T3" fmla="*/ 349 h 516"/>
                <a:gd name="T4" fmla="*/ 135 w 232"/>
                <a:gd name="T5" fmla="*/ 280 h 516"/>
                <a:gd name="T6" fmla="*/ 202 w 232"/>
                <a:gd name="T7" fmla="*/ 227 h 516"/>
                <a:gd name="T8" fmla="*/ 133 w 232"/>
                <a:gd name="T9" fmla="*/ 252 h 516"/>
                <a:gd name="T10" fmla="*/ 130 w 232"/>
                <a:gd name="T11" fmla="*/ 184 h 516"/>
                <a:gd name="T12" fmla="*/ 177 w 232"/>
                <a:gd name="T13" fmla="*/ 145 h 516"/>
                <a:gd name="T14" fmla="*/ 128 w 232"/>
                <a:gd name="T15" fmla="*/ 162 h 516"/>
                <a:gd name="T16" fmla="*/ 115 w 232"/>
                <a:gd name="T17" fmla="*/ 0 h 516"/>
                <a:gd name="T18" fmla="*/ 105 w 232"/>
                <a:gd name="T19" fmla="*/ 162 h 516"/>
                <a:gd name="T20" fmla="*/ 55 w 232"/>
                <a:gd name="T21" fmla="*/ 145 h 516"/>
                <a:gd name="T22" fmla="*/ 103 w 232"/>
                <a:gd name="T23" fmla="*/ 184 h 516"/>
                <a:gd name="T24" fmla="*/ 98 w 232"/>
                <a:gd name="T25" fmla="*/ 252 h 516"/>
                <a:gd name="T26" fmla="*/ 30 w 232"/>
                <a:gd name="T27" fmla="*/ 227 h 516"/>
                <a:gd name="T28" fmla="*/ 96 w 232"/>
                <a:gd name="T29" fmla="*/ 280 h 516"/>
                <a:gd name="T30" fmla="*/ 92 w 232"/>
                <a:gd name="T31" fmla="*/ 349 h 516"/>
                <a:gd name="T32" fmla="*/ 0 w 232"/>
                <a:gd name="T33" fmla="*/ 317 h 516"/>
                <a:gd name="T34" fmla="*/ 89 w 232"/>
                <a:gd name="T35" fmla="*/ 389 h 516"/>
                <a:gd name="T36" fmla="*/ 80 w 232"/>
                <a:gd name="T37" fmla="*/ 516 h 516"/>
                <a:gd name="T38" fmla="*/ 153 w 232"/>
                <a:gd name="T39" fmla="*/ 516 h 516"/>
                <a:gd name="T40" fmla="*/ 144 w 232"/>
                <a:gd name="T41" fmla="*/ 389 h 516"/>
                <a:gd name="T42" fmla="*/ 232 w 232"/>
                <a:gd name="T43" fmla="*/ 317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516">
                  <a:moveTo>
                    <a:pt x="232" y="317"/>
                  </a:moveTo>
                  <a:lnTo>
                    <a:pt x="140" y="349"/>
                  </a:lnTo>
                  <a:lnTo>
                    <a:pt x="135" y="280"/>
                  </a:lnTo>
                  <a:lnTo>
                    <a:pt x="202" y="227"/>
                  </a:lnTo>
                  <a:lnTo>
                    <a:pt x="133" y="252"/>
                  </a:lnTo>
                  <a:lnTo>
                    <a:pt x="130" y="184"/>
                  </a:lnTo>
                  <a:lnTo>
                    <a:pt x="177" y="145"/>
                  </a:lnTo>
                  <a:lnTo>
                    <a:pt x="128" y="162"/>
                  </a:lnTo>
                  <a:lnTo>
                    <a:pt x="115" y="0"/>
                  </a:lnTo>
                  <a:lnTo>
                    <a:pt x="105" y="162"/>
                  </a:lnTo>
                  <a:lnTo>
                    <a:pt x="55" y="145"/>
                  </a:lnTo>
                  <a:lnTo>
                    <a:pt x="103" y="184"/>
                  </a:lnTo>
                  <a:lnTo>
                    <a:pt x="98" y="252"/>
                  </a:lnTo>
                  <a:lnTo>
                    <a:pt x="30" y="227"/>
                  </a:lnTo>
                  <a:lnTo>
                    <a:pt x="96" y="280"/>
                  </a:lnTo>
                  <a:lnTo>
                    <a:pt x="92" y="349"/>
                  </a:lnTo>
                  <a:lnTo>
                    <a:pt x="0" y="317"/>
                  </a:lnTo>
                  <a:lnTo>
                    <a:pt x="89" y="389"/>
                  </a:lnTo>
                  <a:lnTo>
                    <a:pt x="80" y="516"/>
                  </a:lnTo>
                  <a:lnTo>
                    <a:pt x="153" y="516"/>
                  </a:lnTo>
                  <a:lnTo>
                    <a:pt x="144" y="389"/>
                  </a:lnTo>
                  <a:lnTo>
                    <a:pt x="232" y="31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2" name="Freeform 157"/>
            <p:cNvSpPr>
              <a:spLocks/>
            </p:cNvSpPr>
            <p:nvPr/>
          </p:nvSpPr>
          <p:spPr bwMode="auto">
            <a:xfrm>
              <a:off x="1545819" y="5272668"/>
              <a:ext cx="550219" cy="1223762"/>
            </a:xfrm>
            <a:custGeom>
              <a:avLst/>
              <a:gdLst>
                <a:gd name="T0" fmla="*/ 232 w 232"/>
                <a:gd name="T1" fmla="*/ 317 h 516"/>
                <a:gd name="T2" fmla="*/ 140 w 232"/>
                <a:gd name="T3" fmla="*/ 349 h 516"/>
                <a:gd name="T4" fmla="*/ 135 w 232"/>
                <a:gd name="T5" fmla="*/ 280 h 516"/>
                <a:gd name="T6" fmla="*/ 202 w 232"/>
                <a:gd name="T7" fmla="*/ 227 h 516"/>
                <a:gd name="T8" fmla="*/ 133 w 232"/>
                <a:gd name="T9" fmla="*/ 252 h 516"/>
                <a:gd name="T10" fmla="*/ 130 w 232"/>
                <a:gd name="T11" fmla="*/ 184 h 516"/>
                <a:gd name="T12" fmla="*/ 177 w 232"/>
                <a:gd name="T13" fmla="*/ 145 h 516"/>
                <a:gd name="T14" fmla="*/ 128 w 232"/>
                <a:gd name="T15" fmla="*/ 162 h 516"/>
                <a:gd name="T16" fmla="*/ 115 w 232"/>
                <a:gd name="T17" fmla="*/ 0 h 516"/>
                <a:gd name="T18" fmla="*/ 105 w 232"/>
                <a:gd name="T19" fmla="*/ 162 h 516"/>
                <a:gd name="T20" fmla="*/ 55 w 232"/>
                <a:gd name="T21" fmla="*/ 145 h 516"/>
                <a:gd name="T22" fmla="*/ 103 w 232"/>
                <a:gd name="T23" fmla="*/ 184 h 516"/>
                <a:gd name="T24" fmla="*/ 98 w 232"/>
                <a:gd name="T25" fmla="*/ 252 h 516"/>
                <a:gd name="T26" fmla="*/ 30 w 232"/>
                <a:gd name="T27" fmla="*/ 227 h 516"/>
                <a:gd name="T28" fmla="*/ 96 w 232"/>
                <a:gd name="T29" fmla="*/ 280 h 516"/>
                <a:gd name="T30" fmla="*/ 92 w 232"/>
                <a:gd name="T31" fmla="*/ 349 h 516"/>
                <a:gd name="T32" fmla="*/ 0 w 232"/>
                <a:gd name="T33" fmla="*/ 317 h 516"/>
                <a:gd name="T34" fmla="*/ 89 w 232"/>
                <a:gd name="T35" fmla="*/ 389 h 516"/>
                <a:gd name="T36" fmla="*/ 80 w 232"/>
                <a:gd name="T37" fmla="*/ 516 h 516"/>
                <a:gd name="T38" fmla="*/ 153 w 232"/>
                <a:gd name="T39" fmla="*/ 516 h 516"/>
                <a:gd name="T40" fmla="*/ 144 w 232"/>
                <a:gd name="T41" fmla="*/ 389 h 516"/>
                <a:gd name="T42" fmla="*/ 232 w 232"/>
                <a:gd name="T43" fmla="*/ 317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516">
                  <a:moveTo>
                    <a:pt x="232" y="317"/>
                  </a:moveTo>
                  <a:lnTo>
                    <a:pt x="140" y="349"/>
                  </a:lnTo>
                  <a:lnTo>
                    <a:pt x="135" y="280"/>
                  </a:lnTo>
                  <a:lnTo>
                    <a:pt x="202" y="227"/>
                  </a:lnTo>
                  <a:lnTo>
                    <a:pt x="133" y="252"/>
                  </a:lnTo>
                  <a:lnTo>
                    <a:pt x="130" y="184"/>
                  </a:lnTo>
                  <a:lnTo>
                    <a:pt x="177" y="145"/>
                  </a:lnTo>
                  <a:lnTo>
                    <a:pt x="128" y="162"/>
                  </a:lnTo>
                  <a:lnTo>
                    <a:pt x="115" y="0"/>
                  </a:lnTo>
                  <a:lnTo>
                    <a:pt x="105" y="162"/>
                  </a:lnTo>
                  <a:lnTo>
                    <a:pt x="55" y="145"/>
                  </a:lnTo>
                  <a:lnTo>
                    <a:pt x="103" y="184"/>
                  </a:lnTo>
                  <a:lnTo>
                    <a:pt x="98" y="252"/>
                  </a:lnTo>
                  <a:lnTo>
                    <a:pt x="30" y="227"/>
                  </a:lnTo>
                  <a:lnTo>
                    <a:pt x="96" y="280"/>
                  </a:lnTo>
                  <a:lnTo>
                    <a:pt x="92" y="349"/>
                  </a:lnTo>
                  <a:lnTo>
                    <a:pt x="0" y="317"/>
                  </a:lnTo>
                  <a:lnTo>
                    <a:pt x="89" y="389"/>
                  </a:lnTo>
                  <a:lnTo>
                    <a:pt x="80" y="516"/>
                  </a:lnTo>
                  <a:lnTo>
                    <a:pt x="153" y="516"/>
                  </a:lnTo>
                  <a:lnTo>
                    <a:pt x="144" y="389"/>
                  </a:lnTo>
                  <a:lnTo>
                    <a:pt x="232" y="3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3" name="Freeform 158"/>
            <p:cNvSpPr>
              <a:spLocks noEditPoints="1"/>
            </p:cNvSpPr>
            <p:nvPr/>
          </p:nvSpPr>
          <p:spPr bwMode="auto">
            <a:xfrm>
              <a:off x="1818557" y="4646557"/>
              <a:ext cx="384204" cy="832443"/>
            </a:xfrm>
            <a:custGeom>
              <a:avLst/>
              <a:gdLst>
                <a:gd name="T0" fmla="*/ 158 w 162"/>
                <a:gd name="T1" fmla="*/ 345 h 351"/>
                <a:gd name="T2" fmla="*/ 158 w 162"/>
                <a:gd name="T3" fmla="*/ 345 h 351"/>
                <a:gd name="T4" fmla="*/ 162 w 162"/>
                <a:gd name="T5" fmla="*/ 351 h 351"/>
                <a:gd name="T6" fmla="*/ 162 w 162"/>
                <a:gd name="T7" fmla="*/ 351 h 351"/>
                <a:gd name="T8" fmla="*/ 158 w 162"/>
                <a:gd name="T9" fmla="*/ 345 h 351"/>
                <a:gd name="T10" fmla="*/ 0 w 162"/>
                <a:gd name="T11" fmla="*/ 0 h 351"/>
                <a:gd name="T12" fmla="*/ 0 w 162"/>
                <a:gd name="T13" fmla="*/ 2 h 351"/>
                <a:gd name="T14" fmla="*/ 0 w 162"/>
                <a:gd name="T15" fmla="*/ 3 h 351"/>
                <a:gd name="T16" fmla="*/ 0 w 162"/>
                <a:gd name="T17" fmla="*/ 2 h 351"/>
                <a:gd name="T18" fmla="*/ 2 w 162"/>
                <a:gd name="T19" fmla="*/ 9 h 351"/>
                <a:gd name="T20" fmla="*/ 4 w 162"/>
                <a:gd name="T21" fmla="*/ 11 h 351"/>
                <a:gd name="T22" fmla="*/ 0 w 162"/>
                <a:gd name="T23"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351">
                  <a:moveTo>
                    <a:pt x="158" y="345"/>
                  </a:moveTo>
                  <a:lnTo>
                    <a:pt x="158" y="345"/>
                  </a:lnTo>
                  <a:lnTo>
                    <a:pt x="162" y="351"/>
                  </a:lnTo>
                  <a:lnTo>
                    <a:pt x="162" y="351"/>
                  </a:lnTo>
                  <a:lnTo>
                    <a:pt x="158" y="345"/>
                  </a:lnTo>
                  <a:close/>
                  <a:moveTo>
                    <a:pt x="0" y="0"/>
                  </a:moveTo>
                  <a:lnTo>
                    <a:pt x="0" y="2"/>
                  </a:lnTo>
                  <a:lnTo>
                    <a:pt x="0" y="3"/>
                  </a:lnTo>
                  <a:lnTo>
                    <a:pt x="0" y="2"/>
                  </a:lnTo>
                  <a:lnTo>
                    <a:pt x="2" y="9"/>
                  </a:lnTo>
                  <a:lnTo>
                    <a:pt x="4" y="11"/>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4" name="Freeform 159"/>
            <p:cNvSpPr>
              <a:spLocks noEditPoints="1"/>
            </p:cNvSpPr>
            <p:nvPr/>
          </p:nvSpPr>
          <p:spPr bwMode="auto">
            <a:xfrm>
              <a:off x="1818557" y="4646557"/>
              <a:ext cx="384204" cy="832443"/>
            </a:xfrm>
            <a:custGeom>
              <a:avLst/>
              <a:gdLst>
                <a:gd name="T0" fmla="*/ 158 w 162"/>
                <a:gd name="T1" fmla="*/ 345 h 351"/>
                <a:gd name="T2" fmla="*/ 158 w 162"/>
                <a:gd name="T3" fmla="*/ 345 h 351"/>
                <a:gd name="T4" fmla="*/ 162 w 162"/>
                <a:gd name="T5" fmla="*/ 351 h 351"/>
                <a:gd name="T6" fmla="*/ 162 w 162"/>
                <a:gd name="T7" fmla="*/ 351 h 351"/>
                <a:gd name="T8" fmla="*/ 158 w 162"/>
                <a:gd name="T9" fmla="*/ 345 h 351"/>
                <a:gd name="T10" fmla="*/ 0 w 162"/>
                <a:gd name="T11" fmla="*/ 0 h 351"/>
                <a:gd name="T12" fmla="*/ 0 w 162"/>
                <a:gd name="T13" fmla="*/ 2 h 351"/>
                <a:gd name="T14" fmla="*/ 0 w 162"/>
                <a:gd name="T15" fmla="*/ 3 h 351"/>
                <a:gd name="T16" fmla="*/ 0 w 162"/>
                <a:gd name="T17" fmla="*/ 2 h 351"/>
                <a:gd name="T18" fmla="*/ 2 w 162"/>
                <a:gd name="T19" fmla="*/ 9 h 351"/>
                <a:gd name="T20" fmla="*/ 4 w 162"/>
                <a:gd name="T21" fmla="*/ 11 h 351"/>
                <a:gd name="T22" fmla="*/ 0 w 162"/>
                <a:gd name="T23"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351">
                  <a:moveTo>
                    <a:pt x="158" y="345"/>
                  </a:moveTo>
                  <a:lnTo>
                    <a:pt x="158" y="345"/>
                  </a:lnTo>
                  <a:lnTo>
                    <a:pt x="162" y="351"/>
                  </a:lnTo>
                  <a:lnTo>
                    <a:pt x="162" y="351"/>
                  </a:lnTo>
                  <a:lnTo>
                    <a:pt x="158" y="345"/>
                  </a:lnTo>
                  <a:moveTo>
                    <a:pt x="0" y="0"/>
                  </a:moveTo>
                  <a:lnTo>
                    <a:pt x="0" y="2"/>
                  </a:lnTo>
                  <a:lnTo>
                    <a:pt x="0" y="3"/>
                  </a:lnTo>
                  <a:lnTo>
                    <a:pt x="0" y="2"/>
                  </a:lnTo>
                  <a:lnTo>
                    <a:pt x="2" y="9"/>
                  </a:lnTo>
                  <a:lnTo>
                    <a:pt x="4" y="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5" name="Freeform 160"/>
            <p:cNvSpPr>
              <a:spLocks noEditPoints="1"/>
            </p:cNvSpPr>
            <p:nvPr/>
          </p:nvSpPr>
          <p:spPr bwMode="auto">
            <a:xfrm>
              <a:off x="2133984" y="5339074"/>
              <a:ext cx="161271" cy="339143"/>
            </a:xfrm>
            <a:custGeom>
              <a:avLst/>
              <a:gdLst>
                <a:gd name="T0" fmla="*/ 29 w 68"/>
                <a:gd name="T1" fmla="*/ 59 h 143"/>
                <a:gd name="T2" fmla="*/ 29 w 68"/>
                <a:gd name="T3" fmla="*/ 59 h 143"/>
                <a:gd name="T4" fmla="*/ 68 w 68"/>
                <a:gd name="T5" fmla="*/ 143 h 143"/>
                <a:gd name="T6" fmla="*/ 68 w 68"/>
                <a:gd name="T7" fmla="*/ 143 h 143"/>
                <a:gd name="T8" fmla="*/ 29 w 68"/>
                <a:gd name="T9" fmla="*/ 59 h 143"/>
                <a:gd name="T10" fmla="*/ 34 w 68"/>
                <a:gd name="T11" fmla="*/ 0 h 143"/>
                <a:gd name="T12" fmla="*/ 0 w 68"/>
                <a:gd name="T13" fmla="*/ 0 h 143"/>
                <a:gd name="T14" fmla="*/ 25 w 68"/>
                <a:gd name="T15" fmla="*/ 53 h 143"/>
                <a:gd name="T16" fmla="*/ 25 w 68"/>
                <a:gd name="T17" fmla="*/ 53 h 143"/>
                <a:gd name="T18" fmla="*/ 4 w 68"/>
                <a:gd name="T19" fmla="*/ 8 h 143"/>
                <a:gd name="T20" fmla="*/ 38 w 68"/>
                <a:gd name="T21" fmla="*/ 8 h 143"/>
                <a:gd name="T22" fmla="*/ 34 w 68"/>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143">
                  <a:moveTo>
                    <a:pt x="29" y="59"/>
                  </a:moveTo>
                  <a:lnTo>
                    <a:pt x="29" y="59"/>
                  </a:lnTo>
                  <a:lnTo>
                    <a:pt x="68" y="143"/>
                  </a:lnTo>
                  <a:lnTo>
                    <a:pt x="68" y="143"/>
                  </a:lnTo>
                  <a:lnTo>
                    <a:pt x="29" y="59"/>
                  </a:lnTo>
                  <a:close/>
                  <a:moveTo>
                    <a:pt x="34" y="0"/>
                  </a:moveTo>
                  <a:lnTo>
                    <a:pt x="0" y="0"/>
                  </a:lnTo>
                  <a:lnTo>
                    <a:pt x="25" y="53"/>
                  </a:lnTo>
                  <a:lnTo>
                    <a:pt x="25" y="53"/>
                  </a:lnTo>
                  <a:lnTo>
                    <a:pt x="4" y="8"/>
                  </a:lnTo>
                  <a:lnTo>
                    <a:pt x="38" y="8"/>
                  </a:lnTo>
                  <a:lnTo>
                    <a:pt x="34"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6" name="Freeform 161"/>
            <p:cNvSpPr>
              <a:spLocks noEditPoints="1"/>
            </p:cNvSpPr>
            <p:nvPr/>
          </p:nvSpPr>
          <p:spPr bwMode="auto">
            <a:xfrm>
              <a:off x="2133984" y="5339074"/>
              <a:ext cx="161271" cy="339143"/>
            </a:xfrm>
            <a:custGeom>
              <a:avLst/>
              <a:gdLst>
                <a:gd name="T0" fmla="*/ 29 w 68"/>
                <a:gd name="T1" fmla="*/ 59 h 143"/>
                <a:gd name="T2" fmla="*/ 29 w 68"/>
                <a:gd name="T3" fmla="*/ 59 h 143"/>
                <a:gd name="T4" fmla="*/ 68 w 68"/>
                <a:gd name="T5" fmla="*/ 143 h 143"/>
                <a:gd name="T6" fmla="*/ 68 w 68"/>
                <a:gd name="T7" fmla="*/ 143 h 143"/>
                <a:gd name="T8" fmla="*/ 29 w 68"/>
                <a:gd name="T9" fmla="*/ 59 h 143"/>
                <a:gd name="T10" fmla="*/ 34 w 68"/>
                <a:gd name="T11" fmla="*/ 0 h 143"/>
                <a:gd name="T12" fmla="*/ 0 w 68"/>
                <a:gd name="T13" fmla="*/ 0 h 143"/>
                <a:gd name="T14" fmla="*/ 25 w 68"/>
                <a:gd name="T15" fmla="*/ 53 h 143"/>
                <a:gd name="T16" fmla="*/ 25 w 68"/>
                <a:gd name="T17" fmla="*/ 53 h 143"/>
                <a:gd name="T18" fmla="*/ 4 w 68"/>
                <a:gd name="T19" fmla="*/ 8 h 143"/>
                <a:gd name="T20" fmla="*/ 38 w 68"/>
                <a:gd name="T21" fmla="*/ 8 h 143"/>
                <a:gd name="T22" fmla="*/ 34 w 68"/>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143">
                  <a:moveTo>
                    <a:pt x="29" y="59"/>
                  </a:moveTo>
                  <a:lnTo>
                    <a:pt x="29" y="59"/>
                  </a:lnTo>
                  <a:lnTo>
                    <a:pt x="68" y="143"/>
                  </a:lnTo>
                  <a:lnTo>
                    <a:pt x="68" y="143"/>
                  </a:lnTo>
                  <a:lnTo>
                    <a:pt x="29" y="59"/>
                  </a:lnTo>
                  <a:moveTo>
                    <a:pt x="34" y="0"/>
                  </a:moveTo>
                  <a:lnTo>
                    <a:pt x="0" y="0"/>
                  </a:lnTo>
                  <a:lnTo>
                    <a:pt x="25" y="53"/>
                  </a:lnTo>
                  <a:lnTo>
                    <a:pt x="25" y="53"/>
                  </a:lnTo>
                  <a:lnTo>
                    <a:pt x="4" y="8"/>
                  </a:lnTo>
                  <a:lnTo>
                    <a:pt x="38" y="8"/>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7" name="Freeform 162"/>
            <p:cNvSpPr>
              <a:spLocks/>
            </p:cNvSpPr>
            <p:nvPr/>
          </p:nvSpPr>
          <p:spPr bwMode="auto">
            <a:xfrm>
              <a:off x="2311856" y="6017361"/>
              <a:ext cx="66406" cy="184987"/>
            </a:xfrm>
            <a:custGeom>
              <a:avLst/>
              <a:gdLst>
                <a:gd name="T0" fmla="*/ 0 w 28"/>
                <a:gd name="T1" fmla="*/ 0 h 78"/>
                <a:gd name="T2" fmla="*/ 0 w 28"/>
                <a:gd name="T3" fmla="*/ 0 h 78"/>
                <a:gd name="T4" fmla="*/ 28 w 28"/>
                <a:gd name="T5" fmla="*/ 78 h 78"/>
                <a:gd name="T6" fmla="*/ 28 w 28"/>
                <a:gd name="T7" fmla="*/ 77 h 78"/>
                <a:gd name="T8" fmla="*/ 0 w 28"/>
                <a:gd name="T9" fmla="*/ 0 h 78"/>
              </a:gdLst>
              <a:ahLst/>
              <a:cxnLst>
                <a:cxn ang="0">
                  <a:pos x="T0" y="T1"/>
                </a:cxn>
                <a:cxn ang="0">
                  <a:pos x="T2" y="T3"/>
                </a:cxn>
                <a:cxn ang="0">
                  <a:pos x="T4" y="T5"/>
                </a:cxn>
                <a:cxn ang="0">
                  <a:pos x="T6" y="T7"/>
                </a:cxn>
                <a:cxn ang="0">
                  <a:pos x="T8" y="T9"/>
                </a:cxn>
              </a:cxnLst>
              <a:rect l="0" t="0" r="r" b="b"/>
              <a:pathLst>
                <a:path w="28" h="78">
                  <a:moveTo>
                    <a:pt x="0" y="0"/>
                  </a:moveTo>
                  <a:lnTo>
                    <a:pt x="0" y="0"/>
                  </a:lnTo>
                  <a:lnTo>
                    <a:pt x="28" y="78"/>
                  </a:lnTo>
                  <a:lnTo>
                    <a:pt x="28" y="77"/>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8" name="Freeform 163"/>
            <p:cNvSpPr>
              <a:spLocks/>
            </p:cNvSpPr>
            <p:nvPr/>
          </p:nvSpPr>
          <p:spPr bwMode="auto">
            <a:xfrm>
              <a:off x="2311856" y="6017361"/>
              <a:ext cx="66406" cy="184987"/>
            </a:xfrm>
            <a:custGeom>
              <a:avLst/>
              <a:gdLst>
                <a:gd name="T0" fmla="*/ 0 w 28"/>
                <a:gd name="T1" fmla="*/ 0 h 78"/>
                <a:gd name="T2" fmla="*/ 0 w 28"/>
                <a:gd name="T3" fmla="*/ 0 h 78"/>
                <a:gd name="T4" fmla="*/ 28 w 28"/>
                <a:gd name="T5" fmla="*/ 78 h 78"/>
                <a:gd name="T6" fmla="*/ 28 w 28"/>
                <a:gd name="T7" fmla="*/ 77 h 78"/>
                <a:gd name="T8" fmla="*/ 0 w 28"/>
                <a:gd name="T9" fmla="*/ 0 h 78"/>
              </a:gdLst>
              <a:ahLst/>
              <a:cxnLst>
                <a:cxn ang="0">
                  <a:pos x="T0" y="T1"/>
                </a:cxn>
                <a:cxn ang="0">
                  <a:pos x="T2" y="T3"/>
                </a:cxn>
                <a:cxn ang="0">
                  <a:pos x="T4" y="T5"/>
                </a:cxn>
                <a:cxn ang="0">
                  <a:pos x="T6" y="T7"/>
                </a:cxn>
                <a:cxn ang="0">
                  <a:pos x="T8" y="T9"/>
                </a:cxn>
              </a:cxnLst>
              <a:rect l="0" t="0" r="r" b="b"/>
              <a:pathLst>
                <a:path w="28" h="78">
                  <a:moveTo>
                    <a:pt x="0" y="0"/>
                  </a:moveTo>
                  <a:lnTo>
                    <a:pt x="0" y="0"/>
                  </a:lnTo>
                  <a:lnTo>
                    <a:pt x="28" y="78"/>
                  </a:lnTo>
                  <a:lnTo>
                    <a:pt x="28" y="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9" name="Freeform 164"/>
            <p:cNvSpPr>
              <a:spLocks noEditPoints="1"/>
            </p:cNvSpPr>
            <p:nvPr/>
          </p:nvSpPr>
          <p:spPr bwMode="auto">
            <a:xfrm>
              <a:off x="2285768" y="5946212"/>
              <a:ext cx="97237" cy="260880"/>
            </a:xfrm>
            <a:custGeom>
              <a:avLst/>
              <a:gdLst>
                <a:gd name="T0" fmla="*/ 39 w 41"/>
                <a:gd name="T1" fmla="*/ 107 h 110"/>
                <a:gd name="T2" fmla="*/ 39 w 41"/>
                <a:gd name="T3" fmla="*/ 108 h 110"/>
                <a:gd name="T4" fmla="*/ 41 w 41"/>
                <a:gd name="T5" fmla="*/ 110 h 110"/>
                <a:gd name="T6" fmla="*/ 41 w 41"/>
                <a:gd name="T7" fmla="*/ 110 h 110"/>
                <a:gd name="T8" fmla="*/ 39 w 41"/>
                <a:gd name="T9" fmla="*/ 107 h 110"/>
                <a:gd name="T10" fmla="*/ 29 w 41"/>
                <a:gd name="T11" fmla="*/ 0 h 110"/>
                <a:gd name="T12" fmla="*/ 0 w 41"/>
                <a:gd name="T13" fmla="*/ 0 h 110"/>
                <a:gd name="T14" fmla="*/ 11 w 41"/>
                <a:gd name="T15" fmla="*/ 30 h 110"/>
                <a:gd name="T16" fmla="*/ 11 w 41"/>
                <a:gd name="T17" fmla="*/ 30 h 110"/>
                <a:gd name="T18" fmla="*/ 2 w 41"/>
                <a:gd name="T19" fmla="*/ 2 h 110"/>
                <a:gd name="T20" fmla="*/ 29 w 41"/>
                <a:gd name="T21" fmla="*/ 2 h 110"/>
                <a:gd name="T22" fmla="*/ 29 w 41"/>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10">
                  <a:moveTo>
                    <a:pt x="39" y="107"/>
                  </a:moveTo>
                  <a:lnTo>
                    <a:pt x="39" y="108"/>
                  </a:lnTo>
                  <a:lnTo>
                    <a:pt x="41" y="110"/>
                  </a:lnTo>
                  <a:lnTo>
                    <a:pt x="41" y="110"/>
                  </a:lnTo>
                  <a:lnTo>
                    <a:pt x="39" y="107"/>
                  </a:lnTo>
                  <a:close/>
                  <a:moveTo>
                    <a:pt x="29" y="0"/>
                  </a:moveTo>
                  <a:lnTo>
                    <a:pt x="0" y="0"/>
                  </a:lnTo>
                  <a:lnTo>
                    <a:pt x="11" y="30"/>
                  </a:lnTo>
                  <a:lnTo>
                    <a:pt x="11" y="30"/>
                  </a:lnTo>
                  <a:lnTo>
                    <a:pt x="2" y="2"/>
                  </a:lnTo>
                  <a:lnTo>
                    <a:pt x="29" y="2"/>
                  </a:lnTo>
                  <a:lnTo>
                    <a:pt x="29"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0" name="Freeform 165"/>
            <p:cNvSpPr>
              <a:spLocks noEditPoints="1"/>
            </p:cNvSpPr>
            <p:nvPr/>
          </p:nvSpPr>
          <p:spPr bwMode="auto">
            <a:xfrm>
              <a:off x="2285768" y="5946212"/>
              <a:ext cx="97237" cy="260880"/>
            </a:xfrm>
            <a:custGeom>
              <a:avLst/>
              <a:gdLst>
                <a:gd name="T0" fmla="*/ 39 w 41"/>
                <a:gd name="T1" fmla="*/ 107 h 110"/>
                <a:gd name="T2" fmla="*/ 39 w 41"/>
                <a:gd name="T3" fmla="*/ 108 h 110"/>
                <a:gd name="T4" fmla="*/ 41 w 41"/>
                <a:gd name="T5" fmla="*/ 110 h 110"/>
                <a:gd name="T6" fmla="*/ 41 w 41"/>
                <a:gd name="T7" fmla="*/ 110 h 110"/>
                <a:gd name="T8" fmla="*/ 39 w 41"/>
                <a:gd name="T9" fmla="*/ 107 h 110"/>
                <a:gd name="T10" fmla="*/ 29 w 41"/>
                <a:gd name="T11" fmla="*/ 0 h 110"/>
                <a:gd name="T12" fmla="*/ 0 w 41"/>
                <a:gd name="T13" fmla="*/ 0 h 110"/>
                <a:gd name="T14" fmla="*/ 11 w 41"/>
                <a:gd name="T15" fmla="*/ 30 h 110"/>
                <a:gd name="T16" fmla="*/ 11 w 41"/>
                <a:gd name="T17" fmla="*/ 30 h 110"/>
                <a:gd name="T18" fmla="*/ 2 w 41"/>
                <a:gd name="T19" fmla="*/ 2 h 110"/>
                <a:gd name="T20" fmla="*/ 29 w 41"/>
                <a:gd name="T21" fmla="*/ 2 h 110"/>
                <a:gd name="T22" fmla="*/ 29 w 41"/>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10">
                  <a:moveTo>
                    <a:pt x="39" y="107"/>
                  </a:moveTo>
                  <a:lnTo>
                    <a:pt x="39" y="108"/>
                  </a:lnTo>
                  <a:lnTo>
                    <a:pt x="41" y="110"/>
                  </a:lnTo>
                  <a:lnTo>
                    <a:pt x="41" y="110"/>
                  </a:lnTo>
                  <a:lnTo>
                    <a:pt x="39" y="107"/>
                  </a:lnTo>
                  <a:moveTo>
                    <a:pt x="29" y="0"/>
                  </a:moveTo>
                  <a:lnTo>
                    <a:pt x="0" y="0"/>
                  </a:lnTo>
                  <a:lnTo>
                    <a:pt x="11" y="30"/>
                  </a:lnTo>
                  <a:lnTo>
                    <a:pt x="11" y="30"/>
                  </a:lnTo>
                  <a:lnTo>
                    <a:pt x="2" y="2"/>
                  </a:lnTo>
                  <a:lnTo>
                    <a:pt x="29" y="2"/>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1" name="Freeform 166"/>
            <p:cNvSpPr>
              <a:spLocks/>
            </p:cNvSpPr>
            <p:nvPr/>
          </p:nvSpPr>
          <p:spPr bwMode="auto">
            <a:xfrm>
              <a:off x="1892077" y="6247409"/>
              <a:ext cx="16601" cy="249021"/>
            </a:xfrm>
            <a:custGeom>
              <a:avLst/>
              <a:gdLst>
                <a:gd name="T0" fmla="*/ 0 w 7"/>
                <a:gd name="T1" fmla="*/ 0 h 105"/>
                <a:gd name="T2" fmla="*/ 0 w 7"/>
                <a:gd name="T3" fmla="*/ 0 h 105"/>
                <a:gd name="T4" fmla="*/ 7 w 7"/>
                <a:gd name="T5" fmla="*/ 105 h 105"/>
                <a:gd name="T6" fmla="*/ 7 w 7"/>
                <a:gd name="T7" fmla="*/ 105 h 105"/>
                <a:gd name="T8" fmla="*/ 0 w 7"/>
                <a:gd name="T9" fmla="*/ 0 h 105"/>
              </a:gdLst>
              <a:ahLst/>
              <a:cxnLst>
                <a:cxn ang="0">
                  <a:pos x="T0" y="T1"/>
                </a:cxn>
                <a:cxn ang="0">
                  <a:pos x="T2" y="T3"/>
                </a:cxn>
                <a:cxn ang="0">
                  <a:pos x="T4" y="T5"/>
                </a:cxn>
                <a:cxn ang="0">
                  <a:pos x="T6" y="T7"/>
                </a:cxn>
                <a:cxn ang="0">
                  <a:pos x="T8" y="T9"/>
                </a:cxn>
              </a:cxnLst>
              <a:rect l="0" t="0" r="r" b="b"/>
              <a:pathLst>
                <a:path w="7" h="105">
                  <a:moveTo>
                    <a:pt x="0" y="0"/>
                  </a:moveTo>
                  <a:lnTo>
                    <a:pt x="0" y="0"/>
                  </a:lnTo>
                  <a:lnTo>
                    <a:pt x="7" y="105"/>
                  </a:lnTo>
                  <a:lnTo>
                    <a:pt x="7" y="105"/>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2" name="Freeform 167"/>
            <p:cNvSpPr>
              <a:spLocks/>
            </p:cNvSpPr>
            <p:nvPr/>
          </p:nvSpPr>
          <p:spPr bwMode="auto">
            <a:xfrm>
              <a:off x="1892077" y="6247409"/>
              <a:ext cx="16601" cy="249021"/>
            </a:xfrm>
            <a:custGeom>
              <a:avLst/>
              <a:gdLst>
                <a:gd name="T0" fmla="*/ 0 w 7"/>
                <a:gd name="T1" fmla="*/ 0 h 105"/>
                <a:gd name="T2" fmla="*/ 0 w 7"/>
                <a:gd name="T3" fmla="*/ 0 h 105"/>
                <a:gd name="T4" fmla="*/ 7 w 7"/>
                <a:gd name="T5" fmla="*/ 105 h 105"/>
                <a:gd name="T6" fmla="*/ 7 w 7"/>
                <a:gd name="T7" fmla="*/ 105 h 105"/>
                <a:gd name="T8" fmla="*/ 0 w 7"/>
                <a:gd name="T9" fmla="*/ 0 h 105"/>
              </a:gdLst>
              <a:ahLst/>
              <a:cxnLst>
                <a:cxn ang="0">
                  <a:pos x="T0" y="T1"/>
                </a:cxn>
                <a:cxn ang="0">
                  <a:pos x="T2" y="T3"/>
                </a:cxn>
                <a:cxn ang="0">
                  <a:pos x="T4" y="T5"/>
                </a:cxn>
                <a:cxn ang="0">
                  <a:pos x="T6" y="T7"/>
                </a:cxn>
                <a:cxn ang="0">
                  <a:pos x="T8" y="T9"/>
                </a:cxn>
              </a:cxnLst>
              <a:rect l="0" t="0" r="r" b="b"/>
              <a:pathLst>
                <a:path w="7" h="105">
                  <a:moveTo>
                    <a:pt x="0" y="0"/>
                  </a:moveTo>
                  <a:lnTo>
                    <a:pt x="0" y="0"/>
                  </a:lnTo>
                  <a:lnTo>
                    <a:pt x="7" y="105"/>
                  </a:lnTo>
                  <a:lnTo>
                    <a:pt x="7" y="10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3" name="Freeform 168"/>
            <p:cNvSpPr>
              <a:spLocks/>
            </p:cNvSpPr>
            <p:nvPr/>
          </p:nvSpPr>
          <p:spPr bwMode="auto">
            <a:xfrm>
              <a:off x="1887334" y="6211835"/>
              <a:ext cx="4743" cy="35574"/>
            </a:xfrm>
            <a:custGeom>
              <a:avLst/>
              <a:gdLst>
                <a:gd name="T0" fmla="*/ 0 w 2"/>
                <a:gd name="T1" fmla="*/ 0 h 15"/>
                <a:gd name="T2" fmla="*/ 0 w 2"/>
                <a:gd name="T3" fmla="*/ 0 h 15"/>
                <a:gd name="T4" fmla="*/ 2 w 2"/>
                <a:gd name="T5" fmla="*/ 15 h 15"/>
                <a:gd name="T6" fmla="*/ 2 w 2"/>
                <a:gd name="T7" fmla="*/ 15 h 15"/>
                <a:gd name="T8" fmla="*/ 0 w 2"/>
                <a:gd name="T9" fmla="*/ 0 h 15"/>
              </a:gdLst>
              <a:ahLst/>
              <a:cxnLst>
                <a:cxn ang="0">
                  <a:pos x="T0" y="T1"/>
                </a:cxn>
                <a:cxn ang="0">
                  <a:pos x="T2" y="T3"/>
                </a:cxn>
                <a:cxn ang="0">
                  <a:pos x="T4" y="T5"/>
                </a:cxn>
                <a:cxn ang="0">
                  <a:pos x="T6" y="T7"/>
                </a:cxn>
                <a:cxn ang="0">
                  <a:pos x="T8" y="T9"/>
                </a:cxn>
              </a:cxnLst>
              <a:rect l="0" t="0" r="r" b="b"/>
              <a:pathLst>
                <a:path w="2" h="15">
                  <a:moveTo>
                    <a:pt x="0" y="0"/>
                  </a:moveTo>
                  <a:lnTo>
                    <a:pt x="0" y="0"/>
                  </a:lnTo>
                  <a:lnTo>
                    <a:pt x="2" y="15"/>
                  </a:lnTo>
                  <a:lnTo>
                    <a:pt x="2" y="15"/>
                  </a:lnTo>
                  <a:lnTo>
                    <a:pt x="0"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4" name="Freeform 169"/>
            <p:cNvSpPr>
              <a:spLocks/>
            </p:cNvSpPr>
            <p:nvPr/>
          </p:nvSpPr>
          <p:spPr bwMode="auto">
            <a:xfrm>
              <a:off x="1887334" y="6211835"/>
              <a:ext cx="4743" cy="35574"/>
            </a:xfrm>
            <a:custGeom>
              <a:avLst/>
              <a:gdLst>
                <a:gd name="T0" fmla="*/ 0 w 2"/>
                <a:gd name="T1" fmla="*/ 0 h 15"/>
                <a:gd name="T2" fmla="*/ 0 w 2"/>
                <a:gd name="T3" fmla="*/ 0 h 15"/>
                <a:gd name="T4" fmla="*/ 2 w 2"/>
                <a:gd name="T5" fmla="*/ 15 h 15"/>
                <a:gd name="T6" fmla="*/ 2 w 2"/>
                <a:gd name="T7" fmla="*/ 15 h 15"/>
                <a:gd name="T8" fmla="*/ 0 w 2"/>
                <a:gd name="T9" fmla="*/ 0 h 15"/>
              </a:gdLst>
              <a:ahLst/>
              <a:cxnLst>
                <a:cxn ang="0">
                  <a:pos x="T0" y="T1"/>
                </a:cxn>
                <a:cxn ang="0">
                  <a:pos x="T2" y="T3"/>
                </a:cxn>
                <a:cxn ang="0">
                  <a:pos x="T4" y="T5"/>
                </a:cxn>
                <a:cxn ang="0">
                  <a:pos x="T6" y="T7"/>
                </a:cxn>
                <a:cxn ang="0">
                  <a:pos x="T8" y="T9"/>
                </a:cxn>
              </a:cxnLst>
              <a:rect l="0" t="0" r="r" b="b"/>
              <a:pathLst>
                <a:path w="2" h="15">
                  <a:moveTo>
                    <a:pt x="0" y="0"/>
                  </a:moveTo>
                  <a:lnTo>
                    <a:pt x="0" y="0"/>
                  </a:lnTo>
                  <a:lnTo>
                    <a:pt x="2" y="15"/>
                  </a:lnTo>
                  <a:lnTo>
                    <a:pt x="2" y="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5" name="Freeform 170"/>
            <p:cNvSpPr>
              <a:spLocks noEditPoints="1"/>
            </p:cNvSpPr>
            <p:nvPr/>
          </p:nvSpPr>
          <p:spPr bwMode="auto">
            <a:xfrm>
              <a:off x="1818557" y="4651301"/>
              <a:ext cx="564448" cy="1560534"/>
            </a:xfrm>
            <a:custGeom>
              <a:avLst/>
              <a:gdLst>
                <a:gd name="T0" fmla="*/ 197 w 238"/>
                <a:gd name="T1" fmla="*/ 546 h 658"/>
                <a:gd name="T2" fmla="*/ 22 w 238"/>
                <a:gd name="T3" fmla="*/ 546 h 658"/>
                <a:gd name="T4" fmla="*/ 25 w 238"/>
                <a:gd name="T5" fmla="*/ 611 h 658"/>
                <a:gd name="T6" fmla="*/ 117 w 238"/>
                <a:gd name="T7" fmla="*/ 579 h 658"/>
                <a:gd name="T8" fmla="*/ 29 w 238"/>
                <a:gd name="T9" fmla="*/ 651 h 658"/>
                <a:gd name="T10" fmla="*/ 29 w 238"/>
                <a:gd name="T11" fmla="*/ 658 h 658"/>
                <a:gd name="T12" fmla="*/ 29 w 238"/>
                <a:gd name="T13" fmla="*/ 658 h 658"/>
                <a:gd name="T14" fmla="*/ 29 w 238"/>
                <a:gd name="T15" fmla="*/ 656 h 658"/>
                <a:gd name="T16" fmla="*/ 238 w 238"/>
                <a:gd name="T17" fmla="*/ 656 h 658"/>
                <a:gd name="T18" fmla="*/ 236 w 238"/>
                <a:gd name="T19" fmla="*/ 654 h 658"/>
                <a:gd name="T20" fmla="*/ 208 w 238"/>
                <a:gd name="T21" fmla="*/ 576 h 658"/>
                <a:gd name="T22" fmla="*/ 197 w 238"/>
                <a:gd name="T23" fmla="*/ 546 h 658"/>
                <a:gd name="T24" fmla="*/ 0 w 238"/>
                <a:gd name="T25" fmla="*/ 0 h 658"/>
                <a:gd name="T26" fmla="*/ 0 w 238"/>
                <a:gd name="T27" fmla="*/ 1 h 658"/>
                <a:gd name="T28" fmla="*/ 0 w 238"/>
                <a:gd name="T29" fmla="*/ 3 h 658"/>
                <a:gd name="T30" fmla="*/ 0 w 238"/>
                <a:gd name="T31" fmla="*/ 3 h 658"/>
                <a:gd name="T32" fmla="*/ 2 w 238"/>
                <a:gd name="T33" fmla="*/ 7 h 658"/>
                <a:gd name="T34" fmla="*/ 0 w 238"/>
                <a:gd name="T35"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658">
                  <a:moveTo>
                    <a:pt x="197" y="546"/>
                  </a:moveTo>
                  <a:lnTo>
                    <a:pt x="22" y="546"/>
                  </a:lnTo>
                  <a:lnTo>
                    <a:pt x="25" y="611"/>
                  </a:lnTo>
                  <a:lnTo>
                    <a:pt x="117" y="579"/>
                  </a:lnTo>
                  <a:lnTo>
                    <a:pt x="29" y="651"/>
                  </a:lnTo>
                  <a:lnTo>
                    <a:pt x="29" y="658"/>
                  </a:lnTo>
                  <a:lnTo>
                    <a:pt x="29" y="658"/>
                  </a:lnTo>
                  <a:lnTo>
                    <a:pt x="29" y="656"/>
                  </a:lnTo>
                  <a:lnTo>
                    <a:pt x="238" y="656"/>
                  </a:lnTo>
                  <a:lnTo>
                    <a:pt x="236" y="654"/>
                  </a:lnTo>
                  <a:lnTo>
                    <a:pt x="208" y="576"/>
                  </a:lnTo>
                  <a:lnTo>
                    <a:pt x="197" y="546"/>
                  </a:lnTo>
                  <a:close/>
                  <a:moveTo>
                    <a:pt x="0" y="0"/>
                  </a:moveTo>
                  <a:lnTo>
                    <a:pt x="0" y="1"/>
                  </a:lnTo>
                  <a:lnTo>
                    <a:pt x="0" y="3"/>
                  </a:lnTo>
                  <a:lnTo>
                    <a:pt x="0" y="3"/>
                  </a:lnTo>
                  <a:lnTo>
                    <a:pt x="2" y="7"/>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6" name="Freeform 171"/>
            <p:cNvSpPr>
              <a:spLocks noEditPoints="1"/>
            </p:cNvSpPr>
            <p:nvPr/>
          </p:nvSpPr>
          <p:spPr bwMode="auto">
            <a:xfrm>
              <a:off x="1818557" y="4651301"/>
              <a:ext cx="564448" cy="1560534"/>
            </a:xfrm>
            <a:custGeom>
              <a:avLst/>
              <a:gdLst>
                <a:gd name="T0" fmla="*/ 197 w 238"/>
                <a:gd name="T1" fmla="*/ 546 h 658"/>
                <a:gd name="T2" fmla="*/ 22 w 238"/>
                <a:gd name="T3" fmla="*/ 546 h 658"/>
                <a:gd name="T4" fmla="*/ 25 w 238"/>
                <a:gd name="T5" fmla="*/ 611 h 658"/>
                <a:gd name="T6" fmla="*/ 117 w 238"/>
                <a:gd name="T7" fmla="*/ 579 h 658"/>
                <a:gd name="T8" fmla="*/ 29 w 238"/>
                <a:gd name="T9" fmla="*/ 651 h 658"/>
                <a:gd name="T10" fmla="*/ 29 w 238"/>
                <a:gd name="T11" fmla="*/ 658 h 658"/>
                <a:gd name="T12" fmla="*/ 29 w 238"/>
                <a:gd name="T13" fmla="*/ 658 h 658"/>
                <a:gd name="T14" fmla="*/ 29 w 238"/>
                <a:gd name="T15" fmla="*/ 656 h 658"/>
                <a:gd name="T16" fmla="*/ 238 w 238"/>
                <a:gd name="T17" fmla="*/ 656 h 658"/>
                <a:gd name="T18" fmla="*/ 236 w 238"/>
                <a:gd name="T19" fmla="*/ 654 h 658"/>
                <a:gd name="T20" fmla="*/ 208 w 238"/>
                <a:gd name="T21" fmla="*/ 576 h 658"/>
                <a:gd name="T22" fmla="*/ 197 w 238"/>
                <a:gd name="T23" fmla="*/ 546 h 658"/>
                <a:gd name="T24" fmla="*/ 0 w 238"/>
                <a:gd name="T25" fmla="*/ 0 h 658"/>
                <a:gd name="T26" fmla="*/ 0 w 238"/>
                <a:gd name="T27" fmla="*/ 1 h 658"/>
                <a:gd name="T28" fmla="*/ 0 w 238"/>
                <a:gd name="T29" fmla="*/ 3 h 658"/>
                <a:gd name="T30" fmla="*/ 0 w 238"/>
                <a:gd name="T31" fmla="*/ 3 h 658"/>
                <a:gd name="T32" fmla="*/ 2 w 238"/>
                <a:gd name="T33" fmla="*/ 7 h 658"/>
                <a:gd name="T34" fmla="*/ 0 w 238"/>
                <a:gd name="T35"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658">
                  <a:moveTo>
                    <a:pt x="197" y="546"/>
                  </a:moveTo>
                  <a:lnTo>
                    <a:pt x="22" y="546"/>
                  </a:lnTo>
                  <a:lnTo>
                    <a:pt x="25" y="611"/>
                  </a:lnTo>
                  <a:lnTo>
                    <a:pt x="117" y="579"/>
                  </a:lnTo>
                  <a:lnTo>
                    <a:pt x="29" y="651"/>
                  </a:lnTo>
                  <a:lnTo>
                    <a:pt x="29" y="658"/>
                  </a:lnTo>
                  <a:lnTo>
                    <a:pt x="29" y="658"/>
                  </a:lnTo>
                  <a:lnTo>
                    <a:pt x="29" y="656"/>
                  </a:lnTo>
                  <a:lnTo>
                    <a:pt x="238" y="656"/>
                  </a:lnTo>
                  <a:lnTo>
                    <a:pt x="236" y="654"/>
                  </a:lnTo>
                  <a:lnTo>
                    <a:pt x="208" y="576"/>
                  </a:lnTo>
                  <a:lnTo>
                    <a:pt x="197" y="546"/>
                  </a:lnTo>
                  <a:moveTo>
                    <a:pt x="0" y="0"/>
                  </a:moveTo>
                  <a:lnTo>
                    <a:pt x="0" y="1"/>
                  </a:lnTo>
                  <a:lnTo>
                    <a:pt x="0" y="3"/>
                  </a:lnTo>
                  <a:lnTo>
                    <a:pt x="0" y="3"/>
                  </a:lnTo>
                  <a:lnTo>
                    <a:pt x="2"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7" name="Freeform 172"/>
            <p:cNvSpPr>
              <a:spLocks/>
            </p:cNvSpPr>
            <p:nvPr/>
          </p:nvSpPr>
          <p:spPr bwMode="auto">
            <a:xfrm>
              <a:off x="1854131" y="5678217"/>
              <a:ext cx="500414" cy="267994"/>
            </a:xfrm>
            <a:custGeom>
              <a:avLst/>
              <a:gdLst>
                <a:gd name="T0" fmla="*/ 163 w 211"/>
                <a:gd name="T1" fmla="*/ 0 h 113"/>
                <a:gd name="T2" fmla="*/ 14 w 211"/>
                <a:gd name="T3" fmla="*/ 0 h 113"/>
                <a:gd name="T4" fmla="*/ 0 w 211"/>
                <a:gd name="T5" fmla="*/ 13 h 113"/>
                <a:gd name="T6" fmla="*/ 3 w 211"/>
                <a:gd name="T7" fmla="*/ 81 h 113"/>
                <a:gd name="T8" fmla="*/ 72 w 211"/>
                <a:gd name="T9" fmla="*/ 56 h 113"/>
                <a:gd name="T10" fmla="*/ 5 w 211"/>
                <a:gd name="T11" fmla="*/ 109 h 113"/>
                <a:gd name="T12" fmla="*/ 7 w 211"/>
                <a:gd name="T13" fmla="*/ 113 h 113"/>
                <a:gd name="T14" fmla="*/ 182 w 211"/>
                <a:gd name="T15" fmla="*/ 113 h 113"/>
                <a:gd name="T16" fmla="*/ 211 w 211"/>
                <a:gd name="T17" fmla="*/ 113 h 113"/>
                <a:gd name="T18" fmla="*/ 163 w 211"/>
                <a:gd name="T1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113">
                  <a:moveTo>
                    <a:pt x="163" y="0"/>
                  </a:moveTo>
                  <a:lnTo>
                    <a:pt x="14" y="0"/>
                  </a:lnTo>
                  <a:lnTo>
                    <a:pt x="0" y="13"/>
                  </a:lnTo>
                  <a:lnTo>
                    <a:pt x="3" y="81"/>
                  </a:lnTo>
                  <a:lnTo>
                    <a:pt x="72" y="56"/>
                  </a:lnTo>
                  <a:lnTo>
                    <a:pt x="5" y="109"/>
                  </a:lnTo>
                  <a:lnTo>
                    <a:pt x="7" y="113"/>
                  </a:lnTo>
                  <a:lnTo>
                    <a:pt x="182" y="113"/>
                  </a:lnTo>
                  <a:lnTo>
                    <a:pt x="211" y="113"/>
                  </a:lnTo>
                  <a:lnTo>
                    <a:pt x="163"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8" name="Freeform 173"/>
            <p:cNvSpPr>
              <a:spLocks/>
            </p:cNvSpPr>
            <p:nvPr/>
          </p:nvSpPr>
          <p:spPr bwMode="auto">
            <a:xfrm>
              <a:off x="1854131" y="5678217"/>
              <a:ext cx="500414" cy="267994"/>
            </a:xfrm>
            <a:custGeom>
              <a:avLst/>
              <a:gdLst>
                <a:gd name="T0" fmla="*/ 163 w 211"/>
                <a:gd name="T1" fmla="*/ 0 h 113"/>
                <a:gd name="T2" fmla="*/ 14 w 211"/>
                <a:gd name="T3" fmla="*/ 0 h 113"/>
                <a:gd name="T4" fmla="*/ 0 w 211"/>
                <a:gd name="T5" fmla="*/ 13 h 113"/>
                <a:gd name="T6" fmla="*/ 3 w 211"/>
                <a:gd name="T7" fmla="*/ 81 h 113"/>
                <a:gd name="T8" fmla="*/ 72 w 211"/>
                <a:gd name="T9" fmla="*/ 56 h 113"/>
                <a:gd name="T10" fmla="*/ 5 w 211"/>
                <a:gd name="T11" fmla="*/ 109 h 113"/>
                <a:gd name="T12" fmla="*/ 7 w 211"/>
                <a:gd name="T13" fmla="*/ 113 h 113"/>
                <a:gd name="T14" fmla="*/ 182 w 211"/>
                <a:gd name="T15" fmla="*/ 113 h 113"/>
                <a:gd name="T16" fmla="*/ 211 w 211"/>
                <a:gd name="T17" fmla="*/ 113 h 113"/>
                <a:gd name="T18" fmla="*/ 163 w 211"/>
                <a:gd name="T1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113">
                  <a:moveTo>
                    <a:pt x="163" y="0"/>
                  </a:moveTo>
                  <a:lnTo>
                    <a:pt x="14" y="0"/>
                  </a:lnTo>
                  <a:lnTo>
                    <a:pt x="0" y="13"/>
                  </a:lnTo>
                  <a:lnTo>
                    <a:pt x="3" y="81"/>
                  </a:lnTo>
                  <a:lnTo>
                    <a:pt x="72" y="56"/>
                  </a:lnTo>
                  <a:lnTo>
                    <a:pt x="5" y="109"/>
                  </a:lnTo>
                  <a:lnTo>
                    <a:pt x="7" y="113"/>
                  </a:lnTo>
                  <a:lnTo>
                    <a:pt x="182" y="113"/>
                  </a:lnTo>
                  <a:lnTo>
                    <a:pt x="211" y="113"/>
                  </a:lnTo>
                  <a:lnTo>
                    <a:pt x="1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9" name="Freeform 174"/>
            <p:cNvSpPr>
              <a:spLocks/>
            </p:cNvSpPr>
            <p:nvPr/>
          </p:nvSpPr>
          <p:spPr bwMode="auto">
            <a:xfrm>
              <a:off x="1828043" y="5339074"/>
              <a:ext cx="467211" cy="339143"/>
            </a:xfrm>
            <a:custGeom>
              <a:avLst/>
              <a:gdLst>
                <a:gd name="T0" fmla="*/ 129 w 197"/>
                <a:gd name="T1" fmla="*/ 0 h 143"/>
                <a:gd name="T2" fmla="*/ 2 w 197"/>
                <a:gd name="T3" fmla="*/ 0 h 143"/>
                <a:gd name="T4" fmla="*/ 0 w 197"/>
                <a:gd name="T5" fmla="*/ 0 h 143"/>
                <a:gd name="T6" fmla="*/ 9 w 197"/>
                <a:gd name="T7" fmla="*/ 134 h 143"/>
                <a:gd name="T8" fmla="*/ 58 w 197"/>
                <a:gd name="T9" fmla="*/ 117 h 143"/>
                <a:gd name="T10" fmla="*/ 25 w 197"/>
                <a:gd name="T11" fmla="*/ 143 h 143"/>
                <a:gd name="T12" fmla="*/ 174 w 197"/>
                <a:gd name="T13" fmla="*/ 143 h 143"/>
                <a:gd name="T14" fmla="*/ 174 w 197"/>
                <a:gd name="T15" fmla="*/ 143 h 143"/>
                <a:gd name="T16" fmla="*/ 197 w 197"/>
                <a:gd name="T17" fmla="*/ 143 h 143"/>
                <a:gd name="T18" fmla="*/ 158 w 197"/>
                <a:gd name="T19" fmla="*/ 59 h 143"/>
                <a:gd name="T20" fmla="*/ 154 w 197"/>
                <a:gd name="T21" fmla="*/ 53 h 143"/>
                <a:gd name="T22" fmla="*/ 129 w 197"/>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43">
                  <a:moveTo>
                    <a:pt x="129" y="0"/>
                  </a:moveTo>
                  <a:lnTo>
                    <a:pt x="2" y="0"/>
                  </a:lnTo>
                  <a:lnTo>
                    <a:pt x="0" y="0"/>
                  </a:lnTo>
                  <a:lnTo>
                    <a:pt x="9" y="134"/>
                  </a:lnTo>
                  <a:lnTo>
                    <a:pt x="58" y="117"/>
                  </a:lnTo>
                  <a:lnTo>
                    <a:pt x="25" y="143"/>
                  </a:lnTo>
                  <a:lnTo>
                    <a:pt x="174" y="143"/>
                  </a:lnTo>
                  <a:lnTo>
                    <a:pt x="174" y="143"/>
                  </a:lnTo>
                  <a:lnTo>
                    <a:pt x="197" y="143"/>
                  </a:lnTo>
                  <a:lnTo>
                    <a:pt x="158" y="59"/>
                  </a:lnTo>
                  <a:lnTo>
                    <a:pt x="154" y="53"/>
                  </a:lnTo>
                  <a:lnTo>
                    <a:pt x="129"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0" name="Freeform 175"/>
            <p:cNvSpPr>
              <a:spLocks/>
            </p:cNvSpPr>
            <p:nvPr/>
          </p:nvSpPr>
          <p:spPr bwMode="auto">
            <a:xfrm>
              <a:off x="1828043" y="5339074"/>
              <a:ext cx="467211" cy="339143"/>
            </a:xfrm>
            <a:custGeom>
              <a:avLst/>
              <a:gdLst>
                <a:gd name="T0" fmla="*/ 129 w 197"/>
                <a:gd name="T1" fmla="*/ 0 h 143"/>
                <a:gd name="T2" fmla="*/ 2 w 197"/>
                <a:gd name="T3" fmla="*/ 0 h 143"/>
                <a:gd name="T4" fmla="*/ 0 w 197"/>
                <a:gd name="T5" fmla="*/ 0 h 143"/>
                <a:gd name="T6" fmla="*/ 9 w 197"/>
                <a:gd name="T7" fmla="*/ 134 h 143"/>
                <a:gd name="T8" fmla="*/ 58 w 197"/>
                <a:gd name="T9" fmla="*/ 117 h 143"/>
                <a:gd name="T10" fmla="*/ 25 w 197"/>
                <a:gd name="T11" fmla="*/ 143 h 143"/>
                <a:gd name="T12" fmla="*/ 174 w 197"/>
                <a:gd name="T13" fmla="*/ 143 h 143"/>
                <a:gd name="T14" fmla="*/ 174 w 197"/>
                <a:gd name="T15" fmla="*/ 143 h 143"/>
                <a:gd name="T16" fmla="*/ 197 w 197"/>
                <a:gd name="T17" fmla="*/ 143 h 143"/>
                <a:gd name="T18" fmla="*/ 158 w 197"/>
                <a:gd name="T19" fmla="*/ 59 h 143"/>
                <a:gd name="T20" fmla="*/ 154 w 197"/>
                <a:gd name="T21" fmla="*/ 53 h 143"/>
                <a:gd name="T22" fmla="*/ 129 w 197"/>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43">
                  <a:moveTo>
                    <a:pt x="129" y="0"/>
                  </a:moveTo>
                  <a:lnTo>
                    <a:pt x="2" y="0"/>
                  </a:lnTo>
                  <a:lnTo>
                    <a:pt x="0" y="0"/>
                  </a:lnTo>
                  <a:lnTo>
                    <a:pt x="9" y="134"/>
                  </a:lnTo>
                  <a:lnTo>
                    <a:pt x="58" y="117"/>
                  </a:lnTo>
                  <a:lnTo>
                    <a:pt x="25" y="143"/>
                  </a:lnTo>
                  <a:lnTo>
                    <a:pt x="174" y="143"/>
                  </a:lnTo>
                  <a:lnTo>
                    <a:pt x="174" y="143"/>
                  </a:lnTo>
                  <a:lnTo>
                    <a:pt x="197" y="143"/>
                  </a:lnTo>
                  <a:lnTo>
                    <a:pt x="158" y="59"/>
                  </a:lnTo>
                  <a:lnTo>
                    <a:pt x="154" y="53"/>
                  </a:lnTo>
                  <a:lnTo>
                    <a:pt x="1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1" name="Freeform 176"/>
            <p:cNvSpPr>
              <a:spLocks/>
            </p:cNvSpPr>
            <p:nvPr/>
          </p:nvSpPr>
          <p:spPr bwMode="auto">
            <a:xfrm>
              <a:off x="1818557" y="4658416"/>
              <a:ext cx="396062" cy="680658"/>
            </a:xfrm>
            <a:custGeom>
              <a:avLst/>
              <a:gdLst>
                <a:gd name="T0" fmla="*/ 0 w 167"/>
                <a:gd name="T1" fmla="*/ 0 h 287"/>
                <a:gd name="T2" fmla="*/ 0 w 167"/>
                <a:gd name="T3" fmla="*/ 0 h 287"/>
                <a:gd name="T4" fmla="*/ 0 w 167"/>
                <a:gd name="T5" fmla="*/ 280 h 287"/>
                <a:gd name="T6" fmla="*/ 0 w 167"/>
                <a:gd name="T7" fmla="*/ 259 h 287"/>
                <a:gd name="T8" fmla="*/ 4 w 167"/>
                <a:gd name="T9" fmla="*/ 287 h 287"/>
                <a:gd name="T10" fmla="*/ 6 w 167"/>
                <a:gd name="T11" fmla="*/ 287 h 287"/>
                <a:gd name="T12" fmla="*/ 133 w 167"/>
                <a:gd name="T13" fmla="*/ 287 h 287"/>
                <a:gd name="T14" fmla="*/ 167 w 167"/>
                <a:gd name="T15" fmla="*/ 287 h 287"/>
                <a:gd name="T16" fmla="*/ 11 w 167"/>
                <a:gd name="T17" fmla="*/ 27 h 287"/>
                <a:gd name="T18" fmla="*/ 4 w 167"/>
                <a:gd name="T19" fmla="*/ 6 h 287"/>
                <a:gd name="T20" fmla="*/ 2 w 167"/>
                <a:gd name="T21" fmla="*/ 4 h 287"/>
                <a:gd name="T22" fmla="*/ 0 w 167"/>
                <a:gd name="T2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287">
                  <a:moveTo>
                    <a:pt x="0" y="0"/>
                  </a:moveTo>
                  <a:lnTo>
                    <a:pt x="0" y="0"/>
                  </a:lnTo>
                  <a:lnTo>
                    <a:pt x="0" y="280"/>
                  </a:lnTo>
                  <a:lnTo>
                    <a:pt x="0" y="259"/>
                  </a:lnTo>
                  <a:lnTo>
                    <a:pt x="4" y="287"/>
                  </a:lnTo>
                  <a:lnTo>
                    <a:pt x="6" y="287"/>
                  </a:lnTo>
                  <a:lnTo>
                    <a:pt x="133" y="287"/>
                  </a:lnTo>
                  <a:lnTo>
                    <a:pt x="167" y="287"/>
                  </a:lnTo>
                  <a:lnTo>
                    <a:pt x="11" y="27"/>
                  </a:lnTo>
                  <a:lnTo>
                    <a:pt x="4" y="6"/>
                  </a:lnTo>
                  <a:lnTo>
                    <a:pt x="2" y="4"/>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2" name="Freeform 177"/>
            <p:cNvSpPr>
              <a:spLocks/>
            </p:cNvSpPr>
            <p:nvPr/>
          </p:nvSpPr>
          <p:spPr bwMode="auto">
            <a:xfrm>
              <a:off x="1818557" y="4658416"/>
              <a:ext cx="396062" cy="680658"/>
            </a:xfrm>
            <a:custGeom>
              <a:avLst/>
              <a:gdLst>
                <a:gd name="T0" fmla="*/ 0 w 167"/>
                <a:gd name="T1" fmla="*/ 0 h 287"/>
                <a:gd name="T2" fmla="*/ 0 w 167"/>
                <a:gd name="T3" fmla="*/ 0 h 287"/>
                <a:gd name="T4" fmla="*/ 0 w 167"/>
                <a:gd name="T5" fmla="*/ 280 h 287"/>
                <a:gd name="T6" fmla="*/ 0 w 167"/>
                <a:gd name="T7" fmla="*/ 259 h 287"/>
                <a:gd name="T8" fmla="*/ 4 w 167"/>
                <a:gd name="T9" fmla="*/ 287 h 287"/>
                <a:gd name="T10" fmla="*/ 6 w 167"/>
                <a:gd name="T11" fmla="*/ 287 h 287"/>
                <a:gd name="T12" fmla="*/ 133 w 167"/>
                <a:gd name="T13" fmla="*/ 287 h 287"/>
                <a:gd name="T14" fmla="*/ 167 w 167"/>
                <a:gd name="T15" fmla="*/ 287 h 287"/>
                <a:gd name="T16" fmla="*/ 11 w 167"/>
                <a:gd name="T17" fmla="*/ 27 h 287"/>
                <a:gd name="T18" fmla="*/ 4 w 167"/>
                <a:gd name="T19" fmla="*/ 6 h 287"/>
                <a:gd name="T20" fmla="*/ 2 w 167"/>
                <a:gd name="T21" fmla="*/ 4 h 287"/>
                <a:gd name="T22" fmla="*/ 0 w 167"/>
                <a:gd name="T2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287">
                  <a:moveTo>
                    <a:pt x="0" y="0"/>
                  </a:moveTo>
                  <a:lnTo>
                    <a:pt x="0" y="0"/>
                  </a:lnTo>
                  <a:lnTo>
                    <a:pt x="0" y="280"/>
                  </a:lnTo>
                  <a:lnTo>
                    <a:pt x="0" y="259"/>
                  </a:lnTo>
                  <a:lnTo>
                    <a:pt x="4" y="287"/>
                  </a:lnTo>
                  <a:lnTo>
                    <a:pt x="6" y="287"/>
                  </a:lnTo>
                  <a:lnTo>
                    <a:pt x="133" y="287"/>
                  </a:lnTo>
                  <a:lnTo>
                    <a:pt x="167" y="287"/>
                  </a:lnTo>
                  <a:lnTo>
                    <a:pt x="11" y="27"/>
                  </a:lnTo>
                  <a:lnTo>
                    <a:pt x="4" y="6"/>
                  </a:lnTo>
                  <a:lnTo>
                    <a:pt x="2"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3" name="Freeform 178"/>
            <p:cNvSpPr>
              <a:spLocks/>
            </p:cNvSpPr>
            <p:nvPr/>
          </p:nvSpPr>
          <p:spPr bwMode="auto">
            <a:xfrm>
              <a:off x="1818557" y="5272668"/>
              <a:ext cx="277481" cy="1223762"/>
            </a:xfrm>
            <a:custGeom>
              <a:avLst/>
              <a:gdLst>
                <a:gd name="T0" fmla="*/ 0 w 117"/>
                <a:gd name="T1" fmla="*/ 0 h 516"/>
                <a:gd name="T2" fmla="*/ 0 w 117"/>
                <a:gd name="T3" fmla="*/ 21 h 516"/>
                <a:gd name="T4" fmla="*/ 0 w 117"/>
                <a:gd name="T5" fmla="*/ 516 h 516"/>
                <a:gd name="T6" fmla="*/ 38 w 117"/>
                <a:gd name="T7" fmla="*/ 516 h 516"/>
                <a:gd name="T8" fmla="*/ 31 w 117"/>
                <a:gd name="T9" fmla="*/ 411 h 516"/>
                <a:gd name="T10" fmla="*/ 29 w 117"/>
                <a:gd name="T11" fmla="*/ 396 h 516"/>
                <a:gd name="T12" fmla="*/ 29 w 117"/>
                <a:gd name="T13" fmla="*/ 389 h 516"/>
                <a:gd name="T14" fmla="*/ 117 w 117"/>
                <a:gd name="T15" fmla="*/ 317 h 516"/>
                <a:gd name="T16" fmla="*/ 25 w 117"/>
                <a:gd name="T17" fmla="*/ 349 h 516"/>
                <a:gd name="T18" fmla="*/ 22 w 117"/>
                <a:gd name="T19" fmla="*/ 284 h 516"/>
                <a:gd name="T20" fmla="*/ 20 w 117"/>
                <a:gd name="T21" fmla="*/ 280 h 516"/>
                <a:gd name="T22" fmla="*/ 87 w 117"/>
                <a:gd name="T23" fmla="*/ 227 h 516"/>
                <a:gd name="T24" fmla="*/ 18 w 117"/>
                <a:gd name="T25" fmla="*/ 252 h 516"/>
                <a:gd name="T26" fmla="*/ 15 w 117"/>
                <a:gd name="T27" fmla="*/ 184 h 516"/>
                <a:gd name="T28" fmla="*/ 29 w 117"/>
                <a:gd name="T29" fmla="*/ 171 h 516"/>
                <a:gd name="T30" fmla="*/ 62 w 117"/>
                <a:gd name="T31" fmla="*/ 145 h 516"/>
                <a:gd name="T32" fmla="*/ 13 w 117"/>
                <a:gd name="T33" fmla="*/ 162 h 516"/>
                <a:gd name="T34" fmla="*/ 4 w 117"/>
                <a:gd name="T35" fmla="*/ 28 h 516"/>
                <a:gd name="T36" fmla="*/ 0 w 117"/>
                <a:gd name="T37"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516">
                  <a:moveTo>
                    <a:pt x="0" y="0"/>
                  </a:moveTo>
                  <a:lnTo>
                    <a:pt x="0" y="21"/>
                  </a:lnTo>
                  <a:lnTo>
                    <a:pt x="0" y="516"/>
                  </a:lnTo>
                  <a:lnTo>
                    <a:pt x="38" y="516"/>
                  </a:lnTo>
                  <a:lnTo>
                    <a:pt x="31" y="411"/>
                  </a:lnTo>
                  <a:lnTo>
                    <a:pt x="29" y="396"/>
                  </a:lnTo>
                  <a:lnTo>
                    <a:pt x="29" y="389"/>
                  </a:lnTo>
                  <a:lnTo>
                    <a:pt x="117" y="317"/>
                  </a:lnTo>
                  <a:lnTo>
                    <a:pt x="25" y="349"/>
                  </a:lnTo>
                  <a:lnTo>
                    <a:pt x="22" y="284"/>
                  </a:lnTo>
                  <a:lnTo>
                    <a:pt x="20" y="280"/>
                  </a:lnTo>
                  <a:lnTo>
                    <a:pt x="87" y="227"/>
                  </a:lnTo>
                  <a:lnTo>
                    <a:pt x="18" y="252"/>
                  </a:lnTo>
                  <a:lnTo>
                    <a:pt x="15" y="184"/>
                  </a:lnTo>
                  <a:lnTo>
                    <a:pt x="29" y="171"/>
                  </a:lnTo>
                  <a:lnTo>
                    <a:pt x="62" y="145"/>
                  </a:lnTo>
                  <a:lnTo>
                    <a:pt x="13" y="162"/>
                  </a:lnTo>
                  <a:lnTo>
                    <a:pt x="4" y="28"/>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4" name="Freeform 179"/>
            <p:cNvSpPr>
              <a:spLocks/>
            </p:cNvSpPr>
            <p:nvPr/>
          </p:nvSpPr>
          <p:spPr bwMode="auto">
            <a:xfrm>
              <a:off x="1818557" y="5272668"/>
              <a:ext cx="277481" cy="1223762"/>
            </a:xfrm>
            <a:custGeom>
              <a:avLst/>
              <a:gdLst>
                <a:gd name="T0" fmla="*/ 0 w 117"/>
                <a:gd name="T1" fmla="*/ 0 h 516"/>
                <a:gd name="T2" fmla="*/ 0 w 117"/>
                <a:gd name="T3" fmla="*/ 21 h 516"/>
                <a:gd name="T4" fmla="*/ 0 w 117"/>
                <a:gd name="T5" fmla="*/ 516 h 516"/>
                <a:gd name="T6" fmla="*/ 38 w 117"/>
                <a:gd name="T7" fmla="*/ 516 h 516"/>
                <a:gd name="T8" fmla="*/ 31 w 117"/>
                <a:gd name="T9" fmla="*/ 411 h 516"/>
                <a:gd name="T10" fmla="*/ 29 w 117"/>
                <a:gd name="T11" fmla="*/ 396 h 516"/>
                <a:gd name="T12" fmla="*/ 29 w 117"/>
                <a:gd name="T13" fmla="*/ 389 h 516"/>
                <a:gd name="T14" fmla="*/ 117 w 117"/>
                <a:gd name="T15" fmla="*/ 317 h 516"/>
                <a:gd name="T16" fmla="*/ 25 w 117"/>
                <a:gd name="T17" fmla="*/ 349 h 516"/>
                <a:gd name="T18" fmla="*/ 22 w 117"/>
                <a:gd name="T19" fmla="*/ 284 h 516"/>
                <a:gd name="T20" fmla="*/ 20 w 117"/>
                <a:gd name="T21" fmla="*/ 280 h 516"/>
                <a:gd name="T22" fmla="*/ 87 w 117"/>
                <a:gd name="T23" fmla="*/ 227 h 516"/>
                <a:gd name="T24" fmla="*/ 18 w 117"/>
                <a:gd name="T25" fmla="*/ 252 h 516"/>
                <a:gd name="T26" fmla="*/ 15 w 117"/>
                <a:gd name="T27" fmla="*/ 184 h 516"/>
                <a:gd name="T28" fmla="*/ 29 w 117"/>
                <a:gd name="T29" fmla="*/ 171 h 516"/>
                <a:gd name="T30" fmla="*/ 62 w 117"/>
                <a:gd name="T31" fmla="*/ 145 h 516"/>
                <a:gd name="T32" fmla="*/ 13 w 117"/>
                <a:gd name="T33" fmla="*/ 162 h 516"/>
                <a:gd name="T34" fmla="*/ 4 w 117"/>
                <a:gd name="T35" fmla="*/ 28 h 516"/>
                <a:gd name="T36" fmla="*/ 0 w 117"/>
                <a:gd name="T37"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516">
                  <a:moveTo>
                    <a:pt x="0" y="0"/>
                  </a:moveTo>
                  <a:lnTo>
                    <a:pt x="0" y="21"/>
                  </a:lnTo>
                  <a:lnTo>
                    <a:pt x="0" y="516"/>
                  </a:lnTo>
                  <a:lnTo>
                    <a:pt x="38" y="516"/>
                  </a:lnTo>
                  <a:lnTo>
                    <a:pt x="31" y="411"/>
                  </a:lnTo>
                  <a:lnTo>
                    <a:pt x="29" y="396"/>
                  </a:lnTo>
                  <a:lnTo>
                    <a:pt x="29" y="389"/>
                  </a:lnTo>
                  <a:lnTo>
                    <a:pt x="117" y="317"/>
                  </a:lnTo>
                  <a:lnTo>
                    <a:pt x="25" y="349"/>
                  </a:lnTo>
                  <a:lnTo>
                    <a:pt x="22" y="284"/>
                  </a:lnTo>
                  <a:lnTo>
                    <a:pt x="20" y="280"/>
                  </a:lnTo>
                  <a:lnTo>
                    <a:pt x="87" y="227"/>
                  </a:lnTo>
                  <a:lnTo>
                    <a:pt x="18" y="252"/>
                  </a:lnTo>
                  <a:lnTo>
                    <a:pt x="15" y="184"/>
                  </a:lnTo>
                  <a:lnTo>
                    <a:pt x="29" y="171"/>
                  </a:lnTo>
                  <a:lnTo>
                    <a:pt x="62" y="145"/>
                  </a:lnTo>
                  <a:lnTo>
                    <a:pt x="13" y="162"/>
                  </a:lnTo>
                  <a:lnTo>
                    <a:pt x="4" y="2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5" name="Freeform 180"/>
            <p:cNvSpPr>
              <a:spLocks/>
            </p:cNvSpPr>
            <p:nvPr/>
          </p:nvSpPr>
          <p:spPr bwMode="auto">
            <a:xfrm>
              <a:off x="402693" y="4921667"/>
              <a:ext cx="702003" cy="1558162"/>
            </a:xfrm>
            <a:custGeom>
              <a:avLst/>
              <a:gdLst>
                <a:gd name="T0" fmla="*/ 296 w 296"/>
                <a:gd name="T1" fmla="*/ 405 h 657"/>
                <a:gd name="T2" fmla="*/ 181 w 296"/>
                <a:gd name="T3" fmla="*/ 447 h 657"/>
                <a:gd name="T4" fmla="*/ 174 w 296"/>
                <a:gd name="T5" fmla="*/ 358 h 657"/>
                <a:gd name="T6" fmla="*/ 259 w 296"/>
                <a:gd name="T7" fmla="*/ 291 h 657"/>
                <a:gd name="T8" fmla="*/ 172 w 296"/>
                <a:gd name="T9" fmla="*/ 321 h 657"/>
                <a:gd name="T10" fmla="*/ 165 w 296"/>
                <a:gd name="T11" fmla="*/ 235 h 657"/>
                <a:gd name="T12" fmla="*/ 227 w 296"/>
                <a:gd name="T13" fmla="*/ 186 h 657"/>
                <a:gd name="T14" fmla="*/ 163 w 296"/>
                <a:gd name="T15" fmla="*/ 206 h 657"/>
                <a:gd name="T16" fmla="*/ 149 w 296"/>
                <a:gd name="T17" fmla="*/ 0 h 657"/>
                <a:gd name="T18" fmla="*/ 135 w 296"/>
                <a:gd name="T19" fmla="*/ 206 h 657"/>
                <a:gd name="T20" fmla="*/ 69 w 296"/>
                <a:gd name="T21" fmla="*/ 186 h 657"/>
                <a:gd name="T22" fmla="*/ 131 w 296"/>
                <a:gd name="T23" fmla="*/ 235 h 657"/>
                <a:gd name="T24" fmla="*/ 126 w 296"/>
                <a:gd name="T25" fmla="*/ 321 h 657"/>
                <a:gd name="T26" fmla="*/ 39 w 296"/>
                <a:gd name="T27" fmla="*/ 291 h 657"/>
                <a:gd name="T28" fmla="*/ 124 w 296"/>
                <a:gd name="T29" fmla="*/ 358 h 657"/>
                <a:gd name="T30" fmla="*/ 117 w 296"/>
                <a:gd name="T31" fmla="*/ 447 h 657"/>
                <a:gd name="T32" fmla="*/ 0 w 296"/>
                <a:gd name="T33" fmla="*/ 405 h 657"/>
                <a:gd name="T34" fmla="*/ 113 w 296"/>
                <a:gd name="T35" fmla="*/ 495 h 657"/>
                <a:gd name="T36" fmla="*/ 103 w 296"/>
                <a:gd name="T37" fmla="*/ 657 h 657"/>
                <a:gd name="T38" fmla="*/ 195 w 296"/>
                <a:gd name="T39" fmla="*/ 657 h 657"/>
                <a:gd name="T40" fmla="*/ 183 w 296"/>
                <a:gd name="T41" fmla="*/ 495 h 657"/>
                <a:gd name="T42" fmla="*/ 296 w 296"/>
                <a:gd name="T43" fmla="*/ 40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6" h="657">
                  <a:moveTo>
                    <a:pt x="296" y="405"/>
                  </a:moveTo>
                  <a:lnTo>
                    <a:pt x="181" y="447"/>
                  </a:lnTo>
                  <a:lnTo>
                    <a:pt x="174" y="358"/>
                  </a:lnTo>
                  <a:lnTo>
                    <a:pt x="259" y="291"/>
                  </a:lnTo>
                  <a:lnTo>
                    <a:pt x="172" y="321"/>
                  </a:lnTo>
                  <a:lnTo>
                    <a:pt x="165" y="235"/>
                  </a:lnTo>
                  <a:lnTo>
                    <a:pt x="227" y="186"/>
                  </a:lnTo>
                  <a:lnTo>
                    <a:pt x="163" y="206"/>
                  </a:lnTo>
                  <a:lnTo>
                    <a:pt x="149" y="0"/>
                  </a:lnTo>
                  <a:lnTo>
                    <a:pt x="135" y="206"/>
                  </a:lnTo>
                  <a:lnTo>
                    <a:pt x="69" y="186"/>
                  </a:lnTo>
                  <a:lnTo>
                    <a:pt x="131" y="235"/>
                  </a:lnTo>
                  <a:lnTo>
                    <a:pt x="126" y="321"/>
                  </a:lnTo>
                  <a:lnTo>
                    <a:pt x="39" y="291"/>
                  </a:lnTo>
                  <a:lnTo>
                    <a:pt x="124" y="358"/>
                  </a:lnTo>
                  <a:lnTo>
                    <a:pt x="117" y="447"/>
                  </a:lnTo>
                  <a:lnTo>
                    <a:pt x="0" y="405"/>
                  </a:lnTo>
                  <a:lnTo>
                    <a:pt x="113" y="495"/>
                  </a:lnTo>
                  <a:lnTo>
                    <a:pt x="103" y="657"/>
                  </a:lnTo>
                  <a:lnTo>
                    <a:pt x="195" y="657"/>
                  </a:lnTo>
                  <a:lnTo>
                    <a:pt x="183" y="495"/>
                  </a:lnTo>
                  <a:lnTo>
                    <a:pt x="296" y="405"/>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6" name="Freeform 181"/>
            <p:cNvSpPr>
              <a:spLocks/>
            </p:cNvSpPr>
            <p:nvPr/>
          </p:nvSpPr>
          <p:spPr bwMode="auto">
            <a:xfrm>
              <a:off x="402693" y="4921667"/>
              <a:ext cx="702003" cy="1558162"/>
            </a:xfrm>
            <a:custGeom>
              <a:avLst/>
              <a:gdLst>
                <a:gd name="T0" fmla="*/ 296 w 296"/>
                <a:gd name="T1" fmla="*/ 405 h 657"/>
                <a:gd name="T2" fmla="*/ 181 w 296"/>
                <a:gd name="T3" fmla="*/ 447 h 657"/>
                <a:gd name="T4" fmla="*/ 174 w 296"/>
                <a:gd name="T5" fmla="*/ 358 h 657"/>
                <a:gd name="T6" fmla="*/ 259 w 296"/>
                <a:gd name="T7" fmla="*/ 291 h 657"/>
                <a:gd name="T8" fmla="*/ 172 w 296"/>
                <a:gd name="T9" fmla="*/ 321 h 657"/>
                <a:gd name="T10" fmla="*/ 165 w 296"/>
                <a:gd name="T11" fmla="*/ 235 h 657"/>
                <a:gd name="T12" fmla="*/ 227 w 296"/>
                <a:gd name="T13" fmla="*/ 186 h 657"/>
                <a:gd name="T14" fmla="*/ 163 w 296"/>
                <a:gd name="T15" fmla="*/ 206 h 657"/>
                <a:gd name="T16" fmla="*/ 149 w 296"/>
                <a:gd name="T17" fmla="*/ 0 h 657"/>
                <a:gd name="T18" fmla="*/ 135 w 296"/>
                <a:gd name="T19" fmla="*/ 206 h 657"/>
                <a:gd name="T20" fmla="*/ 69 w 296"/>
                <a:gd name="T21" fmla="*/ 186 h 657"/>
                <a:gd name="T22" fmla="*/ 131 w 296"/>
                <a:gd name="T23" fmla="*/ 235 h 657"/>
                <a:gd name="T24" fmla="*/ 126 w 296"/>
                <a:gd name="T25" fmla="*/ 321 h 657"/>
                <a:gd name="T26" fmla="*/ 39 w 296"/>
                <a:gd name="T27" fmla="*/ 291 h 657"/>
                <a:gd name="T28" fmla="*/ 124 w 296"/>
                <a:gd name="T29" fmla="*/ 358 h 657"/>
                <a:gd name="T30" fmla="*/ 117 w 296"/>
                <a:gd name="T31" fmla="*/ 447 h 657"/>
                <a:gd name="T32" fmla="*/ 0 w 296"/>
                <a:gd name="T33" fmla="*/ 405 h 657"/>
                <a:gd name="T34" fmla="*/ 113 w 296"/>
                <a:gd name="T35" fmla="*/ 495 h 657"/>
                <a:gd name="T36" fmla="*/ 103 w 296"/>
                <a:gd name="T37" fmla="*/ 657 h 657"/>
                <a:gd name="T38" fmla="*/ 195 w 296"/>
                <a:gd name="T39" fmla="*/ 657 h 657"/>
                <a:gd name="T40" fmla="*/ 183 w 296"/>
                <a:gd name="T41" fmla="*/ 495 h 657"/>
                <a:gd name="T42" fmla="*/ 296 w 296"/>
                <a:gd name="T43" fmla="*/ 40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6" h="657">
                  <a:moveTo>
                    <a:pt x="296" y="405"/>
                  </a:moveTo>
                  <a:lnTo>
                    <a:pt x="181" y="447"/>
                  </a:lnTo>
                  <a:lnTo>
                    <a:pt x="174" y="358"/>
                  </a:lnTo>
                  <a:lnTo>
                    <a:pt x="259" y="291"/>
                  </a:lnTo>
                  <a:lnTo>
                    <a:pt x="172" y="321"/>
                  </a:lnTo>
                  <a:lnTo>
                    <a:pt x="165" y="235"/>
                  </a:lnTo>
                  <a:lnTo>
                    <a:pt x="227" y="186"/>
                  </a:lnTo>
                  <a:lnTo>
                    <a:pt x="163" y="206"/>
                  </a:lnTo>
                  <a:lnTo>
                    <a:pt x="149" y="0"/>
                  </a:lnTo>
                  <a:lnTo>
                    <a:pt x="135" y="206"/>
                  </a:lnTo>
                  <a:lnTo>
                    <a:pt x="69" y="186"/>
                  </a:lnTo>
                  <a:lnTo>
                    <a:pt x="131" y="235"/>
                  </a:lnTo>
                  <a:lnTo>
                    <a:pt x="126" y="321"/>
                  </a:lnTo>
                  <a:lnTo>
                    <a:pt x="39" y="291"/>
                  </a:lnTo>
                  <a:lnTo>
                    <a:pt x="124" y="358"/>
                  </a:lnTo>
                  <a:lnTo>
                    <a:pt x="117" y="447"/>
                  </a:lnTo>
                  <a:lnTo>
                    <a:pt x="0" y="405"/>
                  </a:lnTo>
                  <a:lnTo>
                    <a:pt x="113" y="495"/>
                  </a:lnTo>
                  <a:lnTo>
                    <a:pt x="103" y="657"/>
                  </a:lnTo>
                  <a:lnTo>
                    <a:pt x="195" y="657"/>
                  </a:lnTo>
                  <a:lnTo>
                    <a:pt x="183" y="495"/>
                  </a:lnTo>
                  <a:lnTo>
                    <a:pt x="296" y="40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7" name="Freeform 182"/>
            <p:cNvSpPr>
              <a:spLocks/>
            </p:cNvSpPr>
            <p:nvPr/>
          </p:nvSpPr>
          <p:spPr bwMode="auto">
            <a:xfrm>
              <a:off x="37461" y="4108197"/>
              <a:ext cx="1437209" cy="1996914"/>
            </a:xfrm>
            <a:custGeom>
              <a:avLst/>
              <a:gdLst>
                <a:gd name="T0" fmla="*/ 301 w 606"/>
                <a:gd name="T1" fmla="*/ 0 h 842"/>
                <a:gd name="T2" fmla="*/ 0 w 606"/>
                <a:gd name="T3" fmla="*/ 842 h 842"/>
                <a:gd name="T4" fmla="*/ 296 w 606"/>
                <a:gd name="T5" fmla="*/ 842 h 842"/>
                <a:gd name="T6" fmla="*/ 308 w 606"/>
                <a:gd name="T7" fmla="*/ 842 h 842"/>
                <a:gd name="T8" fmla="*/ 606 w 606"/>
                <a:gd name="T9" fmla="*/ 842 h 842"/>
                <a:gd name="T10" fmla="*/ 301 w 606"/>
                <a:gd name="T11" fmla="*/ 0 h 842"/>
              </a:gdLst>
              <a:ahLst/>
              <a:cxnLst>
                <a:cxn ang="0">
                  <a:pos x="T0" y="T1"/>
                </a:cxn>
                <a:cxn ang="0">
                  <a:pos x="T2" y="T3"/>
                </a:cxn>
                <a:cxn ang="0">
                  <a:pos x="T4" y="T5"/>
                </a:cxn>
                <a:cxn ang="0">
                  <a:pos x="T6" y="T7"/>
                </a:cxn>
                <a:cxn ang="0">
                  <a:pos x="T8" y="T9"/>
                </a:cxn>
                <a:cxn ang="0">
                  <a:pos x="T10" y="T11"/>
                </a:cxn>
              </a:cxnLst>
              <a:rect l="0" t="0" r="r" b="b"/>
              <a:pathLst>
                <a:path w="606" h="842">
                  <a:moveTo>
                    <a:pt x="301" y="0"/>
                  </a:moveTo>
                  <a:lnTo>
                    <a:pt x="0" y="842"/>
                  </a:lnTo>
                  <a:lnTo>
                    <a:pt x="296" y="842"/>
                  </a:lnTo>
                  <a:lnTo>
                    <a:pt x="308" y="842"/>
                  </a:lnTo>
                  <a:lnTo>
                    <a:pt x="606" y="842"/>
                  </a:lnTo>
                  <a:lnTo>
                    <a:pt x="301" y="0"/>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8" name="Freeform 183"/>
            <p:cNvSpPr>
              <a:spLocks/>
            </p:cNvSpPr>
            <p:nvPr/>
          </p:nvSpPr>
          <p:spPr bwMode="auto">
            <a:xfrm>
              <a:off x="37461" y="4108197"/>
              <a:ext cx="1437209" cy="1996914"/>
            </a:xfrm>
            <a:custGeom>
              <a:avLst/>
              <a:gdLst>
                <a:gd name="T0" fmla="*/ 301 w 606"/>
                <a:gd name="T1" fmla="*/ 0 h 842"/>
                <a:gd name="T2" fmla="*/ 0 w 606"/>
                <a:gd name="T3" fmla="*/ 842 h 842"/>
                <a:gd name="T4" fmla="*/ 296 w 606"/>
                <a:gd name="T5" fmla="*/ 842 h 842"/>
                <a:gd name="T6" fmla="*/ 308 w 606"/>
                <a:gd name="T7" fmla="*/ 842 h 842"/>
                <a:gd name="T8" fmla="*/ 606 w 606"/>
                <a:gd name="T9" fmla="*/ 842 h 842"/>
                <a:gd name="T10" fmla="*/ 301 w 606"/>
                <a:gd name="T11" fmla="*/ 0 h 842"/>
              </a:gdLst>
              <a:ahLst/>
              <a:cxnLst>
                <a:cxn ang="0">
                  <a:pos x="T0" y="T1"/>
                </a:cxn>
                <a:cxn ang="0">
                  <a:pos x="T2" y="T3"/>
                </a:cxn>
                <a:cxn ang="0">
                  <a:pos x="T4" y="T5"/>
                </a:cxn>
                <a:cxn ang="0">
                  <a:pos x="T6" y="T7"/>
                </a:cxn>
                <a:cxn ang="0">
                  <a:pos x="T8" y="T9"/>
                </a:cxn>
                <a:cxn ang="0">
                  <a:pos x="T10" y="T11"/>
                </a:cxn>
              </a:cxnLst>
              <a:rect l="0" t="0" r="r" b="b"/>
              <a:pathLst>
                <a:path w="606" h="842">
                  <a:moveTo>
                    <a:pt x="301" y="0"/>
                  </a:moveTo>
                  <a:lnTo>
                    <a:pt x="0" y="842"/>
                  </a:lnTo>
                  <a:lnTo>
                    <a:pt x="296" y="842"/>
                  </a:lnTo>
                  <a:lnTo>
                    <a:pt x="308" y="842"/>
                  </a:lnTo>
                  <a:lnTo>
                    <a:pt x="606" y="842"/>
                  </a:lnTo>
                  <a:lnTo>
                    <a:pt x="30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9" name="Freeform 184"/>
            <p:cNvSpPr>
              <a:spLocks/>
            </p:cNvSpPr>
            <p:nvPr/>
          </p:nvSpPr>
          <p:spPr bwMode="auto">
            <a:xfrm>
              <a:off x="75408" y="4139028"/>
              <a:ext cx="1361317" cy="1629311"/>
            </a:xfrm>
            <a:custGeom>
              <a:avLst/>
              <a:gdLst>
                <a:gd name="T0" fmla="*/ 285 w 574"/>
                <a:gd name="T1" fmla="*/ 0 h 687"/>
                <a:gd name="T2" fmla="*/ 0 w 574"/>
                <a:gd name="T3" fmla="*/ 687 h 687"/>
                <a:gd name="T4" fmla="*/ 280 w 574"/>
                <a:gd name="T5" fmla="*/ 687 h 687"/>
                <a:gd name="T6" fmla="*/ 292 w 574"/>
                <a:gd name="T7" fmla="*/ 687 h 687"/>
                <a:gd name="T8" fmla="*/ 574 w 574"/>
                <a:gd name="T9" fmla="*/ 687 h 687"/>
                <a:gd name="T10" fmla="*/ 285 w 574"/>
                <a:gd name="T11" fmla="*/ 0 h 687"/>
              </a:gdLst>
              <a:ahLst/>
              <a:cxnLst>
                <a:cxn ang="0">
                  <a:pos x="T0" y="T1"/>
                </a:cxn>
                <a:cxn ang="0">
                  <a:pos x="T2" y="T3"/>
                </a:cxn>
                <a:cxn ang="0">
                  <a:pos x="T4" y="T5"/>
                </a:cxn>
                <a:cxn ang="0">
                  <a:pos x="T6" y="T7"/>
                </a:cxn>
                <a:cxn ang="0">
                  <a:pos x="T8" y="T9"/>
                </a:cxn>
                <a:cxn ang="0">
                  <a:pos x="T10" y="T11"/>
                </a:cxn>
              </a:cxnLst>
              <a:rect l="0" t="0" r="r" b="b"/>
              <a:pathLst>
                <a:path w="574" h="687">
                  <a:moveTo>
                    <a:pt x="285" y="0"/>
                  </a:moveTo>
                  <a:lnTo>
                    <a:pt x="0" y="687"/>
                  </a:lnTo>
                  <a:lnTo>
                    <a:pt x="280" y="687"/>
                  </a:lnTo>
                  <a:lnTo>
                    <a:pt x="292" y="687"/>
                  </a:lnTo>
                  <a:lnTo>
                    <a:pt x="574" y="687"/>
                  </a:lnTo>
                  <a:lnTo>
                    <a:pt x="285"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0" name="Freeform 185"/>
            <p:cNvSpPr>
              <a:spLocks/>
            </p:cNvSpPr>
            <p:nvPr/>
          </p:nvSpPr>
          <p:spPr bwMode="auto">
            <a:xfrm>
              <a:off x="75408" y="4139028"/>
              <a:ext cx="1361317" cy="1629311"/>
            </a:xfrm>
            <a:custGeom>
              <a:avLst/>
              <a:gdLst>
                <a:gd name="T0" fmla="*/ 285 w 574"/>
                <a:gd name="T1" fmla="*/ 0 h 687"/>
                <a:gd name="T2" fmla="*/ 0 w 574"/>
                <a:gd name="T3" fmla="*/ 687 h 687"/>
                <a:gd name="T4" fmla="*/ 280 w 574"/>
                <a:gd name="T5" fmla="*/ 687 h 687"/>
                <a:gd name="T6" fmla="*/ 292 w 574"/>
                <a:gd name="T7" fmla="*/ 687 h 687"/>
                <a:gd name="T8" fmla="*/ 574 w 574"/>
                <a:gd name="T9" fmla="*/ 687 h 687"/>
                <a:gd name="T10" fmla="*/ 285 w 574"/>
                <a:gd name="T11" fmla="*/ 0 h 687"/>
              </a:gdLst>
              <a:ahLst/>
              <a:cxnLst>
                <a:cxn ang="0">
                  <a:pos x="T0" y="T1"/>
                </a:cxn>
                <a:cxn ang="0">
                  <a:pos x="T2" y="T3"/>
                </a:cxn>
                <a:cxn ang="0">
                  <a:pos x="T4" y="T5"/>
                </a:cxn>
                <a:cxn ang="0">
                  <a:pos x="T6" y="T7"/>
                </a:cxn>
                <a:cxn ang="0">
                  <a:pos x="T8" y="T9"/>
                </a:cxn>
                <a:cxn ang="0">
                  <a:pos x="T10" y="T11"/>
                </a:cxn>
              </a:cxnLst>
              <a:rect l="0" t="0" r="r" b="b"/>
              <a:pathLst>
                <a:path w="574" h="687">
                  <a:moveTo>
                    <a:pt x="285" y="0"/>
                  </a:moveTo>
                  <a:lnTo>
                    <a:pt x="0" y="687"/>
                  </a:lnTo>
                  <a:lnTo>
                    <a:pt x="280" y="687"/>
                  </a:lnTo>
                  <a:lnTo>
                    <a:pt x="292" y="687"/>
                  </a:lnTo>
                  <a:lnTo>
                    <a:pt x="574" y="687"/>
                  </a:lnTo>
                  <a:lnTo>
                    <a:pt x="2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1" name="Freeform 186"/>
            <p:cNvSpPr>
              <a:spLocks/>
            </p:cNvSpPr>
            <p:nvPr/>
          </p:nvSpPr>
          <p:spPr bwMode="auto">
            <a:xfrm>
              <a:off x="146556" y="4165116"/>
              <a:ext cx="1214275" cy="1280681"/>
            </a:xfrm>
            <a:custGeom>
              <a:avLst/>
              <a:gdLst>
                <a:gd name="T0" fmla="*/ 255 w 512"/>
                <a:gd name="T1" fmla="*/ 0 h 540"/>
                <a:gd name="T2" fmla="*/ 0 w 512"/>
                <a:gd name="T3" fmla="*/ 540 h 540"/>
                <a:gd name="T4" fmla="*/ 252 w 512"/>
                <a:gd name="T5" fmla="*/ 540 h 540"/>
                <a:gd name="T6" fmla="*/ 262 w 512"/>
                <a:gd name="T7" fmla="*/ 540 h 540"/>
                <a:gd name="T8" fmla="*/ 512 w 512"/>
                <a:gd name="T9" fmla="*/ 540 h 540"/>
                <a:gd name="T10" fmla="*/ 255 w 512"/>
                <a:gd name="T11" fmla="*/ 0 h 540"/>
              </a:gdLst>
              <a:ahLst/>
              <a:cxnLst>
                <a:cxn ang="0">
                  <a:pos x="T0" y="T1"/>
                </a:cxn>
                <a:cxn ang="0">
                  <a:pos x="T2" y="T3"/>
                </a:cxn>
                <a:cxn ang="0">
                  <a:pos x="T4" y="T5"/>
                </a:cxn>
                <a:cxn ang="0">
                  <a:pos x="T6" y="T7"/>
                </a:cxn>
                <a:cxn ang="0">
                  <a:pos x="T8" y="T9"/>
                </a:cxn>
                <a:cxn ang="0">
                  <a:pos x="T10" y="T11"/>
                </a:cxn>
              </a:cxnLst>
              <a:rect l="0" t="0" r="r" b="b"/>
              <a:pathLst>
                <a:path w="512" h="540">
                  <a:moveTo>
                    <a:pt x="255" y="0"/>
                  </a:moveTo>
                  <a:lnTo>
                    <a:pt x="0" y="540"/>
                  </a:lnTo>
                  <a:lnTo>
                    <a:pt x="252" y="540"/>
                  </a:lnTo>
                  <a:lnTo>
                    <a:pt x="262" y="540"/>
                  </a:lnTo>
                  <a:lnTo>
                    <a:pt x="512" y="540"/>
                  </a:lnTo>
                  <a:lnTo>
                    <a:pt x="255" y="0"/>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2" name="Freeform 187"/>
            <p:cNvSpPr>
              <a:spLocks/>
            </p:cNvSpPr>
            <p:nvPr/>
          </p:nvSpPr>
          <p:spPr bwMode="auto">
            <a:xfrm>
              <a:off x="146556" y="4165116"/>
              <a:ext cx="1214275" cy="1280681"/>
            </a:xfrm>
            <a:custGeom>
              <a:avLst/>
              <a:gdLst>
                <a:gd name="T0" fmla="*/ 255 w 512"/>
                <a:gd name="T1" fmla="*/ 0 h 540"/>
                <a:gd name="T2" fmla="*/ 0 w 512"/>
                <a:gd name="T3" fmla="*/ 540 h 540"/>
                <a:gd name="T4" fmla="*/ 252 w 512"/>
                <a:gd name="T5" fmla="*/ 540 h 540"/>
                <a:gd name="T6" fmla="*/ 262 w 512"/>
                <a:gd name="T7" fmla="*/ 540 h 540"/>
                <a:gd name="T8" fmla="*/ 512 w 512"/>
                <a:gd name="T9" fmla="*/ 540 h 540"/>
                <a:gd name="T10" fmla="*/ 255 w 512"/>
                <a:gd name="T11" fmla="*/ 0 h 540"/>
              </a:gdLst>
              <a:ahLst/>
              <a:cxnLst>
                <a:cxn ang="0">
                  <a:pos x="T0" y="T1"/>
                </a:cxn>
                <a:cxn ang="0">
                  <a:pos x="T2" y="T3"/>
                </a:cxn>
                <a:cxn ang="0">
                  <a:pos x="T4" y="T5"/>
                </a:cxn>
                <a:cxn ang="0">
                  <a:pos x="T6" y="T7"/>
                </a:cxn>
                <a:cxn ang="0">
                  <a:pos x="T8" y="T9"/>
                </a:cxn>
                <a:cxn ang="0">
                  <a:pos x="T10" y="T11"/>
                </a:cxn>
              </a:cxnLst>
              <a:rect l="0" t="0" r="r" b="b"/>
              <a:pathLst>
                <a:path w="512" h="540">
                  <a:moveTo>
                    <a:pt x="255" y="0"/>
                  </a:moveTo>
                  <a:lnTo>
                    <a:pt x="0" y="540"/>
                  </a:lnTo>
                  <a:lnTo>
                    <a:pt x="252" y="540"/>
                  </a:lnTo>
                  <a:lnTo>
                    <a:pt x="262" y="540"/>
                  </a:lnTo>
                  <a:lnTo>
                    <a:pt x="512" y="540"/>
                  </a:lnTo>
                  <a:lnTo>
                    <a:pt x="2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3" name="Freeform 188"/>
            <p:cNvSpPr>
              <a:spLocks/>
            </p:cNvSpPr>
            <p:nvPr/>
          </p:nvSpPr>
          <p:spPr bwMode="auto">
            <a:xfrm>
              <a:off x="239050" y="4146143"/>
              <a:ext cx="1034031" cy="872761"/>
            </a:xfrm>
            <a:custGeom>
              <a:avLst/>
              <a:gdLst>
                <a:gd name="T0" fmla="*/ 216 w 436"/>
                <a:gd name="T1" fmla="*/ 0 h 368"/>
                <a:gd name="T2" fmla="*/ 0 w 436"/>
                <a:gd name="T3" fmla="*/ 368 h 368"/>
                <a:gd name="T4" fmla="*/ 213 w 436"/>
                <a:gd name="T5" fmla="*/ 368 h 368"/>
                <a:gd name="T6" fmla="*/ 223 w 436"/>
                <a:gd name="T7" fmla="*/ 368 h 368"/>
                <a:gd name="T8" fmla="*/ 436 w 436"/>
                <a:gd name="T9" fmla="*/ 368 h 368"/>
                <a:gd name="T10" fmla="*/ 216 w 436"/>
                <a:gd name="T11" fmla="*/ 0 h 368"/>
              </a:gdLst>
              <a:ahLst/>
              <a:cxnLst>
                <a:cxn ang="0">
                  <a:pos x="T0" y="T1"/>
                </a:cxn>
                <a:cxn ang="0">
                  <a:pos x="T2" y="T3"/>
                </a:cxn>
                <a:cxn ang="0">
                  <a:pos x="T4" y="T5"/>
                </a:cxn>
                <a:cxn ang="0">
                  <a:pos x="T6" y="T7"/>
                </a:cxn>
                <a:cxn ang="0">
                  <a:pos x="T8" y="T9"/>
                </a:cxn>
                <a:cxn ang="0">
                  <a:pos x="T10" y="T11"/>
                </a:cxn>
              </a:cxnLst>
              <a:rect l="0" t="0" r="r" b="b"/>
              <a:pathLst>
                <a:path w="436" h="368">
                  <a:moveTo>
                    <a:pt x="216" y="0"/>
                  </a:moveTo>
                  <a:lnTo>
                    <a:pt x="0" y="368"/>
                  </a:lnTo>
                  <a:lnTo>
                    <a:pt x="213" y="368"/>
                  </a:lnTo>
                  <a:lnTo>
                    <a:pt x="223" y="368"/>
                  </a:lnTo>
                  <a:lnTo>
                    <a:pt x="436" y="368"/>
                  </a:lnTo>
                  <a:lnTo>
                    <a:pt x="216"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4" name="Freeform 189"/>
            <p:cNvSpPr>
              <a:spLocks/>
            </p:cNvSpPr>
            <p:nvPr/>
          </p:nvSpPr>
          <p:spPr bwMode="auto">
            <a:xfrm>
              <a:off x="239050" y="4146143"/>
              <a:ext cx="1034031" cy="872761"/>
            </a:xfrm>
            <a:custGeom>
              <a:avLst/>
              <a:gdLst>
                <a:gd name="T0" fmla="*/ 216 w 436"/>
                <a:gd name="T1" fmla="*/ 0 h 368"/>
                <a:gd name="T2" fmla="*/ 0 w 436"/>
                <a:gd name="T3" fmla="*/ 368 h 368"/>
                <a:gd name="T4" fmla="*/ 213 w 436"/>
                <a:gd name="T5" fmla="*/ 368 h 368"/>
                <a:gd name="T6" fmla="*/ 223 w 436"/>
                <a:gd name="T7" fmla="*/ 368 h 368"/>
                <a:gd name="T8" fmla="*/ 436 w 436"/>
                <a:gd name="T9" fmla="*/ 368 h 368"/>
                <a:gd name="T10" fmla="*/ 216 w 436"/>
                <a:gd name="T11" fmla="*/ 0 h 368"/>
              </a:gdLst>
              <a:ahLst/>
              <a:cxnLst>
                <a:cxn ang="0">
                  <a:pos x="T0" y="T1"/>
                </a:cxn>
                <a:cxn ang="0">
                  <a:pos x="T2" y="T3"/>
                </a:cxn>
                <a:cxn ang="0">
                  <a:pos x="T4" y="T5"/>
                </a:cxn>
                <a:cxn ang="0">
                  <a:pos x="T6" y="T7"/>
                </a:cxn>
                <a:cxn ang="0">
                  <a:pos x="T8" y="T9"/>
                </a:cxn>
                <a:cxn ang="0">
                  <a:pos x="T10" y="T11"/>
                </a:cxn>
              </a:cxnLst>
              <a:rect l="0" t="0" r="r" b="b"/>
              <a:pathLst>
                <a:path w="436" h="368">
                  <a:moveTo>
                    <a:pt x="216" y="0"/>
                  </a:moveTo>
                  <a:lnTo>
                    <a:pt x="0" y="368"/>
                  </a:lnTo>
                  <a:lnTo>
                    <a:pt x="213" y="368"/>
                  </a:lnTo>
                  <a:lnTo>
                    <a:pt x="223" y="368"/>
                  </a:lnTo>
                  <a:lnTo>
                    <a:pt x="436" y="368"/>
                  </a:lnTo>
                  <a:lnTo>
                    <a:pt x="2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9" name="Freeform 194"/>
            <p:cNvSpPr>
              <a:spLocks/>
            </p:cNvSpPr>
            <p:nvPr/>
          </p:nvSpPr>
          <p:spPr bwMode="auto">
            <a:xfrm>
              <a:off x="1159243" y="5018904"/>
              <a:ext cx="113838" cy="147041"/>
            </a:xfrm>
            <a:custGeom>
              <a:avLst/>
              <a:gdLst>
                <a:gd name="T0" fmla="*/ 46 w 48"/>
                <a:gd name="T1" fmla="*/ 0 h 62"/>
                <a:gd name="T2" fmla="*/ 0 w 48"/>
                <a:gd name="T3" fmla="*/ 0 h 62"/>
                <a:gd name="T4" fmla="*/ 30 w 48"/>
                <a:gd name="T5" fmla="*/ 62 h 62"/>
                <a:gd name="T6" fmla="*/ 30 w 48"/>
                <a:gd name="T7" fmla="*/ 60 h 62"/>
                <a:gd name="T8" fmla="*/ 4 w 48"/>
                <a:gd name="T9" fmla="*/ 2 h 62"/>
                <a:gd name="T10" fmla="*/ 48 w 48"/>
                <a:gd name="T11" fmla="*/ 2 h 62"/>
                <a:gd name="T12" fmla="*/ 46 w 4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48" h="62">
                  <a:moveTo>
                    <a:pt x="46" y="0"/>
                  </a:moveTo>
                  <a:lnTo>
                    <a:pt x="0" y="0"/>
                  </a:lnTo>
                  <a:lnTo>
                    <a:pt x="30" y="62"/>
                  </a:lnTo>
                  <a:lnTo>
                    <a:pt x="30" y="60"/>
                  </a:lnTo>
                  <a:lnTo>
                    <a:pt x="4" y="2"/>
                  </a:lnTo>
                  <a:lnTo>
                    <a:pt x="48" y="2"/>
                  </a:lnTo>
                  <a:lnTo>
                    <a:pt x="46"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0" name="Freeform 195"/>
            <p:cNvSpPr>
              <a:spLocks/>
            </p:cNvSpPr>
            <p:nvPr/>
          </p:nvSpPr>
          <p:spPr bwMode="auto">
            <a:xfrm>
              <a:off x="1159243" y="5018904"/>
              <a:ext cx="113838" cy="147041"/>
            </a:xfrm>
            <a:custGeom>
              <a:avLst/>
              <a:gdLst>
                <a:gd name="T0" fmla="*/ 46 w 48"/>
                <a:gd name="T1" fmla="*/ 0 h 62"/>
                <a:gd name="T2" fmla="*/ 0 w 48"/>
                <a:gd name="T3" fmla="*/ 0 h 62"/>
                <a:gd name="T4" fmla="*/ 30 w 48"/>
                <a:gd name="T5" fmla="*/ 62 h 62"/>
                <a:gd name="T6" fmla="*/ 30 w 48"/>
                <a:gd name="T7" fmla="*/ 60 h 62"/>
                <a:gd name="T8" fmla="*/ 4 w 48"/>
                <a:gd name="T9" fmla="*/ 2 h 62"/>
                <a:gd name="T10" fmla="*/ 48 w 48"/>
                <a:gd name="T11" fmla="*/ 2 h 62"/>
                <a:gd name="T12" fmla="*/ 46 w 4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48" h="62">
                  <a:moveTo>
                    <a:pt x="46" y="0"/>
                  </a:moveTo>
                  <a:lnTo>
                    <a:pt x="0" y="0"/>
                  </a:lnTo>
                  <a:lnTo>
                    <a:pt x="30" y="62"/>
                  </a:lnTo>
                  <a:lnTo>
                    <a:pt x="30" y="60"/>
                  </a:lnTo>
                  <a:lnTo>
                    <a:pt x="4" y="2"/>
                  </a:lnTo>
                  <a:lnTo>
                    <a:pt x="48" y="2"/>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1" name="Freeform 196"/>
            <p:cNvSpPr>
              <a:spLocks noEditPoints="1"/>
            </p:cNvSpPr>
            <p:nvPr/>
          </p:nvSpPr>
          <p:spPr bwMode="auto">
            <a:xfrm>
              <a:off x="1230392" y="5161202"/>
              <a:ext cx="130440" cy="618996"/>
            </a:xfrm>
            <a:custGeom>
              <a:avLst/>
              <a:gdLst>
                <a:gd name="T0" fmla="*/ 55 w 55"/>
                <a:gd name="T1" fmla="*/ 256 h 261"/>
                <a:gd name="T2" fmla="*/ 52 w 55"/>
                <a:gd name="T3" fmla="*/ 256 h 261"/>
                <a:gd name="T4" fmla="*/ 53 w 55"/>
                <a:gd name="T5" fmla="*/ 261 h 261"/>
                <a:gd name="T6" fmla="*/ 55 w 55"/>
                <a:gd name="T7" fmla="*/ 256 h 261"/>
                <a:gd name="T8" fmla="*/ 0 w 55"/>
                <a:gd name="T9" fmla="*/ 0 h 261"/>
                <a:gd name="T10" fmla="*/ 0 w 55"/>
                <a:gd name="T11" fmla="*/ 2 h 261"/>
                <a:gd name="T12" fmla="*/ 53 w 55"/>
                <a:gd name="T13" fmla="*/ 117 h 261"/>
                <a:gd name="T14" fmla="*/ 55 w 55"/>
                <a:gd name="T15" fmla="*/ 117 h 261"/>
                <a:gd name="T16" fmla="*/ 0 w 55"/>
                <a:gd name="T1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61">
                  <a:moveTo>
                    <a:pt x="55" y="256"/>
                  </a:moveTo>
                  <a:lnTo>
                    <a:pt x="52" y="256"/>
                  </a:lnTo>
                  <a:lnTo>
                    <a:pt x="53" y="261"/>
                  </a:lnTo>
                  <a:lnTo>
                    <a:pt x="55" y="256"/>
                  </a:lnTo>
                  <a:close/>
                  <a:moveTo>
                    <a:pt x="0" y="0"/>
                  </a:moveTo>
                  <a:lnTo>
                    <a:pt x="0" y="2"/>
                  </a:lnTo>
                  <a:lnTo>
                    <a:pt x="53" y="117"/>
                  </a:lnTo>
                  <a:lnTo>
                    <a:pt x="55" y="117"/>
                  </a:lnTo>
                  <a:lnTo>
                    <a:pt x="0"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2" name="Freeform 197"/>
            <p:cNvSpPr>
              <a:spLocks noEditPoints="1"/>
            </p:cNvSpPr>
            <p:nvPr/>
          </p:nvSpPr>
          <p:spPr bwMode="auto">
            <a:xfrm>
              <a:off x="1230392" y="5161202"/>
              <a:ext cx="130440" cy="618996"/>
            </a:xfrm>
            <a:custGeom>
              <a:avLst/>
              <a:gdLst>
                <a:gd name="T0" fmla="*/ 55 w 55"/>
                <a:gd name="T1" fmla="*/ 256 h 261"/>
                <a:gd name="T2" fmla="*/ 52 w 55"/>
                <a:gd name="T3" fmla="*/ 256 h 261"/>
                <a:gd name="T4" fmla="*/ 53 w 55"/>
                <a:gd name="T5" fmla="*/ 261 h 261"/>
                <a:gd name="T6" fmla="*/ 55 w 55"/>
                <a:gd name="T7" fmla="*/ 256 h 261"/>
                <a:gd name="T8" fmla="*/ 0 w 55"/>
                <a:gd name="T9" fmla="*/ 0 h 261"/>
                <a:gd name="T10" fmla="*/ 0 w 55"/>
                <a:gd name="T11" fmla="*/ 2 h 261"/>
                <a:gd name="T12" fmla="*/ 53 w 55"/>
                <a:gd name="T13" fmla="*/ 117 h 261"/>
                <a:gd name="T14" fmla="*/ 55 w 55"/>
                <a:gd name="T15" fmla="*/ 117 h 261"/>
                <a:gd name="T16" fmla="*/ 0 w 55"/>
                <a:gd name="T1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61">
                  <a:moveTo>
                    <a:pt x="55" y="256"/>
                  </a:moveTo>
                  <a:lnTo>
                    <a:pt x="52" y="256"/>
                  </a:lnTo>
                  <a:lnTo>
                    <a:pt x="53" y="261"/>
                  </a:lnTo>
                  <a:lnTo>
                    <a:pt x="55" y="256"/>
                  </a:lnTo>
                  <a:moveTo>
                    <a:pt x="0" y="0"/>
                  </a:moveTo>
                  <a:lnTo>
                    <a:pt x="0" y="2"/>
                  </a:lnTo>
                  <a:lnTo>
                    <a:pt x="53" y="117"/>
                  </a:lnTo>
                  <a:lnTo>
                    <a:pt x="55" y="1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3" name="Freeform 198"/>
            <p:cNvSpPr>
              <a:spLocks/>
            </p:cNvSpPr>
            <p:nvPr/>
          </p:nvSpPr>
          <p:spPr bwMode="auto">
            <a:xfrm>
              <a:off x="1356089" y="5768339"/>
              <a:ext cx="80635" cy="16601"/>
            </a:xfrm>
            <a:custGeom>
              <a:avLst/>
              <a:gdLst>
                <a:gd name="T0" fmla="*/ 31 w 34"/>
                <a:gd name="T1" fmla="*/ 0 h 7"/>
                <a:gd name="T2" fmla="*/ 2 w 34"/>
                <a:gd name="T3" fmla="*/ 0 h 7"/>
                <a:gd name="T4" fmla="*/ 0 w 34"/>
                <a:gd name="T5" fmla="*/ 5 h 7"/>
                <a:gd name="T6" fmla="*/ 0 w 34"/>
                <a:gd name="T7" fmla="*/ 7 h 7"/>
                <a:gd name="T8" fmla="*/ 34 w 34"/>
                <a:gd name="T9" fmla="*/ 7 h 7"/>
                <a:gd name="T10" fmla="*/ 31 w 34"/>
                <a:gd name="T11" fmla="*/ 0 h 7"/>
              </a:gdLst>
              <a:ahLst/>
              <a:cxnLst>
                <a:cxn ang="0">
                  <a:pos x="T0" y="T1"/>
                </a:cxn>
                <a:cxn ang="0">
                  <a:pos x="T2" y="T3"/>
                </a:cxn>
                <a:cxn ang="0">
                  <a:pos x="T4" y="T5"/>
                </a:cxn>
                <a:cxn ang="0">
                  <a:pos x="T6" y="T7"/>
                </a:cxn>
                <a:cxn ang="0">
                  <a:pos x="T8" y="T9"/>
                </a:cxn>
                <a:cxn ang="0">
                  <a:pos x="T10" y="T11"/>
                </a:cxn>
              </a:cxnLst>
              <a:rect l="0" t="0" r="r" b="b"/>
              <a:pathLst>
                <a:path w="34" h="7">
                  <a:moveTo>
                    <a:pt x="31" y="0"/>
                  </a:moveTo>
                  <a:lnTo>
                    <a:pt x="2" y="0"/>
                  </a:lnTo>
                  <a:lnTo>
                    <a:pt x="0" y="5"/>
                  </a:lnTo>
                  <a:lnTo>
                    <a:pt x="0" y="7"/>
                  </a:lnTo>
                  <a:lnTo>
                    <a:pt x="34" y="7"/>
                  </a:lnTo>
                  <a:lnTo>
                    <a:pt x="31"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4" name="Freeform 199"/>
            <p:cNvSpPr>
              <a:spLocks/>
            </p:cNvSpPr>
            <p:nvPr/>
          </p:nvSpPr>
          <p:spPr bwMode="auto">
            <a:xfrm>
              <a:off x="1356089" y="5768339"/>
              <a:ext cx="80635" cy="16601"/>
            </a:xfrm>
            <a:custGeom>
              <a:avLst/>
              <a:gdLst>
                <a:gd name="T0" fmla="*/ 31 w 34"/>
                <a:gd name="T1" fmla="*/ 0 h 7"/>
                <a:gd name="T2" fmla="*/ 2 w 34"/>
                <a:gd name="T3" fmla="*/ 0 h 7"/>
                <a:gd name="T4" fmla="*/ 0 w 34"/>
                <a:gd name="T5" fmla="*/ 5 h 7"/>
                <a:gd name="T6" fmla="*/ 0 w 34"/>
                <a:gd name="T7" fmla="*/ 7 h 7"/>
                <a:gd name="T8" fmla="*/ 34 w 34"/>
                <a:gd name="T9" fmla="*/ 7 h 7"/>
                <a:gd name="T10" fmla="*/ 31 w 34"/>
                <a:gd name="T11" fmla="*/ 0 h 7"/>
              </a:gdLst>
              <a:ahLst/>
              <a:cxnLst>
                <a:cxn ang="0">
                  <a:pos x="T0" y="T1"/>
                </a:cxn>
                <a:cxn ang="0">
                  <a:pos x="T2" y="T3"/>
                </a:cxn>
                <a:cxn ang="0">
                  <a:pos x="T4" y="T5"/>
                </a:cxn>
                <a:cxn ang="0">
                  <a:pos x="T6" y="T7"/>
                </a:cxn>
                <a:cxn ang="0">
                  <a:pos x="T8" y="T9"/>
                </a:cxn>
                <a:cxn ang="0">
                  <a:pos x="T10" y="T11"/>
                </a:cxn>
              </a:cxnLst>
              <a:rect l="0" t="0" r="r" b="b"/>
              <a:pathLst>
                <a:path w="34" h="7">
                  <a:moveTo>
                    <a:pt x="31" y="0"/>
                  </a:moveTo>
                  <a:lnTo>
                    <a:pt x="2" y="0"/>
                  </a:lnTo>
                  <a:lnTo>
                    <a:pt x="0" y="5"/>
                  </a:lnTo>
                  <a:lnTo>
                    <a:pt x="0" y="7"/>
                  </a:lnTo>
                  <a:lnTo>
                    <a:pt x="34" y="7"/>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5" name="Freeform 200"/>
            <p:cNvSpPr>
              <a:spLocks/>
            </p:cNvSpPr>
            <p:nvPr/>
          </p:nvSpPr>
          <p:spPr bwMode="auto">
            <a:xfrm>
              <a:off x="839073" y="6105111"/>
              <a:ext cx="73521" cy="14230"/>
            </a:xfrm>
            <a:custGeom>
              <a:avLst/>
              <a:gdLst>
                <a:gd name="T0" fmla="*/ 31 w 31"/>
                <a:gd name="T1" fmla="*/ 0 h 6"/>
                <a:gd name="T2" fmla="*/ 0 w 31"/>
                <a:gd name="T3" fmla="*/ 0 h 6"/>
                <a:gd name="T4" fmla="*/ 0 w 31"/>
                <a:gd name="T5" fmla="*/ 6 h 6"/>
                <a:gd name="T6" fmla="*/ 29 w 31"/>
                <a:gd name="T7" fmla="*/ 6 h 6"/>
                <a:gd name="T8" fmla="*/ 31 w 31"/>
                <a:gd name="T9" fmla="*/ 0 h 6"/>
              </a:gdLst>
              <a:ahLst/>
              <a:cxnLst>
                <a:cxn ang="0">
                  <a:pos x="T0" y="T1"/>
                </a:cxn>
                <a:cxn ang="0">
                  <a:pos x="T2" y="T3"/>
                </a:cxn>
                <a:cxn ang="0">
                  <a:pos x="T4" y="T5"/>
                </a:cxn>
                <a:cxn ang="0">
                  <a:pos x="T6" y="T7"/>
                </a:cxn>
                <a:cxn ang="0">
                  <a:pos x="T8" y="T9"/>
                </a:cxn>
              </a:cxnLst>
              <a:rect l="0" t="0" r="r" b="b"/>
              <a:pathLst>
                <a:path w="31" h="6">
                  <a:moveTo>
                    <a:pt x="31" y="0"/>
                  </a:moveTo>
                  <a:lnTo>
                    <a:pt x="0" y="0"/>
                  </a:lnTo>
                  <a:lnTo>
                    <a:pt x="0" y="6"/>
                  </a:lnTo>
                  <a:lnTo>
                    <a:pt x="29" y="6"/>
                  </a:lnTo>
                  <a:lnTo>
                    <a:pt x="31"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6" name="Freeform 201"/>
            <p:cNvSpPr>
              <a:spLocks/>
            </p:cNvSpPr>
            <p:nvPr/>
          </p:nvSpPr>
          <p:spPr bwMode="auto">
            <a:xfrm>
              <a:off x="839073" y="6105111"/>
              <a:ext cx="73521" cy="14230"/>
            </a:xfrm>
            <a:custGeom>
              <a:avLst/>
              <a:gdLst>
                <a:gd name="T0" fmla="*/ 31 w 31"/>
                <a:gd name="T1" fmla="*/ 0 h 6"/>
                <a:gd name="T2" fmla="*/ 0 w 31"/>
                <a:gd name="T3" fmla="*/ 0 h 6"/>
                <a:gd name="T4" fmla="*/ 0 w 31"/>
                <a:gd name="T5" fmla="*/ 6 h 6"/>
                <a:gd name="T6" fmla="*/ 29 w 31"/>
                <a:gd name="T7" fmla="*/ 6 h 6"/>
                <a:gd name="T8" fmla="*/ 31 w 31"/>
                <a:gd name="T9" fmla="*/ 0 h 6"/>
              </a:gdLst>
              <a:ahLst/>
              <a:cxnLst>
                <a:cxn ang="0">
                  <a:pos x="T0" y="T1"/>
                </a:cxn>
                <a:cxn ang="0">
                  <a:pos x="T2" y="T3"/>
                </a:cxn>
                <a:cxn ang="0">
                  <a:pos x="T4" y="T5"/>
                </a:cxn>
                <a:cxn ang="0">
                  <a:pos x="T6" y="T7"/>
                </a:cxn>
                <a:cxn ang="0">
                  <a:pos x="T8" y="T9"/>
                </a:cxn>
              </a:cxnLst>
              <a:rect l="0" t="0" r="r" b="b"/>
              <a:pathLst>
                <a:path w="31" h="6">
                  <a:moveTo>
                    <a:pt x="31" y="0"/>
                  </a:moveTo>
                  <a:lnTo>
                    <a:pt x="0" y="0"/>
                  </a:lnTo>
                  <a:lnTo>
                    <a:pt x="0" y="6"/>
                  </a:lnTo>
                  <a:lnTo>
                    <a:pt x="29" y="6"/>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7" name="Freeform 202"/>
            <p:cNvSpPr>
              <a:spLocks/>
            </p:cNvSpPr>
            <p:nvPr/>
          </p:nvSpPr>
          <p:spPr bwMode="auto">
            <a:xfrm>
              <a:off x="907850" y="6105111"/>
              <a:ext cx="391319" cy="14230"/>
            </a:xfrm>
            <a:custGeom>
              <a:avLst/>
              <a:gdLst>
                <a:gd name="T0" fmla="*/ 165 w 165"/>
                <a:gd name="T1" fmla="*/ 0 h 6"/>
                <a:gd name="T2" fmla="*/ 2 w 165"/>
                <a:gd name="T3" fmla="*/ 0 h 6"/>
                <a:gd name="T4" fmla="*/ 0 w 165"/>
                <a:gd name="T5" fmla="*/ 6 h 6"/>
                <a:gd name="T6" fmla="*/ 163 w 165"/>
                <a:gd name="T7" fmla="*/ 6 h 6"/>
                <a:gd name="T8" fmla="*/ 165 w 165"/>
                <a:gd name="T9" fmla="*/ 0 h 6"/>
              </a:gdLst>
              <a:ahLst/>
              <a:cxnLst>
                <a:cxn ang="0">
                  <a:pos x="T0" y="T1"/>
                </a:cxn>
                <a:cxn ang="0">
                  <a:pos x="T2" y="T3"/>
                </a:cxn>
                <a:cxn ang="0">
                  <a:pos x="T4" y="T5"/>
                </a:cxn>
                <a:cxn ang="0">
                  <a:pos x="T6" y="T7"/>
                </a:cxn>
                <a:cxn ang="0">
                  <a:pos x="T8" y="T9"/>
                </a:cxn>
              </a:cxnLst>
              <a:rect l="0" t="0" r="r" b="b"/>
              <a:pathLst>
                <a:path w="165" h="6">
                  <a:moveTo>
                    <a:pt x="165" y="0"/>
                  </a:moveTo>
                  <a:lnTo>
                    <a:pt x="2" y="0"/>
                  </a:lnTo>
                  <a:lnTo>
                    <a:pt x="0" y="6"/>
                  </a:lnTo>
                  <a:lnTo>
                    <a:pt x="163" y="6"/>
                  </a:lnTo>
                  <a:lnTo>
                    <a:pt x="165"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8" name="Freeform 203"/>
            <p:cNvSpPr>
              <a:spLocks/>
            </p:cNvSpPr>
            <p:nvPr/>
          </p:nvSpPr>
          <p:spPr bwMode="auto">
            <a:xfrm>
              <a:off x="907850" y="6105111"/>
              <a:ext cx="391319" cy="14230"/>
            </a:xfrm>
            <a:custGeom>
              <a:avLst/>
              <a:gdLst>
                <a:gd name="T0" fmla="*/ 165 w 165"/>
                <a:gd name="T1" fmla="*/ 0 h 6"/>
                <a:gd name="T2" fmla="*/ 2 w 165"/>
                <a:gd name="T3" fmla="*/ 0 h 6"/>
                <a:gd name="T4" fmla="*/ 0 w 165"/>
                <a:gd name="T5" fmla="*/ 6 h 6"/>
                <a:gd name="T6" fmla="*/ 163 w 165"/>
                <a:gd name="T7" fmla="*/ 6 h 6"/>
                <a:gd name="T8" fmla="*/ 165 w 165"/>
                <a:gd name="T9" fmla="*/ 0 h 6"/>
              </a:gdLst>
              <a:ahLst/>
              <a:cxnLst>
                <a:cxn ang="0">
                  <a:pos x="T0" y="T1"/>
                </a:cxn>
                <a:cxn ang="0">
                  <a:pos x="T2" y="T3"/>
                </a:cxn>
                <a:cxn ang="0">
                  <a:pos x="T4" y="T5"/>
                </a:cxn>
                <a:cxn ang="0">
                  <a:pos x="T6" y="T7"/>
                </a:cxn>
                <a:cxn ang="0">
                  <a:pos x="T8" y="T9"/>
                </a:cxn>
              </a:cxnLst>
              <a:rect l="0" t="0" r="r" b="b"/>
              <a:pathLst>
                <a:path w="165" h="6">
                  <a:moveTo>
                    <a:pt x="165" y="0"/>
                  </a:moveTo>
                  <a:lnTo>
                    <a:pt x="2" y="0"/>
                  </a:lnTo>
                  <a:lnTo>
                    <a:pt x="0" y="6"/>
                  </a:lnTo>
                  <a:lnTo>
                    <a:pt x="163" y="6"/>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9" name="Freeform 204"/>
            <p:cNvSpPr>
              <a:spLocks/>
            </p:cNvSpPr>
            <p:nvPr/>
          </p:nvSpPr>
          <p:spPr bwMode="auto">
            <a:xfrm>
              <a:off x="1294426" y="6105111"/>
              <a:ext cx="180244" cy="14230"/>
            </a:xfrm>
            <a:custGeom>
              <a:avLst/>
              <a:gdLst>
                <a:gd name="T0" fmla="*/ 74 w 76"/>
                <a:gd name="T1" fmla="*/ 0 h 6"/>
                <a:gd name="T2" fmla="*/ 2 w 76"/>
                <a:gd name="T3" fmla="*/ 0 h 6"/>
                <a:gd name="T4" fmla="*/ 0 w 76"/>
                <a:gd name="T5" fmla="*/ 6 h 6"/>
                <a:gd name="T6" fmla="*/ 76 w 76"/>
                <a:gd name="T7" fmla="*/ 6 h 6"/>
                <a:gd name="T8" fmla="*/ 74 w 76"/>
                <a:gd name="T9" fmla="*/ 0 h 6"/>
              </a:gdLst>
              <a:ahLst/>
              <a:cxnLst>
                <a:cxn ang="0">
                  <a:pos x="T0" y="T1"/>
                </a:cxn>
                <a:cxn ang="0">
                  <a:pos x="T2" y="T3"/>
                </a:cxn>
                <a:cxn ang="0">
                  <a:pos x="T4" y="T5"/>
                </a:cxn>
                <a:cxn ang="0">
                  <a:pos x="T6" y="T7"/>
                </a:cxn>
                <a:cxn ang="0">
                  <a:pos x="T8" y="T9"/>
                </a:cxn>
              </a:cxnLst>
              <a:rect l="0" t="0" r="r" b="b"/>
              <a:pathLst>
                <a:path w="76" h="6">
                  <a:moveTo>
                    <a:pt x="74" y="0"/>
                  </a:moveTo>
                  <a:lnTo>
                    <a:pt x="2" y="0"/>
                  </a:lnTo>
                  <a:lnTo>
                    <a:pt x="0" y="6"/>
                  </a:lnTo>
                  <a:lnTo>
                    <a:pt x="76" y="6"/>
                  </a:lnTo>
                  <a:lnTo>
                    <a:pt x="74"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0" name="Freeform 206"/>
            <p:cNvSpPr>
              <a:spLocks/>
            </p:cNvSpPr>
            <p:nvPr/>
          </p:nvSpPr>
          <p:spPr bwMode="auto">
            <a:xfrm>
              <a:off x="1294426" y="6105112"/>
              <a:ext cx="180244" cy="14230"/>
            </a:xfrm>
            <a:custGeom>
              <a:avLst/>
              <a:gdLst>
                <a:gd name="T0" fmla="*/ 74 w 76"/>
                <a:gd name="T1" fmla="*/ 0 h 6"/>
                <a:gd name="T2" fmla="*/ 2 w 76"/>
                <a:gd name="T3" fmla="*/ 0 h 6"/>
                <a:gd name="T4" fmla="*/ 0 w 76"/>
                <a:gd name="T5" fmla="*/ 6 h 6"/>
                <a:gd name="T6" fmla="*/ 76 w 76"/>
                <a:gd name="T7" fmla="*/ 6 h 6"/>
                <a:gd name="T8" fmla="*/ 74 w 76"/>
                <a:gd name="T9" fmla="*/ 0 h 6"/>
              </a:gdLst>
              <a:ahLst/>
              <a:cxnLst>
                <a:cxn ang="0">
                  <a:pos x="T0" y="T1"/>
                </a:cxn>
                <a:cxn ang="0">
                  <a:pos x="T2" y="T3"/>
                </a:cxn>
                <a:cxn ang="0">
                  <a:pos x="T4" y="T5"/>
                </a:cxn>
                <a:cxn ang="0">
                  <a:pos x="T6" y="T7"/>
                </a:cxn>
                <a:cxn ang="0">
                  <a:pos x="T8" y="T9"/>
                </a:cxn>
              </a:cxnLst>
              <a:rect l="0" t="0" r="r" b="b"/>
              <a:pathLst>
                <a:path w="76" h="6">
                  <a:moveTo>
                    <a:pt x="74" y="0"/>
                  </a:moveTo>
                  <a:lnTo>
                    <a:pt x="2" y="0"/>
                  </a:lnTo>
                  <a:lnTo>
                    <a:pt x="0" y="6"/>
                  </a:lnTo>
                  <a:lnTo>
                    <a:pt x="76" y="6"/>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1" name="Rectangle 207"/>
            <p:cNvSpPr>
              <a:spLocks noChangeArrowheads="1"/>
            </p:cNvSpPr>
            <p:nvPr/>
          </p:nvSpPr>
          <p:spPr bwMode="auto">
            <a:xfrm>
              <a:off x="734721" y="6479830"/>
              <a:ext cx="130440" cy="9487"/>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2" name="Rectangle 208"/>
            <p:cNvSpPr>
              <a:spLocks noChangeArrowheads="1"/>
            </p:cNvSpPr>
            <p:nvPr/>
          </p:nvSpPr>
          <p:spPr bwMode="auto">
            <a:xfrm>
              <a:off x="734721" y="6479830"/>
              <a:ext cx="130440" cy="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3" name="Freeform 209"/>
            <p:cNvSpPr>
              <a:spLocks/>
            </p:cNvSpPr>
            <p:nvPr/>
          </p:nvSpPr>
          <p:spPr bwMode="auto">
            <a:xfrm>
              <a:off x="734721" y="6105112"/>
              <a:ext cx="130440" cy="374718"/>
            </a:xfrm>
            <a:custGeom>
              <a:avLst/>
              <a:gdLst>
                <a:gd name="T0" fmla="*/ 44 w 55"/>
                <a:gd name="T1" fmla="*/ 0 h 158"/>
                <a:gd name="T2" fmla="*/ 14 w 55"/>
                <a:gd name="T3" fmla="*/ 0 h 158"/>
                <a:gd name="T4" fmla="*/ 2 w 55"/>
                <a:gd name="T5" fmla="*/ 0 h 158"/>
                <a:gd name="T6" fmla="*/ 0 w 55"/>
                <a:gd name="T7" fmla="*/ 0 h 158"/>
                <a:gd name="T8" fmla="*/ 0 w 55"/>
                <a:gd name="T9" fmla="*/ 158 h 158"/>
                <a:gd name="T10" fmla="*/ 55 w 55"/>
                <a:gd name="T11" fmla="*/ 158 h 158"/>
                <a:gd name="T12" fmla="*/ 44 w 55"/>
                <a:gd name="T13" fmla="*/ 6 h 158"/>
                <a:gd name="T14" fmla="*/ 44 w 55"/>
                <a:gd name="T15" fmla="*/ 6 h 158"/>
                <a:gd name="T16" fmla="*/ 44 w 55"/>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58">
                  <a:moveTo>
                    <a:pt x="44" y="0"/>
                  </a:moveTo>
                  <a:lnTo>
                    <a:pt x="14" y="0"/>
                  </a:lnTo>
                  <a:lnTo>
                    <a:pt x="2" y="0"/>
                  </a:lnTo>
                  <a:lnTo>
                    <a:pt x="0" y="0"/>
                  </a:lnTo>
                  <a:lnTo>
                    <a:pt x="0" y="158"/>
                  </a:lnTo>
                  <a:lnTo>
                    <a:pt x="55" y="158"/>
                  </a:lnTo>
                  <a:lnTo>
                    <a:pt x="44" y="6"/>
                  </a:lnTo>
                  <a:lnTo>
                    <a:pt x="44" y="6"/>
                  </a:lnTo>
                  <a:lnTo>
                    <a:pt x="44"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4" name="Freeform 210"/>
            <p:cNvSpPr>
              <a:spLocks/>
            </p:cNvSpPr>
            <p:nvPr/>
          </p:nvSpPr>
          <p:spPr bwMode="auto">
            <a:xfrm>
              <a:off x="734721" y="6105112"/>
              <a:ext cx="130440" cy="374718"/>
            </a:xfrm>
            <a:custGeom>
              <a:avLst/>
              <a:gdLst>
                <a:gd name="T0" fmla="*/ 44 w 55"/>
                <a:gd name="T1" fmla="*/ 0 h 158"/>
                <a:gd name="T2" fmla="*/ 14 w 55"/>
                <a:gd name="T3" fmla="*/ 0 h 158"/>
                <a:gd name="T4" fmla="*/ 2 w 55"/>
                <a:gd name="T5" fmla="*/ 0 h 158"/>
                <a:gd name="T6" fmla="*/ 0 w 55"/>
                <a:gd name="T7" fmla="*/ 0 h 158"/>
                <a:gd name="T8" fmla="*/ 0 w 55"/>
                <a:gd name="T9" fmla="*/ 158 h 158"/>
                <a:gd name="T10" fmla="*/ 55 w 55"/>
                <a:gd name="T11" fmla="*/ 158 h 158"/>
                <a:gd name="T12" fmla="*/ 44 w 55"/>
                <a:gd name="T13" fmla="*/ 6 h 158"/>
                <a:gd name="T14" fmla="*/ 44 w 55"/>
                <a:gd name="T15" fmla="*/ 6 h 158"/>
                <a:gd name="T16" fmla="*/ 44 w 55"/>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58">
                  <a:moveTo>
                    <a:pt x="44" y="0"/>
                  </a:moveTo>
                  <a:lnTo>
                    <a:pt x="14" y="0"/>
                  </a:lnTo>
                  <a:lnTo>
                    <a:pt x="2" y="0"/>
                  </a:lnTo>
                  <a:lnTo>
                    <a:pt x="0" y="0"/>
                  </a:lnTo>
                  <a:lnTo>
                    <a:pt x="0" y="158"/>
                  </a:lnTo>
                  <a:lnTo>
                    <a:pt x="55" y="158"/>
                  </a:lnTo>
                  <a:lnTo>
                    <a:pt x="44" y="6"/>
                  </a:lnTo>
                  <a:lnTo>
                    <a:pt x="44" y="6"/>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5" name="Freeform 211"/>
            <p:cNvSpPr>
              <a:spLocks/>
            </p:cNvSpPr>
            <p:nvPr/>
          </p:nvSpPr>
          <p:spPr bwMode="auto">
            <a:xfrm>
              <a:off x="734721" y="5768340"/>
              <a:ext cx="735206" cy="336772"/>
            </a:xfrm>
            <a:custGeom>
              <a:avLst/>
              <a:gdLst>
                <a:gd name="T0" fmla="*/ 261 w 310"/>
                <a:gd name="T1" fmla="*/ 0 h 142"/>
                <a:gd name="T2" fmla="*/ 14 w 310"/>
                <a:gd name="T3" fmla="*/ 0 h 142"/>
                <a:gd name="T4" fmla="*/ 2 w 310"/>
                <a:gd name="T5" fmla="*/ 0 h 142"/>
                <a:gd name="T6" fmla="*/ 0 w 310"/>
                <a:gd name="T7" fmla="*/ 0 h 142"/>
                <a:gd name="T8" fmla="*/ 0 w 310"/>
                <a:gd name="T9" fmla="*/ 142 h 142"/>
                <a:gd name="T10" fmla="*/ 2 w 310"/>
                <a:gd name="T11" fmla="*/ 142 h 142"/>
                <a:gd name="T12" fmla="*/ 14 w 310"/>
                <a:gd name="T13" fmla="*/ 142 h 142"/>
                <a:gd name="T14" fmla="*/ 44 w 310"/>
                <a:gd name="T15" fmla="*/ 142 h 142"/>
                <a:gd name="T16" fmla="*/ 75 w 310"/>
                <a:gd name="T17" fmla="*/ 142 h 142"/>
                <a:gd name="T18" fmla="*/ 238 w 310"/>
                <a:gd name="T19" fmla="*/ 142 h 142"/>
                <a:gd name="T20" fmla="*/ 310 w 310"/>
                <a:gd name="T21" fmla="*/ 142 h 142"/>
                <a:gd name="T22" fmla="*/ 261 w 310"/>
                <a:gd name="T23" fmla="*/ 7 h 142"/>
                <a:gd name="T24" fmla="*/ 262 w 310"/>
                <a:gd name="T25" fmla="*/ 7 h 142"/>
                <a:gd name="T26" fmla="*/ 262 w 310"/>
                <a:gd name="T27" fmla="*/ 5 h 142"/>
                <a:gd name="T28" fmla="*/ 261 w 310"/>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142">
                  <a:moveTo>
                    <a:pt x="261" y="0"/>
                  </a:moveTo>
                  <a:lnTo>
                    <a:pt x="14" y="0"/>
                  </a:lnTo>
                  <a:lnTo>
                    <a:pt x="2" y="0"/>
                  </a:lnTo>
                  <a:lnTo>
                    <a:pt x="0" y="0"/>
                  </a:lnTo>
                  <a:lnTo>
                    <a:pt x="0" y="142"/>
                  </a:lnTo>
                  <a:lnTo>
                    <a:pt x="2" y="142"/>
                  </a:lnTo>
                  <a:lnTo>
                    <a:pt x="14" y="142"/>
                  </a:lnTo>
                  <a:lnTo>
                    <a:pt x="44" y="142"/>
                  </a:lnTo>
                  <a:lnTo>
                    <a:pt x="75" y="142"/>
                  </a:lnTo>
                  <a:lnTo>
                    <a:pt x="238" y="142"/>
                  </a:lnTo>
                  <a:lnTo>
                    <a:pt x="310" y="142"/>
                  </a:lnTo>
                  <a:lnTo>
                    <a:pt x="261" y="7"/>
                  </a:lnTo>
                  <a:lnTo>
                    <a:pt x="262" y="7"/>
                  </a:lnTo>
                  <a:lnTo>
                    <a:pt x="262" y="5"/>
                  </a:lnTo>
                  <a:lnTo>
                    <a:pt x="261" y="0"/>
                  </a:lnTo>
                  <a:close/>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6" name="Freeform 212"/>
            <p:cNvSpPr>
              <a:spLocks/>
            </p:cNvSpPr>
            <p:nvPr/>
          </p:nvSpPr>
          <p:spPr bwMode="auto">
            <a:xfrm>
              <a:off x="734721" y="5768340"/>
              <a:ext cx="735206" cy="336772"/>
            </a:xfrm>
            <a:custGeom>
              <a:avLst/>
              <a:gdLst>
                <a:gd name="T0" fmla="*/ 261 w 310"/>
                <a:gd name="T1" fmla="*/ 0 h 142"/>
                <a:gd name="T2" fmla="*/ 14 w 310"/>
                <a:gd name="T3" fmla="*/ 0 h 142"/>
                <a:gd name="T4" fmla="*/ 2 w 310"/>
                <a:gd name="T5" fmla="*/ 0 h 142"/>
                <a:gd name="T6" fmla="*/ 0 w 310"/>
                <a:gd name="T7" fmla="*/ 0 h 142"/>
                <a:gd name="T8" fmla="*/ 0 w 310"/>
                <a:gd name="T9" fmla="*/ 142 h 142"/>
                <a:gd name="T10" fmla="*/ 2 w 310"/>
                <a:gd name="T11" fmla="*/ 142 h 142"/>
                <a:gd name="T12" fmla="*/ 14 w 310"/>
                <a:gd name="T13" fmla="*/ 142 h 142"/>
                <a:gd name="T14" fmla="*/ 44 w 310"/>
                <a:gd name="T15" fmla="*/ 142 h 142"/>
                <a:gd name="T16" fmla="*/ 75 w 310"/>
                <a:gd name="T17" fmla="*/ 142 h 142"/>
                <a:gd name="T18" fmla="*/ 238 w 310"/>
                <a:gd name="T19" fmla="*/ 142 h 142"/>
                <a:gd name="T20" fmla="*/ 310 w 310"/>
                <a:gd name="T21" fmla="*/ 142 h 142"/>
                <a:gd name="T22" fmla="*/ 261 w 310"/>
                <a:gd name="T23" fmla="*/ 7 h 142"/>
                <a:gd name="T24" fmla="*/ 262 w 310"/>
                <a:gd name="T25" fmla="*/ 7 h 142"/>
                <a:gd name="T26" fmla="*/ 262 w 310"/>
                <a:gd name="T27" fmla="*/ 5 h 142"/>
                <a:gd name="T28" fmla="*/ 261 w 310"/>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142">
                  <a:moveTo>
                    <a:pt x="261" y="0"/>
                  </a:moveTo>
                  <a:lnTo>
                    <a:pt x="14" y="0"/>
                  </a:lnTo>
                  <a:lnTo>
                    <a:pt x="2" y="0"/>
                  </a:lnTo>
                  <a:lnTo>
                    <a:pt x="0" y="0"/>
                  </a:lnTo>
                  <a:lnTo>
                    <a:pt x="0" y="142"/>
                  </a:lnTo>
                  <a:lnTo>
                    <a:pt x="2" y="142"/>
                  </a:lnTo>
                  <a:lnTo>
                    <a:pt x="14" y="142"/>
                  </a:lnTo>
                  <a:lnTo>
                    <a:pt x="44" y="142"/>
                  </a:lnTo>
                  <a:lnTo>
                    <a:pt x="75" y="142"/>
                  </a:lnTo>
                  <a:lnTo>
                    <a:pt x="238" y="142"/>
                  </a:lnTo>
                  <a:lnTo>
                    <a:pt x="310" y="142"/>
                  </a:lnTo>
                  <a:lnTo>
                    <a:pt x="261" y="7"/>
                  </a:lnTo>
                  <a:lnTo>
                    <a:pt x="262" y="7"/>
                  </a:lnTo>
                  <a:lnTo>
                    <a:pt x="262" y="5"/>
                  </a:lnTo>
                  <a:lnTo>
                    <a:pt x="2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7" name="Freeform 213"/>
            <p:cNvSpPr>
              <a:spLocks/>
            </p:cNvSpPr>
            <p:nvPr/>
          </p:nvSpPr>
          <p:spPr bwMode="auto">
            <a:xfrm>
              <a:off x="734721" y="5445798"/>
              <a:ext cx="694888" cy="322542"/>
            </a:xfrm>
            <a:custGeom>
              <a:avLst/>
              <a:gdLst>
                <a:gd name="T0" fmla="*/ 236 w 293"/>
                <a:gd name="T1" fmla="*/ 0 h 136"/>
                <a:gd name="T2" fmla="*/ 14 w 293"/>
                <a:gd name="T3" fmla="*/ 0 h 136"/>
                <a:gd name="T4" fmla="*/ 4 w 293"/>
                <a:gd name="T5" fmla="*/ 0 h 136"/>
                <a:gd name="T6" fmla="*/ 0 w 293"/>
                <a:gd name="T7" fmla="*/ 0 h 136"/>
                <a:gd name="T8" fmla="*/ 0 w 293"/>
                <a:gd name="T9" fmla="*/ 136 h 136"/>
                <a:gd name="T10" fmla="*/ 2 w 293"/>
                <a:gd name="T11" fmla="*/ 136 h 136"/>
                <a:gd name="T12" fmla="*/ 14 w 293"/>
                <a:gd name="T13" fmla="*/ 136 h 136"/>
                <a:gd name="T14" fmla="*/ 261 w 293"/>
                <a:gd name="T15" fmla="*/ 136 h 136"/>
                <a:gd name="T16" fmla="*/ 264 w 293"/>
                <a:gd name="T17" fmla="*/ 136 h 136"/>
                <a:gd name="T18" fmla="*/ 293 w 293"/>
                <a:gd name="T19" fmla="*/ 136 h 136"/>
                <a:gd name="T20" fmla="*/ 236 w 293"/>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136">
                  <a:moveTo>
                    <a:pt x="236" y="0"/>
                  </a:moveTo>
                  <a:lnTo>
                    <a:pt x="14" y="0"/>
                  </a:lnTo>
                  <a:lnTo>
                    <a:pt x="4" y="0"/>
                  </a:lnTo>
                  <a:lnTo>
                    <a:pt x="0" y="0"/>
                  </a:lnTo>
                  <a:lnTo>
                    <a:pt x="0" y="136"/>
                  </a:lnTo>
                  <a:lnTo>
                    <a:pt x="2" y="136"/>
                  </a:lnTo>
                  <a:lnTo>
                    <a:pt x="14" y="136"/>
                  </a:lnTo>
                  <a:lnTo>
                    <a:pt x="261" y="136"/>
                  </a:lnTo>
                  <a:lnTo>
                    <a:pt x="264" y="136"/>
                  </a:lnTo>
                  <a:lnTo>
                    <a:pt x="293" y="136"/>
                  </a:lnTo>
                  <a:lnTo>
                    <a:pt x="236"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8" name="Freeform 214"/>
            <p:cNvSpPr>
              <a:spLocks/>
            </p:cNvSpPr>
            <p:nvPr/>
          </p:nvSpPr>
          <p:spPr bwMode="auto">
            <a:xfrm>
              <a:off x="734721" y="5445798"/>
              <a:ext cx="694888" cy="322542"/>
            </a:xfrm>
            <a:custGeom>
              <a:avLst/>
              <a:gdLst>
                <a:gd name="T0" fmla="*/ 236 w 293"/>
                <a:gd name="T1" fmla="*/ 0 h 136"/>
                <a:gd name="T2" fmla="*/ 14 w 293"/>
                <a:gd name="T3" fmla="*/ 0 h 136"/>
                <a:gd name="T4" fmla="*/ 4 w 293"/>
                <a:gd name="T5" fmla="*/ 0 h 136"/>
                <a:gd name="T6" fmla="*/ 0 w 293"/>
                <a:gd name="T7" fmla="*/ 0 h 136"/>
                <a:gd name="T8" fmla="*/ 0 w 293"/>
                <a:gd name="T9" fmla="*/ 136 h 136"/>
                <a:gd name="T10" fmla="*/ 2 w 293"/>
                <a:gd name="T11" fmla="*/ 136 h 136"/>
                <a:gd name="T12" fmla="*/ 14 w 293"/>
                <a:gd name="T13" fmla="*/ 136 h 136"/>
                <a:gd name="T14" fmla="*/ 261 w 293"/>
                <a:gd name="T15" fmla="*/ 136 h 136"/>
                <a:gd name="T16" fmla="*/ 264 w 293"/>
                <a:gd name="T17" fmla="*/ 136 h 136"/>
                <a:gd name="T18" fmla="*/ 293 w 293"/>
                <a:gd name="T19" fmla="*/ 136 h 136"/>
                <a:gd name="T20" fmla="*/ 236 w 293"/>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136">
                  <a:moveTo>
                    <a:pt x="236" y="0"/>
                  </a:moveTo>
                  <a:lnTo>
                    <a:pt x="14" y="0"/>
                  </a:lnTo>
                  <a:lnTo>
                    <a:pt x="4" y="0"/>
                  </a:lnTo>
                  <a:lnTo>
                    <a:pt x="0" y="0"/>
                  </a:lnTo>
                  <a:lnTo>
                    <a:pt x="0" y="136"/>
                  </a:lnTo>
                  <a:lnTo>
                    <a:pt x="2" y="136"/>
                  </a:lnTo>
                  <a:lnTo>
                    <a:pt x="14" y="136"/>
                  </a:lnTo>
                  <a:lnTo>
                    <a:pt x="261" y="136"/>
                  </a:lnTo>
                  <a:lnTo>
                    <a:pt x="264" y="136"/>
                  </a:lnTo>
                  <a:lnTo>
                    <a:pt x="293" y="136"/>
                  </a:lnTo>
                  <a:lnTo>
                    <a:pt x="2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9" name="Freeform 215"/>
            <p:cNvSpPr>
              <a:spLocks/>
            </p:cNvSpPr>
            <p:nvPr/>
          </p:nvSpPr>
          <p:spPr bwMode="auto">
            <a:xfrm>
              <a:off x="734721" y="5018904"/>
              <a:ext cx="621368" cy="426894"/>
            </a:xfrm>
            <a:custGeom>
              <a:avLst/>
              <a:gdLst>
                <a:gd name="T0" fmla="*/ 179 w 262"/>
                <a:gd name="T1" fmla="*/ 0 h 180"/>
                <a:gd name="T2" fmla="*/ 14 w 262"/>
                <a:gd name="T3" fmla="*/ 0 h 180"/>
                <a:gd name="T4" fmla="*/ 4 w 262"/>
                <a:gd name="T5" fmla="*/ 0 h 180"/>
                <a:gd name="T6" fmla="*/ 0 w 262"/>
                <a:gd name="T7" fmla="*/ 0 h 180"/>
                <a:gd name="T8" fmla="*/ 0 w 262"/>
                <a:gd name="T9" fmla="*/ 180 h 180"/>
                <a:gd name="T10" fmla="*/ 4 w 262"/>
                <a:gd name="T11" fmla="*/ 180 h 180"/>
                <a:gd name="T12" fmla="*/ 14 w 262"/>
                <a:gd name="T13" fmla="*/ 180 h 180"/>
                <a:gd name="T14" fmla="*/ 236 w 262"/>
                <a:gd name="T15" fmla="*/ 180 h 180"/>
                <a:gd name="T16" fmla="*/ 234 w 262"/>
                <a:gd name="T17" fmla="*/ 177 h 180"/>
                <a:gd name="T18" fmla="*/ 262 w 262"/>
                <a:gd name="T19" fmla="*/ 177 h 180"/>
                <a:gd name="T20" fmla="*/ 209 w 262"/>
                <a:gd name="T21" fmla="*/ 62 h 180"/>
                <a:gd name="T22" fmla="*/ 179 w 262"/>
                <a:gd name="T2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180">
                  <a:moveTo>
                    <a:pt x="179" y="0"/>
                  </a:moveTo>
                  <a:lnTo>
                    <a:pt x="14" y="0"/>
                  </a:lnTo>
                  <a:lnTo>
                    <a:pt x="4" y="0"/>
                  </a:lnTo>
                  <a:lnTo>
                    <a:pt x="0" y="0"/>
                  </a:lnTo>
                  <a:lnTo>
                    <a:pt x="0" y="180"/>
                  </a:lnTo>
                  <a:lnTo>
                    <a:pt x="4" y="180"/>
                  </a:lnTo>
                  <a:lnTo>
                    <a:pt x="14" y="180"/>
                  </a:lnTo>
                  <a:lnTo>
                    <a:pt x="236" y="180"/>
                  </a:lnTo>
                  <a:lnTo>
                    <a:pt x="234" y="177"/>
                  </a:lnTo>
                  <a:lnTo>
                    <a:pt x="262" y="177"/>
                  </a:lnTo>
                  <a:lnTo>
                    <a:pt x="209" y="62"/>
                  </a:lnTo>
                  <a:lnTo>
                    <a:pt x="179" y="0"/>
                  </a:lnTo>
                  <a:close/>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0" name="Freeform 216"/>
            <p:cNvSpPr>
              <a:spLocks/>
            </p:cNvSpPr>
            <p:nvPr/>
          </p:nvSpPr>
          <p:spPr bwMode="auto">
            <a:xfrm>
              <a:off x="734721" y="5018904"/>
              <a:ext cx="621368" cy="426894"/>
            </a:xfrm>
            <a:custGeom>
              <a:avLst/>
              <a:gdLst>
                <a:gd name="T0" fmla="*/ 179 w 262"/>
                <a:gd name="T1" fmla="*/ 0 h 180"/>
                <a:gd name="T2" fmla="*/ 14 w 262"/>
                <a:gd name="T3" fmla="*/ 0 h 180"/>
                <a:gd name="T4" fmla="*/ 4 w 262"/>
                <a:gd name="T5" fmla="*/ 0 h 180"/>
                <a:gd name="T6" fmla="*/ 0 w 262"/>
                <a:gd name="T7" fmla="*/ 0 h 180"/>
                <a:gd name="T8" fmla="*/ 0 w 262"/>
                <a:gd name="T9" fmla="*/ 180 h 180"/>
                <a:gd name="T10" fmla="*/ 4 w 262"/>
                <a:gd name="T11" fmla="*/ 180 h 180"/>
                <a:gd name="T12" fmla="*/ 14 w 262"/>
                <a:gd name="T13" fmla="*/ 180 h 180"/>
                <a:gd name="T14" fmla="*/ 236 w 262"/>
                <a:gd name="T15" fmla="*/ 180 h 180"/>
                <a:gd name="T16" fmla="*/ 234 w 262"/>
                <a:gd name="T17" fmla="*/ 177 h 180"/>
                <a:gd name="T18" fmla="*/ 262 w 262"/>
                <a:gd name="T19" fmla="*/ 177 h 180"/>
                <a:gd name="T20" fmla="*/ 209 w 262"/>
                <a:gd name="T21" fmla="*/ 62 h 180"/>
                <a:gd name="T22" fmla="*/ 179 w 262"/>
                <a:gd name="T2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180">
                  <a:moveTo>
                    <a:pt x="179" y="0"/>
                  </a:moveTo>
                  <a:lnTo>
                    <a:pt x="14" y="0"/>
                  </a:lnTo>
                  <a:lnTo>
                    <a:pt x="4" y="0"/>
                  </a:lnTo>
                  <a:lnTo>
                    <a:pt x="0" y="0"/>
                  </a:lnTo>
                  <a:lnTo>
                    <a:pt x="0" y="180"/>
                  </a:lnTo>
                  <a:lnTo>
                    <a:pt x="4" y="180"/>
                  </a:lnTo>
                  <a:lnTo>
                    <a:pt x="14" y="180"/>
                  </a:lnTo>
                  <a:lnTo>
                    <a:pt x="236" y="180"/>
                  </a:lnTo>
                  <a:lnTo>
                    <a:pt x="234" y="177"/>
                  </a:lnTo>
                  <a:lnTo>
                    <a:pt x="262" y="177"/>
                  </a:lnTo>
                  <a:lnTo>
                    <a:pt x="209" y="62"/>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1" name="Freeform 217"/>
            <p:cNvSpPr>
              <a:spLocks/>
            </p:cNvSpPr>
            <p:nvPr/>
          </p:nvSpPr>
          <p:spPr bwMode="auto">
            <a:xfrm>
              <a:off x="734721" y="4146144"/>
              <a:ext cx="533617" cy="872761"/>
            </a:xfrm>
            <a:custGeom>
              <a:avLst/>
              <a:gdLst>
                <a:gd name="T0" fmla="*/ 7 w 225"/>
                <a:gd name="T1" fmla="*/ 0 h 368"/>
                <a:gd name="T2" fmla="*/ 0 w 225"/>
                <a:gd name="T3" fmla="*/ 12 h 368"/>
                <a:gd name="T4" fmla="*/ 0 w 225"/>
                <a:gd name="T5" fmla="*/ 14 h 368"/>
                <a:gd name="T6" fmla="*/ 0 w 225"/>
                <a:gd name="T7" fmla="*/ 368 h 368"/>
                <a:gd name="T8" fmla="*/ 4 w 225"/>
                <a:gd name="T9" fmla="*/ 368 h 368"/>
                <a:gd name="T10" fmla="*/ 14 w 225"/>
                <a:gd name="T11" fmla="*/ 368 h 368"/>
                <a:gd name="T12" fmla="*/ 179 w 225"/>
                <a:gd name="T13" fmla="*/ 368 h 368"/>
                <a:gd name="T14" fmla="*/ 225 w 225"/>
                <a:gd name="T15" fmla="*/ 368 h 368"/>
                <a:gd name="T16" fmla="*/ 20 w 225"/>
                <a:gd name="T17" fmla="*/ 23 h 368"/>
                <a:gd name="T18" fmla="*/ 18 w 225"/>
                <a:gd name="T19" fmla="*/ 17 h 368"/>
                <a:gd name="T20" fmla="*/ 12 w 225"/>
                <a:gd name="T21" fmla="*/ 8 h 368"/>
                <a:gd name="T22" fmla="*/ 7 w 225"/>
                <a:gd name="T2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368">
                  <a:moveTo>
                    <a:pt x="7" y="0"/>
                  </a:moveTo>
                  <a:lnTo>
                    <a:pt x="0" y="12"/>
                  </a:lnTo>
                  <a:lnTo>
                    <a:pt x="0" y="14"/>
                  </a:lnTo>
                  <a:lnTo>
                    <a:pt x="0" y="368"/>
                  </a:lnTo>
                  <a:lnTo>
                    <a:pt x="4" y="368"/>
                  </a:lnTo>
                  <a:lnTo>
                    <a:pt x="14" y="368"/>
                  </a:lnTo>
                  <a:lnTo>
                    <a:pt x="179" y="368"/>
                  </a:lnTo>
                  <a:lnTo>
                    <a:pt x="225" y="368"/>
                  </a:lnTo>
                  <a:lnTo>
                    <a:pt x="20" y="23"/>
                  </a:lnTo>
                  <a:lnTo>
                    <a:pt x="18" y="17"/>
                  </a:lnTo>
                  <a:lnTo>
                    <a:pt x="12" y="8"/>
                  </a:lnTo>
                  <a:lnTo>
                    <a:pt x="7"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2" name="Freeform 218"/>
            <p:cNvSpPr>
              <a:spLocks/>
            </p:cNvSpPr>
            <p:nvPr/>
          </p:nvSpPr>
          <p:spPr bwMode="auto">
            <a:xfrm>
              <a:off x="734721" y="4146144"/>
              <a:ext cx="533617" cy="872761"/>
            </a:xfrm>
            <a:custGeom>
              <a:avLst/>
              <a:gdLst>
                <a:gd name="T0" fmla="*/ 7 w 225"/>
                <a:gd name="T1" fmla="*/ 0 h 368"/>
                <a:gd name="T2" fmla="*/ 0 w 225"/>
                <a:gd name="T3" fmla="*/ 12 h 368"/>
                <a:gd name="T4" fmla="*/ 0 w 225"/>
                <a:gd name="T5" fmla="*/ 14 h 368"/>
                <a:gd name="T6" fmla="*/ 0 w 225"/>
                <a:gd name="T7" fmla="*/ 368 h 368"/>
                <a:gd name="T8" fmla="*/ 4 w 225"/>
                <a:gd name="T9" fmla="*/ 368 h 368"/>
                <a:gd name="T10" fmla="*/ 14 w 225"/>
                <a:gd name="T11" fmla="*/ 368 h 368"/>
                <a:gd name="T12" fmla="*/ 179 w 225"/>
                <a:gd name="T13" fmla="*/ 368 h 368"/>
                <a:gd name="T14" fmla="*/ 225 w 225"/>
                <a:gd name="T15" fmla="*/ 368 h 368"/>
                <a:gd name="T16" fmla="*/ 20 w 225"/>
                <a:gd name="T17" fmla="*/ 23 h 368"/>
                <a:gd name="T18" fmla="*/ 18 w 225"/>
                <a:gd name="T19" fmla="*/ 17 h 368"/>
                <a:gd name="T20" fmla="*/ 12 w 225"/>
                <a:gd name="T21" fmla="*/ 8 h 368"/>
                <a:gd name="T22" fmla="*/ 7 w 225"/>
                <a:gd name="T2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368">
                  <a:moveTo>
                    <a:pt x="7" y="0"/>
                  </a:moveTo>
                  <a:lnTo>
                    <a:pt x="0" y="12"/>
                  </a:lnTo>
                  <a:lnTo>
                    <a:pt x="0" y="14"/>
                  </a:lnTo>
                  <a:lnTo>
                    <a:pt x="0" y="368"/>
                  </a:lnTo>
                  <a:lnTo>
                    <a:pt x="4" y="368"/>
                  </a:lnTo>
                  <a:lnTo>
                    <a:pt x="14" y="368"/>
                  </a:lnTo>
                  <a:lnTo>
                    <a:pt x="179" y="368"/>
                  </a:lnTo>
                  <a:lnTo>
                    <a:pt x="225" y="368"/>
                  </a:lnTo>
                  <a:lnTo>
                    <a:pt x="20" y="23"/>
                  </a:lnTo>
                  <a:lnTo>
                    <a:pt x="18" y="17"/>
                  </a:lnTo>
                  <a:lnTo>
                    <a:pt x="12" y="8"/>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3" name="Freeform 219"/>
            <p:cNvSpPr>
              <a:spLocks/>
            </p:cNvSpPr>
            <p:nvPr/>
          </p:nvSpPr>
          <p:spPr bwMode="auto">
            <a:xfrm>
              <a:off x="9967483" y="4373820"/>
              <a:ext cx="1316256" cy="1750264"/>
            </a:xfrm>
            <a:custGeom>
              <a:avLst/>
              <a:gdLst>
                <a:gd name="T0" fmla="*/ 555 w 555"/>
                <a:gd name="T1" fmla="*/ 738 h 738"/>
                <a:gd name="T2" fmla="*/ 413 w 555"/>
                <a:gd name="T3" fmla="*/ 452 h 738"/>
                <a:gd name="T4" fmla="*/ 505 w 555"/>
                <a:gd name="T5" fmla="*/ 452 h 738"/>
                <a:gd name="T6" fmla="*/ 355 w 555"/>
                <a:gd name="T7" fmla="*/ 205 h 738"/>
                <a:gd name="T8" fmla="*/ 434 w 555"/>
                <a:gd name="T9" fmla="*/ 205 h 738"/>
                <a:gd name="T10" fmla="*/ 284 w 555"/>
                <a:gd name="T11" fmla="*/ 10 h 738"/>
                <a:gd name="T12" fmla="*/ 277 w 555"/>
                <a:gd name="T13" fmla="*/ 0 h 738"/>
                <a:gd name="T14" fmla="*/ 271 w 555"/>
                <a:gd name="T15" fmla="*/ 10 h 738"/>
                <a:gd name="T16" fmla="*/ 121 w 555"/>
                <a:gd name="T17" fmla="*/ 205 h 738"/>
                <a:gd name="T18" fmla="*/ 200 w 555"/>
                <a:gd name="T19" fmla="*/ 205 h 738"/>
                <a:gd name="T20" fmla="*/ 50 w 555"/>
                <a:gd name="T21" fmla="*/ 452 h 738"/>
                <a:gd name="T22" fmla="*/ 142 w 555"/>
                <a:gd name="T23" fmla="*/ 452 h 738"/>
                <a:gd name="T24" fmla="*/ 0 w 555"/>
                <a:gd name="T25" fmla="*/ 738 h 738"/>
                <a:gd name="T26" fmla="*/ 277 w 555"/>
                <a:gd name="T27" fmla="*/ 738 h 738"/>
                <a:gd name="T28" fmla="*/ 277 w 555"/>
                <a:gd name="T29" fmla="*/ 717 h 738"/>
                <a:gd name="T30" fmla="*/ 278 w 555"/>
                <a:gd name="T31" fmla="*/ 738 h 738"/>
                <a:gd name="T32" fmla="*/ 555 w 555"/>
                <a:gd name="T33"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5" h="738">
                  <a:moveTo>
                    <a:pt x="555" y="738"/>
                  </a:moveTo>
                  <a:lnTo>
                    <a:pt x="413" y="452"/>
                  </a:lnTo>
                  <a:lnTo>
                    <a:pt x="505" y="452"/>
                  </a:lnTo>
                  <a:lnTo>
                    <a:pt x="355" y="205"/>
                  </a:lnTo>
                  <a:lnTo>
                    <a:pt x="434" y="205"/>
                  </a:lnTo>
                  <a:lnTo>
                    <a:pt x="284" y="10"/>
                  </a:lnTo>
                  <a:lnTo>
                    <a:pt x="277" y="0"/>
                  </a:lnTo>
                  <a:lnTo>
                    <a:pt x="271" y="10"/>
                  </a:lnTo>
                  <a:lnTo>
                    <a:pt x="121" y="205"/>
                  </a:lnTo>
                  <a:lnTo>
                    <a:pt x="200" y="205"/>
                  </a:lnTo>
                  <a:lnTo>
                    <a:pt x="50" y="452"/>
                  </a:lnTo>
                  <a:lnTo>
                    <a:pt x="142" y="452"/>
                  </a:lnTo>
                  <a:lnTo>
                    <a:pt x="0" y="738"/>
                  </a:lnTo>
                  <a:lnTo>
                    <a:pt x="277" y="738"/>
                  </a:lnTo>
                  <a:lnTo>
                    <a:pt x="277" y="717"/>
                  </a:lnTo>
                  <a:lnTo>
                    <a:pt x="278" y="738"/>
                  </a:lnTo>
                  <a:lnTo>
                    <a:pt x="555" y="738"/>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4" name="Freeform 220"/>
            <p:cNvSpPr>
              <a:spLocks/>
            </p:cNvSpPr>
            <p:nvPr/>
          </p:nvSpPr>
          <p:spPr bwMode="auto">
            <a:xfrm>
              <a:off x="9967483" y="4373820"/>
              <a:ext cx="1316256" cy="1750264"/>
            </a:xfrm>
            <a:custGeom>
              <a:avLst/>
              <a:gdLst>
                <a:gd name="T0" fmla="*/ 555 w 555"/>
                <a:gd name="T1" fmla="*/ 738 h 738"/>
                <a:gd name="T2" fmla="*/ 413 w 555"/>
                <a:gd name="T3" fmla="*/ 452 h 738"/>
                <a:gd name="T4" fmla="*/ 505 w 555"/>
                <a:gd name="T5" fmla="*/ 452 h 738"/>
                <a:gd name="T6" fmla="*/ 355 w 555"/>
                <a:gd name="T7" fmla="*/ 205 h 738"/>
                <a:gd name="T8" fmla="*/ 434 w 555"/>
                <a:gd name="T9" fmla="*/ 205 h 738"/>
                <a:gd name="T10" fmla="*/ 284 w 555"/>
                <a:gd name="T11" fmla="*/ 10 h 738"/>
                <a:gd name="T12" fmla="*/ 277 w 555"/>
                <a:gd name="T13" fmla="*/ 0 h 738"/>
                <a:gd name="T14" fmla="*/ 271 w 555"/>
                <a:gd name="T15" fmla="*/ 10 h 738"/>
                <a:gd name="T16" fmla="*/ 121 w 555"/>
                <a:gd name="T17" fmla="*/ 205 h 738"/>
                <a:gd name="T18" fmla="*/ 200 w 555"/>
                <a:gd name="T19" fmla="*/ 205 h 738"/>
                <a:gd name="T20" fmla="*/ 50 w 555"/>
                <a:gd name="T21" fmla="*/ 452 h 738"/>
                <a:gd name="T22" fmla="*/ 142 w 555"/>
                <a:gd name="T23" fmla="*/ 452 h 738"/>
                <a:gd name="T24" fmla="*/ 0 w 555"/>
                <a:gd name="T25" fmla="*/ 738 h 738"/>
                <a:gd name="T26" fmla="*/ 277 w 555"/>
                <a:gd name="T27" fmla="*/ 738 h 738"/>
                <a:gd name="T28" fmla="*/ 277 w 555"/>
                <a:gd name="T29" fmla="*/ 717 h 738"/>
                <a:gd name="T30" fmla="*/ 278 w 555"/>
                <a:gd name="T31" fmla="*/ 738 h 738"/>
                <a:gd name="T32" fmla="*/ 555 w 555"/>
                <a:gd name="T33"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5" h="738">
                  <a:moveTo>
                    <a:pt x="555" y="738"/>
                  </a:moveTo>
                  <a:lnTo>
                    <a:pt x="413" y="452"/>
                  </a:lnTo>
                  <a:lnTo>
                    <a:pt x="505" y="452"/>
                  </a:lnTo>
                  <a:lnTo>
                    <a:pt x="355" y="205"/>
                  </a:lnTo>
                  <a:lnTo>
                    <a:pt x="434" y="205"/>
                  </a:lnTo>
                  <a:lnTo>
                    <a:pt x="284" y="10"/>
                  </a:lnTo>
                  <a:lnTo>
                    <a:pt x="277" y="0"/>
                  </a:lnTo>
                  <a:lnTo>
                    <a:pt x="271" y="10"/>
                  </a:lnTo>
                  <a:lnTo>
                    <a:pt x="121" y="205"/>
                  </a:lnTo>
                  <a:lnTo>
                    <a:pt x="200" y="205"/>
                  </a:lnTo>
                  <a:lnTo>
                    <a:pt x="50" y="452"/>
                  </a:lnTo>
                  <a:lnTo>
                    <a:pt x="142" y="452"/>
                  </a:lnTo>
                  <a:lnTo>
                    <a:pt x="0" y="738"/>
                  </a:lnTo>
                  <a:lnTo>
                    <a:pt x="277" y="738"/>
                  </a:lnTo>
                  <a:lnTo>
                    <a:pt x="277" y="717"/>
                  </a:lnTo>
                  <a:lnTo>
                    <a:pt x="278" y="738"/>
                  </a:lnTo>
                  <a:lnTo>
                    <a:pt x="555" y="7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5" name="Freeform 221"/>
            <p:cNvSpPr>
              <a:spLocks/>
            </p:cNvSpPr>
            <p:nvPr/>
          </p:nvSpPr>
          <p:spPr bwMode="auto">
            <a:xfrm>
              <a:off x="10358802" y="5687704"/>
              <a:ext cx="533617" cy="808727"/>
            </a:xfrm>
            <a:custGeom>
              <a:avLst/>
              <a:gdLst>
                <a:gd name="T0" fmla="*/ 225 w 225"/>
                <a:gd name="T1" fmla="*/ 82 h 341"/>
                <a:gd name="T2" fmla="*/ 142 w 225"/>
                <a:gd name="T3" fmla="*/ 141 h 341"/>
                <a:gd name="T4" fmla="*/ 113 w 225"/>
                <a:gd name="T5" fmla="*/ 2 h 341"/>
                <a:gd name="T6" fmla="*/ 113 w 225"/>
                <a:gd name="T7" fmla="*/ 0 h 341"/>
                <a:gd name="T8" fmla="*/ 113 w 225"/>
                <a:gd name="T9" fmla="*/ 0 h 341"/>
                <a:gd name="T10" fmla="*/ 113 w 225"/>
                <a:gd name="T11" fmla="*/ 0 h 341"/>
                <a:gd name="T12" fmla="*/ 113 w 225"/>
                <a:gd name="T13" fmla="*/ 2 h 341"/>
                <a:gd name="T14" fmla="*/ 85 w 225"/>
                <a:gd name="T15" fmla="*/ 141 h 341"/>
                <a:gd name="T16" fmla="*/ 0 w 225"/>
                <a:gd name="T17" fmla="*/ 82 h 341"/>
                <a:gd name="T18" fmla="*/ 74 w 225"/>
                <a:gd name="T19" fmla="*/ 180 h 341"/>
                <a:gd name="T20" fmla="*/ 50 w 225"/>
                <a:gd name="T21" fmla="*/ 341 h 341"/>
                <a:gd name="T22" fmla="*/ 112 w 225"/>
                <a:gd name="T23" fmla="*/ 341 h 341"/>
                <a:gd name="T24" fmla="*/ 175 w 225"/>
                <a:gd name="T25" fmla="*/ 341 h 341"/>
                <a:gd name="T26" fmla="*/ 151 w 225"/>
                <a:gd name="T27" fmla="*/ 180 h 341"/>
                <a:gd name="T28" fmla="*/ 225 w 225"/>
                <a:gd name="T29"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341">
                  <a:moveTo>
                    <a:pt x="225" y="82"/>
                  </a:moveTo>
                  <a:lnTo>
                    <a:pt x="142" y="141"/>
                  </a:lnTo>
                  <a:lnTo>
                    <a:pt x="113" y="2"/>
                  </a:lnTo>
                  <a:lnTo>
                    <a:pt x="113" y="0"/>
                  </a:lnTo>
                  <a:lnTo>
                    <a:pt x="113" y="0"/>
                  </a:lnTo>
                  <a:lnTo>
                    <a:pt x="113" y="0"/>
                  </a:lnTo>
                  <a:lnTo>
                    <a:pt x="113" y="2"/>
                  </a:lnTo>
                  <a:lnTo>
                    <a:pt x="85" y="141"/>
                  </a:lnTo>
                  <a:lnTo>
                    <a:pt x="0" y="82"/>
                  </a:lnTo>
                  <a:lnTo>
                    <a:pt x="74" y="180"/>
                  </a:lnTo>
                  <a:lnTo>
                    <a:pt x="50" y="341"/>
                  </a:lnTo>
                  <a:lnTo>
                    <a:pt x="112" y="341"/>
                  </a:lnTo>
                  <a:lnTo>
                    <a:pt x="175" y="341"/>
                  </a:lnTo>
                  <a:lnTo>
                    <a:pt x="151" y="180"/>
                  </a:lnTo>
                  <a:lnTo>
                    <a:pt x="225" y="82"/>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6" name="Freeform 222"/>
            <p:cNvSpPr>
              <a:spLocks/>
            </p:cNvSpPr>
            <p:nvPr/>
          </p:nvSpPr>
          <p:spPr bwMode="auto">
            <a:xfrm>
              <a:off x="10358802" y="5687704"/>
              <a:ext cx="533617" cy="808727"/>
            </a:xfrm>
            <a:custGeom>
              <a:avLst/>
              <a:gdLst>
                <a:gd name="T0" fmla="*/ 225 w 225"/>
                <a:gd name="T1" fmla="*/ 82 h 341"/>
                <a:gd name="T2" fmla="*/ 142 w 225"/>
                <a:gd name="T3" fmla="*/ 141 h 341"/>
                <a:gd name="T4" fmla="*/ 113 w 225"/>
                <a:gd name="T5" fmla="*/ 2 h 341"/>
                <a:gd name="T6" fmla="*/ 113 w 225"/>
                <a:gd name="T7" fmla="*/ 0 h 341"/>
                <a:gd name="T8" fmla="*/ 113 w 225"/>
                <a:gd name="T9" fmla="*/ 0 h 341"/>
                <a:gd name="T10" fmla="*/ 113 w 225"/>
                <a:gd name="T11" fmla="*/ 0 h 341"/>
                <a:gd name="T12" fmla="*/ 113 w 225"/>
                <a:gd name="T13" fmla="*/ 2 h 341"/>
                <a:gd name="T14" fmla="*/ 85 w 225"/>
                <a:gd name="T15" fmla="*/ 141 h 341"/>
                <a:gd name="T16" fmla="*/ 0 w 225"/>
                <a:gd name="T17" fmla="*/ 82 h 341"/>
                <a:gd name="T18" fmla="*/ 74 w 225"/>
                <a:gd name="T19" fmla="*/ 180 h 341"/>
                <a:gd name="T20" fmla="*/ 50 w 225"/>
                <a:gd name="T21" fmla="*/ 341 h 341"/>
                <a:gd name="T22" fmla="*/ 112 w 225"/>
                <a:gd name="T23" fmla="*/ 341 h 341"/>
                <a:gd name="T24" fmla="*/ 175 w 225"/>
                <a:gd name="T25" fmla="*/ 341 h 341"/>
                <a:gd name="T26" fmla="*/ 151 w 225"/>
                <a:gd name="T27" fmla="*/ 180 h 341"/>
                <a:gd name="T28" fmla="*/ 225 w 225"/>
                <a:gd name="T29"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341">
                  <a:moveTo>
                    <a:pt x="225" y="82"/>
                  </a:moveTo>
                  <a:lnTo>
                    <a:pt x="142" y="141"/>
                  </a:lnTo>
                  <a:lnTo>
                    <a:pt x="113" y="2"/>
                  </a:lnTo>
                  <a:lnTo>
                    <a:pt x="113" y="0"/>
                  </a:lnTo>
                  <a:lnTo>
                    <a:pt x="113" y="0"/>
                  </a:lnTo>
                  <a:lnTo>
                    <a:pt x="113" y="0"/>
                  </a:lnTo>
                  <a:lnTo>
                    <a:pt x="113" y="2"/>
                  </a:lnTo>
                  <a:lnTo>
                    <a:pt x="85" y="141"/>
                  </a:lnTo>
                  <a:lnTo>
                    <a:pt x="0" y="82"/>
                  </a:lnTo>
                  <a:lnTo>
                    <a:pt x="74" y="180"/>
                  </a:lnTo>
                  <a:lnTo>
                    <a:pt x="50" y="341"/>
                  </a:lnTo>
                  <a:lnTo>
                    <a:pt x="112" y="341"/>
                  </a:lnTo>
                  <a:lnTo>
                    <a:pt x="175" y="341"/>
                  </a:lnTo>
                  <a:lnTo>
                    <a:pt x="151" y="180"/>
                  </a:lnTo>
                  <a:lnTo>
                    <a:pt x="225"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7" name="Rectangle 223"/>
            <p:cNvSpPr>
              <a:spLocks noChangeArrowheads="1"/>
            </p:cNvSpPr>
            <p:nvPr/>
          </p:nvSpPr>
          <p:spPr bwMode="auto">
            <a:xfrm>
              <a:off x="10809412" y="4860005"/>
              <a:ext cx="187359" cy="2372"/>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8" name="Rectangle 224"/>
            <p:cNvSpPr>
              <a:spLocks noChangeArrowheads="1"/>
            </p:cNvSpPr>
            <p:nvPr/>
          </p:nvSpPr>
          <p:spPr bwMode="auto">
            <a:xfrm>
              <a:off x="10809412" y="4860005"/>
              <a:ext cx="187359" cy="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9" name="Rectangle 225"/>
            <p:cNvSpPr>
              <a:spLocks noChangeArrowheads="1"/>
            </p:cNvSpPr>
            <p:nvPr/>
          </p:nvSpPr>
          <p:spPr bwMode="auto">
            <a:xfrm>
              <a:off x="10946967" y="5445798"/>
              <a:ext cx="218190" cy="4743"/>
            </a:xfrm>
            <a:prstGeom prst="rect">
              <a:avLst/>
            </a:prstGeom>
            <a:solidFill>
              <a:srgbClr val="8ECB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0" name="Rectangle 226"/>
            <p:cNvSpPr>
              <a:spLocks noChangeArrowheads="1"/>
            </p:cNvSpPr>
            <p:nvPr/>
          </p:nvSpPr>
          <p:spPr bwMode="auto">
            <a:xfrm>
              <a:off x="10946967" y="5445798"/>
              <a:ext cx="218190" cy="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1" name="Freeform 227"/>
            <p:cNvSpPr>
              <a:spLocks/>
            </p:cNvSpPr>
            <p:nvPr/>
          </p:nvSpPr>
          <p:spPr bwMode="auto">
            <a:xfrm>
              <a:off x="10719290" y="6124085"/>
              <a:ext cx="564448" cy="360488"/>
            </a:xfrm>
            <a:custGeom>
              <a:avLst/>
              <a:gdLst>
                <a:gd name="T0" fmla="*/ 238 w 238"/>
                <a:gd name="T1" fmla="*/ 0 h 152"/>
                <a:gd name="T2" fmla="*/ 0 w 238"/>
                <a:gd name="T3" fmla="*/ 0 h 152"/>
                <a:gd name="T4" fmla="*/ 23 w 238"/>
                <a:gd name="T5" fmla="*/ 152 h 152"/>
                <a:gd name="T6" fmla="*/ 23 w 238"/>
                <a:gd name="T7" fmla="*/ 152 h 152"/>
                <a:gd name="T8" fmla="*/ 0 w 238"/>
                <a:gd name="T9" fmla="*/ 2 h 152"/>
                <a:gd name="T10" fmla="*/ 238 w 238"/>
                <a:gd name="T11" fmla="*/ 2 h 152"/>
                <a:gd name="T12" fmla="*/ 238 w 238"/>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38" h="152">
                  <a:moveTo>
                    <a:pt x="238" y="0"/>
                  </a:moveTo>
                  <a:lnTo>
                    <a:pt x="0" y="0"/>
                  </a:lnTo>
                  <a:lnTo>
                    <a:pt x="23" y="152"/>
                  </a:lnTo>
                  <a:lnTo>
                    <a:pt x="23" y="152"/>
                  </a:lnTo>
                  <a:lnTo>
                    <a:pt x="0" y="2"/>
                  </a:lnTo>
                  <a:lnTo>
                    <a:pt x="238" y="2"/>
                  </a:lnTo>
                  <a:lnTo>
                    <a:pt x="238"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2" name="Freeform 228"/>
            <p:cNvSpPr>
              <a:spLocks/>
            </p:cNvSpPr>
            <p:nvPr/>
          </p:nvSpPr>
          <p:spPr bwMode="auto">
            <a:xfrm>
              <a:off x="10719290" y="6124085"/>
              <a:ext cx="564448" cy="360488"/>
            </a:xfrm>
            <a:custGeom>
              <a:avLst/>
              <a:gdLst>
                <a:gd name="T0" fmla="*/ 238 w 238"/>
                <a:gd name="T1" fmla="*/ 0 h 152"/>
                <a:gd name="T2" fmla="*/ 0 w 238"/>
                <a:gd name="T3" fmla="*/ 0 h 152"/>
                <a:gd name="T4" fmla="*/ 23 w 238"/>
                <a:gd name="T5" fmla="*/ 152 h 152"/>
                <a:gd name="T6" fmla="*/ 23 w 238"/>
                <a:gd name="T7" fmla="*/ 152 h 152"/>
                <a:gd name="T8" fmla="*/ 0 w 238"/>
                <a:gd name="T9" fmla="*/ 2 h 152"/>
                <a:gd name="T10" fmla="*/ 238 w 238"/>
                <a:gd name="T11" fmla="*/ 2 h 152"/>
                <a:gd name="T12" fmla="*/ 238 w 238"/>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38" h="152">
                  <a:moveTo>
                    <a:pt x="238" y="0"/>
                  </a:moveTo>
                  <a:lnTo>
                    <a:pt x="0" y="0"/>
                  </a:lnTo>
                  <a:lnTo>
                    <a:pt x="23" y="152"/>
                  </a:lnTo>
                  <a:lnTo>
                    <a:pt x="23" y="152"/>
                  </a:lnTo>
                  <a:lnTo>
                    <a:pt x="0" y="2"/>
                  </a:lnTo>
                  <a:lnTo>
                    <a:pt x="238" y="2"/>
                  </a:lnTo>
                  <a:lnTo>
                    <a:pt x="2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 name="Freeform 229"/>
            <p:cNvSpPr>
              <a:spLocks/>
            </p:cNvSpPr>
            <p:nvPr/>
          </p:nvSpPr>
          <p:spPr bwMode="auto">
            <a:xfrm>
              <a:off x="10631540" y="4383307"/>
              <a:ext cx="652199" cy="1740778"/>
            </a:xfrm>
            <a:custGeom>
              <a:avLst/>
              <a:gdLst>
                <a:gd name="T0" fmla="*/ 0 w 275"/>
                <a:gd name="T1" fmla="*/ 0 h 734"/>
                <a:gd name="T2" fmla="*/ 0 w 275"/>
                <a:gd name="T3" fmla="*/ 557 h 734"/>
                <a:gd name="T4" fmla="*/ 27 w 275"/>
                <a:gd name="T5" fmla="*/ 691 h 734"/>
                <a:gd name="T6" fmla="*/ 110 w 275"/>
                <a:gd name="T7" fmla="*/ 632 h 734"/>
                <a:gd name="T8" fmla="*/ 36 w 275"/>
                <a:gd name="T9" fmla="*/ 730 h 734"/>
                <a:gd name="T10" fmla="*/ 37 w 275"/>
                <a:gd name="T11" fmla="*/ 734 h 734"/>
                <a:gd name="T12" fmla="*/ 275 w 275"/>
                <a:gd name="T13" fmla="*/ 734 h 734"/>
                <a:gd name="T14" fmla="*/ 133 w 275"/>
                <a:gd name="T15" fmla="*/ 450 h 734"/>
                <a:gd name="T16" fmla="*/ 133 w 275"/>
                <a:gd name="T17" fmla="*/ 450 h 734"/>
                <a:gd name="T18" fmla="*/ 133 w 275"/>
                <a:gd name="T19" fmla="*/ 448 h 734"/>
                <a:gd name="T20" fmla="*/ 225 w 275"/>
                <a:gd name="T21" fmla="*/ 448 h 734"/>
                <a:gd name="T22" fmla="*/ 75 w 275"/>
                <a:gd name="T23" fmla="*/ 201 h 734"/>
                <a:gd name="T24" fmla="*/ 75 w 275"/>
                <a:gd name="T25" fmla="*/ 201 h 734"/>
                <a:gd name="T26" fmla="*/ 75 w 275"/>
                <a:gd name="T27" fmla="*/ 201 h 734"/>
                <a:gd name="T28" fmla="*/ 154 w 275"/>
                <a:gd name="T29" fmla="*/ 201 h 734"/>
                <a:gd name="T30" fmla="*/ 4 w 275"/>
                <a:gd name="T31" fmla="*/ 6 h 734"/>
                <a:gd name="T32" fmla="*/ 0 w 275"/>
                <a:gd name="T33"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734">
                  <a:moveTo>
                    <a:pt x="0" y="0"/>
                  </a:moveTo>
                  <a:lnTo>
                    <a:pt x="0" y="557"/>
                  </a:lnTo>
                  <a:lnTo>
                    <a:pt x="27" y="691"/>
                  </a:lnTo>
                  <a:lnTo>
                    <a:pt x="110" y="632"/>
                  </a:lnTo>
                  <a:lnTo>
                    <a:pt x="36" y="730"/>
                  </a:lnTo>
                  <a:lnTo>
                    <a:pt x="37" y="734"/>
                  </a:lnTo>
                  <a:lnTo>
                    <a:pt x="275" y="734"/>
                  </a:lnTo>
                  <a:lnTo>
                    <a:pt x="133" y="450"/>
                  </a:lnTo>
                  <a:lnTo>
                    <a:pt x="133" y="450"/>
                  </a:lnTo>
                  <a:lnTo>
                    <a:pt x="133" y="448"/>
                  </a:lnTo>
                  <a:lnTo>
                    <a:pt x="225" y="448"/>
                  </a:lnTo>
                  <a:lnTo>
                    <a:pt x="75" y="201"/>
                  </a:lnTo>
                  <a:lnTo>
                    <a:pt x="75" y="201"/>
                  </a:lnTo>
                  <a:lnTo>
                    <a:pt x="75" y="201"/>
                  </a:lnTo>
                  <a:lnTo>
                    <a:pt x="154" y="201"/>
                  </a:lnTo>
                  <a:lnTo>
                    <a:pt x="4" y="6"/>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4" name="Freeform 230"/>
            <p:cNvSpPr>
              <a:spLocks/>
            </p:cNvSpPr>
            <p:nvPr/>
          </p:nvSpPr>
          <p:spPr bwMode="auto">
            <a:xfrm>
              <a:off x="10631540" y="4383307"/>
              <a:ext cx="652199" cy="1740778"/>
            </a:xfrm>
            <a:custGeom>
              <a:avLst/>
              <a:gdLst>
                <a:gd name="T0" fmla="*/ 0 w 275"/>
                <a:gd name="T1" fmla="*/ 0 h 734"/>
                <a:gd name="T2" fmla="*/ 0 w 275"/>
                <a:gd name="T3" fmla="*/ 557 h 734"/>
                <a:gd name="T4" fmla="*/ 27 w 275"/>
                <a:gd name="T5" fmla="*/ 691 h 734"/>
                <a:gd name="T6" fmla="*/ 110 w 275"/>
                <a:gd name="T7" fmla="*/ 632 h 734"/>
                <a:gd name="T8" fmla="*/ 36 w 275"/>
                <a:gd name="T9" fmla="*/ 730 h 734"/>
                <a:gd name="T10" fmla="*/ 37 w 275"/>
                <a:gd name="T11" fmla="*/ 734 h 734"/>
                <a:gd name="T12" fmla="*/ 275 w 275"/>
                <a:gd name="T13" fmla="*/ 734 h 734"/>
                <a:gd name="T14" fmla="*/ 133 w 275"/>
                <a:gd name="T15" fmla="*/ 450 h 734"/>
                <a:gd name="T16" fmla="*/ 133 w 275"/>
                <a:gd name="T17" fmla="*/ 450 h 734"/>
                <a:gd name="T18" fmla="*/ 133 w 275"/>
                <a:gd name="T19" fmla="*/ 448 h 734"/>
                <a:gd name="T20" fmla="*/ 225 w 275"/>
                <a:gd name="T21" fmla="*/ 448 h 734"/>
                <a:gd name="T22" fmla="*/ 75 w 275"/>
                <a:gd name="T23" fmla="*/ 201 h 734"/>
                <a:gd name="T24" fmla="*/ 75 w 275"/>
                <a:gd name="T25" fmla="*/ 201 h 734"/>
                <a:gd name="T26" fmla="*/ 75 w 275"/>
                <a:gd name="T27" fmla="*/ 201 h 734"/>
                <a:gd name="T28" fmla="*/ 154 w 275"/>
                <a:gd name="T29" fmla="*/ 201 h 734"/>
                <a:gd name="T30" fmla="*/ 4 w 275"/>
                <a:gd name="T31" fmla="*/ 6 h 734"/>
                <a:gd name="T32" fmla="*/ 0 w 275"/>
                <a:gd name="T33"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734">
                  <a:moveTo>
                    <a:pt x="0" y="0"/>
                  </a:moveTo>
                  <a:lnTo>
                    <a:pt x="0" y="557"/>
                  </a:lnTo>
                  <a:lnTo>
                    <a:pt x="27" y="691"/>
                  </a:lnTo>
                  <a:lnTo>
                    <a:pt x="110" y="632"/>
                  </a:lnTo>
                  <a:lnTo>
                    <a:pt x="36" y="730"/>
                  </a:lnTo>
                  <a:lnTo>
                    <a:pt x="37" y="734"/>
                  </a:lnTo>
                  <a:lnTo>
                    <a:pt x="275" y="734"/>
                  </a:lnTo>
                  <a:lnTo>
                    <a:pt x="133" y="450"/>
                  </a:lnTo>
                  <a:lnTo>
                    <a:pt x="133" y="450"/>
                  </a:lnTo>
                  <a:lnTo>
                    <a:pt x="133" y="448"/>
                  </a:lnTo>
                  <a:lnTo>
                    <a:pt x="225" y="448"/>
                  </a:lnTo>
                  <a:lnTo>
                    <a:pt x="75" y="201"/>
                  </a:lnTo>
                  <a:lnTo>
                    <a:pt x="75" y="201"/>
                  </a:lnTo>
                  <a:lnTo>
                    <a:pt x="75" y="201"/>
                  </a:lnTo>
                  <a:lnTo>
                    <a:pt x="154" y="201"/>
                  </a:lnTo>
                  <a:lnTo>
                    <a:pt x="4"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5" name="Freeform 231"/>
            <p:cNvSpPr>
              <a:spLocks/>
            </p:cNvSpPr>
            <p:nvPr/>
          </p:nvSpPr>
          <p:spPr bwMode="auto">
            <a:xfrm>
              <a:off x="10631540" y="5704306"/>
              <a:ext cx="260879" cy="780267"/>
            </a:xfrm>
            <a:custGeom>
              <a:avLst/>
              <a:gdLst>
                <a:gd name="T0" fmla="*/ 0 w 110"/>
                <a:gd name="T1" fmla="*/ 0 h 329"/>
                <a:gd name="T2" fmla="*/ 0 w 110"/>
                <a:gd name="T3" fmla="*/ 329 h 329"/>
                <a:gd name="T4" fmla="*/ 60 w 110"/>
                <a:gd name="T5" fmla="*/ 329 h 329"/>
                <a:gd name="T6" fmla="*/ 37 w 110"/>
                <a:gd name="T7" fmla="*/ 177 h 329"/>
                <a:gd name="T8" fmla="*/ 36 w 110"/>
                <a:gd name="T9" fmla="*/ 173 h 329"/>
                <a:gd name="T10" fmla="*/ 110 w 110"/>
                <a:gd name="T11" fmla="*/ 75 h 329"/>
                <a:gd name="T12" fmla="*/ 27 w 110"/>
                <a:gd name="T13" fmla="*/ 134 h 329"/>
                <a:gd name="T14" fmla="*/ 0 w 110"/>
                <a:gd name="T15" fmla="*/ 0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329">
                  <a:moveTo>
                    <a:pt x="0" y="0"/>
                  </a:moveTo>
                  <a:lnTo>
                    <a:pt x="0" y="329"/>
                  </a:lnTo>
                  <a:lnTo>
                    <a:pt x="60" y="329"/>
                  </a:lnTo>
                  <a:lnTo>
                    <a:pt x="37" y="177"/>
                  </a:lnTo>
                  <a:lnTo>
                    <a:pt x="36" y="173"/>
                  </a:lnTo>
                  <a:lnTo>
                    <a:pt x="110" y="75"/>
                  </a:lnTo>
                  <a:lnTo>
                    <a:pt x="27" y="134"/>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6" name="Freeform 232"/>
            <p:cNvSpPr>
              <a:spLocks/>
            </p:cNvSpPr>
            <p:nvPr/>
          </p:nvSpPr>
          <p:spPr bwMode="auto">
            <a:xfrm>
              <a:off x="10631540" y="5704306"/>
              <a:ext cx="260879" cy="780267"/>
            </a:xfrm>
            <a:custGeom>
              <a:avLst/>
              <a:gdLst>
                <a:gd name="T0" fmla="*/ 0 w 110"/>
                <a:gd name="T1" fmla="*/ 0 h 329"/>
                <a:gd name="T2" fmla="*/ 0 w 110"/>
                <a:gd name="T3" fmla="*/ 329 h 329"/>
                <a:gd name="T4" fmla="*/ 60 w 110"/>
                <a:gd name="T5" fmla="*/ 329 h 329"/>
                <a:gd name="T6" fmla="*/ 37 w 110"/>
                <a:gd name="T7" fmla="*/ 177 h 329"/>
                <a:gd name="T8" fmla="*/ 36 w 110"/>
                <a:gd name="T9" fmla="*/ 173 h 329"/>
                <a:gd name="T10" fmla="*/ 110 w 110"/>
                <a:gd name="T11" fmla="*/ 75 h 329"/>
                <a:gd name="T12" fmla="*/ 27 w 110"/>
                <a:gd name="T13" fmla="*/ 134 h 329"/>
                <a:gd name="T14" fmla="*/ 0 w 110"/>
                <a:gd name="T15" fmla="*/ 0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329">
                  <a:moveTo>
                    <a:pt x="0" y="0"/>
                  </a:moveTo>
                  <a:lnTo>
                    <a:pt x="0" y="329"/>
                  </a:lnTo>
                  <a:lnTo>
                    <a:pt x="60" y="329"/>
                  </a:lnTo>
                  <a:lnTo>
                    <a:pt x="37" y="177"/>
                  </a:lnTo>
                  <a:lnTo>
                    <a:pt x="36" y="173"/>
                  </a:lnTo>
                  <a:lnTo>
                    <a:pt x="110" y="75"/>
                  </a:lnTo>
                  <a:lnTo>
                    <a:pt x="27" y="13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7" name="Oval 233"/>
            <p:cNvSpPr>
              <a:spLocks noChangeArrowheads="1"/>
            </p:cNvSpPr>
            <p:nvPr/>
          </p:nvSpPr>
          <p:spPr bwMode="auto">
            <a:xfrm>
              <a:off x="6844044" y="4409395"/>
              <a:ext cx="668800" cy="1304398"/>
            </a:xfrm>
            <a:prstGeom prst="ellipse">
              <a:avLst/>
            </a:pr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8" name="Freeform 234"/>
            <p:cNvSpPr>
              <a:spLocks/>
            </p:cNvSpPr>
            <p:nvPr/>
          </p:nvSpPr>
          <p:spPr bwMode="auto">
            <a:xfrm>
              <a:off x="7121525" y="5170689"/>
              <a:ext cx="125696" cy="1309141"/>
            </a:xfrm>
            <a:custGeom>
              <a:avLst/>
              <a:gdLst>
                <a:gd name="T0" fmla="*/ 19 w 53"/>
                <a:gd name="T1" fmla="*/ 0 h 552"/>
                <a:gd name="T2" fmla="*/ 0 w 53"/>
                <a:gd name="T3" fmla="*/ 552 h 552"/>
                <a:gd name="T4" fmla="*/ 53 w 53"/>
                <a:gd name="T5" fmla="*/ 552 h 552"/>
                <a:gd name="T6" fmla="*/ 19 w 53"/>
                <a:gd name="T7" fmla="*/ 0 h 552"/>
              </a:gdLst>
              <a:ahLst/>
              <a:cxnLst>
                <a:cxn ang="0">
                  <a:pos x="T0" y="T1"/>
                </a:cxn>
                <a:cxn ang="0">
                  <a:pos x="T2" y="T3"/>
                </a:cxn>
                <a:cxn ang="0">
                  <a:pos x="T4" y="T5"/>
                </a:cxn>
                <a:cxn ang="0">
                  <a:pos x="T6" y="T7"/>
                </a:cxn>
              </a:cxnLst>
              <a:rect l="0" t="0" r="r" b="b"/>
              <a:pathLst>
                <a:path w="53" h="552">
                  <a:moveTo>
                    <a:pt x="19" y="0"/>
                  </a:moveTo>
                  <a:lnTo>
                    <a:pt x="0" y="552"/>
                  </a:lnTo>
                  <a:lnTo>
                    <a:pt x="53" y="552"/>
                  </a:lnTo>
                  <a:lnTo>
                    <a:pt x="19" y="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9" name="Freeform 235"/>
            <p:cNvSpPr>
              <a:spLocks/>
            </p:cNvSpPr>
            <p:nvPr/>
          </p:nvSpPr>
          <p:spPr bwMode="auto">
            <a:xfrm>
              <a:off x="7121525" y="5170689"/>
              <a:ext cx="125696" cy="1309141"/>
            </a:xfrm>
            <a:custGeom>
              <a:avLst/>
              <a:gdLst>
                <a:gd name="T0" fmla="*/ 19 w 53"/>
                <a:gd name="T1" fmla="*/ 0 h 552"/>
                <a:gd name="T2" fmla="*/ 0 w 53"/>
                <a:gd name="T3" fmla="*/ 552 h 552"/>
                <a:gd name="T4" fmla="*/ 53 w 53"/>
                <a:gd name="T5" fmla="*/ 552 h 552"/>
                <a:gd name="T6" fmla="*/ 19 w 53"/>
                <a:gd name="T7" fmla="*/ 0 h 552"/>
              </a:gdLst>
              <a:ahLst/>
              <a:cxnLst>
                <a:cxn ang="0">
                  <a:pos x="T0" y="T1"/>
                </a:cxn>
                <a:cxn ang="0">
                  <a:pos x="T2" y="T3"/>
                </a:cxn>
                <a:cxn ang="0">
                  <a:pos x="T4" y="T5"/>
                </a:cxn>
                <a:cxn ang="0">
                  <a:pos x="T6" y="T7"/>
                </a:cxn>
              </a:cxnLst>
              <a:rect l="0" t="0" r="r" b="b"/>
              <a:pathLst>
                <a:path w="53" h="552">
                  <a:moveTo>
                    <a:pt x="19" y="0"/>
                  </a:moveTo>
                  <a:lnTo>
                    <a:pt x="0" y="552"/>
                  </a:lnTo>
                  <a:lnTo>
                    <a:pt x="53" y="552"/>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0" name="Freeform 236"/>
            <p:cNvSpPr>
              <a:spLocks noEditPoints="1"/>
            </p:cNvSpPr>
            <p:nvPr/>
          </p:nvSpPr>
          <p:spPr bwMode="auto">
            <a:xfrm>
              <a:off x="7427465" y="4622842"/>
              <a:ext cx="85379" cy="476698"/>
            </a:xfrm>
            <a:custGeom>
              <a:avLst/>
              <a:gdLst>
                <a:gd name="T0" fmla="*/ 20 w 20"/>
                <a:gd name="T1" fmla="*/ 107 h 107"/>
                <a:gd name="T2" fmla="*/ 20 w 20"/>
                <a:gd name="T3" fmla="*/ 107 h 107"/>
                <a:gd name="T4" fmla="*/ 20 w 20"/>
                <a:gd name="T5" fmla="*/ 104 h 107"/>
                <a:gd name="T6" fmla="*/ 20 w 20"/>
                <a:gd name="T7" fmla="*/ 104 h 107"/>
                <a:gd name="T8" fmla="*/ 20 w 20"/>
                <a:gd name="T9" fmla="*/ 103 h 107"/>
                <a:gd name="T10" fmla="*/ 20 w 20"/>
                <a:gd name="T11" fmla="*/ 103 h 107"/>
                <a:gd name="T12" fmla="*/ 20 w 20"/>
                <a:gd name="T13" fmla="*/ 103 h 107"/>
                <a:gd name="T14" fmla="*/ 20 w 20"/>
                <a:gd name="T15" fmla="*/ 103 h 107"/>
                <a:gd name="T16" fmla="*/ 20 w 20"/>
                <a:gd name="T17" fmla="*/ 103 h 107"/>
                <a:gd name="T18" fmla="*/ 20 w 20"/>
                <a:gd name="T19" fmla="*/ 102 h 107"/>
                <a:gd name="T20" fmla="*/ 20 w 20"/>
                <a:gd name="T21" fmla="*/ 102 h 107"/>
                <a:gd name="T22" fmla="*/ 20 w 20"/>
                <a:gd name="T23" fmla="*/ 102 h 107"/>
                <a:gd name="T24" fmla="*/ 20 w 20"/>
                <a:gd name="T25" fmla="*/ 102 h 107"/>
                <a:gd name="T26" fmla="*/ 20 w 20"/>
                <a:gd name="T27" fmla="*/ 101 h 107"/>
                <a:gd name="T28" fmla="*/ 20 w 20"/>
                <a:gd name="T29" fmla="*/ 101 h 107"/>
                <a:gd name="T30" fmla="*/ 20 w 20"/>
                <a:gd name="T31" fmla="*/ 101 h 107"/>
                <a:gd name="T32" fmla="*/ 20 w 20"/>
                <a:gd name="T33" fmla="*/ 101 h 107"/>
                <a:gd name="T34" fmla="*/ 20 w 20"/>
                <a:gd name="T35" fmla="*/ 100 h 107"/>
                <a:gd name="T36" fmla="*/ 20 w 20"/>
                <a:gd name="T37" fmla="*/ 100 h 107"/>
                <a:gd name="T38" fmla="*/ 20 w 20"/>
                <a:gd name="T39" fmla="*/ 100 h 107"/>
                <a:gd name="T40" fmla="*/ 20 w 20"/>
                <a:gd name="T41" fmla="*/ 100 h 107"/>
                <a:gd name="T42" fmla="*/ 20 w 20"/>
                <a:gd name="T43" fmla="*/ 100 h 107"/>
                <a:gd name="T44" fmla="*/ 20 w 20"/>
                <a:gd name="T45" fmla="*/ 99 h 107"/>
                <a:gd name="T46" fmla="*/ 20 w 20"/>
                <a:gd name="T47" fmla="*/ 99 h 107"/>
                <a:gd name="T48" fmla="*/ 20 w 20"/>
                <a:gd name="T49" fmla="*/ 99 h 107"/>
                <a:gd name="T50" fmla="*/ 20 w 20"/>
                <a:gd name="T51" fmla="*/ 97 h 107"/>
                <a:gd name="T52" fmla="*/ 20 w 20"/>
                <a:gd name="T53" fmla="*/ 97 h 107"/>
                <a:gd name="T54" fmla="*/ 20 w 20"/>
                <a:gd name="T55" fmla="*/ 96 h 107"/>
                <a:gd name="T56" fmla="*/ 20 w 20"/>
                <a:gd name="T57" fmla="*/ 95 h 107"/>
                <a:gd name="T58" fmla="*/ 20 w 20"/>
                <a:gd name="T59" fmla="*/ 94 h 107"/>
                <a:gd name="T60" fmla="*/ 1 w 20"/>
                <a:gd name="T61" fmla="*/ 2 h 107"/>
                <a:gd name="T62" fmla="*/ 1 w 20"/>
                <a:gd name="T63" fmla="*/ 2 h 107"/>
                <a:gd name="T64" fmla="*/ 0 w 20"/>
                <a:gd name="T65" fmla="*/ 2 h 107"/>
                <a:gd name="T66" fmla="*/ 0 w 20"/>
                <a:gd name="T67" fmla="*/ 2 h 107"/>
                <a:gd name="T68" fmla="*/ 0 w 20"/>
                <a:gd name="T69" fmla="*/ 1 h 107"/>
                <a:gd name="T70" fmla="*/ 0 w 20"/>
                <a:gd name="T71" fmla="*/ 1 h 107"/>
                <a:gd name="T72" fmla="*/ 0 w 20"/>
                <a:gd name="T73" fmla="*/ 1 h 107"/>
                <a:gd name="T74" fmla="*/ 0 w 20"/>
                <a:gd name="T75" fmla="*/ 1 h 107"/>
                <a:gd name="T76" fmla="*/ 0 w 20"/>
                <a:gd name="T77" fmla="*/ 1 h 107"/>
                <a:gd name="T78" fmla="*/ 0 w 20"/>
                <a:gd name="T79" fmla="*/ 1 h 107"/>
                <a:gd name="T80" fmla="*/ 0 w 20"/>
                <a:gd name="T81" fmla="*/ 0 h 107"/>
                <a:gd name="T82" fmla="*/ 0 w 20"/>
                <a:gd name="T83" fmla="*/ 0 h 107"/>
                <a:gd name="T84" fmla="*/ 0 w 20"/>
                <a:gd name="T85" fmla="*/ 0 h 107"/>
                <a:gd name="T86" fmla="*/ 0 w 20"/>
                <a:gd name="T87" fmla="*/ 0 h 107"/>
                <a:gd name="T88" fmla="*/ 0 w 20"/>
                <a:gd name="T8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07">
                  <a:moveTo>
                    <a:pt x="20" y="107"/>
                  </a:moveTo>
                  <a:cubicBezTo>
                    <a:pt x="20" y="107"/>
                    <a:pt x="20" y="107"/>
                    <a:pt x="20" y="107"/>
                  </a:cubicBezTo>
                  <a:cubicBezTo>
                    <a:pt x="20" y="107"/>
                    <a:pt x="20" y="107"/>
                    <a:pt x="20" y="107"/>
                  </a:cubicBezTo>
                  <a:moveTo>
                    <a:pt x="20" y="107"/>
                  </a:moveTo>
                  <a:cubicBezTo>
                    <a:pt x="20" y="107"/>
                    <a:pt x="20" y="107"/>
                    <a:pt x="20" y="107"/>
                  </a:cubicBezTo>
                  <a:cubicBezTo>
                    <a:pt x="20" y="107"/>
                    <a:pt x="20" y="107"/>
                    <a:pt x="20" y="107"/>
                  </a:cubicBezTo>
                  <a:moveTo>
                    <a:pt x="20" y="104"/>
                  </a:moveTo>
                  <a:cubicBezTo>
                    <a:pt x="20" y="104"/>
                    <a:pt x="20" y="104"/>
                    <a:pt x="20" y="104"/>
                  </a:cubicBezTo>
                  <a:cubicBezTo>
                    <a:pt x="20" y="104"/>
                    <a:pt x="20" y="104"/>
                    <a:pt x="20" y="104"/>
                  </a:cubicBezTo>
                  <a:moveTo>
                    <a:pt x="20" y="104"/>
                  </a:moveTo>
                  <a:cubicBezTo>
                    <a:pt x="20" y="104"/>
                    <a:pt x="20" y="104"/>
                    <a:pt x="20" y="104"/>
                  </a:cubicBezTo>
                  <a:cubicBezTo>
                    <a:pt x="20" y="104"/>
                    <a:pt x="20" y="104"/>
                    <a:pt x="20" y="104"/>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2"/>
                  </a:moveTo>
                  <a:cubicBezTo>
                    <a:pt x="20" y="102"/>
                    <a:pt x="20" y="102"/>
                    <a:pt x="20" y="102"/>
                  </a:cubicBezTo>
                  <a:cubicBezTo>
                    <a:pt x="20" y="102"/>
                    <a:pt x="20" y="102"/>
                    <a:pt x="20" y="102"/>
                  </a:cubicBezTo>
                  <a:moveTo>
                    <a:pt x="20" y="102"/>
                  </a:moveTo>
                  <a:cubicBezTo>
                    <a:pt x="20" y="102"/>
                    <a:pt x="20" y="102"/>
                    <a:pt x="20" y="102"/>
                  </a:cubicBezTo>
                  <a:cubicBezTo>
                    <a:pt x="20" y="102"/>
                    <a:pt x="20" y="102"/>
                    <a:pt x="20" y="102"/>
                  </a:cubicBezTo>
                  <a:moveTo>
                    <a:pt x="20" y="102"/>
                  </a:moveTo>
                  <a:cubicBezTo>
                    <a:pt x="20" y="102"/>
                    <a:pt x="20" y="102"/>
                    <a:pt x="20" y="102"/>
                  </a:cubicBezTo>
                  <a:cubicBezTo>
                    <a:pt x="20" y="102"/>
                    <a:pt x="20" y="102"/>
                    <a:pt x="20" y="102"/>
                  </a:cubicBezTo>
                  <a:moveTo>
                    <a:pt x="20" y="102"/>
                  </a:moveTo>
                  <a:cubicBezTo>
                    <a:pt x="20" y="102"/>
                    <a:pt x="20" y="102"/>
                    <a:pt x="20" y="102"/>
                  </a:cubicBezTo>
                  <a:cubicBezTo>
                    <a:pt x="20" y="102"/>
                    <a:pt x="20" y="102"/>
                    <a:pt x="20" y="102"/>
                  </a:cubicBezTo>
                  <a:moveTo>
                    <a:pt x="20" y="101"/>
                  </a:moveTo>
                  <a:cubicBezTo>
                    <a:pt x="20" y="101"/>
                    <a:pt x="20" y="101"/>
                    <a:pt x="20" y="101"/>
                  </a:cubicBezTo>
                  <a:cubicBezTo>
                    <a:pt x="20" y="101"/>
                    <a:pt x="20" y="101"/>
                    <a:pt x="20" y="101"/>
                  </a:cubicBezTo>
                  <a:moveTo>
                    <a:pt x="20" y="101"/>
                  </a:moveTo>
                  <a:cubicBezTo>
                    <a:pt x="20" y="101"/>
                    <a:pt x="20" y="101"/>
                    <a:pt x="20" y="101"/>
                  </a:cubicBezTo>
                  <a:cubicBezTo>
                    <a:pt x="20" y="101"/>
                    <a:pt x="20" y="101"/>
                    <a:pt x="20" y="101"/>
                  </a:cubicBezTo>
                  <a:moveTo>
                    <a:pt x="20" y="101"/>
                  </a:moveTo>
                  <a:cubicBezTo>
                    <a:pt x="20" y="101"/>
                    <a:pt x="20" y="101"/>
                    <a:pt x="20" y="101"/>
                  </a:cubicBezTo>
                  <a:cubicBezTo>
                    <a:pt x="20" y="101"/>
                    <a:pt x="20" y="101"/>
                    <a:pt x="20" y="101"/>
                  </a:cubicBezTo>
                  <a:moveTo>
                    <a:pt x="20" y="101"/>
                  </a:moveTo>
                  <a:cubicBezTo>
                    <a:pt x="20" y="101"/>
                    <a:pt x="20" y="101"/>
                    <a:pt x="20" y="101"/>
                  </a:cubicBezTo>
                  <a:cubicBezTo>
                    <a:pt x="20" y="101"/>
                    <a:pt x="20" y="101"/>
                    <a:pt x="20" y="101"/>
                  </a:cubicBezTo>
                  <a:moveTo>
                    <a:pt x="20" y="100"/>
                  </a:moveTo>
                  <a:cubicBezTo>
                    <a:pt x="20" y="100"/>
                    <a:pt x="20" y="101"/>
                    <a:pt x="20" y="101"/>
                  </a:cubicBezTo>
                  <a:cubicBezTo>
                    <a:pt x="20" y="101"/>
                    <a:pt x="20" y="100"/>
                    <a:pt x="20" y="100"/>
                  </a:cubicBezTo>
                  <a:moveTo>
                    <a:pt x="20" y="100"/>
                  </a:moveTo>
                  <a:cubicBezTo>
                    <a:pt x="20" y="100"/>
                    <a:pt x="20" y="100"/>
                    <a:pt x="20" y="100"/>
                  </a:cubicBezTo>
                  <a:cubicBezTo>
                    <a:pt x="20" y="100"/>
                    <a:pt x="20" y="100"/>
                    <a:pt x="20" y="100"/>
                  </a:cubicBezTo>
                  <a:moveTo>
                    <a:pt x="20" y="100"/>
                  </a:moveTo>
                  <a:cubicBezTo>
                    <a:pt x="20" y="100"/>
                    <a:pt x="20" y="100"/>
                    <a:pt x="20" y="100"/>
                  </a:cubicBezTo>
                  <a:cubicBezTo>
                    <a:pt x="20" y="100"/>
                    <a:pt x="20" y="100"/>
                    <a:pt x="20" y="100"/>
                  </a:cubicBezTo>
                  <a:moveTo>
                    <a:pt x="20" y="100"/>
                  </a:moveTo>
                  <a:cubicBezTo>
                    <a:pt x="20" y="100"/>
                    <a:pt x="20" y="100"/>
                    <a:pt x="20" y="100"/>
                  </a:cubicBezTo>
                  <a:cubicBezTo>
                    <a:pt x="20" y="100"/>
                    <a:pt x="20" y="100"/>
                    <a:pt x="20" y="100"/>
                  </a:cubicBezTo>
                  <a:moveTo>
                    <a:pt x="20" y="100"/>
                  </a:moveTo>
                  <a:cubicBezTo>
                    <a:pt x="20" y="100"/>
                    <a:pt x="20" y="100"/>
                    <a:pt x="20" y="100"/>
                  </a:cubicBezTo>
                  <a:cubicBezTo>
                    <a:pt x="20" y="100"/>
                    <a:pt x="20" y="100"/>
                    <a:pt x="20" y="100"/>
                  </a:cubicBezTo>
                  <a:moveTo>
                    <a:pt x="20" y="99"/>
                  </a:moveTo>
                  <a:cubicBezTo>
                    <a:pt x="20" y="99"/>
                    <a:pt x="20" y="99"/>
                    <a:pt x="20" y="99"/>
                  </a:cubicBezTo>
                  <a:cubicBezTo>
                    <a:pt x="20" y="99"/>
                    <a:pt x="20" y="99"/>
                    <a:pt x="20" y="99"/>
                  </a:cubicBezTo>
                  <a:moveTo>
                    <a:pt x="20" y="99"/>
                  </a:moveTo>
                  <a:cubicBezTo>
                    <a:pt x="20" y="99"/>
                    <a:pt x="20" y="99"/>
                    <a:pt x="20" y="99"/>
                  </a:cubicBezTo>
                  <a:cubicBezTo>
                    <a:pt x="20" y="99"/>
                    <a:pt x="20" y="99"/>
                    <a:pt x="20" y="99"/>
                  </a:cubicBezTo>
                  <a:moveTo>
                    <a:pt x="20" y="99"/>
                  </a:moveTo>
                  <a:cubicBezTo>
                    <a:pt x="20" y="99"/>
                    <a:pt x="20" y="99"/>
                    <a:pt x="20" y="99"/>
                  </a:cubicBezTo>
                  <a:cubicBezTo>
                    <a:pt x="20" y="99"/>
                    <a:pt x="20" y="99"/>
                    <a:pt x="20" y="99"/>
                  </a:cubicBezTo>
                  <a:moveTo>
                    <a:pt x="20" y="97"/>
                  </a:moveTo>
                  <a:cubicBezTo>
                    <a:pt x="20" y="97"/>
                    <a:pt x="20" y="97"/>
                    <a:pt x="20" y="97"/>
                  </a:cubicBezTo>
                  <a:cubicBezTo>
                    <a:pt x="20" y="97"/>
                    <a:pt x="20" y="97"/>
                    <a:pt x="20" y="97"/>
                  </a:cubicBezTo>
                  <a:moveTo>
                    <a:pt x="20" y="97"/>
                  </a:moveTo>
                  <a:cubicBezTo>
                    <a:pt x="20" y="97"/>
                    <a:pt x="20" y="97"/>
                    <a:pt x="20" y="97"/>
                  </a:cubicBezTo>
                  <a:cubicBezTo>
                    <a:pt x="20" y="97"/>
                    <a:pt x="20" y="97"/>
                    <a:pt x="20" y="97"/>
                  </a:cubicBezTo>
                  <a:moveTo>
                    <a:pt x="20" y="96"/>
                  </a:moveTo>
                  <a:cubicBezTo>
                    <a:pt x="20" y="96"/>
                    <a:pt x="20" y="96"/>
                    <a:pt x="20" y="96"/>
                  </a:cubicBezTo>
                  <a:cubicBezTo>
                    <a:pt x="20" y="96"/>
                    <a:pt x="20" y="96"/>
                    <a:pt x="20" y="96"/>
                  </a:cubicBezTo>
                  <a:moveTo>
                    <a:pt x="20" y="95"/>
                  </a:moveTo>
                  <a:cubicBezTo>
                    <a:pt x="20" y="96"/>
                    <a:pt x="20" y="96"/>
                    <a:pt x="20" y="96"/>
                  </a:cubicBezTo>
                  <a:cubicBezTo>
                    <a:pt x="20" y="96"/>
                    <a:pt x="20" y="96"/>
                    <a:pt x="20" y="95"/>
                  </a:cubicBezTo>
                  <a:moveTo>
                    <a:pt x="20" y="94"/>
                  </a:moveTo>
                  <a:cubicBezTo>
                    <a:pt x="20" y="95"/>
                    <a:pt x="20" y="95"/>
                    <a:pt x="20" y="95"/>
                  </a:cubicBezTo>
                  <a:cubicBezTo>
                    <a:pt x="20" y="95"/>
                    <a:pt x="20" y="95"/>
                    <a:pt x="20" y="94"/>
                  </a:cubicBezTo>
                  <a:moveTo>
                    <a:pt x="1" y="2"/>
                  </a:moveTo>
                  <a:cubicBezTo>
                    <a:pt x="12" y="27"/>
                    <a:pt x="20" y="59"/>
                    <a:pt x="20" y="94"/>
                  </a:cubicBezTo>
                  <a:cubicBezTo>
                    <a:pt x="20" y="59"/>
                    <a:pt x="12" y="27"/>
                    <a:pt x="1" y="2"/>
                  </a:cubicBezTo>
                  <a:moveTo>
                    <a:pt x="1" y="2"/>
                  </a:moveTo>
                  <a:cubicBezTo>
                    <a:pt x="1" y="2"/>
                    <a:pt x="1" y="2"/>
                    <a:pt x="1" y="2"/>
                  </a:cubicBezTo>
                  <a:cubicBezTo>
                    <a:pt x="1" y="2"/>
                    <a:pt x="1" y="2"/>
                    <a:pt x="1" y="2"/>
                  </a:cubicBezTo>
                  <a:moveTo>
                    <a:pt x="0" y="2"/>
                  </a:moveTo>
                  <a:cubicBezTo>
                    <a:pt x="1" y="2"/>
                    <a:pt x="1" y="2"/>
                    <a:pt x="1" y="2"/>
                  </a:cubicBezTo>
                  <a:cubicBezTo>
                    <a:pt x="1" y="2"/>
                    <a:pt x="1" y="2"/>
                    <a:pt x="0" y="2"/>
                  </a:cubicBezTo>
                  <a:moveTo>
                    <a:pt x="0" y="2"/>
                  </a:moveTo>
                  <a:cubicBezTo>
                    <a:pt x="0" y="2"/>
                    <a:pt x="0" y="2"/>
                    <a:pt x="0" y="2"/>
                  </a:cubicBezTo>
                  <a:cubicBezTo>
                    <a:pt x="0" y="2"/>
                    <a:pt x="0" y="2"/>
                    <a:pt x="0" y="2"/>
                  </a:cubicBezTo>
                  <a:moveTo>
                    <a:pt x="0" y="1"/>
                  </a:moveTo>
                  <a:cubicBezTo>
                    <a:pt x="0" y="1"/>
                    <a:pt x="0" y="2"/>
                    <a:pt x="0" y="2"/>
                  </a:cubicBezTo>
                  <a:cubicBezTo>
                    <a:pt x="0" y="2"/>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1"/>
                    <a:pt x="0" y="1"/>
                    <a:pt x="0" y="1"/>
                  </a:cubicBezTo>
                  <a:cubicBezTo>
                    <a:pt x="0" y="1"/>
                    <a:pt x="0" y="1"/>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1" name="Freeform 237"/>
            <p:cNvSpPr>
              <a:spLocks/>
            </p:cNvSpPr>
            <p:nvPr/>
          </p:nvSpPr>
          <p:spPr bwMode="auto">
            <a:xfrm>
              <a:off x="7180816" y="4409395"/>
              <a:ext cx="332028" cy="1304398"/>
            </a:xfrm>
            <a:custGeom>
              <a:avLst/>
              <a:gdLst>
                <a:gd name="T0" fmla="*/ 0 w 79"/>
                <a:gd name="T1" fmla="*/ 217 h 293"/>
                <a:gd name="T2" fmla="*/ 79 w 79"/>
                <a:gd name="T3" fmla="*/ 155 h 293"/>
                <a:gd name="T4" fmla="*/ 79 w 79"/>
                <a:gd name="T5" fmla="*/ 155 h 293"/>
                <a:gd name="T6" fmla="*/ 79 w 79"/>
                <a:gd name="T7" fmla="*/ 152 h 293"/>
                <a:gd name="T8" fmla="*/ 79 w 79"/>
                <a:gd name="T9" fmla="*/ 152 h 293"/>
                <a:gd name="T10" fmla="*/ 79 w 79"/>
                <a:gd name="T11" fmla="*/ 151 h 293"/>
                <a:gd name="T12" fmla="*/ 79 w 79"/>
                <a:gd name="T13" fmla="*/ 151 h 293"/>
                <a:gd name="T14" fmla="*/ 79 w 79"/>
                <a:gd name="T15" fmla="*/ 151 h 293"/>
                <a:gd name="T16" fmla="*/ 79 w 79"/>
                <a:gd name="T17" fmla="*/ 151 h 293"/>
                <a:gd name="T18" fmla="*/ 79 w 79"/>
                <a:gd name="T19" fmla="*/ 151 h 293"/>
                <a:gd name="T20" fmla="*/ 79 w 79"/>
                <a:gd name="T21" fmla="*/ 150 h 293"/>
                <a:gd name="T22" fmla="*/ 79 w 79"/>
                <a:gd name="T23" fmla="*/ 150 h 293"/>
                <a:gd name="T24" fmla="*/ 79 w 79"/>
                <a:gd name="T25" fmla="*/ 150 h 293"/>
                <a:gd name="T26" fmla="*/ 79 w 79"/>
                <a:gd name="T27" fmla="*/ 150 h 293"/>
                <a:gd name="T28" fmla="*/ 79 w 79"/>
                <a:gd name="T29" fmla="*/ 149 h 293"/>
                <a:gd name="T30" fmla="*/ 79 w 79"/>
                <a:gd name="T31" fmla="*/ 149 h 293"/>
                <a:gd name="T32" fmla="*/ 79 w 79"/>
                <a:gd name="T33" fmla="*/ 149 h 293"/>
                <a:gd name="T34" fmla="*/ 79 w 79"/>
                <a:gd name="T35" fmla="*/ 149 h 293"/>
                <a:gd name="T36" fmla="*/ 79 w 79"/>
                <a:gd name="T37" fmla="*/ 149 h 293"/>
                <a:gd name="T38" fmla="*/ 79 w 79"/>
                <a:gd name="T39" fmla="*/ 148 h 293"/>
                <a:gd name="T40" fmla="*/ 79 w 79"/>
                <a:gd name="T41" fmla="*/ 148 h 293"/>
                <a:gd name="T42" fmla="*/ 79 w 79"/>
                <a:gd name="T43" fmla="*/ 148 h 293"/>
                <a:gd name="T44" fmla="*/ 79 w 79"/>
                <a:gd name="T45" fmla="*/ 148 h 293"/>
                <a:gd name="T46" fmla="*/ 79 w 79"/>
                <a:gd name="T47" fmla="*/ 147 h 293"/>
                <a:gd name="T48" fmla="*/ 79 w 79"/>
                <a:gd name="T49" fmla="*/ 147 h 293"/>
                <a:gd name="T50" fmla="*/ 79 w 79"/>
                <a:gd name="T51" fmla="*/ 147 h 293"/>
                <a:gd name="T52" fmla="*/ 79 w 79"/>
                <a:gd name="T53" fmla="*/ 147 h 293"/>
                <a:gd name="T54" fmla="*/ 79 w 79"/>
                <a:gd name="T55" fmla="*/ 145 h 293"/>
                <a:gd name="T56" fmla="*/ 79 w 79"/>
                <a:gd name="T57" fmla="*/ 145 h 293"/>
                <a:gd name="T58" fmla="*/ 79 w 79"/>
                <a:gd name="T59" fmla="*/ 144 h 293"/>
                <a:gd name="T60" fmla="*/ 79 w 79"/>
                <a:gd name="T61" fmla="*/ 144 h 293"/>
                <a:gd name="T62" fmla="*/ 79 w 79"/>
                <a:gd name="T63" fmla="*/ 143 h 293"/>
                <a:gd name="T64" fmla="*/ 79 w 79"/>
                <a:gd name="T65" fmla="*/ 142 h 293"/>
                <a:gd name="T66" fmla="*/ 60 w 79"/>
                <a:gd name="T67" fmla="*/ 50 h 293"/>
                <a:gd name="T68" fmla="*/ 60 w 79"/>
                <a:gd name="T69" fmla="*/ 50 h 293"/>
                <a:gd name="T70" fmla="*/ 59 w 79"/>
                <a:gd name="T71" fmla="*/ 50 h 293"/>
                <a:gd name="T72" fmla="*/ 59 w 79"/>
                <a:gd name="T73" fmla="*/ 50 h 293"/>
                <a:gd name="T74" fmla="*/ 59 w 79"/>
                <a:gd name="T75" fmla="*/ 49 h 293"/>
                <a:gd name="T76" fmla="*/ 59 w 79"/>
                <a:gd name="T77" fmla="*/ 49 h 293"/>
                <a:gd name="T78" fmla="*/ 59 w 79"/>
                <a:gd name="T79" fmla="*/ 49 h 293"/>
                <a:gd name="T80" fmla="*/ 59 w 79"/>
                <a:gd name="T81" fmla="*/ 49 h 293"/>
                <a:gd name="T82" fmla="*/ 59 w 79"/>
                <a:gd name="T83" fmla="*/ 49 h 293"/>
                <a:gd name="T84" fmla="*/ 59 w 79"/>
                <a:gd name="T85" fmla="*/ 49 h 293"/>
                <a:gd name="T86" fmla="*/ 59 w 79"/>
                <a:gd name="T87" fmla="*/ 48 h 293"/>
                <a:gd name="T88" fmla="*/ 59 w 79"/>
                <a:gd name="T89" fmla="*/ 48 h 293"/>
                <a:gd name="T90" fmla="*/ 59 w 79"/>
                <a:gd name="T91" fmla="*/ 48 h 293"/>
                <a:gd name="T92" fmla="*/ 59 w 79"/>
                <a:gd name="T93" fmla="*/ 48 h 293"/>
                <a:gd name="T94" fmla="*/ 0 w 79"/>
                <a:gd name="T95"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293">
                  <a:moveTo>
                    <a:pt x="0" y="0"/>
                  </a:moveTo>
                  <a:cubicBezTo>
                    <a:pt x="0" y="217"/>
                    <a:pt x="0" y="217"/>
                    <a:pt x="0" y="217"/>
                  </a:cubicBezTo>
                  <a:cubicBezTo>
                    <a:pt x="5" y="293"/>
                    <a:pt x="5" y="293"/>
                    <a:pt x="5" y="293"/>
                  </a:cubicBezTo>
                  <a:cubicBezTo>
                    <a:pt x="45" y="288"/>
                    <a:pt x="77" y="229"/>
                    <a:pt x="79" y="155"/>
                  </a:cubicBezTo>
                  <a:cubicBezTo>
                    <a:pt x="79" y="155"/>
                    <a:pt x="79" y="155"/>
                    <a:pt x="79" y="155"/>
                  </a:cubicBezTo>
                  <a:cubicBezTo>
                    <a:pt x="79" y="155"/>
                    <a:pt x="79" y="155"/>
                    <a:pt x="79" y="155"/>
                  </a:cubicBezTo>
                  <a:cubicBezTo>
                    <a:pt x="79" y="155"/>
                    <a:pt x="79" y="155"/>
                    <a:pt x="79" y="155"/>
                  </a:cubicBezTo>
                  <a:cubicBezTo>
                    <a:pt x="79" y="154"/>
                    <a:pt x="79" y="153"/>
                    <a:pt x="79" y="152"/>
                  </a:cubicBezTo>
                  <a:cubicBezTo>
                    <a:pt x="79" y="152"/>
                    <a:pt x="79" y="152"/>
                    <a:pt x="79" y="152"/>
                  </a:cubicBezTo>
                  <a:cubicBezTo>
                    <a:pt x="79" y="152"/>
                    <a:pt x="79" y="152"/>
                    <a:pt x="79" y="152"/>
                  </a:cubicBezTo>
                  <a:cubicBezTo>
                    <a:pt x="79" y="152"/>
                    <a:pt x="79" y="152"/>
                    <a:pt x="79" y="152"/>
                  </a:cubicBezTo>
                  <a:cubicBezTo>
                    <a:pt x="79" y="152"/>
                    <a:pt x="79" y="152"/>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6"/>
                    <a:pt x="79" y="146"/>
                    <a:pt x="79" y="145"/>
                  </a:cubicBezTo>
                  <a:cubicBezTo>
                    <a:pt x="79" y="145"/>
                    <a:pt x="79" y="145"/>
                    <a:pt x="79" y="145"/>
                  </a:cubicBezTo>
                  <a:cubicBezTo>
                    <a:pt x="79" y="145"/>
                    <a:pt x="79" y="145"/>
                    <a:pt x="79" y="145"/>
                  </a:cubicBezTo>
                  <a:cubicBezTo>
                    <a:pt x="79" y="145"/>
                    <a:pt x="79" y="145"/>
                    <a:pt x="79" y="145"/>
                  </a:cubicBezTo>
                  <a:cubicBezTo>
                    <a:pt x="79" y="145"/>
                    <a:pt x="79" y="145"/>
                    <a:pt x="79" y="144"/>
                  </a:cubicBezTo>
                  <a:cubicBezTo>
                    <a:pt x="79" y="144"/>
                    <a:pt x="79" y="144"/>
                    <a:pt x="79" y="144"/>
                  </a:cubicBezTo>
                  <a:cubicBezTo>
                    <a:pt x="79" y="144"/>
                    <a:pt x="79" y="144"/>
                    <a:pt x="79" y="144"/>
                  </a:cubicBezTo>
                  <a:cubicBezTo>
                    <a:pt x="79" y="144"/>
                    <a:pt x="79" y="144"/>
                    <a:pt x="79" y="143"/>
                  </a:cubicBezTo>
                  <a:cubicBezTo>
                    <a:pt x="79" y="143"/>
                    <a:pt x="79" y="143"/>
                    <a:pt x="79" y="143"/>
                  </a:cubicBezTo>
                  <a:cubicBezTo>
                    <a:pt x="79" y="143"/>
                    <a:pt x="79" y="143"/>
                    <a:pt x="79" y="142"/>
                  </a:cubicBezTo>
                  <a:cubicBezTo>
                    <a:pt x="79" y="142"/>
                    <a:pt x="79" y="142"/>
                    <a:pt x="79" y="142"/>
                  </a:cubicBezTo>
                  <a:cubicBezTo>
                    <a:pt x="79" y="107"/>
                    <a:pt x="71" y="75"/>
                    <a:pt x="60" y="50"/>
                  </a:cubicBezTo>
                  <a:cubicBezTo>
                    <a:pt x="60" y="50"/>
                    <a:pt x="60" y="50"/>
                    <a:pt x="60" y="50"/>
                  </a:cubicBezTo>
                  <a:cubicBezTo>
                    <a:pt x="60" y="50"/>
                    <a:pt x="60" y="50"/>
                    <a:pt x="60" y="50"/>
                  </a:cubicBezTo>
                  <a:cubicBezTo>
                    <a:pt x="60" y="50"/>
                    <a:pt x="60" y="50"/>
                    <a:pt x="60" y="50"/>
                  </a:cubicBezTo>
                  <a:cubicBezTo>
                    <a:pt x="60" y="50"/>
                    <a:pt x="60" y="50"/>
                    <a:pt x="59" y="50"/>
                  </a:cubicBezTo>
                  <a:cubicBezTo>
                    <a:pt x="59" y="50"/>
                    <a:pt x="59" y="50"/>
                    <a:pt x="59" y="50"/>
                  </a:cubicBezTo>
                  <a:cubicBezTo>
                    <a:pt x="59" y="50"/>
                    <a:pt x="59" y="50"/>
                    <a:pt x="59" y="50"/>
                  </a:cubicBezTo>
                  <a:cubicBezTo>
                    <a:pt x="59" y="50"/>
                    <a:pt x="59" y="50"/>
                    <a:pt x="59" y="50"/>
                  </a:cubicBezTo>
                  <a:cubicBezTo>
                    <a:pt x="59" y="50"/>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44" y="19"/>
                    <a:pt x="23" y="0"/>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2" name="Freeform 238"/>
            <p:cNvSpPr>
              <a:spLocks/>
            </p:cNvSpPr>
            <p:nvPr/>
          </p:nvSpPr>
          <p:spPr bwMode="auto">
            <a:xfrm>
              <a:off x="7180816" y="5374649"/>
              <a:ext cx="66406" cy="1105181"/>
            </a:xfrm>
            <a:custGeom>
              <a:avLst/>
              <a:gdLst>
                <a:gd name="T0" fmla="*/ 0 w 28"/>
                <a:gd name="T1" fmla="*/ 0 h 466"/>
                <a:gd name="T2" fmla="*/ 0 w 28"/>
                <a:gd name="T3" fmla="*/ 466 h 466"/>
                <a:gd name="T4" fmla="*/ 28 w 28"/>
                <a:gd name="T5" fmla="*/ 466 h 466"/>
                <a:gd name="T6" fmla="*/ 9 w 28"/>
                <a:gd name="T7" fmla="*/ 143 h 466"/>
                <a:gd name="T8" fmla="*/ 9 w 28"/>
                <a:gd name="T9" fmla="*/ 143 h 466"/>
                <a:gd name="T10" fmla="*/ 0 w 28"/>
                <a:gd name="T11" fmla="*/ 0 h 466"/>
              </a:gdLst>
              <a:ahLst/>
              <a:cxnLst>
                <a:cxn ang="0">
                  <a:pos x="T0" y="T1"/>
                </a:cxn>
                <a:cxn ang="0">
                  <a:pos x="T2" y="T3"/>
                </a:cxn>
                <a:cxn ang="0">
                  <a:pos x="T4" y="T5"/>
                </a:cxn>
                <a:cxn ang="0">
                  <a:pos x="T6" y="T7"/>
                </a:cxn>
                <a:cxn ang="0">
                  <a:pos x="T8" y="T9"/>
                </a:cxn>
                <a:cxn ang="0">
                  <a:pos x="T10" y="T11"/>
                </a:cxn>
              </a:cxnLst>
              <a:rect l="0" t="0" r="r" b="b"/>
              <a:pathLst>
                <a:path w="28" h="466">
                  <a:moveTo>
                    <a:pt x="0" y="0"/>
                  </a:moveTo>
                  <a:lnTo>
                    <a:pt x="0" y="466"/>
                  </a:lnTo>
                  <a:lnTo>
                    <a:pt x="28" y="466"/>
                  </a:lnTo>
                  <a:lnTo>
                    <a:pt x="9" y="143"/>
                  </a:lnTo>
                  <a:lnTo>
                    <a:pt x="9" y="14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3" name="Freeform 239"/>
            <p:cNvSpPr>
              <a:spLocks/>
            </p:cNvSpPr>
            <p:nvPr/>
          </p:nvSpPr>
          <p:spPr bwMode="auto">
            <a:xfrm>
              <a:off x="7180816" y="5374649"/>
              <a:ext cx="66406" cy="1105181"/>
            </a:xfrm>
            <a:custGeom>
              <a:avLst/>
              <a:gdLst>
                <a:gd name="T0" fmla="*/ 0 w 28"/>
                <a:gd name="T1" fmla="*/ 0 h 466"/>
                <a:gd name="T2" fmla="*/ 0 w 28"/>
                <a:gd name="T3" fmla="*/ 466 h 466"/>
                <a:gd name="T4" fmla="*/ 28 w 28"/>
                <a:gd name="T5" fmla="*/ 466 h 466"/>
                <a:gd name="T6" fmla="*/ 9 w 28"/>
                <a:gd name="T7" fmla="*/ 143 h 466"/>
                <a:gd name="T8" fmla="*/ 9 w 28"/>
                <a:gd name="T9" fmla="*/ 143 h 466"/>
                <a:gd name="T10" fmla="*/ 0 w 28"/>
                <a:gd name="T11" fmla="*/ 0 h 466"/>
              </a:gdLst>
              <a:ahLst/>
              <a:cxnLst>
                <a:cxn ang="0">
                  <a:pos x="T0" y="T1"/>
                </a:cxn>
                <a:cxn ang="0">
                  <a:pos x="T2" y="T3"/>
                </a:cxn>
                <a:cxn ang="0">
                  <a:pos x="T4" y="T5"/>
                </a:cxn>
                <a:cxn ang="0">
                  <a:pos x="T6" y="T7"/>
                </a:cxn>
                <a:cxn ang="0">
                  <a:pos x="T8" y="T9"/>
                </a:cxn>
                <a:cxn ang="0">
                  <a:pos x="T10" y="T11"/>
                </a:cxn>
              </a:cxnLst>
              <a:rect l="0" t="0" r="r" b="b"/>
              <a:pathLst>
                <a:path w="28" h="466">
                  <a:moveTo>
                    <a:pt x="0" y="0"/>
                  </a:moveTo>
                  <a:lnTo>
                    <a:pt x="0" y="466"/>
                  </a:lnTo>
                  <a:lnTo>
                    <a:pt x="28" y="466"/>
                  </a:lnTo>
                  <a:lnTo>
                    <a:pt x="9" y="143"/>
                  </a:lnTo>
                  <a:lnTo>
                    <a:pt x="9" y="14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 name="Freeform 280"/>
            <p:cNvSpPr>
              <a:spLocks/>
            </p:cNvSpPr>
            <p:nvPr/>
          </p:nvSpPr>
          <p:spPr bwMode="auto">
            <a:xfrm>
              <a:off x="108610" y="6332788"/>
              <a:ext cx="59291"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2" y="48"/>
                  </a:cubicBezTo>
                  <a:cubicBezTo>
                    <a:pt x="11" y="43"/>
                    <a:pt x="9" y="38"/>
                    <a:pt x="8" y="32"/>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 name="Freeform 281"/>
            <p:cNvSpPr>
              <a:spLocks/>
            </p:cNvSpPr>
            <p:nvPr/>
          </p:nvSpPr>
          <p:spPr bwMode="auto">
            <a:xfrm>
              <a:off x="179759"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6" name="Freeform 282"/>
            <p:cNvSpPr>
              <a:spLocks/>
            </p:cNvSpPr>
            <p:nvPr/>
          </p:nvSpPr>
          <p:spPr bwMode="auto">
            <a:xfrm>
              <a:off x="260394" y="6363620"/>
              <a:ext cx="33203" cy="201589"/>
            </a:xfrm>
            <a:custGeom>
              <a:avLst/>
              <a:gdLst>
                <a:gd name="T0" fmla="*/ 6 w 8"/>
                <a:gd name="T1" fmla="*/ 3 h 45"/>
                <a:gd name="T2" fmla="*/ 2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6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7" y="45"/>
                    <a:pt x="7" y="42"/>
                  </a:cubicBezTo>
                  <a:cubicBezTo>
                    <a:pt x="8"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7" name="Freeform 283"/>
            <p:cNvSpPr>
              <a:spLocks/>
            </p:cNvSpPr>
            <p:nvPr/>
          </p:nvSpPr>
          <p:spPr bwMode="auto">
            <a:xfrm>
              <a:off x="352888" y="6313815"/>
              <a:ext cx="75892" cy="213447"/>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29 h 48"/>
                <a:gd name="T16" fmla="*/ 0 w 18"/>
                <a:gd name="T17" fmla="*/ 30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29"/>
                  </a:cubicBezTo>
                  <a:cubicBezTo>
                    <a:pt x="1" y="29"/>
                    <a:pt x="0" y="29"/>
                    <a:pt x="0" y="30"/>
                  </a:cubicBezTo>
                  <a:cubicBezTo>
                    <a:pt x="0" y="34"/>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8" name="Freeform 284"/>
            <p:cNvSpPr>
              <a:spLocks/>
            </p:cNvSpPr>
            <p:nvPr/>
          </p:nvSpPr>
          <p:spPr bwMode="auto">
            <a:xfrm>
              <a:off x="507044" y="6382593"/>
              <a:ext cx="21345" cy="144670"/>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9" name="Freeform 285"/>
            <p:cNvSpPr>
              <a:spLocks/>
            </p:cNvSpPr>
            <p:nvPr/>
          </p:nvSpPr>
          <p:spPr bwMode="auto">
            <a:xfrm>
              <a:off x="571078" y="6363620"/>
              <a:ext cx="59291"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1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3" y="14"/>
                    <a:pt x="2" y="22"/>
                    <a:pt x="3" y="30"/>
                  </a:cubicBezTo>
                  <a:cubicBezTo>
                    <a:pt x="3" y="31"/>
                    <a:pt x="4" y="32"/>
                    <a:pt x="5" y="32"/>
                  </a:cubicBezTo>
                  <a:cubicBezTo>
                    <a:pt x="5" y="34"/>
                    <a:pt x="5" y="36"/>
                    <a:pt x="5" y="38"/>
                  </a:cubicBezTo>
                  <a:cubicBezTo>
                    <a:pt x="6" y="41"/>
                    <a:pt x="10" y="41"/>
                    <a:pt x="11" y="38"/>
                  </a:cubicBezTo>
                  <a:cubicBezTo>
                    <a:pt x="12"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0" name="Freeform 286"/>
            <p:cNvSpPr>
              <a:spLocks/>
            </p:cNvSpPr>
            <p:nvPr/>
          </p:nvSpPr>
          <p:spPr bwMode="auto">
            <a:xfrm>
              <a:off x="642227" y="6363620"/>
              <a:ext cx="66406" cy="232420"/>
            </a:xfrm>
            <a:custGeom>
              <a:avLst/>
              <a:gdLst>
                <a:gd name="T0" fmla="*/ 7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6"/>
                    <a:pt x="7" y="9"/>
                    <a:pt x="6" y="11"/>
                  </a:cubicBezTo>
                  <a:cubicBezTo>
                    <a:pt x="5" y="10"/>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4"/>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1" name="Freeform 287"/>
            <p:cNvSpPr>
              <a:spLocks/>
            </p:cNvSpPr>
            <p:nvPr/>
          </p:nvSpPr>
          <p:spPr bwMode="auto">
            <a:xfrm>
              <a:off x="452497" y="6382593"/>
              <a:ext cx="52176" cy="203960"/>
            </a:xfrm>
            <a:custGeom>
              <a:avLst/>
              <a:gdLst>
                <a:gd name="T0" fmla="*/ 8 w 12"/>
                <a:gd name="T1" fmla="*/ 7 h 46"/>
                <a:gd name="T2" fmla="*/ 7 w 12"/>
                <a:gd name="T3" fmla="*/ 3 h 46"/>
                <a:gd name="T4" fmla="*/ 3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5" y="8"/>
                  </a:cubicBezTo>
                  <a:cubicBezTo>
                    <a:pt x="4" y="8"/>
                    <a:pt x="3"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2" name="Freeform 288"/>
            <p:cNvSpPr>
              <a:spLocks/>
            </p:cNvSpPr>
            <p:nvPr/>
          </p:nvSpPr>
          <p:spPr bwMode="auto">
            <a:xfrm>
              <a:off x="-26573" y="6349390"/>
              <a:ext cx="75892" cy="218190"/>
            </a:xfrm>
            <a:custGeom>
              <a:avLst/>
              <a:gdLst>
                <a:gd name="T0" fmla="*/ 17 w 18"/>
                <a:gd name="T1" fmla="*/ 45 h 49"/>
                <a:gd name="T2" fmla="*/ 16 w 18"/>
                <a:gd name="T3" fmla="*/ 18 h 49"/>
                <a:gd name="T4" fmla="*/ 10 w 18"/>
                <a:gd name="T5" fmla="*/ 16 h 49"/>
                <a:gd name="T6" fmla="*/ 10 w 18"/>
                <a:gd name="T7" fmla="*/ 16 h 49"/>
                <a:gd name="T8" fmla="*/ 9 w 18"/>
                <a:gd name="T9" fmla="*/ 16 h 49"/>
                <a:gd name="T10" fmla="*/ 10 w 18"/>
                <a:gd name="T11" fmla="*/ 4 h 49"/>
                <a:gd name="T12" fmla="*/ 4 w 18"/>
                <a:gd name="T13" fmla="*/ 4 h 49"/>
                <a:gd name="T14" fmla="*/ 1 w 18"/>
                <a:gd name="T15" fmla="*/ 30 h 49"/>
                <a:gd name="T16" fmla="*/ 0 w 18"/>
                <a:gd name="T17" fmla="*/ 31 h 49"/>
                <a:gd name="T18" fmla="*/ 0 w 18"/>
                <a:gd name="T19" fmla="*/ 43 h 49"/>
                <a:gd name="T20" fmla="*/ 1 w 18"/>
                <a:gd name="T21" fmla="*/ 44 h 49"/>
                <a:gd name="T22" fmla="*/ 8 w 18"/>
                <a:gd name="T23" fmla="*/ 43 h 49"/>
                <a:gd name="T24" fmla="*/ 8 w 18"/>
                <a:gd name="T25" fmla="*/ 43 h 49"/>
                <a:gd name="T26" fmla="*/ 8 w 18"/>
                <a:gd name="T27" fmla="*/ 45 h 49"/>
                <a:gd name="T28" fmla="*/ 13 w 18"/>
                <a:gd name="T29" fmla="*/ 47 h 49"/>
                <a:gd name="T30" fmla="*/ 17 w 18"/>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9">
                  <a:moveTo>
                    <a:pt x="17" y="45"/>
                  </a:moveTo>
                  <a:cubicBezTo>
                    <a:pt x="14" y="36"/>
                    <a:pt x="14" y="27"/>
                    <a:pt x="16" y="18"/>
                  </a:cubicBezTo>
                  <a:cubicBezTo>
                    <a:pt x="17" y="13"/>
                    <a:pt x="11" y="12"/>
                    <a:pt x="10" y="16"/>
                  </a:cubicBezTo>
                  <a:cubicBezTo>
                    <a:pt x="10" y="16"/>
                    <a:pt x="10" y="16"/>
                    <a:pt x="10" y="16"/>
                  </a:cubicBezTo>
                  <a:cubicBezTo>
                    <a:pt x="9" y="16"/>
                    <a:pt x="9" y="16"/>
                    <a:pt x="9" y="16"/>
                  </a:cubicBezTo>
                  <a:cubicBezTo>
                    <a:pt x="9" y="12"/>
                    <a:pt x="9" y="8"/>
                    <a:pt x="10" y="4"/>
                  </a:cubicBezTo>
                  <a:cubicBezTo>
                    <a:pt x="10" y="1"/>
                    <a:pt x="5" y="0"/>
                    <a:pt x="4" y="4"/>
                  </a:cubicBezTo>
                  <a:cubicBezTo>
                    <a:pt x="2" y="12"/>
                    <a:pt x="1" y="21"/>
                    <a:pt x="1" y="30"/>
                  </a:cubicBezTo>
                  <a:cubicBezTo>
                    <a:pt x="1" y="30"/>
                    <a:pt x="0" y="30"/>
                    <a:pt x="0" y="31"/>
                  </a:cubicBezTo>
                  <a:cubicBezTo>
                    <a:pt x="0" y="35"/>
                    <a:pt x="0" y="39"/>
                    <a:pt x="0" y="43"/>
                  </a:cubicBezTo>
                  <a:cubicBezTo>
                    <a:pt x="0" y="44"/>
                    <a:pt x="1" y="44"/>
                    <a:pt x="1" y="44"/>
                  </a:cubicBezTo>
                  <a:cubicBezTo>
                    <a:pt x="2" y="48"/>
                    <a:pt x="8" y="47"/>
                    <a:pt x="8" y="43"/>
                  </a:cubicBezTo>
                  <a:cubicBezTo>
                    <a:pt x="8" y="43"/>
                    <a:pt x="8" y="43"/>
                    <a:pt x="8" y="43"/>
                  </a:cubicBezTo>
                  <a:cubicBezTo>
                    <a:pt x="8" y="44"/>
                    <a:pt x="8" y="44"/>
                    <a:pt x="8" y="45"/>
                  </a:cubicBezTo>
                  <a:cubicBezTo>
                    <a:pt x="9" y="48"/>
                    <a:pt x="12" y="48"/>
                    <a:pt x="13" y="47"/>
                  </a:cubicBezTo>
                  <a:cubicBezTo>
                    <a:pt x="14" y="49"/>
                    <a:pt x="18" y="47"/>
                    <a:pt x="17" y="4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3" name="Freeform 289"/>
            <p:cNvSpPr>
              <a:spLocks/>
            </p:cNvSpPr>
            <p:nvPr/>
          </p:nvSpPr>
          <p:spPr bwMode="auto">
            <a:xfrm>
              <a:off x="129955" y="6420539"/>
              <a:ext cx="21345" cy="144670"/>
            </a:xfrm>
            <a:custGeom>
              <a:avLst/>
              <a:gdLst>
                <a:gd name="T0" fmla="*/ 5 w 5"/>
                <a:gd name="T1" fmla="*/ 3 h 32"/>
                <a:gd name="T2" fmla="*/ 0 w 5"/>
                <a:gd name="T3" fmla="*/ 3 h 32"/>
                <a:gd name="T4" fmla="*/ 0 w 5"/>
                <a:gd name="T5" fmla="*/ 29 h 32"/>
                <a:gd name="T6" fmla="*/ 5 w 5"/>
                <a:gd name="T7" fmla="*/ 29 h 32"/>
                <a:gd name="T8" fmla="*/ 5 w 5"/>
                <a:gd name="T9" fmla="*/ 3 h 32"/>
              </a:gdLst>
              <a:ahLst/>
              <a:cxnLst>
                <a:cxn ang="0">
                  <a:pos x="T0" y="T1"/>
                </a:cxn>
                <a:cxn ang="0">
                  <a:pos x="T2" y="T3"/>
                </a:cxn>
                <a:cxn ang="0">
                  <a:pos x="T4" y="T5"/>
                </a:cxn>
                <a:cxn ang="0">
                  <a:pos x="T6" y="T7"/>
                </a:cxn>
                <a:cxn ang="0">
                  <a:pos x="T8" y="T9"/>
                </a:cxn>
              </a:cxnLst>
              <a:rect l="0" t="0" r="r" b="b"/>
              <a:pathLst>
                <a:path w="5" h="32">
                  <a:moveTo>
                    <a:pt x="5" y="3"/>
                  </a:moveTo>
                  <a:cubicBezTo>
                    <a:pt x="5" y="0"/>
                    <a:pt x="0" y="0"/>
                    <a:pt x="0" y="3"/>
                  </a:cubicBezTo>
                  <a:cubicBezTo>
                    <a:pt x="0" y="12"/>
                    <a:pt x="0" y="20"/>
                    <a:pt x="0" y="29"/>
                  </a:cubicBezTo>
                  <a:cubicBezTo>
                    <a:pt x="0" y="32"/>
                    <a:pt x="5" y="32"/>
                    <a:pt x="5" y="29"/>
                  </a:cubicBezTo>
                  <a:cubicBezTo>
                    <a:pt x="5" y="20"/>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4" name="Freeform 290"/>
            <p:cNvSpPr>
              <a:spLocks/>
            </p:cNvSpPr>
            <p:nvPr/>
          </p:nvSpPr>
          <p:spPr bwMode="auto">
            <a:xfrm>
              <a:off x="191617" y="6403937"/>
              <a:ext cx="59291" cy="182616"/>
            </a:xfrm>
            <a:custGeom>
              <a:avLst/>
              <a:gdLst>
                <a:gd name="T0" fmla="*/ 7 w 14"/>
                <a:gd name="T1" fmla="*/ 6 h 41"/>
                <a:gd name="T2" fmla="*/ 7 w 14"/>
                <a:gd name="T3" fmla="*/ 4 h 41"/>
                <a:gd name="T4" fmla="*/ 1 w 14"/>
                <a:gd name="T5" fmla="*/ 5 h 41"/>
                <a:gd name="T6" fmla="*/ 3 w 14"/>
                <a:gd name="T7" fmla="*/ 29 h 41"/>
                <a:gd name="T8" fmla="*/ 5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7" y="4"/>
                  </a:cubicBezTo>
                  <a:cubicBezTo>
                    <a:pt x="6" y="0"/>
                    <a:pt x="0" y="2"/>
                    <a:pt x="1" y="5"/>
                  </a:cubicBezTo>
                  <a:cubicBezTo>
                    <a:pt x="2" y="13"/>
                    <a:pt x="2" y="21"/>
                    <a:pt x="3" y="29"/>
                  </a:cubicBezTo>
                  <a:cubicBezTo>
                    <a:pt x="3" y="31"/>
                    <a:pt x="4" y="32"/>
                    <a:pt x="5" y="32"/>
                  </a:cubicBezTo>
                  <a:cubicBezTo>
                    <a:pt x="5" y="34"/>
                    <a:pt x="5" y="35"/>
                    <a:pt x="5" y="37"/>
                  </a:cubicBezTo>
                  <a:cubicBezTo>
                    <a:pt x="6" y="41"/>
                    <a:pt x="10" y="41"/>
                    <a:pt x="10"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5" name="Freeform 291"/>
            <p:cNvSpPr>
              <a:spLocks/>
            </p:cNvSpPr>
            <p:nvPr/>
          </p:nvSpPr>
          <p:spPr bwMode="auto">
            <a:xfrm>
              <a:off x="75407" y="6420539"/>
              <a:ext cx="49804" cy="206332"/>
            </a:xfrm>
            <a:custGeom>
              <a:avLst/>
              <a:gdLst>
                <a:gd name="T0" fmla="*/ 8 w 12"/>
                <a:gd name="T1" fmla="*/ 7 h 46"/>
                <a:gd name="T2" fmla="*/ 7 w 12"/>
                <a:gd name="T3" fmla="*/ 2 h 46"/>
                <a:gd name="T4" fmla="*/ 3 w 12"/>
                <a:gd name="T5" fmla="*/ 3 h 46"/>
                <a:gd name="T6" fmla="*/ 4 w 12"/>
                <a:gd name="T7" fmla="*/ 7 h 46"/>
                <a:gd name="T8" fmla="*/ 3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4" y="7"/>
                  </a:cubicBezTo>
                  <a:cubicBezTo>
                    <a:pt x="4" y="8"/>
                    <a:pt x="3" y="9"/>
                    <a:pt x="3" y="10"/>
                  </a:cubicBezTo>
                  <a:cubicBezTo>
                    <a:pt x="1" y="21"/>
                    <a:pt x="0" y="32"/>
                    <a:pt x="4" y="42"/>
                  </a:cubicBezTo>
                  <a:cubicBezTo>
                    <a:pt x="5" y="46"/>
                    <a:pt x="11" y="46"/>
                    <a:pt x="11" y="41"/>
                  </a:cubicBezTo>
                  <a:cubicBezTo>
                    <a:pt x="11" y="37"/>
                    <a:pt x="11" y="33"/>
                    <a:pt x="11" y="28"/>
                  </a:cubicBezTo>
                  <a:cubicBezTo>
                    <a:pt x="11" y="28"/>
                    <a:pt x="11" y="28"/>
                    <a:pt x="11" y="27"/>
                  </a:cubicBezTo>
                  <a:cubicBezTo>
                    <a:pt x="11" y="25"/>
                    <a:pt x="11" y="23"/>
                    <a:pt x="11" y="21"/>
                  </a:cubicBezTo>
                  <a:cubicBezTo>
                    <a:pt x="11" y="18"/>
                    <a:pt x="11" y="15"/>
                    <a:pt x="11"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6" name="Freeform 292"/>
            <p:cNvSpPr>
              <a:spLocks/>
            </p:cNvSpPr>
            <p:nvPr/>
          </p:nvSpPr>
          <p:spPr bwMode="auto">
            <a:xfrm>
              <a:off x="54062" y="6389708"/>
              <a:ext cx="54548" cy="125697"/>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7" name="Freeform 293"/>
            <p:cNvSpPr>
              <a:spLocks/>
            </p:cNvSpPr>
            <p:nvPr/>
          </p:nvSpPr>
          <p:spPr bwMode="auto">
            <a:xfrm>
              <a:off x="217705" y="6399194"/>
              <a:ext cx="45061" cy="147041"/>
            </a:xfrm>
            <a:custGeom>
              <a:avLst/>
              <a:gdLst>
                <a:gd name="T0" fmla="*/ 3 w 11"/>
                <a:gd name="T1" fmla="*/ 4 h 33"/>
                <a:gd name="T2" fmla="*/ 3 w 11"/>
                <a:gd name="T3" fmla="*/ 29 h 33"/>
                <a:gd name="T4" fmla="*/ 9 w 11"/>
                <a:gd name="T5" fmla="*/ 27 h 33"/>
                <a:gd name="T6" fmla="*/ 9 w 11"/>
                <a:gd name="T7" fmla="*/ 6 h 33"/>
                <a:gd name="T8" fmla="*/ 3 w 11"/>
                <a:gd name="T9" fmla="*/ 4 h 33"/>
              </a:gdLst>
              <a:ahLst/>
              <a:cxnLst>
                <a:cxn ang="0">
                  <a:pos x="T0" y="T1"/>
                </a:cxn>
                <a:cxn ang="0">
                  <a:pos x="T2" y="T3"/>
                </a:cxn>
                <a:cxn ang="0">
                  <a:pos x="T4" y="T5"/>
                </a:cxn>
                <a:cxn ang="0">
                  <a:pos x="T6" y="T7"/>
                </a:cxn>
                <a:cxn ang="0">
                  <a:pos x="T8" y="T9"/>
                </a:cxn>
              </a:cxnLst>
              <a:rect l="0" t="0" r="r" b="b"/>
              <a:pathLst>
                <a:path w="11" h="33">
                  <a:moveTo>
                    <a:pt x="3" y="4"/>
                  </a:moveTo>
                  <a:cubicBezTo>
                    <a:pt x="0" y="12"/>
                    <a:pt x="1" y="21"/>
                    <a:pt x="3" y="29"/>
                  </a:cubicBezTo>
                  <a:cubicBezTo>
                    <a:pt x="4" y="33"/>
                    <a:pt x="10" y="31"/>
                    <a:pt x="9" y="27"/>
                  </a:cubicBezTo>
                  <a:cubicBezTo>
                    <a:pt x="8" y="20"/>
                    <a:pt x="7" y="13"/>
                    <a:pt x="9" y="6"/>
                  </a:cubicBezTo>
                  <a:cubicBezTo>
                    <a:pt x="11"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8" name="Freeform 294"/>
            <p:cNvSpPr>
              <a:spLocks/>
            </p:cNvSpPr>
            <p:nvPr/>
          </p:nvSpPr>
          <p:spPr bwMode="auto">
            <a:xfrm>
              <a:off x="744207" y="6337532"/>
              <a:ext cx="61662" cy="222933"/>
            </a:xfrm>
            <a:custGeom>
              <a:avLst/>
              <a:gdLst>
                <a:gd name="T0" fmla="*/ 11 w 15"/>
                <a:gd name="T1" fmla="*/ 27 h 50"/>
                <a:gd name="T2" fmla="*/ 13 w 15"/>
                <a:gd name="T3" fmla="*/ 6 h 50"/>
                <a:gd name="T4" fmla="*/ 6 w 15"/>
                <a:gd name="T5" fmla="*/ 4 h 50"/>
                <a:gd name="T6" fmla="*/ 4 w 15"/>
                <a:gd name="T7" fmla="*/ 15 h 50"/>
                <a:gd name="T8" fmla="*/ 3 w 15"/>
                <a:gd name="T9" fmla="*/ 16 h 50"/>
                <a:gd name="T10" fmla="*/ 4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4" y="15"/>
                  </a:cubicBezTo>
                  <a:cubicBezTo>
                    <a:pt x="4" y="15"/>
                    <a:pt x="3" y="16"/>
                    <a:pt x="3" y="16"/>
                  </a:cubicBezTo>
                  <a:cubicBezTo>
                    <a:pt x="0" y="27"/>
                    <a:pt x="0" y="36"/>
                    <a:pt x="4" y="46"/>
                  </a:cubicBezTo>
                  <a:cubicBezTo>
                    <a:pt x="7" y="50"/>
                    <a:pt x="13" y="46"/>
                    <a:pt x="11" y="42"/>
                  </a:cubicBezTo>
                  <a:cubicBezTo>
                    <a:pt x="9" y="38"/>
                    <a:pt x="8" y="34"/>
                    <a:pt x="8" y="30"/>
                  </a:cubicBezTo>
                  <a:cubicBezTo>
                    <a:pt x="9" y="30"/>
                    <a:pt x="10"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9" name="Freeform 295"/>
            <p:cNvSpPr>
              <a:spLocks/>
            </p:cNvSpPr>
            <p:nvPr/>
          </p:nvSpPr>
          <p:spPr bwMode="auto">
            <a:xfrm>
              <a:off x="831958" y="6394451"/>
              <a:ext cx="33203" cy="142298"/>
            </a:xfrm>
            <a:custGeom>
              <a:avLst/>
              <a:gdLst>
                <a:gd name="T0" fmla="*/ 6 w 8"/>
                <a:gd name="T1" fmla="*/ 4 h 32"/>
                <a:gd name="T2" fmla="*/ 0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0" y="5"/>
                  </a:cubicBezTo>
                  <a:cubicBezTo>
                    <a:pt x="2" y="13"/>
                    <a:pt x="2" y="21"/>
                    <a:pt x="3" y="29"/>
                  </a:cubicBezTo>
                  <a:cubicBezTo>
                    <a:pt x="3" y="32"/>
                    <a:pt x="7" y="32"/>
                    <a:pt x="7" y="29"/>
                  </a:cubicBezTo>
                  <a:cubicBezTo>
                    <a:pt x="8" y="20"/>
                    <a:pt x="7"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0" name="Freeform 296"/>
            <p:cNvSpPr>
              <a:spLocks/>
            </p:cNvSpPr>
            <p:nvPr/>
          </p:nvSpPr>
          <p:spPr bwMode="auto">
            <a:xfrm>
              <a:off x="305455" y="6377849"/>
              <a:ext cx="33203" cy="137555"/>
            </a:xfrm>
            <a:custGeom>
              <a:avLst/>
              <a:gdLst>
                <a:gd name="T0" fmla="*/ 6 w 8"/>
                <a:gd name="T1" fmla="*/ 3 h 31"/>
                <a:gd name="T2" fmla="*/ 1 w 8"/>
                <a:gd name="T3" fmla="*/ 5 h 31"/>
                <a:gd name="T4" fmla="*/ 3 w 8"/>
                <a:gd name="T5" fmla="*/ 28 h 31"/>
                <a:gd name="T6" fmla="*/ 8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5"/>
                  </a:cubicBezTo>
                  <a:cubicBezTo>
                    <a:pt x="3" y="12"/>
                    <a:pt x="3" y="20"/>
                    <a:pt x="3" y="28"/>
                  </a:cubicBezTo>
                  <a:cubicBezTo>
                    <a:pt x="4" y="31"/>
                    <a:pt x="8" y="31"/>
                    <a:pt x="8" y="28"/>
                  </a:cubicBezTo>
                  <a:cubicBezTo>
                    <a:pt x="8" y="20"/>
                    <a:pt x="8"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1" name="Freeform 297"/>
            <p:cNvSpPr>
              <a:spLocks/>
            </p:cNvSpPr>
            <p:nvPr/>
          </p:nvSpPr>
          <p:spPr bwMode="auto">
            <a:xfrm>
              <a:off x="855674" y="6373106"/>
              <a:ext cx="80635" cy="239535"/>
            </a:xfrm>
            <a:custGeom>
              <a:avLst/>
              <a:gdLst>
                <a:gd name="T0" fmla="*/ 17 w 19"/>
                <a:gd name="T1" fmla="*/ 47 h 54"/>
                <a:gd name="T2" fmla="*/ 12 w 19"/>
                <a:gd name="T3" fmla="*/ 15 h 54"/>
                <a:gd name="T4" fmla="*/ 11 w 19"/>
                <a:gd name="T5" fmla="*/ 13 h 54"/>
                <a:gd name="T6" fmla="*/ 11 w 19"/>
                <a:gd name="T7" fmla="*/ 4 h 54"/>
                <a:gd name="T8" fmla="*/ 7 w 19"/>
                <a:gd name="T9" fmla="*/ 4 h 54"/>
                <a:gd name="T10" fmla="*/ 7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9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3" y="25"/>
                    <a:pt x="12" y="15"/>
                  </a:cubicBezTo>
                  <a:cubicBezTo>
                    <a:pt x="12" y="14"/>
                    <a:pt x="12" y="13"/>
                    <a:pt x="11" y="13"/>
                  </a:cubicBezTo>
                  <a:cubicBezTo>
                    <a:pt x="11" y="10"/>
                    <a:pt x="11" y="8"/>
                    <a:pt x="11" y="4"/>
                  </a:cubicBezTo>
                  <a:cubicBezTo>
                    <a:pt x="11" y="0"/>
                    <a:pt x="7" y="0"/>
                    <a:pt x="7" y="4"/>
                  </a:cubicBezTo>
                  <a:cubicBezTo>
                    <a:pt x="7" y="8"/>
                    <a:pt x="7" y="10"/>
                    <a:pt x="7" y="13"/>
                  </a:cubicBezTo>
                  <a:cubicBezTo>
                    <a:pt x="7" y="13"/>
                    <a:pt x="7" y="14"/>
                    <a:pt x="7" y="14"/>
                  </a:cubicBezTo>
                  <a:cubicBezTo>
                    <a:pt x="6" y="17"/>
                    <a:pt x="6" y="20"/>
                    <a:pt x="6" y="23"/>
                  </a:cubicBezTo>
                  <a:cubicBezTo>
                    <a:pt x="5" y="22"/>
                    <a:pt x="4" y="22"/>
                    <a:pt x="4" y="23"/>
                  </a:cubicBezTo>
                  <a:cubicBezTo>
                    <a:pt x="2" y="29"/>
                    <a:pt x="2" y="34"/>
                    <a:pt x="0" y="40"/>
                  </a:cubicBezTo>
                  <a:cubicBezTo>
                    <a:pt x="0" y="41"/>
                    <a:pt x="2" y="41"/>
                    <a:pt x="2" y="40"/>
                  </a:cubicBezTo>
                  <a:cubicBezTo>
                    <a:pt x="4" y="35"/>
                    <a:pt x="4" y="30"/>
                    <a:pt x="6" y="26"/>
                  </a:cubicBezTo>
                  <a:cubicBezTo>
                    <a:pt x="5" y="34"/>
                    <a:pt x="6" y="42"/>
                    <a:pt x="9"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2" name="Freeform 298"/>
            <p:cNvSpPr>
              <a:spLocks/>
            </p:cNvSpPr>
            <p:nvPr/>
          </p:nvSpPr>
          <p:spPr bwMode="auto">
            <a:xfrm>
              <a:off x="957654" y="6491688"/>
              <a:ext cx="28460" cy="130440"/>
            </a:xfrm>
            <a:custGeom>
              <a:avLst/>
              <a:gdLst>
                <a:gd name="T0" fmla="*/ 6 w 7"/>
                <a:gd name="T1" fmla="*/ 4 h 29"/>
                <a:gd name="T2" fmla="*/ 1 w 7"/>
                <a:gd name="T3" fmla="*/ 3 h 29"/>
                <a:gd name="T4" fmla="*/ 0 w 7"/>
                <a:gd name="T5" fmla="*/ 25 h 29"/>
                <a:gd name="T6" fmla="*/ 7 w 7"/>
                <a:gd name="T7" fmla="*/ 25 h 29"/>
                <a:gd name="T8" fmla="*/ 6 w 7"/>
                <a:gd name="T9" fmla="*/ 4 h 29"/>
              </a:gdLst>
              <a:ahLst/>
              <a:cxnLst>
                <a:cxn ang="0">
                  <a:pos x="T0" y="T1"/>
                </a:cxn>
                <a:cxn ang="0">
                  <a:pos x="T2" y="T3"/>
                </a:cxn>
                <a:cxn ang="0">
                  <a:pos x="T4" y="T5"/>
                </a:cxn>
                <a:cxn ang="0">
                  <a:pos x="T6" y="T7"/>
                </a:cxn>
                <a:cxn ang="0">
                  <a:pos x="T8" y="T9"/>
                </a:cxn>
              </a:cxnLst>
              <a:rect l="0" t="0" r="r" b="b"/>
              <a:pathLst>
                <a:path w="7" h="29">
                  <a:moveTo>
                    <a:pt x="6" y="4"/>
                  </a:moveTo>
                  <a:cubicBezTo>
                    <a:pt x="6" y="1"/>
                    <a:pt x="2" y="0"/>
                    <a:pt x="1" y="3"/>
                  </a:cubicBezTo>
                  <a:cubicBezTo>
                    <a:pt x="1" y="11"/>
                    <a:pt x="0" y="21"/>
                    <a:pt x="0" y="25"/>
                  </a:cubicBezTo>
                  <a:cubicBezTo>
                    <a:pt x="0" y="29"/>
                    <a:pt x="7" y="29"/>
                    <a:pt x="7" y="25"/>
                  </a:cubicBezTo>
                  <a:cubicBezTo>
                    <a:pt x="7" y="21"/>
                    <a:pt x="6" y="11"/>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3" name="Freeform 299"/>
            <p:cNvSpPr>
              <a:spLocks/>
            </p:cNvSpPr>
            <p:nvPr/>
          </p:nvSpPr>
          <p:spPr bwMode="auto">
            <a:xfrm>
              <a:off x="990857" y="6394451"/>
              <a:ext cx="37946" cy="177872"/>
            </a:xfrm>
            <a:custGeom>
              <a:avLst/>
              <a:gdLst>
                <a:gd name="T0" fmla="*/ 3 w 9"/>
                <a:gd name="T1" fmla="*/ 3 h 40"/>
                <a:gd name="T2" fmla="*/ 0 w 9"/>
                <a:gd name="T3" fmla="*/ 35 h 40"/>
                <a:gd name="T4" fmla="*/ 8 w 9"/>
                <a:gd name="T5" fmla="*/ 35 h 40"/>
                <a:gd name="T6" fmla="*/ 9 w 9"/>
                <a:gd name="T7" fmla="*/ 4 h 40"/>
                <a:gd name="T8" fmla="*/ 3 w 9"/>
                <a:gd name="T9" fmla="*/ 3 h 40"/>
              </a:gdLst>
              <a:ahLst/>
              <a:cxnLst>
                <a:cxn ang="0">
                  <a:pos x="T0" y="T1"/>
                </a:cxn>
                <a:cxn ang="0">
                  <a:pos x="T2" y="T3"/>
                </a:cxn>
                <a:cxn ang="0">
                  <a:pos x="T4" y="T5"/>
                </a:cxn>
                <a:cxn ang="0">
                  <a:pos x="T6" y="T7"/>
                </a:cxn>
                <a:cxn ang="0">
                  <a:pos x="T8" y="T9"/>
                </a:cxn>
              </a:cxnLst>
              <a:rect l="0" t="0" r="r" b="b"/>
              <a:pathLst>
                <a:path w="9" h="40">
                  <a:moveTo>
                    <a:pt x="3" y="3"/>
                  </a:moveTo>
                  <a:cubicBezTo>
                    <a:pt x="0" y="14"/>
                    <a:pt x="0" y="24"/>
                    <a:pt x="0" y="35"/>
                  </a:cubicBezTo>
                  <a:cubicBezTo>
                    <a:pt x="0" y="40"/>
                    <a:pt x="8" y="40"/>
                    <a:pt x="8" y="35"/>
                  </a:cubicBezTo>
                  <a:cubicBezTo>
                    <a:pt x="8" y="25"/>
                    <a:pt x="8" y="14"/>
                    <a:pt x="9" y="4"/>
                  </a:cubicBezTo>
                  <a:cubicBezTo>
                    <a:pt x="9"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4" name="Freeform 300"/>
            <p:cNvSpPr>
              <a:spLocks/>
            </p:cNvSpPr>
            <p:nvPr/>
          </p:nvSpPr>
          <p:spPr bwMode="auto">
            <a:xfrm>
              <a:off x="1028803" y="6382593"/>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2" y="14"/>
                    <a:pt x="2" y="17"/>
                    <a:pt x="2" y="19"/>
                  </a:cubicBezTo>
                  <a:cubicBezTo>
                    <a:pt x="0" y="31"/>
                    <a:pt x="1" y="43"/>
                    <a:pt x="6"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5" name="Freeform 301"/>
            <p:cNvSpPr>
              <a:spLocks/>
            </p:cNvSpPr>
            <p:nvPr/>
          </p:nvSpPr>
          <p:spPr bwMode="auto">
            <a:xfrm>
              <a:off x="948168" y="6347018"/>
              <a:ext cx="35574" cy="158899"/>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7"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6" name="Freeform 302"/>
            <p:cNvSpPr>
              <a:spLocks/>
            </p:cNvSpPr>
            <p:nvPr/>
          </p:nvSpPr>
          <p:spPr bwMode="auto">
            <a:xfrm>
              <a:off x="1088094" y="6382593"/>
              <a:ext cx="66406" cy="177872"/>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39"/>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7" name="Freeform 303"/>
            <p:cNvSpPr>
              <a:spLocks/>
            </p:cNvSpPr>
            <p:nvPr/>
          </p:nvSpPr>
          <p:spPr bwMode="auto">
            <a:xfrm>
              <a:off x="1190074" y="6453742"/>
              <a:ext cx="33203"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8" name="Freeform 304"/>
            <p:cNvSpPr>
              <a:spLocks/>
            </p:cNvSpPr>
            <p:nvPr/>
          </p:nvSpPr>
          <p:spPr bwMode="auto">
            <a:xfrm>
              <a:off x="1332372" y="6332788"/>
              <a:ext cx="54548" cy="234792"/>
            </a:xfrm>
            <a:custGeom>
              <a:avLst/>
              <a:gdLst>
                <a:gd name="T0" fmla="*/ 10 w 13"/>
                <a:gd name="T1" fmla="*/ 1 h 53"/>
                <a:gd name="T2" fmla="*/ 4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2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0"/>
                    <a:pt x="0" y="21"/>
                    <a:pt x="0" y="24"/>
                  </a:cubicBezTo>
                  <a:cubicBezTo>
                    <a:pt x="0" y="31"/>
                    <a:pt x="1" y="38"/>
                    <a:pt x="4"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2"/>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9" name="Freeform 305"/>
            <p:cNvSpPr>
              <a:spLocks/>
            </p:cNvSpPr>
            <p:nvPr/>
          </p:nvSpPr>
          <p:spPr bwMode="auto">
            <a:xfrm>
              <a:off x="1398778" y="6328045"/>
              <a:ext cx="71149" cy="208704"/>
            </a:xfrm>
            <a:custGeom>
              <a:avLst/>
              <a:gdLst>
                <a:gd name="T0" fmla="*/ 12 w 17"/>
                <a:gd name="T1" fmla="*/ 2 h 47"/>
                <a:gd name="T2" fmla="*/ 1 w 17"/>
                <a:gd name="T3" fmla="*/ 44 h 47"/>
                <a:gd name="T4" fmla="*/ 7 w 17"/>
                <a:gd name="T5" fmla="*/ 44 h 47"/>
                <a:gd name="T6" fmla="*/ 15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6" y="47"/>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0" name="Freeform 306"/>
            <p:cNvSpPr>
              <a:spLocks/>
            </p:cNvSpPr>
            <p:nvPr/>
          </p:nvSpPr>
          <p:spPr bwMode="auto">
            <a:xfrm>
              <a:off x="1484156" y="6363620"/>
              <a:ext cx="28460" cy="201589"/>
            </a:xfrm>
            <a:custGeom>
              <a:avLst/>
              <a:gdLst>
                <a:gd name="T0" fmla="*/ 6 w 7"/>
                <a:gd name="T1" fmla="*/ 3 h 45"/>
                <a:gd name="T2" fmla="*/ 2 w 7"/>
                <a:gd name="T3" fmla="*/ 3 h 45"/>
                <a:gd name="T4" fmla="*/ 2 w 7"/>
                <a:gd name="T5" fmla="*/ 15 h 45"/>
                <a:gd name="T6" fmla="*/ 0 w 7"/>
                <a:gd name="T7" fmla="*/ 17 h 45"/>
                <a:gd name="T8" fmla="*/ 0 w 7"/>
                <a:gd name="T9" fmla="*/ 34 h 45"/>
                <a:gd name="T10" fmla="*/ 1 w 7"/>
                <a:gd name="T11" fmla="*/ 36 h 45"/>
                <a:gd name="T12" fmla="*/ 2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1" y="36"/>
                  </a:cubicBezTo>
                  <a:cubicBezTo>
                    <a:pt x="1" y="38"/>
                    <a:pt x="1" y="40"/>
                    <a:pt x="2" y="42"/>
                  </a:cubicBezTo>
                  <a:cubicBezTo>
                    <a:pt x="2" y="45"/>
                    <a:pt x="6" y="45"/>
                    <a:pt x="6" y="42"/>
                  </a:cubicBezTo>
                  <a:cubicBezTo>
                    <a:pt x="7"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1" name="Freeform 307"/>
            <p:cNvSpPr>
              <a:spLocks/>
            </p:cNvSpPr>
            <p:nvPr/>
          </p:nvSpPr>
          <p:spPr bwMode="auto">
            <a:xfrm>
              <a:off x="1571907" y="6313815"/>
              <a:ext cx="80635" cy="213447"/>
            </a:xfrm>
            <a:custGeom>
              <a:avLst/>
              <a:gdLst>
                <a:gd name="T0" fmla="*/ 18 w 19"/>
                <a:gd name="T1" fmla="*/ 44 h 48"/>
                <a:gd name="T2" fmla="*/ 17 w 19"/>
                <a:gd name="T3" fmla="*/ 17 h 48"/>
                <a:gd name="T4" fmla="*/ 10 w 19"/>
                <a:gd name="T5" fmla="*/ 15 h 48"/>
                <a:gd name="T6" fmla="*/ 10 w 19"/>
                <a:gd name="T7" fmla="*/ 15 h 48"/>
                <a:gd name="T8" fmla="*/ 10 w 19"/>
                <a:gd name="T9" fmla="*/ 16 h 48"/>
                <a:gd name="T10" fmla="*/ 10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0" y="15"/>
                  </a:cubicBezTo>
                  <a:cubicBezTo>
                    <a:pt x="10" y="15"/>
                    <a:pt x="10" y="15"/>
                    <a:pt x="10" y="15"/>
                  </a:cubicBezTo>
                  <a:cubicBezTo>
                    <a:pt x="10" y="16"/>
                    <a:pt x="10" y="16"/>
                    <a:pt x="10" y="16"/>
                  </a:cubicBezTo>
                  <a:cubicBezTo>
                    <a:pt x="10" y="12"/>
                    <a:pt x="10" y="8"/>
                    <a:pt x="10" y="4"/>
                  </a:cubicBezTo>
                  <a:cubicBezTo>
                    <a:pt x="11" y="1"/>
                    <a:pt x="5" y="0"/>
                    <a:pt x="5" y="3"/>
                  </a:cubicBezTo>
                  <a:cubicBezTo>
                    <a:pt x="3" y="12"/>
                    <a:pt x="2" y="21"/>
                    <a:pt x="2" y="29"/>
                  </a:cubicBezTo>
                  <a:cubicBezTo>
                    <a:pt x="1" y="29"/>
                    <a:pt x="0" y="29"/>
                    <a:pt x="0" y="30"/>
                  </a:cubicBezTo>
                  <a:cubicBezTo>
                    <a:pt x="0" y="34"/>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2" name="Freeform 308"/>
            <p:cNvSpPr>
              <a:spLocks/>
            </p:cNvSpPr>
            <p:nvPr/>
          </p:nvSpPr>
          <p:spPr bwMode="auto">
            <a:xfrm>
              <a:off x="1726063" y="6382593"/>
              <a:ext cx="26088" cy="144670"/>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5"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3" name="Freeform 309"/>
            <p:cNvSpPr>
              <a:spLocks/>
            </p:cNvSpPr>
            <p:nvPr/>
          </p:nvSpPr>
          <p:spPr bwMode="auto">
            <a:xfrm>
              <a:off x="1794840" y="6363620"/>
              <a:ext cx="59291" cy="182616"/>
            </a:xfrm>
            <a:custGeom>
              <a:avLst/>
              <a:gdLst>
                <a:gd name="T0" fmla="*/ 7 w 14"/>
                <a:gd name="T1" fmla="*/ 7 h 41"/>
                <a:gd name="T2" fmla="*/ 6 w 14"/>
                <a:gd name="T3" fmla="*/ 4 h 41"/>
                <a:gd name="T4" fmla="*/ 0 w 14"/>
                <a:gd name="T5" fmla="*/ 6 h 41"/>
                <a:gd name="T6" fmla="*/ 2 w 14"/>
                <a:gd name="T7" fmla="*/ 30 h 41"/>
                <a:gd name="T8" fmla="*/ 4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6" y="4"/>
                  </a:cubicBezTo>
                  <a:cubicBezTo>
                    <a:pt x="5" y="0"/>
                    <a:pt x="0" y="2"/>
                    <a:pt x="0" y="6"/>
                  </a:cubicBezTo>
                  <a:cubicBezTo>
                    <a:pt x="2" y="14"/>
                    <a:pt x="2" y="22"/>
                    <a:pt x="2" y="30"/>
                  </a:cubicBezTo>
                  <a:cubicBezTo>
                    <a:pt x="2" y="31"/>
                    <a:pt x="3" y="32"/>
                    <a:pt x="4" y="32"/>
                  </a:cubicBezTo>
                  <a:cubicBezTo>
                    <a:pt x="5" y="34"/>
                    <a:pt x="5" y="36"/>
                    <a:pt x="5" y="38"/>
                  </a:cubicBezTo>
                  <a:cubicBezTo>
                    <a:pt x="5" y="41"/>
                    <a:pt x="10" y="41"/>
                    <a:pt x="10" y="38"/>
                  </a:cubicBezTo>
                  <a:cubicBezTo>
                    <a:pt x="11"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4" name="Freeform 310"/>
            <p:cNvSpPr>
              <a:spLocks/>
            </p:cNvSpPr>
            <p:nvPr/>
          </p:nvSpPr>
          <p:spPr bwMode="auto">
            <a:xfrm>
              <a:off x="1865989" y="6363620"/>
              <a:ext cx="64034" cy="23242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4" y="10"/>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5" name="Freeform 311"/>
            <p:cNvSpPr>
              <a:spLocks/>
            </p:cNvSpPr>
            <p:nvPr/>
          </p:nvSpPr>
          <p:spPr bwMode="auto">
            <a:xfrm>
              <a:off x="1676259" y="6382593"/>
              <a:ext cx="49804" cy="203960"/>
            </a:xfrm>
            <a:custGeom>
              <a:avLst/>
              <a:gdLst>
                <a:gd name="T0" fmla="*/ 8 w 12"/>
                <a:gd name="T1" fmla="*/ 7 h 46"/>
                <a:gd name="T2" fmla="*/ 7 w 12"/>
                <a:gd name="T3" fmla="*/ 3 h 46"/>
                <a:gd name="T4" fmla="*/ 3 w 12"/>
                <a:gd name="T5" fmla="*/ 4 h 46"/>
                <a:gd name="T6" fmla="*/ 4 w 12"/>
                <a:gd name="T7" fmla="*/ 8 h 46"/>
                <a:gd name="T8" fmla="*/ 3 w 12"/>
                <a:gd name="T9" fmla="*/ 10 h 46"/>
                <a:gd name="T10" fmla="*/ 3 w 12"/>
                <a:gd name="T11" fmla="*/ 43 h 46"/>
                <a:gd name="T12" fmla="*/ 11 w 12"/>
                <a:gd name="T13" fmla="*/ 42 h 46"/>
                <a:gd name="T14" fmla="*/ 10 w 12"/>
                <a:gd name="T15" fmla="*/ 29 h 46"/>
                <a:gd name="T16" fmla="*/ 11 w 12"/>
                <a:gd name="T17" fmla="*/ 28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7" y="6"/>
                    <a:pt x="7" y="4"/>
                    <a:pt x="7" y="3"/>
                  </a:cubicBezTo>
                  <a:cubicBezTo>
                    <a:pt x="6" y="0"/>
                    <a:pt x="3" y="1"/>
                    <a:pt x="3" y="4"/>
                  </a:cubicBezTo>
                  <a:cubicBezTo>
                    <a:pt x="3" y="5"/>
                    <a:pt x="4" y="6"/>
                    <a:pt x="4" y="8"/>
                  </a:cubicBezTo>
                  <a:cubicBezTo>
                    <a:pt x="4" y="8"/>
                    <a:pt x="3" y="9"/>
                    <a:pt x="3" y="10"/>
                  </a:cubicBezTo>
                  <a:cubicBezTo>
                    <a:pt x="1" y="21"/>
                    <a:pt x="0" y="32"/>
                    <a:pt x="3" y="43"/>
                  </a:cubicBezTo>
                  <a:cubicBezTo>
                    <a:pt x="5" y="46"/>
                    <a:pt x="11" y="46"/>
                    <a:pt x="11" y="42"/>
                  </a:cubicBezTo>
                  <a:cubicBezTo>
                    <a:pt x="11" y="37"/>
                    <a:pt x="10" y="33"/>
                    <a:pt x="10" y="29"/>
                  </a:cubicBezTo>
                  <a:cubicBezTo>
                    <a:pt x="10" y="28"/>
                    <a:pt x="11" y="28"/>
                    <a:pt x="11" y="28"/>
                  </a:cubicBezTo>
                  <a:cubicBezTo>
                    <a:pt x="11" y="25"/>
                    <a:pt x="10" y="23"/>
                    <a:pt x="10" y="21"/>
                  </a:cubicBezTo>
                  <a:cubicBezTo>
                    <a:pt x="10"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6" name="Freeform 312"/>
            <p:cNvSpPr>
              <a:spLocks/>
            </p:cNvSpPr>
            <p:nvPr/>
          </p:nvSpPr>
          <p:spPr bwMode="auto">
            <a:xfrm>
              <a:off x="1277824" y="6389708"/>
              <a:ext cx="49804" cy="125697"/>
            </a:xfrm>
            <a:custGeom>
              <a:avLst/>
              <a:gdLst>
                <a:gd name="T0" fmla="*/ 12 w 12"/>
                <a:gd name="T1" fmla="*/ 25 h 28"/>
                <a:gd name="T2" fmla="*/ 4 w 12"/>
                <a:gd name="T3" fmla="*/ 3 h 28"/>
                <a:gd name="T4" fmla="*/ 0 w 12"/>
                <a:gd name="T5" fmla="*/ 4 h 28"/>
                <a:gd name="T6" fmla="*/ 9 w 12"/>
                <a:gd name="T7" fmla="*/ 26 h 28"/>
                <a:gd name="T8" fmla="*/ 12 w 12"/>
                <a:gd name="T9" fmla="*/ 25 h 28"/>
              </a:gdLst>
              <a:ahLst/>
              <a:cxnLst>
                <a:cxn ang="0">
                  <a:pos x="T0" y="T1"/>
                </a:cxn>
                <a:cxn ang="0">
                  <a:pos x="T2" y="T3"/>
                </a:cxn>
                <a:cxn ang="0">
                  <a:pos x="T4" y="T5"/>
                </a:cxn>
                <a:cxn ang="0">
                  <a:pos x="T6" y="T7"/>
                </a:cxn>
                <a:cxn ang="0">
                  <a:pos x="T8" y="T9"/>
                </a:cxn>
              </a:cxnLst>
              <a:rect l="0" t="0" r="r" b="b"/>
              <a:pathLst>
                <a:path w="12" h="28">
                  <a:moveTo>
                    <a:pt x="12" y="25"/>
                  </a:moveTo>
                  <a:cubicBezTo>
                    <a:pt x="8" y="18"/>
                    <a:pt x="6" y="10"/>
                    <a:pt x="4" y="3"/>
                  </a:cubicBezTo>
                  <a:cubicBezTo>
                    <a:pt x="3" y="0"/>
                    <a:pt x="0" y="1"/>
                    <a:pt x="0" y="4"/>
                  </a:cubicBezTo>
                  <a:cubicBezTo>
                    <a:pt x="2" y="12"/>
                    <a:pt x="5" y="19"/>
                    <a:pt x="9" y="26"/>
                  </a:cubicBezTo>
                  <a:cubicBezTo>
                    <a:pt x="10" y="28"/>
                    <a:pt x="12"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7" name="Freeform 313"/>
            <p:cNvSpPr>
              <a:spLocks/>
            </p:cNvSpPr>
            <p:nvPr/>
          </p:nvSpPr>
          <p:spPr bwMode="auto">
            <a:xfrm>
              <a:off x="1171101"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3" y="4"/>
                    <a:pt x="8" y="0"/>
                    <a:pt x="6" y="4"/>
                  </a:cubicBezTo>
                  <a:cubicBezTo>
                    <a:pt x="0" y="17"/>
                    <a:pt x="2"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8" name="Freeform 314"/>
            <p:cNvSpPr>
              <a:spLocks/>
            </p:cNvSpPr>
            <p:nvPr/>
          </p:nvSpPr>
          <p:spPr bwMode="auto">
            <a:xfrm>
              <a:off x="1441467" y="6399194"/>
              <a:ext cx="42689" cy="147041"/>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9"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9" name="Freeform 315"/>
            <p:cNvSpPr>
              <a:spLocks/>
            </p:cNvSpPr>
            <p:nvPr/>
          </p:nvSpPr>
          <p:spPr bwMode="auto">
            <a:xfrm>
              <a:off x="1963226" y="6337532"/>
              <a:ext cx="61662" cy="222933"/>
            </a:xfrm>
            <a:custGeom>
              <a:avLst/>
              <a:gdLst>
                <a:gd name="T0" fmla="*/ 11 w 15"/>
                <a:gd name="T1" fmla="*/ 27 h 50"/>
                <a:gd name="T2" fmla="*/ 14 w 15"/>
                <a:gd name="T3" fmla="*/ 6 h 50"/>
                <a:gd name="T4" fmla="*/ 7 w 15"/>
                <a:gd name="T5" fmla="*/ 4 h 50"/>
                <a:gd name="T6" fmla="*/ 5 w 15"/>
                <a:gd name="T7" fmla="*/ 15 h 50"/>
                <a:gd name="T8" fmla="*/ 4 w 15"/>
                <a:gd name="T9" fmla="*/ 16 h 50"/>
                <a:gd name="T10" fmla="*/ 5 w 15"/>
                <a:gd name="T11" fmla="*/ 46 h 50"/>
                <a:gd name="T12" fmla="*/ 11 w 15"/>
                <a:gd name="T13" fmla="*/ 42 h 50"/>
                <a:gd name="T14" fmla="*/ 9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2" y="20"/>
                    <a:pt x="12" y="13"/>
                    <a:pt x="14" y="6"/>
                  </a:cubicBezTo>
                  <a:cubicBezTo>
                    <a:pt x="15" y="1"/>
                    <a:pt x="8" y="0"/>
                    <a:pt x="7" y="4"/>
                  </a:cubicBezTo>
                  <a:cubicBezTo>
                    <a:pt x="6" y="8"/>
                    <a:pt x="5" y="11"/>
                    <a:pt x="5" y="15"/>
                  </a:cubicBezTo>
                  <a:cubicBezTo>
                    <a:pt x="4" y="15"/>
                    <a:pt x="4" y="16"/>
                    <a:pt x="4" y="16"/>
                  </a:cubicBezTo>
                  <a:cubicBezTo>
                    <a:pt x="1" y="27"/>
                    <a:pt x="0" y="36"/>
                    <a:pt x="5" y="46"/>
                  </a:cubicBezTo>
                  <a:cubicBezTo>
                    <a:pt x="7" y="50"/>
                    <a:pt x="13" y="46"/>
                    <a:pt x="11" y="42"/>
                  </a:cubicBezTo>
                  <a:cubicBezTo>
                    <a:pt x="10" y="38"/>
                    <a:pt x="9" y="34"/>
                    <a:pt x="9"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0" name="Freeform 316"/>
            <p:cNvSpPr>
              <a:spLocks/>
            </p:cNvSpPr>
            <p:nvPr/>
          </p:nvSpPr>
          <p:spPr bwMode="auto">
            <a:xfrm>
              <a:off x="2050976" y="6394451"/>
              <a:ext cx="33203" cy="14229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1" name="Freeform 317"/>
            <p:cNvSpPr>
              <a:spLocks/>
            </p:cNvSpPr>
            <p:nvPr/>
          </p:nvSpPr>
          <p:spPr bwMode="auto">
            <a:xfrm>
              <a:off x="2077064" y="6373106"/>
              <a:ext cx="83007" cy="239535"/>
            </a:xfrm>
            <a:custGeom>
              <a:avLst/>
              <a:gdLst>
                <a:gd name="T0" fmla="*/ 18 w 20"/>
                <a:gd name="T1" fmla="*/ 47 h 54"/>
                <a:gd name="T2" fmla="*/ 13 w 20"/>
                <a:gd name="T3" fmla="*/ 15 h 54"/>
                <a:gd name="T4" fmla="*/ 12 w 20"/>
                <a:gd name="T5" fmla="*/ 13 h 54"/>
                <a:gd name="T6" fmla="*/ 12 w 20"/>
                <a:gd name="T7" fmla="*/ 4 h 54"/>
                <a:gd name="T8" fmla="*/ 8 w 20"/>
                <a:gd name="T9" fmla="*/ 4 h 54"/>
                <a:gd name="T10" fmla="*/ 8 w 20"/>
                <a:gd name="T11" fmla="*/ 13 h 54"/>
                <a:gd name="T12" fmla="*/ 7 w 20"/>
                <a:gd name="T13" fmla="*/ 14 h 54"/>
                <a:gd name="T14" fmla="*/ 6 w 20"/>
                <a:gd name="T15" fmla="*/ 23 h 54"/>
                <a:gd name="T16" fmla="*/ 5 w 20"/>
                <a:gd name="T17" fmla="*/ 23 h 54"/>
                <a:gd name="T18" fmla="*/ 1 w 20"/>
                <a:gd name="T19" fmla="*/ 40 h 54"/>
                <a:gd name="T20" fmla="*/ 3 w 20"/>
                <a:gd name="T21" fmla="*/ 40 h 54"/>
                <a:gd name="T22" fmla="*/ 6 w 20"/>
                <a:gd name="T23" fmla="*/ 26 h 54"/>
                <a:gd name="T24" fmla="*/ 10 w 20"/>
                <a:gd name="T25" fmla="*/ 49 h 54"/>
                <a:gd name="T26" fmla="*/ 18 w 20"/>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4">
                  <a:moveTo>
                    <a:pt x="18" y="47"/>
                  </a:moveTo>
                  <a:cubicBezTo>
                    <a:pt x="14" y="36"/>
                    <a:pt x="14" y="25"/>
                    <a:pt x="13" y="15"/>
                  </a:cubicBezTo>
                  <a:cubicBezTo>
                    <a:pt x="13" y="14"/>
                    <a:pt x="12" y="13"/>
                    <a:pt x="12" y="13"/>
                  </a:cubicBezTo>
                  <a:cubicBezTo>
                    <a:pt x="12" y="10"/>
                    <a:pt x="12" y="8"/>
                    <a:pt x="12" y="4"/>
                  </a:cubicBezTo>
                  <a:cubicBezTo>
                    <a:pt x="12" y="0"/>
                    <a:pt x="8" y="0"/>
                    <a:pt x="8" y="4"/>
                  </a:cubicBezTo>
                  <a:cubicBezTo>
                    <a:pt x="8" y="8"/>
                    <a:pt x="8" y="10"/>
                    <a:pt x="8" y="13"/>
                  </a:cubicBezTo>
                  <a:cubicBezTo>
                    <a:pt x="8" y="13"/>
                    <a:pt x="7" y="14"/>
                    <a:pt x="7" y="14"/>
                  </a:cubicBezTo>
                  <a:cubicBezTo>
                    <a:pt x="7" y="17"/>
                    <a:pt x="7" y="20"/>
                    <a:pt x="6" y="23"/>
                  </a:cubicBezTo>
                  <a:cubicBezTo>
                    <a:pt x="6" y="22"/>
                    <a:pt x="5" y="22"/>
                    <a:pt x="5" y="23"/>
                  </a:cubicBezTo>
                  <a:cubicBezTo>
                    <a:pt x="3" y="29"/>
                    <a:pt x="2" y="34"/>
                    <a:pt x="1" y="40"/>
                  </a:cubicBezTo>
                  <a:cubicBezTo>
                    <a:pt x="0" y="41"/>
                    <a:pt x="2" y="41"/>
                    <a:pt x="3" y="40"/>
                  </a:cubicBezTo>
                  <a:cubicBezTo>
                    <a:pt x="4" y="35"/>
                    <a:pt x="5" y="30"/>
                    <a:pt x="6" y="26"/>
                  </a:cubicBezTo>
                  <a:cubicBezTo>
                    <a:pt x="6" y="34"/>
                    <a:pt x="7" y="42"/>
                    <a:pt x="10" y="49"/>
                  </a:cubicBezTo>
                  <a:cubicBezTo>
                    <a:pt x="12" y="54"/>
                    <a:pt x="20"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2" name="Freeform 318"/>
            <p:cNvSpPr>
              <a:spLocks/>
            </p:cNvSpPr>
            <p:nvPr/>
          </p:nvSpPr>
          <p:spPr bwMode="auto">
            <a:xfrm>
              <a:off x="2181416" y="6491688"/>
              <a:ext cx="26088"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1"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3" name="Freeform 319"/>
            <p:cNvSpPr>
              <a:spLocks/>
            </p:cNvSpPr>
            <p:nvPr/>
          </p:nvSpPr>
          <p:spPr bwMode="auto">
            <a:xfrm>
              <a:off x="2209876" y="6394451"/>
              <a:ext cx="42689" cy="177872"/>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4" name="Freeform 320"/>
            <p:cNvSpPr>
              <a:spLocks/>
            </p:cNvSpPr>
            <p:nvPr/>
          </p:nvSpPr>
          <p:spPr bwMode="auto">
            <a:xfrm>
              <a:off x="2252565" y="6382593"/>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1" y="14"/>
                    <a:pt x="2" y="17"/>
                    <a:pt x="2" y="19"/>
                  </a:cubicBezTo>
                  <a:cubicBezTo>
                    <a:pt x="0" y="31"/>
                    <a:pt x="1" y="43"/>
                    <a:pt x="6" y="54"/>
                  </a:cubicBezTo>
                  <a:cubicBezTo>
                    <a:pt x="7" y="56"/>
                    <a:pt x="12" y="55"/>
                    <a:pt x="12" y="52"/>
                  </a:cubicBezTo>
                  <a:cubicBezTo>
                    <a:pt x="11" y="38"/>
                    <a:pt x="9" y="23"/>
                    <a:pt x="15" y="9"/>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5" name="Freeform 321"/>
            <p:cNvSpPr>
              <a:spLocks/>
            </p:cNvSpPr>
            <p:nvPr/>
          </p:nvSpPr>
          <p:spPr bwMode="auto">
            <a:xfrm>
              <a:off x="2169558" y="6347018"/>
              <a:ext cx="33203" cy="158899"/>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6" name="Freeform 322"/>
            <p:cNvSpPr>
              <a:spLocks/>
            </p:cNvSpPr>
            <p:nvPr/>
          </p:nvSpPr>
          <p:spPr bwMode="auto">
            <a:xfrm>
              <a:off x="2311856" y="6382593"/>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7" name="Freeform 323"/>
            <p:cNvSpPr>
              <a:spLocks/>
            </p:cNvSpPr>
            <p:nvPr/>
          </p:nvSpPr>
          <p:spPr bwMode="auto">
            <a:xfrm>
              <a:off x="2409093" y="6453742"/>
              <a:ext cx="33203"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8" name="Freeform 324"/>
            <p:cNvSpPr>
              <a:spLocks/>
            </p:cNvSpPr>
            <p:nvPr/>
          </p:nvSpPr>
          <p:spPr bwMode="auto">
            <a:xfrm>
              <a:off x="2551391" y="6332788"/>
              <a:ext cx="59291"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2"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2"/>
                  </a:cubicBezTo>
                  <a:cubicBezTo>
                    <a:pt x="9" y="22"/>
                    <a:pt x="10" y="12"/>
                    <a:pt x="13"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9" name="Freeform 325"/>
            <p:cNvSpPr>
              <a:spLocks/>
            </p:cNvSpPr>
            <p:nvPr/>
          </p:nvSpPr>
          <p:spPr bwMode="auto">
            <a:xfrm>
              <a:off x="2622540"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0" name="Freeform 326"/>
            <p:cNvSpPr>
              <a:spLocks/>
            </p:cNvSpPr>
            <p:nvPr/>
          </p:nvSpPr>
          <p:spPr bwMode="auto">
            <a:xfrm>
              <a:off x="2703175" y="6363620"/>
              <a:ext cx="33203" cy="201589"/>
            </a:xfrm>
            <a:custGeom>
              <a:avLst/>
              <a:gdLst>
                <a:gd name="T0" fmla="*/ 7 w 8"/>
                <a:gd name="T1" fmla="*/ 3 h 45"/>
                <a:gd name="T2" fmla="*/ 3 w 8"/>
                <a:gd name="T3" fmla="*/ 3 h 45"/>
                <a:gd name="T4" fmla="*/ 2 w 8"/>
                <a:gd name="T5" fmla="*/ 15 h 45"/>
                <a:gd name="T6" fmla="*/ 0 w 8"/>
                <a:gd name="T7" fmla="*/ 17 h 45"/>
                <a:gd name="T8" fmla="*/ 1 w 8"/>
                <a:gd name="T9" fmla="*/ 34 h 45"/>
                <a:gd name="T10" fmla="*/ 2 w 8"/>
                <a:gd name="T11" fmla="*/ 36 h 45"/>
                <a:gd name="T12" fmla="*/ 2 w 8"/>
                <a:gd name="T13" fmla="*/ 42 h 45"/>
                <a:gd name="T14" fmla="*/ 7 w 8"/>
                <a:gd name="T15" fmla="*/ 42 h 45"/>
                <a:gd name="T16" fmla="*/ 7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7" y="3"/>
                  </a:moveTo>
                  <a:cubicBezTo>
                    <a:pt x="7" y="0"/>
                    <a:pt x="3" y="0"/>
                    <a:pt x="3" y="3"/>
                  </a:cubicBezTo>
                  <a:cubicBezTo>
                    <a:pt x="2" y="7"/>
                    <a:pt x="2" y="11"/>
                    <a:pt x="2" y="15"/>
                  </a:cubicBezTo>
                  <a:cubicBezTo>
                    <a:pt x="1" y="15"/>
                    <a:pt x="0" y="16"/>
                    <a:pt x="0" y="17"/>
                  </a:cubicBezTo>
                  <a:cubicBezTo>
                    <a:pt x="0" y="23"/>
                    <a:pt x="0" y="28"/>
                    <a:pt x="1" y="34"/>
                  </a:cubicBezTo>
                  <a:cubicBezTo>
                    <a:pt x="1" y="35"/>
                    <a:pt x="1" y="35"/>
                    <a:pt x="2" y="36"/>
                  </a:cubicBezTo>
                  <a:cubicBezTo>
                    <a:pt x="2" y="38"/>
                    <a:pt x="2" y="40"/>
                    <a:pt x="2" y="42"/>
                  </a:cubicBezTo>
                  <a:cubicBezTo>
                    <a:pt x="2" y="45"/>
                    <a:pt x="7" y="45"/>
                    <a:pt x="7" y="42"/>
                  </a:cubicBezTo>
                  <a:cubicBezTo>
                    <a:pt x="8" y="29"/>
                    <a:pt x="7" y="16"/>
                    <a:pt x="7"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1" name="Freeform 327"/>
            <p:cNvSpPr>
              <a:spLocks/>
            </p:cNvSpPr>
            <p:nvPr/>
          </p:nvSpPr>
          <p:spPr bwMode="auto">
            <a:xfrm>
              <a:off x="2795669" y="6313815"/>
              <a:ext cx="78264" cy="213447"/>
            </a:xfrm>
            <a:custGeom>
              <a:avLst/>
              <a:gdLst>
                <a:gd name="T0" fmla="*/ 18 w 19"/>
                <a:gd name="T1" fmla="*/ 44 h 48"/>
                <a:gd name="T2" fmla="*/ 16 w 19"/>
                <a:gd name="T3" fmla="*/ 17 h 48"/>
                <a:gd name="T4" fmla="*/ 10 w 19"/>
                <a:gd name="T5" fmla="*/ 15 h 48"/>
                <a:gd name="T6" fmla="*/ 10 w 19"/>
                <a:gd name="T7" fmla="*/ 15 h 48"/>
                <a:gd name="T8" fmla="*/ 9 w 19"/>
                <a:gd name="T9" fmla="*/ 16 h 48"/>
                <a:gd name="T10" fmla="*/ 10 w 19"/>
                <a:gd name="T11" fmla="*/ 4 h 48"/>
                <a:gd name="T12" fmla="*/ 4 w 19"/>
                <a:gd name="T13" fmla="*/ 3 h 48"/>
                <a:gd name="T14" fmla="*/ 1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10" y="8"/>
                    <a:pt x="10" y="4"/>
                  </a:cubicBezTo>
                  <a:cubicBezTo>
                    <a:pt x="10" y="1"/>
                    <a:pt x="5" y="0"/>
                    <a:pt x="4" y="3"/>
                  </a:cubicBezTo>
                  <a:cubicBezTo>
                    <a:pt x="3" y="12"/>
                    <a:pt x="2" y="21"/>
                    <a:pt x="1" y="29"/>
                  </a:cubicBezTo>
                  <a:cubicBezTo>
                    <a:pt x="1" y="29"/>
                    <a:pt x="0" y="29"/>
                    <a:pt x="0" y="30"/>
                  </a:cubicBezTo>
                  <a:cubicBezTo>
                    <a:pt x="0" y="34"/>
                    <a:pt x="0" y="39"/>
                    <a:pt x="0" y="43"/>
                  </a:cubicBezTo>
                  <a:cubicBezTo>
                    <a:pt x="0" y="44"/>
                    <a:pt x="1" y="44"/>
                    <a:pt x="2" y="43"/>
                  </a:cubicBezTo>
                  <a:cubicBezTo>
                    <a:pt x="2" y="47"/>
                    <a:pt x="8"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2" name="Freeform 328"/>
            <p:cNvSpPr>
              <a:spLocks/>
            </p:cNvSpPr>
            <p:nvPr/>
          </p:nvSpPr>
          <p:spPr bwMode="auto">
            <a:xfrm>
              <a:off x="2949825" y="6382593"/>
              <a:ext cx="26088" cy="144670"/>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3" name="Freeform 329"/>
            <p:cNvSpPr>
              <a:spLocks/>
            </p:cNvSpPr>
            <p:nvPr/>
          </p:nvSpPr>
          <p:spPr bwMode="auto">
            <a:xfrm>
              <a:off x="3013859" y="6363620"/>
              <a:ext cx="59291" cy="182616"/>
            </a:xfrm>
            <a:custGeom>
              <a:avLst/>
              <a:gdLst>
                <a:gd name="T0" fmla="*/ 8 w 14"/>
                <a:gd name="T1" fmla="*/ 7 h 41"/>
                <a:gd name="T2" fmla="*/ 7 w 14"/>
                <a:gd name="T3" fmla="*/ 4 h 41"/>
                <a:gd name="T4" fmla="*/ 1 w 14"/>
                <a:gd name="T5" fmla="*/ 6 h 41"/>
                <a:gd name="T6" fmla="*/ 3 w 14"/>
                <a:gd name="T7" fmla="*/ 30 h 41"/>
                <a:gd name="T8" fmla="*/ 5 w 14"/>
                <a:gd name="T9" fmla="*/ 32 h 41"/>
                <a:gd name="T10" fmla="*/ 6 w 14"/>
                <a:gd name="T11" fmla="*/ 38 h 41"/>
                <a:gd name="T12" fmla="*/ 11 w 14"/>
                <a:gd name="T13" fmla="*/ 38 h 41"/>
                <a:gd name="T14" fmla="*/ 14 w 14"/>
                <a:gd name="T15" fmla="*/ 10 h 41"/>
                <a:gd name="T16" fmla="*/ 8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8" y="7"/>
                  </a:moveTo>
                  <a:cubicBezTo>
                    <a:pt x="7" y="6"/>
                    <a:pt x="7" y="5"/>
                    <a:pt x="7" y="4"/>
                  </a:cubicBezTo>
                  <a:cubicBezTo>
                    <a:pt x="6" y="0"/>
                    <a:pt x="0" y="2"/>
                    <a:pt x="1" y="6"/>
                  </a:cubicBezTo>
                  <a:cubicBezTo>
                    <a:pt x="3" y="14"/>
                    <a:pt x="3" y="22"/>
                    <a:pt x="3" y="30"/>
                  </a:cubicBezTo>
                  <a:cubicBezTo>
                    <a:pt x="3" y="31"/>
                    <a:pt x="4" y="32"/>
                    <a:pt x="5" y="32"/>
                  </a:cubicBezTo>
                  <a:cubicBezTo>
                    <a:pt x="5" y="34"/>
                    <a:pt x="5" y="36"/>
                    <a:pt x="6" y="38"/>
                  </a:cubicBezTo>
                  <a:cubicBezTo>
                    <a:pt x="6" y="41"/>
                    <a:pt x="10" y="41"/>
                    <a:pt x="11" y="38"/>
                  </a:cubicBezTo>
                  <a:cubicBezTo>
                    <a:pt x="12" y="29"/>
                    <a:pt x="12" y="19"/>
                    <a:pt x="14" y="10"/>
                  </a:cubicBezTo>
                  <a:cubicBezTo>
                    <a:pt x="14" y="6"/>
                    <a:pt x="10" y="4"/>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4" name="Freeform 330"/>
            <p:cNvSpPr>
              <a:spLocks/>
            </p:cNvSpPr>
            <p:nvPr/>
          </p:nvSpPr>
          <p:spPr bwMode="auto">
            <a:xfrm>
              <a:off x="3089751" y="6363620"/>
              <a:ext cx="61662" cy="232420"/>
            </a:xfrm>
            <a:custGeom>
              <a:avLst/>
              <a:gdLst>
                <a:gd name="T0" fmla="*/ 7 w 15"/>
                <a:gd name="T1" fmla="*/ 4 h 52"/>
                <a:gd name="T2" fmla="*/ 6 w 15"/>
                <a:gd name="T3" fmla="*/ 11 h 52"/>
                <a:gd name="T4" fmla="*/ 2 w 15"/>
                <a:gd name="T5" fmla="*/ 13 h 52"/>
                <a:gd name="T6" fmla="*/ 1 w 15"/>
                <a:gd name="T7" fmla="*/ 23 h 52"/>
                <a:gd name="T8" fmla="*/ 3 w 15"/>
                <a:gd name="T9" fmla="*/ 25 h 52"/>
                <a:gd name="T10" fmla="*/ 4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6"/>
                    <a:pt x="6" y="9"/>
                    <a:pt x="6" y="11"/>
                  </a:cubicBezTo>
                  <a:cubicBezTo>
                    <a:pt x="4" y="10"/>
                    <a:pt x="2" y="11"/>
                    <a:pt x="2" y="13"/>
                  </a:cubicBezTo>
                  <a:cubicBezTo>
                    <a:pt x="2" y="16"/>
                    <a:pt x="3" y="20"/>
                    <a:pt x="1" y="23"/>
                  </a:cubicBezTo>
                  <a:cubicBezTo>
                    <a:pt x="0" y="24"/>
                    <a:pt x="2" y="26"/>
                    <a:pt x="3" y="25"/>
                  </a:cubicBezTo>
                  <a:cubicBezTo>
                    <a:pt x="2" y="33"/>
                    <a:pt x="2" y="41"/>
                    <a:pt x="4" y="49"/>
                  </a:cubicBezTo>
                  <a:cubicBezTo>
                    <a:pt x="4" y="52"/>
                    <a:pt x="9" y="52"/>
                    <a:pt x="9" y="49"/>
                  </a:cubicBezTo>
                  <a:cubicBezTo>
                    <a:pt x="12" y="34"/>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5" name="Freeform 331"/>
            <p:cNvSpPr>
              <a:spLocks/>
            </p:cNvSpPr>
            <p:nvPr/>
          </p:nvSpPr>
          <p:spPr bwMode="auto">
            <a:xfrm>
              <a:off x="2895277" y="6382593"/>
              <a:ext cx="52176" cy="203960"/>
            </a:xfrm>
            <a:custGeom>
              <a:avLst/>
              <a:gdLst>
                <a:gd name="T0" fmla="*/ 8 w 12"/>
                <a:gd name="T1" fmla="*/ 7 h 46"/>
                <a:gd name="T2" fmla="*/ 7 w 12"/>
                <a:gd name="T3" fmla="*/ 3 h 46"/>
                <a:gd name="T4" fmla="*/ 4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8" y="4"/>
                    <a:pt x="7" y="3"/>
                  </a:cubicBezTo>
                  <a:cubicBezTo>
                    <a:pt x="7" y="0"/>
                    <a:pt x="3" y="1"/>
                    <a:pt x="4" y="4"/>
                  </a:cubicBezTo>
                  <a:cubicBezTo>
                    <a:pt x="4" y="5"/>
                    <a:pt x="4" y="6"/>
                    <a:pt x="5" y="8"/>
                  </a:cubicBezTo>
                  <a:cubicBezTo>
                    <a:pt x="4" y="8"/>
                    <a:pt x="4"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6" name="Freeform 332"/>
            <p:cNvSpPr>
              <a:spLocks/>
            </p:cNvSpPr>
            <p:nvPr/>
          </p:nvSpPr>
          <p:spPr bwMode="auto">
            <a:xfrm>
              <a:off x="2496843" y="6389708"/>
              <a:ext cx="54548" cy="125697"/>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6"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7" name="Freeform 333"/>
            <p:cNvSpPr>
              <a:spLocks/>
            </p:cNvSpPr>
            <p:nvPr/>
          </p:nvSpPr>
          <p:spPr bwMode="auto">
            <a:xfrm>
              <a:off x="2392491" y="6342275"/>
              <a:ext cx="73521"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8" y="18"/>
                    <a:pt x="12" y="8"/>
                  </a:cubicBezTo>
                  <a:cubicBezTo>
                    <a:pt x="14" y="4"/>
                    <a:pt x="8" y="0"/>
                    <a:pt x="6" y="4"/>
                  </a:cubicBezTo>
                  <a:cubicBezTo>
                    <a:pt x="0" y="17"/>
                    <a:pt x="3" y="29"/>
                    <a:pt x="10" y="40"/>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8" name="Freeform 334"/>
            <p:cNvSpPr>
              <a:spLocks/>
            </p:cNvSpPr>
            <p:nvPr/>
          </p:nvSpPr>
          <p:spPr bwMode="auto">
            <a:xfrm>
              <a:off x="2665229" y="6399194"/>
              <a:ext cx="40318" cy="147041"/>
            </a:xfrm>
            <a:custGeom>
              <a:avLst/>
              <a:gdLst>
                <a:gd name="T0" fmla="*/ 2 w 10"/>
                <a:gd name="T1" fmla="*/ 4 h 33"/>
                <a:gd name="T2" fmla="*/ 2 w 10"/>
                <a:gd name="T3" fmla="*/ 29 h 33"/>
                <a:gd name="T4" fmla="*/ 9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2" y="29"/>
                  </a:cubicBezTo>
                  <a:cubicBezTo>
                    <a:pt x="4" y="33"/>
                    <a:pt x="9" y="31"/>
                    <a:pt x="9" y="27"/>
                  </a:cubicBezTo>
                  <a:cubicBezTo>
                    <a:pt x="7" y="20"/>
                    <a:pt x="7" y="13"/>
                    <a:pt x="9" y="6"/>
                  </a:cubicBezTo>
                  <a:cubicBezTo>
                    <a:pt x="10" y="2"/>
                    <a:pt x="4"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9" name="Freeform 335"/>
            <p:cNvSpPr>
              <a:spLocks/>
            </p:cNvSpPr>
            <p:nvPr/>
          </p:nvSpPr>
          <p:spPr bwMode="auto">
            <a:xfrm>
              <a:off x="3186988" y="6337532"/>
              <a:ext cx="61662" cy="222933"/>
            </a:xfrm>
            <a:custGeom>
              <a:avLst/>
              <a:gdLst>
                <a:gd name="T0" fmla="*/ 11 w 15"/>
                <a:gd name="T1" fmla="*/ 27 h 50"/>
                <a:gd name="T2" fmla="*/ 13 w 15"/>
                <a:gd name="T3" fmla="*/ 6 h 50"/>
                <a:gd name="T4" fmla="*/ 6 w 15"/>
                <a:gd name="T5" fmla="*/ 4 h 50"/>
                <a:gd name="T6" fmla="*/ 5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5" y="15"/>
                  </a:cubicBezTo>
                  <a:cubicBezTo>
                    <a:pt x="4" y="15"/>
                    <a:pt x="4" y="16"/>
                    <a:pt x="3" y="16"/>
                  </a:cubicBezTo>
                  <a:cubicBezTo>
                    <a:pt x="0" y="27"/>
                    <a:pt x="0" y="36"/>
                    <a:pt x="5" y="46"/>
                  </a:cubicBezTo>
                  <a:cubicBezTo>
                    <a:pt x="7" y="50"/>
                    <a:pt x="13" y="46"/>
                    <a:pt x="11" y="42"/>
                  </a:cubicBezTo>
                  <a:cubicBezTo>
                    <a:pt x="9" y="38"/>
                    <a:pt x="9" y="34"/>
                    <a:pt x="8"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0" name="Freeform 336"/>
            <p:cNvSpPr>
              <a:spLocks/>
            </p:cNvSpPr>
            <p:nvPr/>
          </p:nvSpPr>
          <p:spPr bwMode="auto">
            <a:xfrm>
              <a:off x="3274738" y="6394451"/>
              <a:ext cx="33203" cy="14229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1" name="Freeform 337"/>
            <p:cNvSpPr>
              <a:spLocks/>
            </p:cNvSpPr>
            <p:nvPr/>
          </p:nvSpPr>
          <p:spPr bwMode="auto">
            <a:xfrm>
              <a:off x="3298455" y="6373106"/>
              <a:ext cx="80635" cy="239535"/>
            </a:xfrm>
            <a:custGeom>
              <a:avLst/>
              <a:gdLst>
                <a:gd name="T0" fmla="*/ 17 w 19"/>
                <a:gd name="T1" fmla="*/ 47 h 54"/>
                <a:gd name="T2" fmla="*/ 12 w 19"/>
                <a:gd name="T3" fmla="*/ 15 h 54"/>
                <a:gd name="T4" fmla="*/ 12 w 19"/>
                <a:gd name="T5" fmla="*/ 13 h 54"/>
                <a:gd name="T6" fmla="*/ 12 w 19"/>
                <a:gd name="T7" fmla="*/ 4 h 54"/>
                <a:gd name="T8" fmla="*/ 7 w 19"/>
                <a:gd name="T9" fmla="*/ 4 h 54"/>
                <a:gd name="T10" fmla="*/ 8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10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4" y="25"/>
                    <a:pt x="12" y="15"/>
                  </a:cubicBezTo>
                  <a:cubicBezTo>
                    <a:pt x="12" y="14"/>
                    <a:pt x="12" y="13"/>
                    <a:pt x="12" y="13"/>
                  </a:cubicBezTo>
                  <a:cubicBezTo>
                    <a:pt x="12" y="10"/>
                    <a:pt x="12" y="8"/>
                    <a:pt x="12" y="4"/>
                  </a:cubicBezTo>
                  <a:cubicBezTo>
                    <a:pt x="12" y="0"/>
                    <a:pt x="7" y="0"/>
                    <a:pt x="7" y="4"/>
                  </a:cubicBezTo>
                  <a:cubicBezTo>
                    <a:pt x="7" y="8"/>
                    <a:pt x="7" y="10"/>
                    <a:pt x="8" y="13"/>
                  </a:cubicBezTo>
                  <a:cubicBezTo>
                    <a:pt x="7" y="13"/>
                    <a:pt x="7" y="14"/>
                    <a:pt x="7" y="14"/>
                  </a:cubicBezTo>
                  <a:cubicBezTo>
                    <a:pt x="6" y="17"/>
                    <a:pt x="6" y="20"/>
                    <a:pt x="6" y="23"/>
                  </a:cubicBezTo>
                  <a:cubicBezTo>
                    <a:pt x="5" y="22"/>
                    <a:pt x="5" y="22"/>
                    <a:pt x="4" y="23"/>
                  </a:cubicBezTo>
                  <a:cubicBezTo>
                    <a:pt x="3" y="29"/>
                    <a:pt x="2" y="34"/>
                    <a:pt x="0" y="40"/>
                  </a:cubicBezTo>
                  <a:cubicBezTo>
                    <a:pt x="0" y="41"/>
                    <a:pt x="2" y="41"/>
                    <a:pt x="2" y="40"/>
                  </a:cubicBezTo>
                  <a:cubicBezTo>
                    <a:pt x="4" y="35"/>
                    <a:pt x="5" y="30"/>
                    <a:pt x="6" y="26"/>
                  </a:cubicBezTo>
                  <a:cubicBezTo>
                    <a:pt x="6" y="34"/>
                    <a:pt x="7" y="42"/>
                    <a:pt x="10" y="49"/>
                  </a:cubicBezTo>
                  <a:cubicBezTo>
                    <a:pt x="12"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2" name="Freeform 338"/>
            <p:cNvSpPr>
              <a:spLocks/>
            </p:cNvSpPr>
            <p:nvPr/>
          </p:nvSpPr>
          <p:spPr bwMode="auto">
            <a:xfrm>
              <a:off x="3405178" y="6491688"/>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5"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3" name="Freeform 339"/>
            <p:cNvSpPr>
              <a:spLocks/>
            </p:cNvSpPr>
            <p:nvPr/>
          </p:nvSpPr>
          <p:spPr bwMode="auto">
            <a:xfrm>
              <a:off x="3433638" y="6394451"/>
              <a:ext cx="42689" cy="177872"/>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4"/>
                    <a:pt x="9"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4" name="Freeform 340"/>
            <p:cNvSpPr>
              <a:spLocks/>
            </p:cNvSpPr>
            <p:nvPr/>
          </p:nvSpPr>
          <p:spPr bwMode="auto">
            <a:xfrm>
              <a:off x="3471584" y="6382593"/>
              <a:ext cx="71149" cy="249021"/>
            </a:xfrm>
            <a:custGeom>
              <a:avLst/>
              <a:gdLst>
                <a:gd name="T0" fmla="*/ 7 w 17"/>
                <a:gd name="T1" fmla="*/ 5 h 56"/>
                <a:gd name="T2" fmla="*/ 5 w 17"/>
                <a:gd name="T3" fmla="*/ 12 h 56"/>
                <a:gd name="T4" fmla="*/ 5 w 17"/>
                <a:gd name="T5" fmla="*/ 11 h 56"/>
                <a:gd name="T6" fmla="*/ 2 w 17"/>
                <a:gd name="T7" fmla="*/ 11 h 56"/>
                <a:gd name="T8" fmla="*/ 3 w 17"/>
                <a:gd name="T9" fmla="*/ 19 h 56"/>
                <a:gd name="T10" fmla="*/ 7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6" y="9"/>
                    <a:pt x="5" y="12"/>
                  </a:cubicBezTo>
                  <a:cubicBezTo>
                    <a:pt x="5" y="11"/>
                    <a:pt x="5" y="11"/>
                    <a:pt x="5" y="11"/>
                  </a:cubicBezTo>
                  <a:cubicBezTo>
                    <a:pt x="4" y="9"/>
                    <a:pt x="1" y="10"/>
                    <a:pt x="2" y="11"/>
                  </a:cubicBezTo>
                  <a:cubicBezTo>
                    <a:pt x="2" y="14"/>
                    <a:pt x="2" y="17"/>
                    <a:pt x="3" y="19"/>
                  </a:cubicBezTo>
                  <a:cubicBezTo>
                    <a:pt x="0" y="31"/>
                    <a:pt x="1" y="43"/>
                    <a:pt x="7" y="54"/>
                  </a:cubicBezTo>
                  <a:cubicBezTo>
                    <a:pt x="8" y="56"/>
                    <a:pt x="13" y="55"/>
                    <a:pt x="12" y="52"/>
                  </a:cubicBezTo>
                  <a:cubicBezTo>
                    <a:pt x="12"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 name="Freeform 341"/>
            <p:cNvSpPr>
              <a:spLocks/>
            </p:cNvSpPr>
            <p:nvPr/>
          </p:nvSpPr>
          <p:spPr bwMode="auto">
            <a:xfrm>
              <a:off x="3390948" y="6347018"/>
              <a:ext cx="35574" cy="158899"/>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 name="Freeform 342"/>
            <p:cNvSpPr>
              <a:spLocks/>
            </p:cNvSpPr>
            <p:nvPr/>
          </p:nvSpPr>
          <p:spPr bwMode="auto">
            <a:xfrm>
              <a:off x="3535618" y="6382593"/>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9"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7" name="Freeform 343"/>
            <p:cNvSpPr>
              <a:spLocks/>
            </p:cNvSpPr>
            <p:nvPr/>
          </p:nvSpPr>
          <p:spPr bwMode="auto">
            <a:xfrm>
              <a:off x="3630483" y="6453742"/>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8" name="Freeform 344"/>
            <p:cNvSpPr>
              <a:spLocks/>
            </p:cNvSpPr>
            <p:nvPr/>
          </p:nvSpPr>
          <p:spPr bwMode="auto">
            <a:xfrm>
              <a:off x="3775153" y="6332788"/>
              <a:ext cx="59291" cy="234792"/>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2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8" y="8"/>
                    <a:pt x="6" y="14"/>
                    <a:pt x="5" y="21"/>
                  </a:cubicBezTo>
                  <a:cubicBezTo>
                    <a:pt x="3" y="20"/>
                    <a:pt x="0" y="21"/>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2"/>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9" name="Freeform 345"/>
            <p:cNvSpPr>
              <a:spLocks/>
            </p:cNvSpPr>
            <p:nvPr/>
          </p:nvSpPr>
          <p:spPr bwMode="auto">
            <a:xfrm>
              <a:off x="3841558" y="6328045"/>
              <a:ext cx="71149" cy="208704"/>
            </a:xfrm>
            <a:custGeom>
              <a:avLst/>
              <a:gdLst>
                <a:gd name="T0" fmla="*/ 12 w 17"/>
                <a:gd name="T1" fmla="*/ 2 h 47"/>
                <a:gd name="T2" fmla="*/ 1 w 17"/>
                <a:gd name="T3" fmla="*/ 44 h 47"/>
                <a:gd name="T4" fmla="*/ 7 w 17"/>
                <a:gd name="T5" fmla="*/ 44 h 47"/>
                <a:gd name="T6" fmla="*/ 16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7" y="47"/>
                    <a:pt x="7" y="44"/>
                  </a:cubicBezTo>
                  <a:cubicBezTo>
                    <a:pt x="8"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0" name="Freeform 346"/>
            <p:cNvSpPr>
              <a:spLocks/>
            </p:cNvSpPr>
            <p:nvPr/>
          </p:nvSpPr>
          <p:spPr bwMode="auto">
            <a:xfrm>
              <a:off x="3926937" y="6363620"/>
              <a:ext cx="33203" cy="201589"/>
            </a:xfrm>
            <a:custGeom>
              <a:avLst/>
              <a:gdLst>
                <a:gd name="T0" fmla="*/ 6 w 8"/>
                <a:gd name="T1" fmla="*/ 3 h 45"/>
                <a:gd name="T2" fmla="*/ 2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6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6" y="45"/>
                    <a:pt x="7" y="42"/>
                  </a:cubicBezTo>
                  <a:cubicBezTo>
                    <a:pt x="8"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1" name="Freeform 347"/>
            <p:cNvSpPr>
              <a:spLocks/>
            </p:cNvSpPr>
            <p:nvPr/>
          </p:nvSpPr>
          <p:spPr bwMode="auto">
            <a:xfrm>
              <a:off x="4019431" y="6313815"/>
              <a:ext cx="75892" cy="213447"/>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29 h 48"/>
                <a:gd name="T16" fmla="*/ 0 w 18"/>
                <a:gd name="T17" fmla="*/ 30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29"/>
                  </a:cubicBezTo>
                  <a:cubicBezTo>
                    <a:pt x="0" y="29"/>
                    <a:pt x="0" y="29"/>
                    <a:pt x="0" y="30"/>
                  </a:cubicBezTo>
                  <a:cubicBezTo>
                    <a:pt x="0" y="34"/>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2" name="Freeform 348"/>
            <p:cNvSpPr>
              <a:spLocks/>
            </p:cNvSpPr>
            <p:nvPr/>
          </p:nvSpPr>
          <p:spPr bwMode="auto">
            <a:xfrm>
              <a:off x="4173587" y="6382593"/>
              <a:ext cx="21345" cy="144670"/>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3" name="Freeform 349"/>
            <p:cNvSpPr>
              <a:spLocks/>
            </p:cNvSpPr>
            <p:nvPr/>
          </p:nvSpPr>
          <p:spPr bwMode="auto">
            <a:xfrm>
              <a:off x="4237621" y="6363620"/>
              <a:ext cx="59291"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2" y="14"/>
                    <a:pt x="2" y="22"/>
                    <a:pt x="3" y="30"/>
                  </a:cubicBezTo>
                  <a:cubicBezTo>
                    <a:pt x="3" y="31"/>
                    <a:pt x="4" y="32"/>
                    <a:pt x="5" y="32"/>
                  </a:cubicBezTo>
                  <a:cubicBezTo>
                    <a:pt x="5" y="34"/>
                    <a:pt x="5" y="36"/>
                    <a:pt x="5" y="38"/>
                  </a:cubicBezTo>
                  <a:cubicBezTo>
                    <a:pt x="6" y="41"/>
                    <a:pt x="10" y="41"/>
                    <a:pt x="10" y="38"/>
                  </a:cubicBezTo>
                  <a:cubicBezTo>
                    <a:pt x="12"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4" name="Freeform 350"/>
            <p:cNvSpPr>
              <a:spLocks/>
            </p:cNvSpPr>
            <p:nvPr/>
          </p:nvSpPr>
          <p:spPr bwMode="auto">
            <a:xfrm>
              <a:off x="4308770" y="6363620"/>
              <a:ext cx="66406" cy="23242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6"/>
                    <a:pt x="7" y="9"/>
                    <a:pt x="6" y="11"/>
                  </a:cubicBezTo>
                  <a:cubicBezTo>
                    <a:pt x="5" y="10"/>
                    <a:pt x="3" y="11"/>
                    <a:pt x="3" y="13"/>
                  </a:cubicBezTo>
                  <a:cubicBezTo>
                    <a:pt x="3" y="16"/>
                    <a:pt x="3" y="20"/>
                    <a:pt x="1" y="23"/>
                  </a:cubicBezTo>
                  <a:cubicBezTo>
                    <a:pt x="0" y="24"/>
                    <a:pt x="3" y="26"/>
                    <a:pt x="4" y="25"/>
                  </a:cubicBezTo>
                  <a:cubicBezTo>
                    <a:pt x="3" y="33"/>
                    <a:pt x="3" y="41"/>
                    <a:pt x="4" y="49"/>
                  </a:cubicBezTo>
                  <a:cubicBezTo>
                    <a:pt x="5" y="52"/>
                    <a:pt x="9" y="52"/>
                    <a:pt x="10" y="49"/>
                  </a:cubicBezTo>
                  <a:cubicBezTo>
                    <a:pt x="13" y="34"/>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5" name="Freeform 351"/>
            <p:cNvSpPr>
              <a:spLocks/>
            </p:cNvSpPr>
            <p:nvPr/>
          </p:nvSpPr>
          <p:spPr bwMode="auto">
            <a:xfrm>
              <a:off x="4119039" y="6382593"/>
              <a:ext cx="49804" cy="203960"/>
            </a:xfrm>
            <a:custGeom>
              <a:avLst/>
              <a:gdLst>
                <a:gd name="T0" fmla="*/ 8 w 12"/>
                <a:gd name="T1" fmla="*/ 7 h 46"/>
                <a:gd name="T2" fmla="*/ 7 w 12"/>
                <a:gd name="T3" fmla="*/ 3 h 46"/>
                <a:gd name="T4" fmla="*/ 3 w 12"/>
                <a:gd name="T5" fmla="*/ 4 h 46"/>
                <a:gd name="T6" fmla="*/ 4 w 12"/>
                <a:gd name="T7" fmla="*/ 8 h 46"/>
                <a:gd name="T8" fmla="*/ 3 w 12"/>
                <a:gd name="T9" fmla="*/ 10 h 46"/>
                <a:gd name="T10" fmla="*/ 4 w 12"/>
                <a:gd name="T11" fmla="*/ 43 h 46"/>
                <a:gd name="T12" fmla="*/ 11 w 12"/>
                <a:gd name="T13" fmla="*/ 42 h 46"/>
                <a:gd name="T14" fmla="*/ 10 w 12"/>
                <a:gd name="T15" fmla="*/ 29 h 46"/>
                <a:gd name="T16" fmla="*/ 11 w 12"/>
                <a:gd name="T17" fmla="*/ 28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4" y="8"/>
                  </a:cubicBezTo>
                  <a:cubicBezTo>
                    <a:pt x="4" y="8"/>
                    <a:pt x="3" y="9"/>
                    <a:pt x="3" y="10"/>
                  </a:cubicBezTo>
                  <a:cubicBezTo>
                    <a:pt x="1" y="21"/>
                    <a:pt x="0" y="32"/>
                    <a:pt x="4" y="43"/>
                  </a:cubicBezTo>
                  <a:cubicBezTo>
                    <a:pt x="5" y="46"/>
                    <a:pt x="11" y="46"/>
                    <a:pt x="11" y="42"/>
                  </a:cubicBezTo>
                  <a:cubicBezTo>
                    <a:pt x="11" y="37"/>
                    <a:pt x="11" y="33"/>
                    <a:pt x="10" y="29"/>
                  </a:cubicBezTo>
                  <a:cubicBezTo>
                    <a:pt x="11" y="28"/>
                    <a:pt x="11" y="28"/>
                    <a:pt x="11" y="28"/>
                  </a:cubicBezTo>
                  <a:cubicBezTo>
                    <a:pt x="11" y="25"/>
                    <a:pt x="11" y="23"/>
                    <a:pt x="11"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6" name="Freeform 352"/>
            <p:cNvSpPr>
              <a:spLocks/>
            </p:cNvSpPr>
            <p:nvPr/>
          </p:nvSpPr>
          <p:spPr bwMode="auto">
            <a:xfrm>
              <a:off x="3720605" y="6389708"/>
              <a:ext cx="54548" cy="125697"/>
            </a:xfrm>
            <a:custGeom>
              <a:avLst/>
              <a:gdLst>
                <a:gd name="T0" fmla="*/ 12 w 13"/>
                <a:gd name="T1" fmla="*/ 25 h 28"/>
                <a:gd name="T2" fmla="*/ 4 w 13"/>
                <a:gd name="T3" fmla="*/ 3 h 28"/>
                <a:gd name="T4" fmla="*/ 0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3" y="0"/>
                    <a:pt x="0" y="1"/>
                    <a:pt x="0"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7" name="Freeform 353"/>
            <p:cNvSpPr>
              <a:spLocks/>
            </p:cNvSpPr>
            <p:nvPr/>
          </p:nvSpPr>
          <p:spPr bwMode="auto">
            <a:xfrm>
              <a:off x="3613882"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4" y="4"/>
                    <a:pt x="8" y="0"/>
                    <a:pt x="6" y="4"/>
                  </a:cubicBezTo>
                  <a:cubicBezTo>
                    <a:pt x="0" y="17"/>
                    <a:pt x="3"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8" name="Freeform 354"/>
            <p:cNvSpPr>
              <a:spLocks/>
            </p:cNvSpPr>
            <p:nvPr/>
          </p:nvSpPr>
          <p:spPr bwMode="auto">
            <a:xfrm>
              <a:off x="3884248" y="6399194"/>
              <a:ext cx="45061" cy="147041"/>
            </a:xfrm>
            <a:custGeom>
              <a:avLst/>
              <a:gdLst>
                <a:gd name="T0" fmla="*/ 3 w 11"/>
                <a:gd name="T1" fmla="*/ 4 h 33"/>
                <a:gd name="T2" fmla="*/ 3 w 11"/>
                <a:gd name="T3" fmla="*/ 29 h 33"/>
                <a:gd name="T4" fmla="*/ 9 w 11"/>
                <a:gd name="T5" fmla="*/ 27 h 33"/>
                <a:gd name="T6" fmla="*/ 9 w 11"/>
                <a:gd name="T7" fmla="*/ 6 h 33"/>
                <a:gd name="T8" fmla="*/ 3 w 11"/>
                <a:gd name="T9" fmla="*/ 4 h 33"/>
              </a:gdLst>
              <a:ahLst/>
              <a:cxnLst>
                <a:cxn ang="0">
                  <a:pos x="T0" y="T1"/>
                </a:cxn>
                <a:cxn ang="0">
                  <a:pos x="T2" y="T3"/>
                </a:cxn>
                <a:cxn ang="0">
                  <a:pos x="T4" y="T5"/>
                </a:cxn>
                <a:cxn ang="0">
                  <a:pos x="T6" y="T7"/>
                </a:cxn>
                <a:cxn ang="0">
                  <a:pos x="T8" y="T9"/>
                </a:cxn>
              </a:cxnLst>
              <a:rect l="0" t="0" r="r" b="b"/>
              <a:pathLst>
                <a:path w="11" h="33">
                  <a:moveTo>
                    <a:pt x="3" y="4"/>
                  </a:moveTo>
                  <a:cubicBezTo>
                    <a:pt x="0" y="12"/>
                    <a:pt x="1" y="21"/>
                    <a:pt x="3" y="29"/>
                  </a:cubicBezTo>
                  <a:cubicBezTo>
                    <a:pt x="4" y="33"/>
                    <a:pt x="10" y="31"/>
                    <a:pt x="9" y="27"/>
                  </a:cubicBezTo>
                  <a:cubicBezTo>
                    <a:pt x="8" y="20"/>
                    <a:pt x="7" y="13"/>
                    <a:pt x="9" y="6"/>
                  </a:cubicBezTo>
                  <a:cubicBezTo>
                    <a:pt x="11"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9" name="Freeform 355"/>
            <p:cNvSpPr>
              <a:spLocks/>
            </p:cNvSpPr>
            <p:nvPr/>
          </p:nvSpPr>
          <p:spPr bwMode="auto">
            <a:xfrm>
              <a:off x="4408378" y="6337532"/>
              <a:ext cx="64034" cy="222933"/>
            </a:xfrm>
            <a:custGeom>
              <a:avLst/>
              <a:gdLst>
                <a:gd name="T0" fmla="*/ 10 w 15"/>
                <a:gd name="T1" fmla="*/ 27 h 50"/>
                <a:gd name="T2" fmla="*/ 13 w 15"/>
                <a:gd name="T3" fmla="*/ 6 h 50"/>
                <a:gd name="T4" fmla="*/ 6 w 15"/>
                <a:gd name="T5" fmla="*/ 4 h 50"/>
                <a:gd name="T6" fmla="*/ 4 w 15"/>
                <a:gd name="T7" fmla="*/ 15 h 50"/>
                <a:gd name="T8" fmla="*/ 3 w 15"/>
                <a:gd name="T9" fmla="*/ 16 h 50"/>
                <a:gd name="T10" fmla="*/ 4 w 15"/>
                <a:gd name="T11" fmla="*/ 46 h 50"/>
                <a:gd name="T12" fmla="*/ 11 w 15"/>
                <a:gd name="T13" fmla="*/ 42 h 50"/>
                <a:gd name="T14" fmla="*/ 8 w 15"/>
                <a:gd name="T15" fmla="*/ 30 h 50"/>
                <a:gd name="T16" fmla="*/ 10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0" y="27"/>
                  </a:moveTo>
                  <a:cubicBezTo>
                    <a:pt x="11" y="20"/>
                    <a:pt x="11" y="13"/>
                    <a:pt x="13" y="6"/>
                  </a:cubicBezTo>
                  <a:cubicBezTo>
                    <a:pt x="15" y="1"/>
                    <a:pt x="7" y="0"/>
                    <a:pt x="6" y="4"/>
                  </a:cubicBezTo>
                  <a:cubicBezTo>
                    <a:pt x="5" y="8"/>
                    <a:pt x="4" y="11"/>
                    <a:pt x="4" y="15"/>
                  </a:cubicBezTo>
                  <a:cubicBezTo>
                    <a:pt x="4" y="15"/>
                    <a:pt x="3" y="16"/>
                    <a:pt x="3" y="16"/>
                  </a:cubicBezTo>
                  <a:cubicBezTo>
                    <a:pt x="0" y="27"/>
                    <a:pt x="0" y="36"/>
                    <a:pt x="4" y="46"/>
                  </a:cubicBezTo>
                  <a:cubicBezTo>
                    <a:pt x="6" y="50"/>
                    <a:pt x="13" y="46"/>
                    <a:pt x="11" y="42"/>
                  </a:cubicBezTo>
                  <a:cubicBezTo>
                    <a:pt x="9" y="38"/>
                    <a:pt x="8" y="34"/>
                    <a:pt x="8" y="30"/>
                  </a:cubicBezTo>
                  <a:cubicBezTo>
                    <a:pt x="9" y="30"/>
                    <a:pt x="10" y="29"/>
                    <a:pt x="10"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0" name="Freeform 356"/>
            <p:cNvSpPr>
              <a:spLocks/>
            </p:cNvSpPr>
            <p:nvPr/>
          </p:nvSpPr>
          <p:spPr bwMode="auto">
            <a:xfrm>
              <a:off x="4498500" y="6394451"/>
              <a:ext cx="33203" cy="142298"/>
            </a:xfrm>
            <a:custGeom>
              <a:avLst/>
              <a:gdLst>
                <a:gd name="T0" fmla="*/ 5 w 8"/>
                <a:gd name="T1" fmla="*/ 4 h 32"/>
                <a:gd name="T2" fmla="*/ 0 w 8"/>
                <a:gd name="T3" fmla="*/ 5 h 32"/>
                <a:gd name="T4" fmla="*/ 3 w 8"/>
                <a:gd name="T5" fmla="*/ 29 h 32"/>
                <a:gd name="T6" fmla="*/ 7 w 8"/>
                <a:gd name="T7" fmla="*/ 29 h 32"/>
                <a:gd name="T8" fmla="*/ 5 w 8"/>
                <a:gd name="T9" fmla="*/ 4 h 32"/>
              </a:gdLst>
              <a:ahLst/>
              <a:cxnLst>
                <a:cxn ang="0">
                  <a:pos x="T0" y="T1"/>
                </a:cxn>
                <a:cxn ang="0">
                  <a:pos x="T2" y="T3"/>
                </a:cxn>
                <a:cxn ang="0">
                  <a:pos x="T4" y="T5"/>
                </a:cxn>
                <a:cxn ang="0">
                  <a:pos x="T6" y="T7"/>
                </a:cxn>
                <a:cxn ang="0">
                  <a:pos x="T8" y="T9"/>
                </a:cxn>
              </a:cxnLst>
              <a:rect l="0" t="0" r="r" b="b"/>
              <a:pathLst>
                <a:path w="8" h="32">
                  <a:moveTo>
                    <a:pt x="5" y="4"/>
                  </a:moveTo>
                  <a:cubicBezTo>
                    <a:pt x="5" y="0"/>
                    <a:pt x="0" y="2"/>
                    <a:pt x="0" y="5"/>
                  </a:cubicBezTo>
                  <a:cubicBezTo>
                    <a:pt x="2" y="13"/>
                    <a:pt x="2" y="21"/>
                    <a:pt x="3" y="29"/>
                  </a:cubicBezTo>
                  <a:cubicBezTo>
                    <a:pt x="3" y="32"/>
                    <a:pt x="7" y="32"/>
                    <a:pt x="7" y="29"/>
                  </a:cubicBezTo>
                  <a:cubicBezTo>
                    <a:pt x="8" y="20"/>
                    <a:pt x="7" y="12"/>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1" name="Freeform 357"/>
            <p:cNvSpPr>
              <a:spLocks/>
            </p:cNvSpPr>
            <p:nvPr/>
          </p:nvSpPr>
          <p:spPr bwMode="auto">
            <a:xfrm>
              <a:off x="4522217" y="6373106"/>
              <a:ext cx="80635" cy="239535"/>
            </a:xfrm>
            <a:custGeom>
              <a:avLst/>
              <a:gdLst>
                <a:gd name="T0" fmla="*/ 17 w 19"/>
                <a:gd name="T1" fmla="*/ 47 h 54"/>
                <a:gd name="T2" fmla="*/ 12 w 19"/>
                <a:gd name="T3" fmla="*/ 15 h 54"/>
                <a:gd name="T4" fmla="*/ 11 w 19"/>
                <a:gd name="T5" fmla="*/ 13 h 54"/>
                <a:gd name="T6" fmla="*/ 11 w 19"/>
                <a:gd name="T7" fmla="*/ 4 h 54"/>
                <a:gd name="T8" fmla="*/ 7 w 19"/>
                <a:gd name="T9" fmla="*/ 4 h 54"/>
                <a:gd name="T10" fmla="*/ 7 w 19"/>
                <a:gd name="T11" fmla="*/ 13 h 54"/>
                <a:gd name="T12" fmla="*/ 6 w 19"/>
                <a:gd name="T13" fmla="*/ 14 h 54"/>
                <a:gd name="T14" fmla="*/ 6 w 19"/>
                <a:gd name="T15" fmla="*/ 23 h 54"/>
                <a:gd name="T16" fmla="*/ 4 w 19"/>
                <a:gd name="T17" fmla="*/ 23 h 54"/>
                <a:gd name="T18" fmla="*/ 0 w 19"/>
                <a:gd name="T19" fmla="*/ 40 h 54"/>
                <a:gd name="T20" fmla="*/ 2 w 19"/>
                <a:gd name="T21" fmla="*/ 40 h 54"/>
                <a:gd name="T22" fmla="*/ 5 w 19"/>
                <a:gd name="T23" fmla="*/ 26 h 54"/>
                <a:gd name="T24" fmla="*/ 9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3" y="25"/>
                    <a:pt x="12" y="15"/>
                  </a:cubicBezTo>
                  <a:cubicBezTo>
                    <a:pt x="12" y="14"/>
                    <a:pt x="12" y="13"/>
                    <a:pt x="11" y="13"/>
                  </a:cubicBezTo>
                  <a:cubicBezTo>
                    <a:pt x="11" y="10"/>
                    <a:pt x="11" y="8"/>
                    <a:pt x="11" y="4"/>
                  </a:cubicBezTo>
                  <a:cubicBezTo>
                    <a:pt x="11" y="0"/>
                    <a:pt x="7" y="0"/>
                    <a:pt x="7" y="4"/>
                  </a:cubicBezTo>
                  <a:cubicBezTo>
                    <a:pt x="7" y="8"/>
                    <a:pt x="7" y="10"/>
                    <a:pt x="7" y="13"/>
                  </a:cubicBezTo>
                  <a:cubicBezTo>
                    <a:pt x="7" y="13"/>
                    <a:pt x="6" y="14"/>
                    <a:pt x="6" y="14"/>
                  </a:cubicBezTo>
                  <a:cubicBezTo>
                    <a:pt x="6" y="17"/>
                    <a:pt x="6" y="20"/>
                    <a:pt x="6" y="23"/>
                  </a:cubicBezTo>
                  <a:cubicBezTo>
                    <a:pt x="5" y="22"/>
                    <a:pt x="4" y="22"/>
                    <a:pt x="4" y="23"/>
                  </a:cubicBezTo>
                  <a:cubicBezTo>
                    <a:pt x="2" y="29"/>
                    <a:pt x="2" y="34"/>
                    <a:pt x="0" y="40"/>
                  </a:cubicBezTo>
                  <a:cubicBezTo>
                    <a:pt x="0" y="41"/>
                    <a:pt x="2" y="41"/>
                    <a:pt x="2" y="40"/>
                  </a:cubicBezTo>
                  <a:cubicBezTo>
                    <a:pt x="3" y="35"/>
                    <a:pt x="4" y="30"/>
                    <a:pt x="5" y="26"/>
                  </a:cubicBezTo>
                  <a:cubicBezTo>
                    <a:pt x="5" y="34"/>
                    <a:pt x="6" y="42"/>
                    <a:pt x="9"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2" name="Freeform 358"/>
            <p:cNvSpPr>
              <a:spLocks/>
            </p:cNvSpPr>
            <p:nvPr/>
          </p:nvSpPr>
          <p:spPr bwMode="auto">
            <a:xfrm>
              <a:off x="4624197" y="6491688"/>
              <a:ext cx="28460" cy="130440"/>
            </a:xfrm>
            <a:custGeom>
              <a:avLst/>
              <a:gdLst>
                <a:gd name="T0" fmla="*/ 6 w 7"/>
                <a:gd name="T1" fmla="*/ 4 h 29"/>
                <a:gd name="T2" fmla="*/ 1 w 7"/>
                <a:gd name="T3" fmla="*/ 3 h 29"/>
                <a:gd name="T4" fmla="*/ 0 w 7"/>
                <a:gd name="T5" fmla="*/ 25 h 29"/>
                <a:gd name="T6" fmla="*/ 7 w 7"/>
                <a:gd name="T7" fmla="*/ 25 h 29"/>
                <a:gd name="T8" fmla="*/ 6 w 7"/>
                <a:gd name="T9" fmla="*/ 4 h 29"/>
              </a:gdLst>
              <a:ahLst/>
              <a:cxnLst>
                <a:cxn ang="0">
                  <a:pos x="T0" y="T1"/>
                </a:cxn>
                <a:cxn ang="0">
                  <a:pos x="T2" y="T3"/>
                </a:cxn>
                <a:cxn ang="0">
                  <a:pos x="T4" y="T5"/>
                </a:cxn>
                <a:cxn ang="0">
                  <a:pos x="T6" y="T7"/>
                </a:cxn>
                <a:cxn ang="0">
                  <a:pos x="T8" y="T9"/>
                </a:cxn>
              </a:cxnLst>
              <a:rect l="0" t="0" r="r" b="b"/>
              <a:pathLst>
                <a:path w="7" h="29">
                  <a:moveTo>
                    <a:pt x="6" y="4"/>
                  </a:moveTo>
                  <a:cubicBezTo>
                    <a:pt x="5" y="1"/>
                    <a:pt x="2" y="0"/>
                    <a:pt x="1" y="3"/>
                  </a:cubicBezTo>
                  <a:cubicBezTo>
                    <a:pt x="1" y="11"/>
                    <a:pt x="0" y="21"/>
                    <a:pt x="0" y="25"/>
                  </a:cubicBezTo>
                  <a:cubicBezTo>
                    <a:pt x="0" y="29"/>
                    <a:pt x="7" y="29"/>
                    <a:pt x="7" y="25"/>
                  </a:cubicBezTo>
                  <a:cubicBezTo>
                    <a:pt x="7" y="21"/>
                    <a:pt x="6" y="11"/>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3" name="Freeform 359"/>
            <p:cNvSpPr>
              <a:spLocks/>
            </p:cNvSpPr>
            <p:nvPr/>
          </p:nvSpPr>
          <p:spPr bwMode="auto">
            <a:xfrm>
              <a:off x="4652656" y="6394451"/>
              <a:ext cx="42689" cy="177872"/>
            </a:xfrm>
            <a:custGeom>
              <a:avLst/>
              <a:gdLst>
                <a:gd name="T0" fmla="*/ 3 w 10"/>
                <a:gd name="T1" fmla="*/ 3 h 40"/>
                <a:gd name="T2" fmla="*/ 1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1" y="14"/>
                    <a:pt x="0" y="24"/>
                    <a:pt x="1" y="35"/>
                  </a:cubicBezTo>
                  <a:cubicBezTo>
                    <a:pt x="1" y="40"/>
                    <a:pt x="9" y="40"/>
                    <a:pt x="9"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4" name="Freeform 360"/>
            <p:cNvSpPr>
              <a:spLocks/>
            </p:cNvSpPr>
            <p:nvPr/>
          </p:nvSpPr>
          <p:spPr bwMode="auto">
            <a:xfrm>
              <a:off x="4695346" y="6382593"/>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2" y="14"/>
                    <a:pt x="2" y="17"/>
                    <a:pt x="2" y="19"/>
                  </a:cubicBezTo>
                  <a:cubicBezTo>
                    <a:pt x="0" y="31"/>
                    <a:pt x="1" y="43"/>
                    <a:pt x="6"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5" name="Freeform 361"/>
            <p:cNvSpPr>
              <a:spLocks/>
            </p:cNvSpPr>
            <p:nvPr/>
          </p:nvSpPr>
          <p:spPr bwMode="auto">
            <a:xfrm>
              <a:off x="4612339" y="6347018"/>
              <a:ext cx="33203" cy="158899"/>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6" name="Freeform 362"/>
            <p:cNvSpPr>
              <a:spLocks/>
            </p:cNvSpPr>
            <p:nvPr/>
          </p:nvSpPr>
          <p:spPr bwMode="auto">
            <a:xfrm>
              <a:off x="4754637" y="6382593"/>
              <a:ext cx="66406" cy="177872"/>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39"/>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7" name="Freeform 363"/>
            <p:cNvSpPr>
              <a:spLocks/>
            </p:cNvSpPr>
            <p:nvPr/>
          </p:nvSpPr>
          <p:spPr bwMode="auto">
            <a:xfrm>
              <a:off x="4854245" y="6453742"/>
              <a:ext cx="35574" cy="142298"/>
            </a:xfrm>
            <a:custGeom>
              <a:avLst/>
              <a:gdLst>
                <a:gd name="T0" fmla="*/ 0 w 8"/>
                <a:gd name="T1" fmla="*/ 5 h 32"/>
                <a:gd name="T2" fmla="*/ 1 w 8"/>
                <a:gd name="T3" fmla="*/ 28 h 32"/>
                <a:gd name="T4" fmla="*/ 6 w 8"/>
                <a:gd name="T5" fmla="*/ 28 h 32"/>
                <a:gd name="T6" fmla="*/ 7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6" y="28"/>
                  </a:cubicBezTo>
                  <a:cubicBezTo>
                    <a:pt x="7" y="20"/>
                    <a:pt x="7" y="13"/>
                    <a:pt x="7"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8" name="Freeform 364"/>
            <p:cNvSpPr>
              <a:spLocks/>
            </p:cNvSpPr>
            <p:nvPr/>
          </p:nvSpPr>
          <p:spPr bwMode="auto">
            <a:xfrm>
              <a:off x="4998915" y="6332788"/>
              <a:ext cx="54548" cy="234792"/>
            </a:xfrm>
            <a:custGeom>
              <a:avLst/>
              <a:gdLst>
                <a:gd name="T0" fmla="*/ 10 w 13"/>
                <a:gd name="T1" fmla="*/ 1 h 53"/>
                <a:gd name="T2" fmla="*/ 4 w 13"/>
                <a:gd name="T3" fmla="*/ 21 h 53"/>
                <a:gd name="T4" fmla="*/ 0 w 13"/>
                <a:gd name="T5" fmla="*/ 24 h 53"/>
                <a:gd name="T6" fmla="*/ 3 w 13"/>
                <a:gd name="T7" fmla="*/ 44 h 53"/>
                <a:gd name="T8" fmla="*/ 4 w 13"/>
                <a:gd name="T9" fmla="*/ 45 h 53"/>
                <a:gd name="T10" fmla="*/ 5 w 13"/>
                <a:gd name="T11" fmla="*/ 46 h 53"/>
                <a:gd name="T12" fmla="*/ 7 w 13"/>
                <a:gd name="T13" fmla="*/ 50 h 53"/>
                <a:gd name="T14" fmla="*/ 12 w 13"/>
                <a:gd name="T15" fmla="*/ 48 h 53"/>
                <a:gd name="T16" fmla="*/ 8 w 13"/>
                <a:gd name="T17" fmla="*/ 32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0"/>
                    <a:pt x="0" y="21"/>
                    <a:pt x="0" y="24"/>
                  </a:cubicBezTo>
                  <a:cubicBezTo>
                    <a:pt x="0" y="31"/>
                    <a:pt x="1" y="38"/>
                    <a:pt x="3"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2"/>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9" name="Freeform 365"/>
            <p:cNvSpPr>
              <a:spLocks/>
            </p:cNvSpPr>
            <p:nvPr/>
          </p:nvSpPr>
          <p:spPr bwMode="auto">
            <a:xfrm>
              <a:off x="5065320" y="6328045"/>
              <a:ext cx="71149" cy="208704"/>
            </a:xfrm>
            <a:custGeom>
              <a:avLst/>
              <a:gdLst>
                <a:gd name="T0" fmla="*/ 12 w 17"/>
                <a:gd name="T1" fmla="*/ 2 h 47"/>
                <a:gd name="T2" fmla="*/ 1 w 17"/>
                <a:gd name="T3" fmla="*/ 44 h 47"/>
                <a:gd name="T4" fmla="*/ 6 w 17"/>
                <a:gd name="T5" fmla="*/ 44 h 47"/>
                <a:gd name="T6" fmla="*/ 15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6" y="47"/>
                    <a:pt x="6" y="44"/>
                  </a:cubicBezTo>
                  <a:cubicBezTo>
                    <a:pt x="7" y="30"/>
                    <a:pt x="8" y="16"/>
                    <a:pt x="15" y="4"/>
                  </a:cubicBezTo>
                  <a:cubicBezTo>
                    <a:pt x="17"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0" name="Freeform 366"/>
            <p:cNvSpPr>
              <a:spLocks/>
            </p:cNvSpPr>
            <p:nvPr/>
          </p:nvSpPr>
          <p:spPr bwMode="auto">
            <a:xfrm>
              <a:off x="5148327" y="6363620"/>
              <a:ext cx="30831" cy="201589"/>
            </a:xfrm>
            <a:custGeom>
              <a:avLst/>
              <a:gdLst>
                <a:gd name="T0" fmla="*/ 6 w 7"/>
                <a:gd name="T1" fmla="*/ 3 h 45"/>
                <a:gd name="T2" fmla="*/ 2 w 7"/>
                <a:gd name="T3" fmla="*/ 3 h 45"/>
                <a:gd name="T4" fmla="*/ 1 w 7"/>
                <a:gd name="T5" fmla="*/ 15 h 45"/>
                <a:gd name="T6" fmla="*/ 0 w 7"/>
                <a:gd name="T7" fmla="*/ 17 h 45"/>
                <a:gd name="T8" fmla="*/ 0 w 7"/>
                <a:gd name="T9" fmla="*/ 34 h 45"/>
                <a:gd name="T10" fmla="*/ 1 w 7"/>
                <a:gd name="T11" fmla="*/ 36 h 45"/>
                <a:gd name="T12" fmla="*/ 2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1" y="15"/>
                  </a:cubicBezTo>
                  <a:cubicBezTo>
                    <a:pt x="0" y="15"/>
                    <a:pt x="0" y="16"/>
                    <a:pt x="0" y="17"/>
                  </a:cubicBezTo>
                  <a:cubicBezTo>
                    <a:pt x="0" y="23"/>
                    <a:pt x="0" y="28"/>
                    <a:pt x="0" y="34"/>
                  </a:cubicBezTo>
                  <a:cubicBezTo>
                    <a:pt x="0" y="35"/>
                    <a:pt x="0" y="35"/>
                    <a:pt x="1" y="36"/>
                  </a:cubicBezTo>
                  <a:cubicBezTo>
                    <a:pt x="1" y="38"/>
                    <a:pt x="1" y="40"/>
                    <a:pt x="2" y="42"/>
                  </a:cubicBezTo>
                  <a:cubicBezTo>
                    <a:pt x="2" y="45"/>
                    <a:pt x="6" y="45"/>
                    <a:pt x="6" y="42"/>
                  </a:cubicBezTo>
                  <a:cubicBezTo>
                    <a:pt x="7" y="29"/>
                    <a:pt x="6"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1" name="Freeform 367"/>
            <p:cNvSpPr>
              <a:spLocks/>
            </p:cNvSpPr>
            <p:nvPr/>
          </p:nvSpPr>
          <p:spPr bwMode="auto">
            <a:xfrm>
              <a:off x="5238449" y="6313815"/>
              <a:ext cx="78264" cy="213447"/>
            </a:xfrm>
            <a:custGeom>
              <a:avLst/>
              <a:gdLst>
                <a:gd name="T0" fmla="*/ 18 w 19"/>
                <a:gd name="T1" fmla="*/ 44 h 48"/>
                <a:gd name="T2" fmla="*/ 17 w 19"/>
                <a:gd name="T3" fmla="*/ 17 h 48"/>
                <a:gd name="T4" fmla="*/ 10 w 19"/>
                <a:gd name="T5" fmla="*/ 15 h 48"/>
                <a:gd name="T6" fmla="*/ 10 w 19"/>
                <a:gd name="T7" fmla="*/ 15 h 48"/>
                <a:gd name="T8" fmla="*/ 9 w 19"/>
                <a:gd name="T9" fmla="*/ 16 h 48"/>
                <a:gd name="T10" fmla="*/ 10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7" y="13"/>
                    <a:pt x="11" y="11"/>
                    <a:pt x="10" y="15"/>
                  </a:cubicBezTo>
                  <a:cubicBezTo>
                    <a:pt x="10" y="15"/>
                    <a:pt x="10" y="15"/>
                    <a:pt x="10" y="15"/>
                  </a:cubicBezTo>
                  <a:cubicBezTo>
                    <a:pt x="9" y="16"/>
                    <a:pt x="9" y="16"/>
                    <a:pt x="9" y="16"/>
                  </a:cubicBezTo>
                  <a:cubicBezTo>
                    <a:pt x="10" y="12"/>
                    <a:pt x="10" y="8"/>
                    <a:pt x="10" y="4"/>
                  </a:cubicBezTo>
                  <a:cubicBezTo>
                    <a:pt x="11" y="1"/>
                    <a:pt x="5" y="0"/>
                    <a:pt x="5" y="3"/>
                  </a:cubicBezTo>
                  <a:cubicBezTo>
                    <a:pt x="3" y="12"/>
                    <a:pt x="2" y="21"/>
                    <a:pt x="2" y="29"/>
                  </a:cubicBezTo>
                  <a:cubicBezTo>
                    <a:pt x="1" y="29"/>
                    <a:pt x="0" y="29"/>
                    <a:pt x="0" y="30"/>
                  </a:cubicBezTo>
                  <a:cubicBezTo>
                    <a:pt x="0" y="34"/>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2" name="Freeform 368"/>
            <p:cNvSpPr>
              <a:spLocks/>
            </p:cNvSpPr>
            <p:nvPr/>
          </p:nvSpPr>
          <p:spPr bwMode="auto">
            <a:xfrm>
              <a:off x="5392605" y="6382593"/>
              <a:ext cx="26088" cy="144670"/>
            </a:xfrm>
            <a:custGeom>
              <a:avLst/>
              <a:gdLst>
                <a:gd name="T0" fmla="*/ 5 w 6"/>
                <a:gd name="T1" fmla="*/ 3 h 33"/>
                <a:gd name="T2" fmla="*/ 1 w 6"/>
                <a:gd name="T3" fmla="*/ 3 h 33"/>
                <a:gd name="T4" fmla="*/ 1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1" y="3"/>
                  </a:cubicBezTo>
                  <a:cubicBezTo>
                    <a:pt x="0" y="12"/>
                    <a:pt x="0" y="21"/>
                    <a:pt x="1"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3" name="Freeform 369"/>
            <p:cNvSpPr>
              <a:spLocks/>
            </p:cNvSpPr>
            <p:nvPr/>
          </p:nvSpPr>
          <p:spPr bwMode="auto">
            <a:xfrm>
              <a:off x="5456640" y="6363620"/>
              <a:ext cx="61662" cy="182616"/>
            </a:xfrm>
            <a:custGeom>
              <a:avLst/>
              <a:gdLst>
                <a:gd name="T0" fmla="*/ 8 w 15"/>
                <a:gd name="T1" fmla="*/ 7 h 41"/>
                <a:gd name="T2" fmla="*/ 7 w 15"/>
                <a:gd name="T3" fmla="*/ 4 h 41"/>
                <a:gd name="T4" fmla="*/ 1 w 15"/>
                <a:gd name="T5" fmla="*/ 6 h 41"/>
                <a:gd name="T6" fmla="*/ 3 w 15"/>
                <a:gd name="T7" fmla="*/ 30 h 41"/>
                <a:gd name="T8" fmla="*/ 5 w 15"/>
                <a:gd name="T9" fmla="*/ 32 h 41"/>
                <a:gd name="T10" fmla="*/ 6 w 15"/>
                <a:gd name="T11" fmla="*/ 38 h 41"/>
                <a:gd name="T12" fmla="*/ 11 w 15"/>
                <a:gd name="T13" fmla="*/ 38 h 41"/>
                <a:gd name="T14" fmla="*/ 14 w 15"/>
                <a:gd name="T15" fmla="*/ 10 h 41"/>
                <a:gd name="T16" fmla="*/ 8 w 15"/>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8" y="7"/>
                  </a:moveTo>
                  <a:cubicBezTo>
                    <a:pt x="8" y="6"/>
                    <a:pt x="8" y="5"/>
                    <a:pt x="7" y="4"/>
                  </a:cubicBezTo>
                  <a:cubicBezTo>
                    <a:pt x="6" y="0"/>
                    <a:pt x="0" y="2"/>
                    <a:pt x="1" y="6"/>
                  </a:cubicBezTo>
                  <a:cubicBezTo>
                    <a:pt x="3" y="14"/>
                    <a:pt x="3" y="22"/>
                    <a:pt x="3" y="30"/>
                  </a:cubicBezTo>
                  <a:cubicBezTo>
                    <a:pt x="3" y="31"/>
                    <a:pt x="4" y="32"/>
                    <a:pt x="5" y="32"/>
                  </a:cubicBezTo>
                  <a:cubicBezTo>
                    <a:pt x="5" y="34"/>
                    <a:pt x="6" y="36"/>
                    <a:pt x="6" y="38"/>
                  </a:cubicBezTo>
                  <a:cubicBezTo>
                    <a:pt x="6" y="41"/>
                    <a:pt x="11" y="41"/>
                    <a:pt x="11" y="38"/>
                  </a:cubicBezTo>
                  <a:cubicBezTo>
                    <a:pt x="12" y="29"/>
                    <a:pt x="12" y="19"/>
                    <a:pt x="14" y="10"/>
                  </a:cubicBezTo>
                  <a:cubicBezTo>
                    <a:pt x="15" y="6"/>
                    <a:pt x="10" y="4"/>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4" name="Freeform 370"/>
            <p:cNvSpPr>
              <a:spLocks/>
            </p:cNvSpPr>
            <p:nvPr/>
          </p:nvSpPr>
          <p:spPr bwMode="auto">
            <a:xfrm>
              <a:off x="5532532" y="6363620"/>
              <a:ext cx="61662" cy="23242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4" y="10"/>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5" name="Freeform 371"/>
            <p:cNvSpPr>
              <a:spLocks/>
            </p:cNvSpPr>
            <p:nvPr/>
          </p:nvSpPr>
          <p:spPr bwMode="auto">
            <a:xfrm>
              <a:off x="5338058" y="6382593"/>
              <a:ext cx="52176" cy="203960"/>
            </a:xfrm>
            <a:custGeom>
              <a:avLst/>
              <a:gdLst>
                <a:gd name="T0" fmla="*/ 9 w 12"/>
                <a:gd name="T1" fmla="*/ 7 h 46"/>
                <a:gd name="T2" fmla="*/ 8 w 12"/>
                <a:gd name="T3" fmla="*/ 3 h 46"/>
                <a:gd name="T4" fmla="*/ 4 w 12"/>
                <a:gd name="T5" fmla="*/ 4 h 46"/>
                <a:gd name="T6" fmla="*/ 5 w 12"/>
                <a:gd name="T7" fmla="*/ 8 h 46"/>
                <a:gd name="T8" fmla="*/ 4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9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9" y="7"/>
                  </a:moveTo>
                  <a:cubicBezTo>
                    <a:pt x="8" y="6"/>
                    <a:pt x="8" y="4"/>
                    <a:pt x="8" y="3"/>
                  </a:cubicBezTo>
                  <a:cubicBezTo>
                    <a:pt x="7" y="0"/>
                    <a:pt x="3" y="1"/>
                    <a:pt x="4" y="4"/>
                  </a:cubicBezTo>
                  <a:cubicBezTo>
                    <a:pt x="4" y="5"/>
                    <a:pt x="5" y="6"/>
                    <a:pt x="5" y="8"/>
                  </a:cubicBezTo>
                  <a:cubicBezTo>
                    <a:pt x="4" y="8"/>
                    <a:pt x="4" y="9"/>
                    <a:pt x="4" y="10"/>
                  </a:cubicBezTo>
                  <a:cubicBezTo>
                    <a:pt x="1" y="21"/>
                    <a:pt x="0" y="32"/>
                    <a:pt x="4" y="43"/>
                  </a:cubicBezTo>
                  <a:cubicBezTo>
                    <a:pt x="6" y="46"/>
                    <a:pt x="11" y="46"/>
                    <a:pt x="11" y="42"/>
                  </a:cubicBezTo>
                  <a:cubicBezTo>
                    <a:pt x="11" y="37"/>
                    <a:pt x="11" y="33"/>
                    <a:pt x="11" y="29"/>
                  </a:cubicBezTo>
                  <a:cubicBezTo>
                    <a:pt x="11" y="28"/>
                    <a:pt x="11" y="28"/>
                    <a:pt x="11" y="28"/>
                  </a:cubicBezTo>
                  <a:cubicBezTo>
                    <a:pt x="11" y="25"/>
                    <a:pt x="11" y="23"/>
                    <a:pt x="11" y="21"/>
                  </a:cubicBezTo>
                  <a:cubicBezTo>
                    <a:pt x="11" y="18"/>
                    <a:pt x="12" y="15"/>
                    <a:pt x="12" y="12"/>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6" name="Freeform 372"/>
            <p:cNvSpPr>
              <a:spLocks/>
            </p:cNvSpPr>
            <p:nvPr/>
          </p:nvSpPr>
          <p:spPr bwMode="auto">
            <a:xfrm>
              <a:off x="4944367" y="6389708"/>
              <a:ext cx="49804" cy="125697"/>
            </a:xfrm>
            <a:custGeom>
              <a:avLst/>
              <a:gdLst>
                <a:gd name="T0" fmla="*/ 11 w 12"/>
                <a:gd name="T1" fmla="*/ 25 h 28"/>
                <a:gd name="T2" fmla="*/ 4 w 12"/>
                <a:gd name="T3" fmla="*/ 3 h 28"/>
                <a:gd name="T4" fmla="*/ 0 w 12"/>
                <a:gd name="T5" fmla="*/ 4 h 28"/>
                <a:gd name="T6" fmla="*/ 9 w 12"/>
                <a:gd name="T7" fmla="*/ 26 h 28"/>
                <a:gd name="T8" fmla="*/ 11 w 12"/>
                <a:gd name="T9" fmla="*/ 25 h 28"/>
              </a:gdLst>
              <a:ahLst/>
              <a:cxnLst>
                <a:cxn ang="0">
                  <a:pos x="T0" y="T1"/>
                </a:cxn>
                <a:cxn ang="0">
                  <a:pos x="T2" y="T3"/>
                </a:cxn>
                <a:cxn ang="0">
                  <a:pos x="T4" y="T5"/>
                </a:cxn>
                <a:cxn ang="0">
                  <a:pos x="T6" y="T7"/>
                </a:cxn>
                <a:cxn ang="0">
                  <a:pos x="T8" y="T9"/>
                </a:cxn>
              </a:cxnLst>
              <a:rect l="0" t="0" r="r" b="b"/>
              <a:pathLst>
                <a:path w="12" h="28">
                  <a:moveTo>
                    <a:pt x="11" y="25"/>
                  </a:moveTo>
                  <a:cubicBezTo>
                    <a:pt x="8" y="18"/>
                    <a:pt x="6" y="10"/>
                    <a:pt x="4" y="3"/>
                  </a:cubicBezTo>
                  <a:cubicBezTo>
                    <a:pt x="3" y="0"/>
                    <a:pt x="0" y="1"/>
                    <a:pt x="0" y="4"/>
                  </a:cubicBezTo>
                  <a:cubicBezTo>
                    <a:pt x="2" y="12"/>
                    <a:pt x="5" y="19"/>
                    <a:pt x="9" y="26"/>
                  </a:cubicBezTo>
                  <a:cubicBezTo>
                    <a:pt x="10" y="28"/>
                    <a:pt x="12" y="27"/>
                    <a:pt x="11"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7" name="Freeform 373"/>
            <p:cNvSpPr>
              <a:spLocks/>
            </p:cNvSpPr>
            <p:nvPr/>
          </p:nvSpPr>
          <p:spPr bwMode="auto">
            <a:xfrm>
              <a:off x="4837644"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3" y="4"/>
                    <a:pt x="8" y="0"/>
                    <a:pt x="6" y="4"/>
                  </a:cubicBezTo>
                  <a:cubicBezTo>
                    <a:pt x="0" y="17"/>
                    <a:pt x="2"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8" name="Freeform 374"/>
            <p:cNvSpPr>
              <a:spLocks/>
            </p:cNvSpPr>
            <p:nvPr/>
          </p:nvSpPr>
          <p:spPr bwMode="auto">
            <a:xfrm>
              <a:off x="5108010" y="6399194"/>
              <a:ext cx="40318" cy="147041"/>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9"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9" name="Freeform 375"/>
            <p:cNvSpPr>
              <a:spLocks/>
            </p:cNvSpPr>
            <p:nvPr/>
          </p:nvSpPr>
          <p:spPr bwMode="auto">
            <a:xfrm>
              <a:off x="5629769" y="6337532"/>
              <a:ext cx="61662" cy="222933"/>
            </a:xfrm>
            <a:custGeom>
              <a:avLst/>
              <a:gdLst>
                <a:gd name="T0" fmla="*/ 11 w 15"/>
                <a:gd name="T1" fmla="*/ 27 h 50"/>
                <a:gd name="T2" fmla="*/ 14 w 15"/>
                <a:gd name="T3" fmla="*/ 6 h 50"/>
                <a:gd name="T4" fmla="*/ 7 w 15"/>
                <a:gd name="T5" fmla="*/ 4 h 50"/>
                <a:gd name="T6" fmla="*/ 5 w 15"/>
                <a:gd name="T7" fmla="*/ 15 h 50"/>
                <a:gd name="T8" fmla="*/ 4 w 15"/>
                <a:gd name="T9" fmla="*/ 16 h 50"/>
                <a:gd name="T10" fmla="*/ 5 w 15"/>
                <a:gd name="T11" fmla="*/ 46 h 50"/>
                <a:gd name="T12" fmla="*/ 11 w 15"/>
                <a:gd name="T13" fmla="*/ 42 h 50"/>
                <a:gd name="T14" fmla="*/ 9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2" y="20"/>
                    <a:pt x="12" y="13"/>
                    <a:pt x="14" y="6"/>
                  </a:cubicBezTo>
                  <a:cubicBezTo>
                    <a:pt x="15" y="1"/>
                    <a:pt x="8" y="0"/>
                    <a:pt x="7" y="4"/>
                  </a:cubicBezTo>
                  <a:cubicBezTo>
                    <a:pt x="6" y="8"/>
                    <a:pt x="5" y="11"/>
                    <a:pt x="5" y="15"/>
                  </a:cubicBezTo>
                  <a:cubicBezTo>
                    <a:pt x="4" y="15"/>
                    <a:pt x="4" y="16"/>
                    <a:pt x="4" y="16"/>
                  </a:cubicBezTo>
                  <a:cubicBezTo>
                    <a:pt x="1" y="27"/>
                    <a:pt x="0" y="36"/>
                    <a:pt x="5" y="46"/>
                  </a:cubicBezTo>
                  <a:cubicBezTo>
                    <a:pt x="7" y="50"/>
                    <a:pt x="13" y="46"/>
                    <a:pt x="11" y="42"/>
                  </a:cubicBezTo>
                  <a:cubicBezTo>
                    <a:pt x="10" y="38"/>
                    <a:pt x="9" y="34"/>
                    <a:pt x="9"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0" name="Freeform 376"/>
            <p:cNvSpPr>
              <a:spLocks/>
            </p:cNvSpPr>
            <p:nvPr/>
          </p:nvSpPr>
          <p:spPr bwMode="auto">
            <a:xfrm>
              <a:off x="5717519" y="6394451"/>
              <a:ext cx="33203" cy="14229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1" name="Freeform 377"/>
            <p:cNvSpPr>
              <a:spLocks/>
            </p:cNvSpPr>
            <p:nvPr/>
          </p:nvSpPr>
          <p:spPr bwMode="auto">
            <a:xfrm>
              <a:off x="5741235" y="6373106"/>
              <a:ext cx="80635" cy="239535"/>
            </a:xfrm>
            <a:custGeom>
              <a:avLst/>
              <a:gdLst>
                <a:gd name="T0" fmla="*/ 18 w 19"/>
                <a:gd name="T1" fmla="*/ 47 h 54"/>
                <a:gd name="T2" fmla="*/ 12 w 19"/>
                <a:gd name="T3" fmla="*/ 15 h 54"/>
                <a:gd name="T4" fmla="*/ 12 w 19"/>
                <a:gd name="T5" fmla="*/ 13 h 54"/>
                <a:gd name="T6" fmla="*/ 12 w 19"/>
                <a:gd name="T7" fmla="*/ 4 h 54"/>
                <a:gd name="T8" fmla="*/ 8 w 19"/>
                <a:gd name="T9" fmla="*/ 4 h 54"/>
                <a:gd name="T10" fmla="*/ 8 w 19"/>
                <a:gd name="T11" fmla="*/ 13 h 54"/>
                <a:gd name="T12" fmla="*/ 7 w 19"/>
                <a:gd name="T13" fmla="*/ 14 h 54"/>
                <a:gd name="T14" fmla="*/ 6 w 19"/>
                <a:gd name="T15" fmla="*/ 23 h 54"/>
                <a:gd name="T16" fmla="*/ 5 w 19"/>
                <a:gd name="T17" fmla="*/ 23 h 54"/>
                <a:gd name="T18" fmla="*/ 1 w 19"/>
                <a:gd name="T19" fmla="*/ 40 h 54"/>
                <a:gd name="T20" fmla="*/ 3 w 19"/>
                <a:gd name="T21" fmla="*/ 40 h 54"/>
                <a:gd name="T22" fmla="*/ 6 w 19"/>
                <a:gd name="T23" fmla="*/ 26 h 54"/>
                <a:gd name="T24" fmla="*/ 10 w 19"/>
                <a:gd name="T25" fmla="*/ 49 h 54"/>
                <a:gd name="T26" fmla="*/ 18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8" y="47"/>
                  </a:moveTo>
                  <a:cubicBezTo>
                    <a:pt x="14" y="36"/>
                    <a:pt x="14" y="25"/>
                    <a:pt x="12" y="15"/>
                  </a:cubicBezTo>
                  <a:cubicBezTo>
                    <a:pt x="12" y="14"/>
                    <a:pt x="12" y="13"/>
                    <a:pt x="12" y="13"/>
                  </a:cubicBezTo>
                  <a:cubicBezTo>
                    <a:pt x="12" y="10"/>
                    <a:pt x="12" y="8"/>
                    <a:pt x="12" y="4"/>
                  </a:cubicBezTo>
                  <a:cubicBezTo>
                    <a:pt x="12" y="0"/>
                    <a:pt x="8" y="0"/>
                    <a:pt x="8" y="4"/>
                  </a:cubicBezTo>
                  <a:cubicBezTo>
                    <a:pt x="8" y="8"/>
                    <a:pt x="8" y="10"/>
                    <a:pt x="8" y="13"/>
                  </a:cubicBezTo>
                  <a:cubicBezTo>
                    <a:pt x="7" y="13"/>
                    <a:pt x="7" y="14"/>
                    <a:pt x="7" y="14"/>
                  </a:cubicBezTo>
                  <a:cubicBezTo>
                    <a:pt x="7" y="17"/>
                    <a:pt x="6" y="20"/>
                    <a:pt x="6" y="23"/>
                  </a:cubicBezTo>
                  <a:cubicBezTo>
                    <a:pt x="6" y="22"/>
                    <a:pt x="5" y="22"/>
                    <a:pt x="5" y="23"/>
                  </a:cubicBezTo>
                  <a:cubicBezTo>
                    <a:pt x="3" y="29"/>
                    <a:pt x="2" y="34"/>
                    <a:pt x="1" y="40"/>
                  </a:cubicBezTo>
                  <a:cubicBezTo>
                    <a:pt x="0" y="41"/>
                    <a:pt x="2" y="41"/>
                    <a:pt x="3" y="40"/>
                  </a:cubicBezTo>
                  <a:cubicBezTo>
                    <a:pt x="4" y="35"/>
                    <a:pt x="5" y="30"/>
                    <a:pt x="6" y="26"/>
                  </a:cubicBezTo>
                  <a:cubicBezTo>
                    <a:pt x="6" y="34"/>
                    <a:pt x="7" y="42"/>
                    <a:pt x="10" y="49"/>
                  </a:cubicBezTo>
                  <a:cubicBezTo>
                    <a:pt x="12" y="54"/>
                    <a:pt x="19"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2" name="Freeform 378"/>
            <p:cNvSpPr>
              <a:spLocks/>
            </p:cNvSpPr>
            <p:nvPr/>
          </p:nvSpPr>
          <p:spPr bwMode="auto">
            <a:xfrm>
              <a:off x="5847959" y="6491688"/>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3" name="Freeform 379"/>
            <p:cNvSpPr>
              <a:spLocks/>
            </p:cNvSpPr>
            <p:nvPr/>
          </p:nvSpPr>
          <p:spPr bwMode="auto">
            <a:xfrm>
              <a:off x="5876418" y="6394451"/>
              <a:ext cx="42689" cy="177872"/>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4" name="Freeform 380"/>
            <p:cNvSpPr>
              <a:spLocks/>
            </p:cNvSpPr>
            <p:nvPr/>
          </p:nvSpPr>
          <p:spPr bwMode="auto">
            <a:xfrm>
              <a:off x="5919108" y="6382593"/>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4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1" y="14"/>
                    <a:pt x="2" y="17"/>
                    <a:pt x="2" y="19"/>
                  </a:cubicBezTo>
                  <a:cubicBezTo>
                    <a:pt x="0" y="31"/>
                    <a:pt x="1" y="43"/>
                    <a:pt x="6" y="54"/>
                  </a:cubicBezTo>
                  <a:cubicBezTo>
                    <a:pt x="7" y="56"/>
                    <a:pt x="12" y="55"/>
                    <a:pt x="12" y="52"/>
                  </a:cubicBezTo>
                  <a:cubicBezTo>
                    <a:pt x="11" y="38"/>
                    <a:pt x="9" y="23"/>
                    <a:pt x="14" y="9"/>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5" name="Freeform 381"/>
            <p:cNvSpPr>
              <a:spLocks/>
            </p:cNvSpPr>
            <p:nvPr/>
          </p:nvSpPr>
          <p:spPr bwMode="auto">
            <a:xfrm>
              <a:off x="5833729" y="6347018"/>
              <a:ext cx="35574" cy="158899"/>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6" name="Freeform 382"/>
            <p:cNvSpPr>
              <a:spLocks/>
            </p:cNvSpPr>
            <p:nvPr/>
          </p:nvSpPr>
          <p:spPr bwMode="auto">
            <a:xfrm>
              <a:off x="5978399" y="6382593"/>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7" name="Freeform 383"/>
            <p:cNvSpPr>
              <a:spLocks/>
            </p:cNvSpPr>
            <p:nvPr/>
          </p:nvSpPr>
          <p:spPr bwMode="auto">
            <a:xfrm>
              <a:off x="6073264" y="6453742"/>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8" name="Freeform 384"/>
            <p:cNvSpPr>
              <a:spLocks/>
            </p:cNvSpPr>
            <p:nvPr/>
          </p:nvSpPr>
          <p:spPr bwMode="auto">
            <a:xfrm>
              <a:off x="6217933" y="6332788"/>
              <a:ext cx="59291"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1"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2"/>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9" name="Freeform 385"/>
            <p:cNvSpPr>
              <a:spLocks/>
            </p:cNvSpPr>
            <p:nvPr/>
          </p:nvSpPr>
          <p:spPr bwMode="auto">
            <a:xfrm>
              <a:off x="6289082"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0" name="Freeform 386"/>
            <p:cNvSpPr>
              <a:spLocks/>
            </p:cNvSpPr>
            <p:nvPr/>
          </p:nvSpPr>
          <p:spPr bwMode="auto">
            <a:xfrm>
              <a:off x="6369718" y="6363620"/>
              <a:ext cx="33203" cy="201589"/>
            </a:xfrm>
            <a:custGeom>
              <a:avLst/>
              <a:gdLst>
                <a:gd name="T0" fmla="*/ 7 w 8"/>
                <a:gd name="T1" fmla="*/ 3 h 45"/>
                <a:gd name="T2" fmla="*/ 3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7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7" y="3"/>
                  </a:moveTo>
                  <a:cubicBezTo>
                    <a:pt x="6" y="0"/>
                    <a:pt x="3" y="0"/>
                    <a:pt x="3"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7" y="45"/>
                    <a:pt x="7" y="42"/>
                  </a:cubicBezTo>
                  <a:cubicBezTo>
                    <a:pt x="8" y="29"/>
                    <a:pt x="7" y="16"/>
                    <a:pt x="7"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1" name="Freeform 387"/>
            <p:cNvSpPr>
              <a:spLocks/>
            </p:cNvSpPr>
            <p:nvPr/>
          </p:nvSpPr>
          <p:spPr bwMode="auto">
            <a:xfrm>
              <a:off x="6462211" y="6313815"/>
              <a:ext cx="78264" cy="213447"/>
            </a:xfrm>
            <a:custGeom>
              <a:avLst/>
              <a:gdLst>
                <a:gd name="T0" fmla="*/ 18 w 19"/>
                <a:gd name="T1" fmla="*/ 44 h 48"/>
                <a:gd name="T2" fmla="*/ 15 w 19"/>
                <a:gd name="T3" fmla="*/ 17 h 48"/>
                <a:gd name="T4" fmla="*/ 7 w 19"/>
                <a:gd name="T5" fmla="*/ 15 h 48"/>
                <a:gd name="T6" fmla="*/ 7 w 19"/>
                <a:gd name="T7" fmla="*/ 15 h 48"/>
                <a:gd name="T8" fmla="*/ 8 w 19"/>
                <a:gd name="T9" fmla="*/ 16 h 48"/>
                <a:gd name="T10" fmla="*/ 9 w 19"/>
                <a:gd name="T11" fmla="*/ 4 h 48"/>
                <a:gd name="T12" fmla="*/ 4 w 19"/>
                <a:gd name="T13" fmla="*/ 3 h 48"/>
                <a:gd name="T14" fmla="*/ 1 w 19"/>
                <a:gd name="T15" fmla="*/ 29 h 48"/>
                <a:gd name="T16" fmla="*/ 0 w 19"/>
                <a:gd name="T17" fmla="*/ 30 h 48"/>
                <a:gd name="T18" fmla="*/ 0 w 19"/>
                <a:gd name="T19" fmla="*/ 43 h 48"/>
                <a:gd name="T20" fmla="*/ 2 w 19"/>
                <a:gd name="T21" fmla="*/ 43 h 48"/>
                <a:gd name="T22" fmla="*/ 8 w 19"/>
                <a:gd name="T23" fmla="*/ 43 h 48"/>
                <a:gd name="T24" fmla="*/ 8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3" y="26"/>
                    <a:pt x="15" y="17"/>
                  </a:cubicBezTo>
                  <a:cubicBezTo>
                    <a:pt x="16" y="13"/>
                    <a:pt x="7" y="11"/>
                    <a:pt x="7" y="15"/>
                  </a:cubicBezTo>
                  <a:cubicBezTo>
                    <a:pt x="7" y="15"/>
                    <a:pt x="7" y="15"/>
                    <a:pt x="7" y="15"/>
                  </a:cubicBezTo>
                  <a:cubicBezTo>
                    <a:pt x="8" y="16"/>
                    <a:pt x="8" y="16"/>
                    <a:pt x="8" y="16"/>
                  </a:cubicBezTo>
                  <a:cubicBezTo>
                    <a:pt x="8" y="12"/>
                    <a:pt x="9" y="8"/>
                    <a:pt x="9" y="4"/>
                  </a:cubicBezTo>
                  <a:cubicBezTo>
                    <a:pt x="10" y="1"/>
                    <a:pt x="4" y="0"/>
                    <a:pt x="4" y="3"/>
                  </a:cubicBezTo>
                  <a:cubicBezTo>
                    <a:pt x="2" y="12"/>
                    <a:pt x="1" y="21"/>
                    <a:pt x="1" y="29"/>
                  </a:cubicBezTo>
                  <a:cubicBezTo>
                    <a:pt x="1" y="29"/>
                    <a:pt x="0" y="29"/>
                    <a:pt x="0" y="30"/>
                  </a:cubicBezTo>
                  <a:cubicBezTo>
                    <a:pt x="0" y="34"/>
                    <a:pt x="0" y="39"/>
                    <a:pt x="0" y="43"/>
                  </a:cubicBezTo>
                  <a:cubicBezTo>
                    <a:pt x="0" y="44"/>
                    <a:pt x="1" y="44"/>
                    <a:pt x="2" y="43"/>
                  </a:cubicBezTo>
                  <a:cubicBezTo>
                    <a:pt x="2" y="47"/>
                    <a:pt x="8" y="47"/>
                    <a:pt x="8" y="43"/>
                  </a:cubicBezTo>
                  <a:cubicBezTo>
                    <a:pt x="8" y="42"/>
                    <a:pt x="8" y="42"/>
                    <a:pt x="8" y="42"/>
                  </a:cubicBezTo>
                  <a:cubicBezTo>
                    <a:pt x="8"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2" name="Freeform 388"/>
            <p:cNvSpPr>
              <a:spLocks/>
            </p:cNvSpPr>
            <p:nvPr/>
          </p:nvSpPr>
          <p:spPr bwMode="auto">
            <a:xfrm>
              <a:off x="6616367" y="6382593"/>
              <a:ext cx="26088" cy="144670"/>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3" name="Freeform 389"/>
            <p:cNvSpPr>
              <a:spLocks/>
            </p:cNvSpPr>
            <p:nvPr/>
          </p:nvSpPr>
          <p:spPr bwMode="auto">
            <a:xfrm>
              <a:off x="6680401" y="6363620"/>
              <a:ext cx="59291"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1 w 14"/>
                <a:gd name="T13" fmla="*/ 38 h 41"/>
                <a:gd name="T14" fmla="*/ 14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3" y="14"/>
                    <a:pt x="3" y="22"/>
                    <a:pt x="3" y="30"/>
                  </a:cubicBezTo>
                  <a:cubicBezTo>
                    <a:pt x="3" y="31"/>
                    <a:pt x="4" y="32"/>
                    <a:pt x="5" y="32"/>
                  </a:cubicBezTo>
                  <a:cubicBezTo>
                    <a:pt x="5" y="34"/>
                    <a:pt x="5" y="36"/>
                    <a:pt x="5" y="38"/>
                  </a:cubicBezTo>
                  <a:cubicBezTo>
                    <a:pt x="6" y="41"/>
                    <a:pt x="10" y="41"/>
                    <a:pt x="11" y="38"/>
                  </a:cubicBezTo>
                  <a:cubicBezTo>
                    <a:pt x="12" y="29"/>
                    <a:pt x="12" y="19"/>
                    <a:pt x="14" y="10"/>
                  </a:cubicBezTo>
                  <a:cubicBezTo>
                    <a:pt x="14" y="6"/>
                    <a:pt x="10"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4" name="Freeform 390"/>
            <p:cNvSpPr>
              <a:spLocks/>
            </p:cNvSpPr>
            <p:nvPr/>
          </p:nvSpPr>
          <p:spPr bwMode="auto">
            <a:xfrm>
              <a:off x="6756294" y="6363620"/>
              <a:ext cx="61662" cy="232420"/>
            </a:xfrm>
            <a:custGeom>
              <a:avLst/>
              <a:gdLst>
                <a:gd name="T0" fmla="*/ 7 w 15"/>
                <a:gd name="T1" fmla="*/ 4 h 52"/>
                <a:gd name="T2" fmla="*/ 5 w 15"/>
                <a:gd name="T3" fmla="*/ 11 h 52"/>
                <a:gd name="T4" fmla="*/ 2 w 15"/>
                <a:gd name="T5" fmla="*/ 13 h 52"/>
                <a:gd name="T6" fmla="*/ 1 w 15"/>
                <a:gd name="T7" fmla="*/ 23 h 52"/>
                <a:gd name="T8" fmla="*/ 3 w 15"/>
                <a:gd name="T9" fmla="*/ 25 h 52"/>
                <a:gd name="T10" fmla="*/ 3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6"/>
                    <a:pt x="6" y="9"/>
                    <a:pt x="5" y="11"/>
                  </a:cubicBezTo>
                  <a:cubicBezTo>
                    <a:pt x="4" y="10"/>
                    <a:pt x="2" y="11"/>
                    <a:pt x="2" y="13"/>
                  </a:cubicBezTo>
                  <a:cubicBezTo>
                    <a:pt x="2" y="16"/>
                    <a:pt x="2" y="20"/>
                    <a:pt x="1" y="23"/>
                  </a:cubicBezTo>
                  <a:cubicBezTo>
                    <a:pt x="0" y="24"/>
                    <a:pt x="2" y="26"/>
                    <a:pt x="3" y="25"/>
                  </a:cubicBezTo>
                  <a:cubicBezTo>
                    <a:pt x="2" y="33"/>
                    <a:pt x="2" y="41"/>
                    <a:pt x="3" y="49"/>
                  </a:cubicBezTo>
                  <a:cubicBezTo>
                    <a:pt x="4" y="52"/>
                    <a:pt x="9" y="52"/>
                    <a:pt x="9" y="49"/>
                  </a:cubicBezTo>
                  <a:cubicBezTo>
                    <a:pt x="12" y="34"/>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5" name="Freeform 391"/>
            <p:cNvSpPr>
              <a:spLocks/>
            </p:cNvSpPr>
            <p:nvPr/>
          </p:nvSpPr>
          <p:spPr bwMode="auto">
            <a:xfrm>
              <a:off x="6561820" y="6382593"/>
              <a:ext cx="49804" cy="203960"/>
            </a:xfrm>
            <a:custGeom>
              <a:avLst/>
              <a:gdLst>
                <a:gd name="T0" fmla="*/ 8 w 12"/>
                <a:gd name="T1" fmla="*/ 7 h 46"/>
                <a:gd name="T2" fmla="*/ 7 w 12"/>
                <a:gd name="T3" fmla="*/ 3 h 46"/>
                <a:gd name="T4" fmla="*/ 4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8" y="4"/>
                    <a:pt x="7" y="3"/>
                  </a:cubicBezTo>
                  <a:cubicBezTo>
                    <a:pt x="7" y="0"/>
                    <a:pt x="3" y="1"/>
                    <a:pt x="4" y="4"/>
                  </a:cubicBezTo>
                  <a:cubicBezTo>
                    <a:pt x="4" y="5"/>
                    <a:pt x="4" y="6"/>
                    <a:pt x="5" y="8"/>
                  </a:cubicBezTo>
                  <a:cubicBezTo>
                    <a:pt x="4" y="8"/>
                    <a:pt x="4"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6" name="Freeform 392"/>
            <p:cNvSpPr>
              <a:spLocks/>
            </p:cNvSpPr>
            <p:nvPr/>
          </p:nvSpPr>
          <p:spPr bwMode="auto">
            <a:xfrm>
              <a:off x="6163386" y="6389708"/>
              <a:ext cx="54548" cy="125697"/>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7" name="Freeform 393"/>
            <p:cNvSpPr>
              <a:spLocks/>
            </p:cNvSpPr>
            <p:nvPr/>
          </p:nvSpPr>
          <p:spPr bwMode="auto">
            <a:xfrm>
              <a:off x="6056662"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8" y="18"/>
                    <a:pt x="12" y="8"/>
                  </a:cubicBezTo>
                  <a:cubicBezTo>
                    <a:pt x="14" y="4"/>
                    <a:pt x="8" y="0"/>
                    <a:pt x="6" y="4"/>
                  </a:cubicBezTo>
                  <a:cubicBezTo>
                    <a:pt x="0" y="17"/>
                    <a:pt x="3" y="29"/>
                    <a:pt x="10" y="40"/>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8" name="Freeform 394"/>
            <p:cNvSpPr>
              <a:spLocks/>
            </p:cNvSpPr>
            <p:nvPr/>
          </p:nvSpPr>
          <p:spPr bwMode="auto">
            <a:xfrm>
              <a:off x="6331772" y="6399194"/>
              <a:ext cx="40318" cy="147041"/>
            </a:xfrm>
            <a:custGeom>
              <a:avLst/>
              <a:gdLst>
                <a:gd name="T0" fmla="*/ 2 w 10"/>
                <a:gd name="T1" fmla="*/ 4 h 33"/>
                <a:gd name="T2" fmla="*/ 2 w 10"/>
                <a:gd name="T3" fmla="*/ 29 h 33"/>
                <a:gd name="T4" fmla="*/ 8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2" y="29"/>
                  </a:cubicBezTo>
                  <a:cubicBezTo>
                    <a:pt x="4" y="33"/>
                    <a:pt x="9" y="31"/>
                    <a:pt x="8" y="27"/>
                  </a:cubicBezTo>
                  <a:cubicBezTo>
                    <a:pt x="7" y="20"/>
                    <a:pt x="7" y="13"/>
                    <a:pt x="9" y="6"/>
                  </a:cubicBezTo>
                  <a:cubicBezTo>
                    <a:pt x="10" y="2"/>
                    <a:pt x="3"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9" name="Freeform 395"/>
            <p:cNvSpPr>
              <a:spLocks/>
            </p:cNvSpPr>
            <p:nvPr/>
          </p:nvSpPr>
          <p:spPr bwMode="auto">
            <a:xfrm>
              <a:off x="6851159" y="6337532"/>
              <a:ext cx="64034" cy="222933"/>
            </a:xfrm>
            <a:custGeom>
              <a:avLst/>
              <a:gdLst>
                <a:gd name="T0" fmla="*/ 11 w 15"/>
                <a:gd name="T1" fmla="*/ 27 h 50"/>
                <a:gd name="T2" fmla="*/ 13 w 15"/>
                <a:gd name="T3" fmla="*/ 6 h 50"/>
                <a:gd name="T4" fmla="*/ 6 w 15"/>
                <a:gd name="T5" fmla="*/ 4 h 50"/>
                <a:gd name="T6" fmla="*/ 5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5" y="15"/>
                  </a:cubicBezTo>
                  <a:cubicBezTo>
                    <a:pt x="4" y="15"/>
                    <a:pt x="3" y="16"/>
                    <a:pt x="3" y="16"/>
                  </a:cubicBezTo>
                  <a:cubicBezTo>
                    <a:pt x="0" y="27"/>
                    <a:pt x="0" y="36"/>
                    <a:pt x="5" y="46"/>
                  </a:cubicBezTo>
                  <a:cubicBezTo>
                    <a:pt x="7" y="50"/>
                    <a:pt x="13" y="46"/>
                    <a:pt x="11" y="42"/>
                  </a:cubicBezTo>
                  <a:cubicBezTo>
                    <a:pt x="9" y="38"/>
                    <a:pt x="9" y="34"/>
                    <a:pt x="8" y="30"/>
                  </a:cubicBezTo>
                  <a:cubicBezTo>
                    <a:pt x="9"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0" name="Freeform 396"/>
            <p:cNvSpPr>
              <a:spLocks/>
            </p:cNvSpPr>
            <p:nvPr/>
          </p:nvSpPr>
          <p:spPr bwMode="auto">
            <a:xfrm>
              <a:off x="6941281" y="6394451"/>
              <a:ext cx="33203" cy="14229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1" name="Freeform 397"/>
            <p:cNvSpPr>
              <a:spLocks/>
            </p:cNvSpPr>
            <p:nvPr/>
          </p:nvSpPr>
          <p:spPr bwMode="auto">
            <a:xfrm>
              <a:off x="6964997" y="6373106"/>
              <a:ext cx="80635" cy="239535"/>
            </a:xfrm>
            <a:custGeom>
              <a:avLst/>
              <a:gdLst>
                <a:gd name="T0" fmla="*/ 17 w 19"/>
                <a:gd name="T1" fmla="*/ 47 h 54"/>
                <a:gd name="T2" fmla="*/ 12 w 19"/>
                <a:gd name="T3" fmla="*/ 15 h 54"/>
                <a:gd name="T4" fmla="*/ 12 w 19"/>
                <a:gd name="T5" fmla="*/ 13 h 54"/>
                <a:gd name="T6" fmla="*/ 11 w 19"/>
                <a:gd name="T7" fmla="*/ 4 h 54"/>
                <a:gd name="T8" fmla="*/ 7 w 19"/>
                <a:gd name="T9" fmla="*/ 4 h 54"/>
                <a:gd name="T10" fmla="*/ 7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10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4" y="25"/>
                    <a:pt x="12" y="15"/>
                  </a:cubicBezTo>
                  <a:cubicBezTo>
                    <a:pt x="12" y="14"/>
                    <a:pt x="12" y="13"/>
                    <a:pt x="12" y="13"/>
                  </a:cubicBezTo>
                  <a:cubicBezTo>
                    <a:pt x="12" y="10"/>
                    <a:pt x="11" y="8"/>
                    <a:pt x="11" y="4"/>
                  </a:cubicBezTo>
                  <a:cubicBezTo>
                    <a:pt x="11" y="0"/>
                    <a:pt x="7" y="0"/>
                    <a:pt x="7" y="4"/>
                  </a:cubicBezTo>
                  <a:cubicBezTo>
                    <a:pt x="7" y="8"/>
                    <a:pt x="7" y="10"/>
                    <a:pt x="7" y="13"/>
                  </a:cubicBezTo>
                  <a:cubicBezTo>
                    <a:pt x="7" y="13"/>
                    <a:pt x="7" y="14"/>
                    <a:pt x="7" y="14"/>
                  </a:cubicBezTo>
                  <a:cubicBezTo>
                    <a:pt x="6" y="17"/>
                    <a:pt x="6" y="20"/>
                    <a:pt x="6" y="23"/>
                  </a:cubicBezTo>
                  <a:cubicBezTo>
                    <a:pt x="5" y="22"/>
                    <a:pt x="5" y="22"/>
                    <a:pt x="4" y="23"/>
                  </a:cubicBezTo>
                  <a:cubicBezTo>
                    <a:pt x="3" y="29"/>
                    <a:pt x="2" y="34"/>
                    <a:pt x="0" y="40"/>
                  </a:cubicBezTo>
                  <a:cubicBezTo>
                    <a:pt x="0" y="41"/>
                    <a:pt x="2" y="41"/>
                    <a:pt x="2" y="40"/>
                  </a:cubicBezTo>
                  <a:cubicBezTo>
                    <a:pt x="4" y="35"/>
                    <a:pt x="4" y="30"/>
                    <a:pt x="6" y="26"/>
                  </a:cubicBezTo>
                  <a:cubicBezTo>
                    <a:pt x="6" y="34"/>
                    <a:pt x="6" y="42"/>
                    <a:pt x="10"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2" name="Freeform 398"/>
            <p:cNvSpPr>
              <a:spLocks/>
            </p:cNvSpPr>
            <p:nvPr/>
          </p:nvSpPr>
          <p:spPr bwMode="auto">
            <a:xfrm>
              <a:off x="7071721" y="6491688"/>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5"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3" name="Freeform 399"/>
            <p:cNvSpPr>
              <a:spLocks/>
            </p:cNvSpPr>
            <p:nvPr/>
          </p:nvSpPr>
          <p:spPr bwMode="auto">
            <a:xfrm>
              <a:off x="7100180" y="6394451"/>
              <a:ext cx="42689" cy="177872"/>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4"/>
                    <a:pt x="9"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4" name="Freeform 400"/>
            <p:cNvSpPr>
              <a:spLocks/>
            </p:cNvSpPr>
            <p:nvPr/>
          </p:nvSpPr>
          <p:spPr bwMode="auto">
            <a:xfrm>
              <a:off x="7138126" y="6382593"/>
              <a:ext cx="71149" cy="249021"/>
            </a:xfrm>
            <a:custGeom>
              <a:avLst/>
              <a:gdLst>
                <a:gd name="T0" fmla="*/ 7 w 17"/>
                <a:gd name="T1" fmla="*/ 5 h 56"/>
                <a:gd name="T2" fmla="*/ 5 w 17"/>
                <a:gd name="T3" fmla="*/ 12 h 56"/>
                <a:gd name="T4" fmla="*/ 5 w 17"/>
                <a:gd name="T5" fmla="*/ 11 h 56"/>
                <a:gd name="T6" fmla="*/ 2 w 17"/>
                <a:gd name="T7" fmla="*/ 11 h 56"/>
                <a:gd name="T8" fmla="*/ 3 w 17"/>
                <a:gd name="T9" fmla="*/ 19 h 56"/>
                <a:gd name="T10" fmla="*/ 7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5" y="12"/>
                  </a:cubicBezTo>
                  <a:cubicBezTo>
                    <a:pt x="5" y="11"/>
                    <a:pt x="5" y="11"/>
                    <a:pt x="5" y="11"/>
                  </a:cubicBezTo>
                  <a:cubicBezTo>
                    <a:pt x="4" y="9"/>
                    <a:pt x="1" y="10"/>
                    <a:pt x="2" y="11"/>
                  </a:cubicBezTo>
                  <a:cubicBezTo>
                    <a:pt x="2" y="14"/>
                    <a:pt x="2" y="17"/>
                    <a:pt x="3" y="19"/>
                  </a:cubicBezTo>
                  <a:cubicBezTo>
                    <a:pt x="0" y="31"/>
                    <a:pt x="1" y="43"/>
                    <a:pt x="7"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5" name="Freeform 401"/>
            <p:cNvSpPr>
              <a:spLocks/>
            </p:cNvSpPr>
            <p:nvPr/>
          </p:nvSpPr>
          <p:spPr bwMode="auto">
            <a:xfrm>
              <a:off x="7057491" y="6347018"/>
              <a:ext cx="35574" cy="158899"/>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6" name="Freeform 402"/>
            <p:cNvSpPr>
              <a:spLocks/>
            </p:cNvSpPr>
            <p:nvPr/>
          </p:nvSpPr>
          <p:spPr bwMode="auto">
            <a:xfrm>
              <a:off x="7202160" y="6382593"/>
              <a:ext cx="61662" cy="177872"/>
            </a:xfrm>
            <a:custGeom>
              <a:avLst/>
              <a:gdLst>
                <a:gd name="T0" fmla="*/ 4 w 15"/>
                <a:gd name="T1" fmla="*/ 5 h 40"/>
                <a:gd name="T2" fmla="*/ 3 w 15"/>
                <a:gd name="T3" fmla="*/ 37 h 40"/>
                <a:gd name="T4" fmla="*/ 10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5" y="40"/>
                    <a:pt x="10" y="39"/>
                    <a:pt x="10"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7" name="Freeform 403"/>
            <p:cNvSpPr>
              <a:spLocks/>
            </p:cNvSpPr>
            <p:nvPr/>
          </p:nvSpPr>
          <p:spPr bwMode="auto">
            <a:xfrm>
              <a:off x="7297026" y="6453742"/>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8" name="Freeform 404"/>
            <p:cNvSpPr>
              <a:spLocks/>
            </p:cNvSpPr>
            <p:nvPr/>
          </p:nvSpPr>
          <p:spPr bwMode="auto">
            <a:xfrm>
              <a:off x="7441695" y="6332788"/>
              <a:ext cx="56919" cy="234792"/>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2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7" y="8"/>
                    <a:pt x="6" y="14"/>
                    <a:pt x="5" y="21"/>
                  </a:cubicBezTo>
                  <a:cubicBezTo>
                    <a:pt x="2" y="20"/>
                    <a:pt x="0" y="21"/>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2"/>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9" name="Freeform 405"/>
            <p:cNvSpPr>
              <a:spLocks/>
            </p:cNvSpPr>
            <p:nvPr/>
          </p:nvSpPr>
          <p:spPr bwMode="auto">
            <a:xfrm>
              <a:off x="7508101" y="6328045"/>
              <a:ext cx="71149" cy="208704"/>
            </a:xfrm>
            <a:custGeom>
              <a:avLst/>
              <a:gdLst>
                <a:gd name="T0" fmla="*/ 12 w 17"/>
                <a:gd name="T1" fmla="*/ 2 h 47"/>
                <a:gd name="T2" fmla="*/ 1 w 17"/>
                <a:gd name="T3" fmla="*/ 44 h 47"/>
                <a:gd name="T4" fmla="*/ 7 w 17"/>
                <a:gd name="T5" fmla="*/ 44 h 47"/>
                <a:gd name="T6" fmla="*/ 16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7" y="47"/>
                    <a:pt x="7" y="44"/>
                  </a:cubicBezTo>
                  <a:cubicBezTo>
                    <a:pt x="7"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Freeform 407"/>
            <p:cNvSpPr>
              <a:spLocks/>
            </p:cNvSpPr>
            <p:nvPr/>
          </p:nvSpPr>
          <p:spPr bwMode="auto">
            <a:xfrm>
              <a:off x="7591108" y="6363619"/>
              <a:ext cx="30831" cy="201589"/>
            </a:xfrm>
            <a:custGeom>
              <a:avLst/>
              <a:gdLst>
                <a:gd name="T0" fmla="*/ 6 w 7"/>
                <a:gd name="T1" fmla="*/ 3 h 45"/>
                <a:gd name="T2" fmla="*/ 2 w 7"/>
                <a:gd name="T3" fmla="*/ 3 h 45"/>
                <a:gd name="T4" fmla="*/ 2 w 7"/>
                <a:gd name="T5" fmla="*/ 15 h 45"/>
                <a:gd name="T6" fmla="*/ 0 w 7"/>
                <a:gd name="T7" fmla="*/ 17 h 45"/>
                <a:gd name="T8" fmla="*/ 0 w 7"/>
                <a:gd name="T9" fmla="*/ 34 h 45"/>
                <a:gd name="T10" fmla="*/ 2 w 7"/>
                <a:gd name="T11" fmla="*/ 36 h 45"/>
                <a:gd name="T12" fmla="*/ 2 w 7"/>
                <a:gd name="T13" fmla="*/ 42 h 45"/>
                <a:gd name="T14" fmla="*/ 7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6" y="45"/>
                    <a:pt x="7" y="42"/>
                  </a:cubicBezTo>
                  <a:cubicBezTo>
                    <a:pt x="7"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Freeform 408"/>
            <p:cNvSpPr>
              <a:spLocks/>
            </p:cNvSpPr>
            <p:nvPr/>
          </p:nvSpPr>
          <p:spPr bwMode="auto">
            <a:xfrm>
              <a:off x="7681230" y="6313815"/>
              <a:ext cx="78264" cy="213447"/>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1 w 19"/>
                <a:gd name="T11" fmla="*/ 4 h 48"/>
                <a:gd name="T12" fmla="*/ 5 w 19"/>
                <a:gd name="T13" fmla="*/ 3 h 48"/>
                <a:gd name="T14" fmla="*/ 2 w 19"/>
                <a:gd name="T15" fmla="*/ 29 h 48"/>
                <a:gd name="T16" fmla="*/ 0 w 19"/>
                <a:gd name="T17" fmla="*/ 30 h 48"/>
                <a:gd name="T18" fmla="*/ 1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1" y="4"/>
                  </a:cubicBezTo>
                  <a:cubicBezTo>
                    <a:pt x="11" y="1"/>
                    <a:pt x="5" y="0"/>
                    <a:pt x="5" y="3"/>
                  </a:cubicBezTo>
                  <a:cubicBezTo>
                    <a:pt x="3" y="12"/>
                    <a:pt x="2" y="21"/>
                    <a:pt x="2" y="29"/>
                  </a:cubicBezTo>
                  <a:cubicBezTo>
                    <a:pt x="1" y="29"/>
                    <a:pt x="0" y="29"/>
                    <a:pt x="0" y="30"/>
                  </a:cubicBezTo>
                  <a:cubicBezTo>
                    <a:pt x="1" y="34"/>
                    <a:pt x="1" y="39"/>
                    <a:pt x="1" y="43"/>
                  </a:cubicBezTo>
                  <a:cubicBezTo>
                    <a:pt x="1"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Freeform 409"/>
            <p:cNvSpPr>
              <a:spLocks/>
            </p:cNvSpPr>
            <p:nvPr/>
          </p:nvSpPr>
          <p:spPr bwMode="auto">
            <a:xfrm>
              <a:off x="7835386" y="6382592"/>
              <a:ext cx="26088" cy="144670"/>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 name="Freeform 410"/>
            <p:cNvSpPr>
              <a:spLocks/>
            </p:cNvSpPr>
            <p:nvPr/>
          </p:nvSpPr>
          <p:spPr bwMode="auto">
            <a:xfrm>
              <a:off x="7904163" y="6363619"/>
              <a:ext cx="56919"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2" y="14"/>
                    <a:pt x="2" y="22"/>
                    <a:pt x="3" y="30"/>
                  </a:cubicBezTo>
                  <a:cubicBezTo>
                    <a:pt x="3" y="31"/>
                    <a:pt x="4" y="32"/>
                    <a:pt x="5" y="32"/>
                  </a:cubicBezTo>
                  <a:cubicBezTo>
                    <a:pt x="5" y="34"/>
                    <a:pt x="5" y="36"/>
                    <a:pt x="5" y="38"/>
                  </a:cubicBezTo>
                  <a:cubicBezTo>
                    <a:pt x="5" y="41"/>
                    <a:pt x="10" y="41"/>
                    <a:pt x="10" y="38"/>
                  </a:cubicBezTo>
                  <a:cubicBezTo>
                    <a:pt x="11"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 name="Freeform 411"/>
            <p:cNvSpPr>
              <a:spLocks/>
            </p:cNvSpPr>
            <p:nvPr/>
          </p:nvSpPr>
          <p:spPr bwMode="auto">
            <a:xfrm>
              <a:off x="7975312" y="6363619"/>
              <a:ext cx="66406" cy="23242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6"/>
                    <a:pt x="6" y="9"/>
                    <a:pt x="6" y="11"/>
                  </a:cubicBezTo>
                  <a:cubicBezTo>
                    <a:pt x="5" y="10"/>
                    <a:pt x="2" y="11"/>
                    <a:pt x="3" y="13"/>
                  </a:cubicBezTo>
                  <a:cubicBezTo>
                    <a:pt x="3" y="16"/>
                    <a:pt x="3" y="20"/>
                    <a:pt x="1" y="23"/>
                  </a:cubicBezTo>
                  <a:cubicBezTo>
                    <a:pt x="0" y="24"/>
                    <a:pt x="3" y="26"/>
                    <a:pt x="4" y="25"/>
                  </a:cubicBezTo>
                  <a:cubicBezTo>
                    <a:pt x="3" y="33"/>
                    <a:pt x="3" y="41"/>
                    <a:pt x="4" y="49"/>
                  </a:cubicBezTo>
                  <a:cubicBezTo>
                    <a:pt x="5" y="52"/>
                    <a:pt x="9" y="52"/>
                    <a:pt x="10" y="49"/>
                  </a:cubicBezTo>
                  <a:cubicBezTo>
                    <a:pt x="13" y="34"/>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 name="Freeform 412"/>
            <p:cNvSpPr>
              <a:spLocks/>
            </p:cNvSpPr>
            <p:nvPr/>
          </p:nvSpPr>
          <p:spPr bwMode="auto">
            <a:xfrm>
              <a:off x="7785582" y="6382592"/>
              <a:ext cx="49804" cy="203960"/>
            </a:xfrm>
            <a:custGeom>
              <a:avLst/>
              <a:gdLst>
                <a:gd name="T0" fmla="*/ 8 w 12"/>
                <a:gd name="T1" fmla="*/ 7 h 46"/>
                <a:gd name="T2" fmla="*/ 7 w 12"/>
                <a:gd name="T3" fmla="*/ 3 h 46"/>
                <a:gd name="T4" fmla="*/ 3 w 12"/>
                <a:gd name="T5" fmla="*/ 4 h 46"/>
                <a:gd name="T6" fmla="*/ 4 w 12"/>
                <a:gd name="T7" fmla="*/ 8 h 46"/>
                <a:gd name="T8" fmla="*/ 3 w 12"/>
                <a:gd name="T9" fmla="*/ 10 h 46"/>
                <a:gd name="T10" fmla="*/ 4 w 12"/>
                <a:gd name="T11" fmla="*/ 43 h 46"/>
                <a:gd name="T12" fmla="*/ 11 w 12"/>
                <a:gd name="T13" fmla="*/ 42 h 46"/>
                <a:gd name="T14" fmla="*/ 10 w 12"/>
                <a:gd name="T15" fmla="*/ 29 h 46"/>
                <a:gd name="T16" fmla="*/ 11 w 12"/>
                <a:gd name="T17" fmla="*/ 28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4" y="8"/>
                  </a:cubicBezTo>
                  <a:cubicBezTo>
                    <a:pt x="4" y="8"/>
                    <a:pt x="3" y="9"/>
                    <a:pt x="3" y="10"/>
                  </a:cubicBezTo>
                  <a:cubicBezTo>
                    <a:pt x="1" y="21"/>
                    <a:pt x="0" y="32"/>
                    <a:pt x="4" y="43"/>
                  </a:cubicBezTo>
                  <a:cubicBezTo>
                    <a:pt x="5" y="46"/>
                    <a:pt x="11" y="46"/>
                    <a:pt x="11" y="42"/>
                  </a:cubicBezTo>
                  <a:cubicBezTo>
                    <a:pt x="11" y="37"/>
                    <a:pt x="10" y="33"/>
                    <a:pt x="10" y="29"/>
                  </a:cubicBezTo>
                  <a:cubicBezTo>
                    <a:pt x="11" y="28"/>
                    <a:pt x="11" y="28"/>
                    <a:pt x="11" y="28"/>
                  </a:cubicBezTo>
                  <a:cubicBezTo>
                    <a:pt x="11" y="25"/>
                    <a:pt x="11" y="23"/>
                    <a:pt x="10"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 name="Freeform 413"/>
            <p:cNvSpPr>
              <a:spLocks/>
            </p:cNvSpPr>
            <p:nvPr/>
          </p:nvSpPr>
          <p:spPr bwMode="auto">
            <a:xfrm>
              <a:off x="7387148" y="6389707"/>
              <a:ext cx="54548" cy="125697"/>
            </a:xfrm>
            <a:custGeom>
              <a:avLst/>
              <a:gdLst>
                <a:gd name="T0" fmla="*/ 12 w 13"/>
                <a:gd name="T1" fmla="*/ 25 h 28"/>
                <a:gd name="T2" fmla="*/ 4 w 13"/>
                <a:gd name="T3" fmla="*/ 3 h 28"/>
                <a:gd name="T4" fmla="*/ 0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3" y="0"/>
                    <a:pt x="0" y="1"/>
                    <a:pt x="0" y="4"/>
                  </a:cubicBezTo>
                  <a:cubicBezTo>
                    <a:pt x="2"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 name="Freeform 414"/>
            <p:cNvSpPr>
              <a:spLocks/>
            </p:cNvSpPr>
            <p:nvPr/>
          </p:nvSpPr>
          <p:spPr bwMode="auto">
            <a:xfrm>
              <a:off x="7280424"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4" y="4"/>
                    <a:pt x="8" y="0"/>
                    <a:pt x="6" y="4"/>
                  </a:cubicBezTo>
                  <a:cubicBezTo>
                    <a:pt x="0" y="17"/>
                    <a:pt x="3"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 name="Freeform 415"/>
            <p:cNvSpPr>
              <a:spLocks/>
            </p:cNvSpPr>
            <p:nvPr/>
          </p:nvSpPr>
          <p:spPr bwMode="auto">
            <a:xfrm>
              <a:off x="7550790" y="6399194"/>
              <a:ext cx="40318" cy="147041"/>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10"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 name="Freeform 416"/>
            <p:cNvSpPr>
              <a:spLocks/>
            </p:cNvSpPr>
            <p:nvPr/>
          </p:nvSpPr>
          <p:spPr bwMode="auto">
            <a:xfrm>
              <a:off x="8074921" y="6337531"/>
              <a:ext cx="59291" cy="222933"/>
            </a:xfrm>
            <a:custGeom>
              <a:avLst/>
              <a:gdLst>
                <a:gd name="T0" fmla="*/ 10 w 14"/>
                <a:gd name="T1" fmla="*/ 27 h 50"/>
                <a:gd name="T2" fmla="*/ 13 w 14"/>
                <a:gd name="T3" fmla="*/ 6 h 50"/>
                <a:gd name="T4" fmla="*/ 6 w 14"/>
                <a:gd name="T5" fmla="*/ 4 h 50"/>
                <a:gd name="T6" fmla="*/ 4 w 14"/>
                <a:gd name="T7" fmla="*/ 15 h 50"/>
                <a:gd name="T8" fmla="*/ 3 w 14"/>
                <a:gd name="T9" fmla="*/ 16 h 50"/>
                <a:gd name="T10" fmla="*/ 4 w 14"/>
                <a:gd name="T11" fmla="*/ 46 h 50"/>
                <a:gd name="T12" fmla="*/ 11 w 14"/>
                <a:gd name="T13" fmla="*/ 42 h 50"/>
                <a:gd name="T14" fmla="*/ 8 w 14"/>
                <a:gd name="T15" fmla="*/ 30 h 50"/>
                <a:gd name="T16" fmla="*/ 10 w 14"/>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7"/>
                  </a:moveTo>
                  <a:cubicBezTo>
                    <a:pt x="11" y="20"/>
                    <a:pt x="11" y="13"/>
                    <a:pt x="13" y="6"/>
                  </a:cubicBezTo>
                  <a:cubicBezTo>
                    <a:pt x="14" y="1"/>
                    <a:pt x="7" y="0"/>
                    <a:pt x="6" y="4"/>
                  </a:cubicBezTo>
                  <a:cubicBezTo>
                    <a:pt x="5" y="8"/>
                    <a:pt x="4" y="11"/>
                    <a:pt x="4" y="15"/>
                  </a:cubicBezTo>
                  <a:cubicBezTo>
                    <a:pt x="4" y="15"/>
                    <a:pt x="3" y="16"/>
                    <a:pt x="3" y="16"/>
                  </a:cubicBezTo>
                  <a:cubicBezTo>
                    <a:pt x="0" y="27"/>
                    <a:pt x="0" y="36"/>
                    <a:pt x="4" y="46"/>
                  </a:cubicBezTo>
                  <a:cubicBezTo>
                    <a:pt x="6" y="50"/>
                    <a:pt x="13" y="46"/>
                    <a:pt x="11" y="42"/>
                  </a:cubicBezTo>
                  <a:cubicBezTo>
                    <a:pt x="9" y="38"/>
                    <a:pt x="8" y="34"/>
                    <a:pt x="8" y="30"/>
                  </a:cubicBezTo>
                  <a:cubicBezTo>
                    <a:pt x="9" y="30"/>
                    <a:pt x="10" y="29"/>
                    <a:pt x="10"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 name="Freeform 417"/>
            <p:cNvSpPr>
              <a:spLocks/>
            </p:cNvSpPr>
            <p:nvPr/>
          </p:nvSpPr>
          <p:spPr bwMode="auto">
            <a:xfrm>
              <a:off x="8160299" y="6394450"/>
              <a:ext cx="37946" cy="142298"/>
            </a:xfrm>
            <a:custGeom>
              <a:avLst/>
              <a:gdLst>
                <a:gd name="T0" fmla="*/ 6 w 9"/>
                <a:gd name="T1" fmla="*/ 4 h 32"/>
                <a:gd name="T2" fmla="*/ 1 w 9"/>
                <a:gd name="T3" fmla="*/ 5 h 32"/>
                <a:gd name="T4" fmla="*/ 4 w 9"/>
                <a:gd name="T5" fmla="*/ 29 h 32"/>
                <a:gd name="T6" fmla="*/ 8 w 9"/>
                <a:gd name="T7" fmla="*/ 29 h 32"/>
                <a:gd name="T8" fmla="*/ 6 w 9"/>
                <a:gd name="T9" fmla="*/ 4 h 32"/>
              </a:gdLst>
              <a:ahLst/>
              <a:cxnLst>
                <a:cxn ang="0">
                  <a:pos x="T0" y="T1"/>
                </a:cxn>
                <a:cxn ang="0">
                  <a:pos x="T2" y="T3"/>
                </a:cxn>
                <a:cxn ang="0">
                  <a:pos x="T4" y="T5"/>
                </a:cxn>
                <a:cxn ang="0">
                  <a:pos x="T6" y="T7"/>
                </a:cxn>
                <a:cxn ang="0">
                  <a:pos x="T8" y="T9"/>
                </a:cxn>
              </a:cxnLst>
              <a:rect l="0" t="0" r="r" b="b"/>
              <a:pathLst>
                <a:path w="9" h="32">
                  <a:moveTo>
                    <a:pt x="6" y="4"/>
                  </a:moveTo>
                  <a:cubicBezTo>
                    <a:pt x="6" y="0"/>
                    <a:pt x="0" y="2"/>
                    <a:pt x="1" y="5"/>
                  </a:cubicBezTo>
                  <a:cubicBezTo>
                    <a:pt x="3" y="13"/>
                    <a:pt x="3" y="21"/>
                    <a:pt x="4" y="29"/>
                  </a:cubicBezTo>
                  <a:cubicBezTo>
                    <a:pt x="4" y="32"/>
                    <a:pt x="8" y="32"/>
                    <a:pt x="8" y="29"/>
                  </a:cubicBezTo>
                  <a:cubicBezTo>
                    <a:pt x="9"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 name="Freeform 418"/>
            <p:cNvSpPr>
              <a:spLocks/>
            </p:cNvSpPr>
            <p:nvPr/>
          </p:nvSpPr>
          <p:spPr bwMode="auto">
            <a:xfrm>
              <a:off x="8184016" y="6373106"/>
              <a:ext cx="85379" cy="239535"/>
            </a:xfrm>
            <a:custGeom>
              <a:avLst/>
              <a:gdLst>
                <a:gd name="T0" fmla="*/ 18 w 20"/>
                <a:gd name="T1" fmla="*/ 47 h 54"/>
                <a:gd name="T2" fmla="*/ 13 w 20"/>
                <a:gd name="T3" fmla="*/ 15 h 54"/>
                <a:gd name="T4" fmla="*/ 12 w 20"/>
                <a:gd name="T5" fmla="*/ 13 h 54"/>
                <a:gd name="T6" fmla="*/ 12 w 20"/>
                <a:gd name="T7" fmla="*/ 4 h 54"/>
                <a:gd name="T8" fmla="*/ 8 w 20"/>
                <a:gd name="T9" fmla="*/ 4 h 54"/>
                <a:gd name="T10" fmla="*/ 8 w 20"/>
                <a:gd name="T11" fmla="*/ 13 h 54"/>
                <a:gd name="T12" fmla="*/ 7 w 20"/>
                <a:gd name="T13" fmla="*/ 14 h 54"/>
                <a:gd name="T14" fmla="*/ 7 w 20"/>
                <a:gd name="T15" fmla="*/ 23 h 54"/>
                <a:gd name="T16" fmla="*/ 5 w 20"/>
                <a:gd name="T17" fmla="*/ 23 h 54"/>
                <a:gd name="T18" fmla="*/ 1 w 20"/>
                <a:gd name="T19" fmla="*/ 40 h 54"/>
                <a:gd name="T20" fmla="*/ 3 w 20"/>
                <a:gd name="T21" fmla="*/ 40 h 54"/>
                <a:gd name="T22" fmla="*/ 6 w 20"/>
                <a:gd name="T23" fmla="*/ 26 h 54"/>
                <a:gd name="T24" fmla="*/ 10 w 20"/>
                <a:gd name="T25" fmla="*/ 49 h 54"/>
                <a:gd name="T26" fmla="*/ 18 w 20"/>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4">
                  <a:moveTo>
                    <a:pt x="18" y="47"/>
                  </a:moveTo>
                  <a:cubicBezTo>
                    <a:pt x="15" y="36"/>
                    <a:pt x="14" y="25"/>
                    <a:pt x="13" y="15"/>
                  </a:cubicBezTo>
                  <a:cubicBezTo>
                    <a:pt x="13" y="14"/>
                    <a:pt x="13" y="13"/>
                    <a:pt x="12" y="13"/>
                  </a:cubicBezTo>
                  <a:cubicBezTo>
                    <a:pt x="12" y="10"/>
                    <a:pt x="12" y="8"/>
                    <a:pt x="12" y="4"/>
                  </a:cubicBezTo>
                  <a:cubicBezTo>
                    <a:pt x="12" y="0"/>
                    <a:pt x="8" y="0"/>
                    <a:pt x="8" y="4"/>
                  </a:cubicBezTo>
                  <a:cubicBezTo>
                    <a:pt x="8" y="8"/>
                    <a:pt x="8" y="10"/>
                    <a:pt x="8" y="13"/>
                  </a:cubicBezTo>
                  <a:cubicBezTo>
                    <a:pt x="8" y="13"/>
                    <a:pt x="7" y="14"/>
                    <a:pt x="7" y="14"/>
                  </a:cubicBezTo>
                  <a:cubicBezTo>
                    <a:pt x="7" y="17"/>
                    <a:pt x="7" y="20"/>
                    <a:pt x="7" y="23"/>
                  </a:cubicBezTo>
                  <a:cubicBezTo>
                    <a:pt x="6" y="22"/>
                    <a:pt x="5" y="22"/>
                    <a:pt x="5" y="23"/>
                  </a:cubicBezTo>
                  <a:cubicBezTo>
                    <a:pt x="3" y="29"/>
                    <a:pt x="3" y="34"/>
                    <a:pt x="1" y="40"/>
                  </a:cubicBezTo>
                  <a:cubicBezTo>
                    <a:pt x="0" y="41"/>
                    <a:pt x="2" y="41"/>
                    <a:pt x="3" y="40"/>
                  </a:cubicBezTo>
                  <a:cubicBezTo>
                    <a:pt x="4" y="35"/>
                    <a:pt x="5" y="30"/>
                    <a:pt x="6" y="26"/>
                  </a:cubicBezTo>
                  <a:cubicBezTo>
                    <a:pt x="6" y="34"/>
                    <a:pt x="7" y="42"/>
                    <a:pt x="10" y="49"/>
                  </a:cubicBezTo>
                  <a:cubicBezTo>
                    <a:pt x="12" y="54"/>
                    <a:pt x="20"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 name="Freeform 419"/>
            <p:cNvSpPr>
              <a:spLocks/>
            </p:cNvSpPr>
            <p:nvPr/>
          </p:nvSpPr>
          <p:spPr bwMode="auto">
            <a:xfrm>
              <a:off x="8290739" y="6491687"/>
              <a:ext cx="23716" cy="130440"/>
            </a:xfrm>
            <a:custGeom>
              <a:avLst/>
              <a:gdLst>
                <a:gd name="T0" fmla="*/ 6 w 6"/>
                <a:gd name="T1" fmla="*/ 4 h 29"/>
                <a:gd name="T2" fmla="*/ 1 w 6"/>
                <a:gd name="T3" fmla="*/ 3 h 29"/>
                <a:gd name="T4" fmla="*/ 0 w 6"/>
                <a:gd name="T5" fmla="*/ 25 h 29"/>
                <a:gd name="T6" fmla="*/ 6 w 6"/>
                <a:gd name="T7" fmla="*/ 25 h 29"/>
                <a:gd name="T8" fmla="*/ 6 w 6"/>
                <a:gd name="T9" fmla="*/ 4 h 29"/>
              </a:gdLst>
              <a:ahLst/>
              <a:cxnLst>
                <a:cxn ang="0">
                  <a:pos x="T0" y="T1"/>
                </a:cxn>
                <a:cxn ang="0">
                  <a:pos x="T2" y="T3"/>
                </a:cxn>
                <a:cxn ang="0">
                  <a:pos x="T4" y="T5"/>
                </a:cxn>
                <a:cxn ang="0">
                  <a:pos x="T6" y="T7"/>
                </a:cxn>
                <a:cxn ang="0">
                  <a:pos x="T8" y="T9"/>
                </a:cxn>
              </a:cxnLst>
              <a:rect l="0" t="0" r="r" b="b"/>
              <a:pathLst>
                <a:path w="6" h="29">
                  <a:moveTo>
                    <a:pt x="6" y="4"/>
                  </a:moveTo>
                  <a:cubicBezTo>
                    <a:pt x="5" y="1"/>
                    <a:pt x="1" y="0"/>
                    <a:pt x="1" y="3"/>
                  </a:cubicBezTo>
                  <a:cubicBezTo>
                    <a:pt x="1" y="11"/>
                    <a:pt x="0" y="21"/>
                    <a:pt x="0" y="25"/>
                  </a:cubicBezTo>
                  <a:cubicBezTo>
                    <a:pt x="0" y="29"/>
                    <a:pt x="6" y="29"/>
                    <a:pt x="6" y="25"/>
                  </a:cubicBezTo>
                  <a:cubicBezTo>
                    <a:pt x="6" y="21"/>
                    <a:pt x="6" y="11"/>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 name="Freeform 420"/>
            <p:cNvSpPr>
              <a:spLocks/>
            </p:cNvSpPr>
            <p:nvPr/>
          </p:nvSpPr>
          <p:spPr bwMode="auto">
            <a:xfrm>
              <a:off x="8319199" y="6394450"/>
              <a:ext cx="42689" cy="177872"/>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1" y="40"/>
                    <a:pt x="9" y="40"/>
                    <a:pt x="9"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 name="Freeform 421"/>
            <p:cNvSpPr>
              <a:spLocks/>
            </p:cNvSpPr>
            <p:nvPr/>
          </p:nvSpPr>
          <p:spPr bwMode="auto">
            <a:xfrm>
              <a:off x="8361888" y="6382592"/>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2" y="14"/>
                    <a:pt x="2" y="17"/>
                    <a:pt x="2" y="19"/>
                  </a:cubicBezTo>
                  <a:cubicBezTo>
                    <a:pt x="0" y="31"/>
                    <a:pt x="1" y="43"/>
                    <a:pt x="6" y="54"/>
                  </a:cubicBezTo>
                  <a:cubicBezTo>
                    <a:pt x="7"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 name="Freeform 422"/>
            <p:cNvSpPr>
              <a:spLocks/>
            </p:cNvSpPr>
            <p:nvPr/>
          </p:nvSpPr>
          <p:spPr bwMode="auto">
            <a:xfrm>
              <a:off x="8276509" y="6347018"/>
              <a:ext cx="35574" cy="158899"/>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 name="Freeform 423"/>
            <p:cNvSpPr>
              <a:spLocks/>
            </p:cNvSpPr>
            <p:nvPr/>
          </p:nvSpPr>
          <p:spPr bwMode="auto">
            <a:xfrm>
              <a:off x="8421179" y="6382592"/>
              <a:ext cx="66406" cy="177872"/>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0" y="15"/>
                    <a:pt x="0" y="26"/>
                    <a:pt x="4" y="37"/>
                  </a:cubicBezTo>
                  <a:cubicBezTo>
                    <a:pt x="5" y="40"/>
                    <a:pt x="10" y="39"/>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 name="Freeform 424"/>
            <p:cNvSpPr>
              <a:spLocks/>
            </p:cNvSpPr>
            <p:nvPr/>
          </p:nvSpPr>
          <p:spPr bwMode="auto">
            <a:xfrm>
              <a:off x="8516044" y="6453741"/>
              <a:ext cx="35574" cy="142298"/>
            </a:xfrm>
            <a:custGeom>
              <a:avLst/>
              <a:gdLst>
                <a:gd name="T0" fmla="*/ 1 w 8"/>
                <a:gd name="T1" fmla="*/ 5 h 32"/>
                <a:gd name="T2" fmla="*/ 2 w 8"/>
                <a:gd name="T3" fmla="*/ 28 h 32"/>
                <a:gd name="T4" fmla="*/ 7 w 8"/>
                <a:gd name="T5" fmla="*/ 28 h 32"/>
                <a:gd name="T6" fmla="*/ 8 w 8"/>
                <a:gd name="T7" fmla="*/ 5 h 32"/>
                <a:gd name="T8" fmla="*/ 1 w 8"/>
                <a:gd name="T9" fmla="*/ 5 h 32"/>
              </a:gdLst>
              <a:ahLst/>
              <a:cxnLst>
                <a:cxn ang="0">
                  <a:pos x="T0" y="T1"/>
                </a:cxn>
                <a:cxn ang="0">
                  <a:pos x="T2" y="T3"/>
                </a:cxn>
                <a:cxn ang="0">
                  <a:pos x="T4" y="T5"/>
                </a:cxn>
                <a:cxn ang="0">
                  <a:pos x="T6" y="T7"/>
                </a:cxn>
                <a:cxn ang="0">
                  <a:pos x="T8" y="T9"/>
                </a:cxn>
              </a:cxnLst>
              <a:rect l="0" t="0" r="r" b="b"/>
              <a:pathLst>
                <a:path w="8" h="32">
                  <a:moveTo>
                    <a:pt x="1" y="5"/>
                  </a:moveTo>
                  <a:cubicBezTo>
                    <a:pt x="1" y="13"/>
                    <a:pt x="1" y="20"/>
                    <a:pt x="2" y="28"/>
                  </a:cubicBezTo>
                  <a:cubicBezTo>
                    <a:pt x="2" y="32"/>
                    <a:pt x="7" y="32"/>
                    <a:pt x="7" y="28"/>
                  </a:cubicBezTo>
                  <a:cubicBezTo>
                    <a:pt x="8" y="20"/>
                    <a:pt x="8" y="13"/>
                    <a:pt x="8" y="5"/>
                  </a:cubicBezTo>
                  <a:cubicBezTo>
                    <a:pt x="8" y="0"/>
                    <a:pt x="0" y="0"/>
                    <a:pt x="1"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 name="Freeform 425"/>
            <p:cNvSpPr>
              <a:spLocks/>
            </p:cNvSpPr>
            <p:nvPr/>
          </p:nvSpPr>
          <p:spPr bwMode="auto">
            <a:xfrm>
              <a:off x="8660714" y="6332788"/>
              <a:ext cx="59291"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6 w 14"/>
                <a:gd name="T11" fmla="*/ 46 h 53"/>
                <a:gd name="T12" fmla="*/ 8 w 14"/>
                <a:gd name="T13" fmla="*/ 50 h 53"/>
                <a:gd name="T14" fmla="*/ 13 w 14"/>
                <a:gd name="T15" fmla="*/ 48 h 53"/>
                <a:gd name="T16" fmla="*/ 9 w 14"/>
                <a:gd name="T17" fmla="*/ 32 h 53"/>
                <a:gd name="T18" fmla="*/ 14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1" y="31"/>
                    <a:pt x="2" y="38"/>
                    <a:pt x="4" y="44"/>
                  </a:cubicBezTo>
                  <a:cubicBezTo>
                    <a:pt x="4" y="45"/>
                    <a:pt x="4" y="45"/>
                    <a:pt x="4" y="45"/>
                  </a:cubicBezTo>
                  <a:cubicBezTo>
                    <a:pt x="4" y="46"/>
                    <a:pt x="5" y="46"/>
                    <a:pt x="6" y="46"/>
                  </a:cubicBezTo>
                  <a:cubicBezTo>
                    <a:pt x="6" y="48"/>
                    <a:pt x="7" y="49"/>
                    <a:pt x="8" y="50"/>
                  </a:cubicBezTo>
                  <a:cubicBezTo>
                    <a:pt x="9" y="53"/>
                    <a:pt x="14" y="51"/>
                    <a:pt x="13" y="48"/>
                  </a:cubicBezTo>
                  <a:cubicBezTo>
                    <a:pt x="11" y="43"/>
                    <a:pt x="10" y="38"/>
                    <a:pt x="9" y="32"/>
                  </a:cubicBezTo>
                  <a:cubicBezTo>
                    <a:pt x="9" y="22"/>
                    <a:pt x="10" y="12"/>
                    <a:pt x="14"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9" name="Freeform 426"/>
            <p:cNvSpPr>
              <a:spLocks/>
            </p:cNvSpPr>
            <p:nvPr/>
          </p:nvSpPr>
          <p:spPr bwMode="auto">
            <a:xfrm>
              <a:off x="8731863"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1"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 name="Freeform 427"/>
            <p:cNvSpPr>
              <a:spLocks/>
            </p:cNvSpPr>
            <p:nvPr/>
          </p:nvSpPr>
          <p:spPr bwMode="auto">
            <a:xfrm>
              <a:off x="8814870" y="6363619"/>
              <a:ext cx="30831" cy="201589"/>
            </a:xfrm>
            <a:custGeom>
              <a:avLst/>
              <a:gdLst>
                <a:gd name="T0" fmla="*/ 6 w 7"/>
                <a:gd name="T1" fmla="*/ 3 h 45"/>
                <a:gd name="T2" fmla="*/ 2 w 7"/>
                <a:gd name="T3" fmla="*/ 3 h 45"/>
                <a:gd name="T4" fmla="*/ 1 w 7"/>
                <a:gd name="T5" fmla="*/ 15 h 45"/>
                <a:gd name="T6" fmla="*/ 0 w 7"/>
                <a:gd name="T7" fmla="*/ 17 h 45"/>
                <a:gd name="T8" fmla="*/ 0 w 7"/>
                <a:gd name="T9" fmla="*/ 34 h 45"/>
                <a:gd name="T10" fmla="*/ 1 w 7"/>
                <a:gd name="T11" fmla="*/ 36 h 45"/>
                <a:gd name="T12" fmla="*/ 1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1" y="11"/>
                    <a:pt x="1" y="15"/>
                  </a:cubicBezTo>
                  <a:cubicBezTo>
                    <a:pt x="0" y="15"/>
                    <a:pt x="0" y="16"/>
                    <a:pt x="0" y="17"/>
                  </a:cubicBezTo>
                  <a:cubicBezTo>
                    <a:pt x="0" y="23"/>
                    <a:pt x="0" y="28"/>
                    <a:pt x="0" y="34"/>
                  </a:cubicBezTo>
                  <a:cubicBezTo>
                    <a:pt x="0" y="35"/>
                    <a:pt x="0" y="35"/>
                    <a:pt x="1" y="36"/>
                  </a:cubicBezTo>
                  <a:cubicBezTo>
                    <a:pt x="1" y="38"/>
                    <a:pt x="1" y="40"/>
                    <a:pt x="1" y="42"/>
                  </a:cubicBezTo>
                  <a:cubicBezTo>
                    <a:pt x="2" y="45"/>
                    <a:pt x="6" y="45"/>
                    <a:pt x="6" y="42"/>
                  </a:cubicBezTo>
                  <a:cubicBezTo>
                    <a:pt x="7" y="29"/>
                    <a:pt x="6"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 name="Freeform 428"/>
            <p:cNvSpPr>
              <a:spLocks/>
            </p:cNvSpPr>
            <p:nvPr/>
          </p:nvSpPr>
          <p:spPr bwMode="auto">
            <a:xfrm>
              <a:off x="8904992" y="6313815"/>
              <a:ext cx="78264" cy="213447"/>
            </a:xfrm>
            <a:custGeom>
              <a:avLst/>
              <a:gdLst>
                <a:gd name="T0" fmla="*/ 18 w 19"/>
                <a:gd name="T1" fmla="*/ 44 h 48"/>
                <a:gd name="T2" fmla="*/ 18 w 19"/>
                <a:gd name="T3" fmla="*/ 17 h 48"/>
                <a:gd name="T4" fmla="*/ 14 w 19"/>
                <a:gd name="T5" fmla="*/ 15 h 48"/>
                <a:gd name="T6" fmla="*/ 14 w 19"/>
                <a:gd name="T7" fmla="*/ 15 h 48"/>
                <a:gd name="T8" fmla="*/ 11 w 19"/>
                <a:gd name="T9" fmla="*/ 16 h 48"/>
                <a:gd name="T10" fmla="*/ 11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7" y="26"/>
                    <a:pt x="18" y="17"/>
                  </a:cubicBezTo>
                  <a:cubicBezTo>
                    <a:pt x="19" y="13"/>
                    <a:pt x="14" y="11"/>
                    <a:pt x="14" y="15"/>
                  </a:cubicBezTo>
                  <a:cubicBezTo>
                    <a:pt x="14" y="15"/>
                    <a:pt x="14" y="15"/>
                    <a:pt x="14" y="15"/>
                  </a:cubicBezTo>
                  <a:cubicBezTo>
                    <a:pt x="11" y="16"/>
                    <a:pt x="11" y="16"/>
                    <a:pt x="11" y="16"/>
                  </a:cubicBezTo>
                  <a:cubicBezTo>
                    <a:pt x="11" y="12"/>
                    <a:pt x="11" y="8"/>
                    <a:pt x="11" y="4"/>
                  </a:cubicBezTo>
                  <a:cubicBezTo>
                    <a:pt x="12" y="1"/>
                    <a:pt x="6" y="0"/>
                    <a:pt x="5" y="3"/>
                  </a:cubicBezTo>
                  <a:cubicBezTo>
                    <a:pt x="3" y="12"/>
                    <a:pt x="2" y="21"/>
                    <a:pt x="2" y="29"/>
                  </a:cubicBezTo>
                  <a:cubicBezTo>
                    <a:pt x="1" y="29"/>
                    <a:pt x="0" y="29"/>
                    <a:pt x="0" y="30"/>
                  </a:cubicBezTo>
                  <a:cubicBezTo>
                    <a:pt x="0" y="34"/>
                    <a:pt x="0" y="39"/>
                    <a:pt x="0" y="43"/>
                  </a:cubicBezTo>
                  <a:cubicBezTo>
                    <a:pt x="0" y="44"/>
                    <a:pt x="1"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 name="Freeform 429"/>
            <p:cNvSpPr>
              <a:spLocks/>
            </p:cNvSpPr>
            <p:nvPr/>
          </p:nvSpPr>
          <p:spPr bwMode="auto">
            <a:xfrm>
              <a:off x="9059148" y="6382592"/>
              <a:ext cx="26088" cy="144670"/>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0" y="3"/>
                  </a:cubicBezTo>
                  <a:cubicBezTo>
                    <a:pt x="0" y="12"/>
                    <a:pt x="0" y="21"/>
                    <a:pt x="0"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 name="Freeform 430"/>
            <p:cNvSpPr>
              <a:spLocks/>
            </p:cNvSpPr>
            <p:nvPr/>
          </p:nvSpPr>
          <p:spPr bwMode="auto">
            <a:xfrm>
              <a:off x="9123182" y="6363619"/>
              <a:ext cx="61662" cy="182616"/>
            </a:xfrm>
            <a:custGeom>
              <a:avLst/>
              <a:gdLst>
                <a:gd name="T0" fmla="*/ 8 w 15"/>
                <a:gd name="T1" fmla="*/ 7 h 41"/>
                <a:gd name="T2" fmla="*/ 7 w 15"/>
                <a:gd name="T3" fmla="*/ 4 h 41"/>
                <a:gd name="T4" fmla="*/ 1 w 15"/>
                <a:gd name="T5" fmla="*/ 6 h 41"/>
                <a:gd name="T6" fmla="*/ 3 w 15"/>
                <a:gd name="T7" fmla="*/ 30 h 41"/>
                <a:gd name="T8" fmla="*/ 5 w 15"/>
                <a:gd name="T9" fmla="*/ 32 h 41"/>
                <a:gd name="T10" fmla="*/ 6 w 15"/>
                <a:gd name="T11" fmla="*/ 38 h 41"/>
                <a:gd name="T12" fmla="*/ 11 w 15"/>
                <a:gd name="T13" fmla="*/ 38 h 41"/>
                <a:gd name="T14" fmla="*/ 14 w 15"/>
                <a:gd name="T15" fmla="*/ 10 h 41"/>
                <a:gd name="T16" fmla="*/ 8 w 15"/>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8" y="7"/>
                  </a:moveTo>
                  <a:cubicBezTo>
                    <a:pt x="8" y="6"/>
                    <a:pt x="7" y="5"/>
                    <a:pt x="7" y="4"/>
                  </a:cubicBezTo>
                  <a:cubicBezTo>
                    <a:pt x="6" y="0"/>
                    <a:pt x="0" y="2"/>
                    <a:pt x="1" y="6"/>
                  </a:cubicBezTo>
                  <a:cubicBezTo>
                    <a:pt x="3" y="14"/>
                    <a:pt x="3" y="22"/>
                    <a:pt x="3" y="30"/>
                  </a:cubicBezTo>
                  <a:cubicBezTo>
                    <a:pt x="3" y="31"/>
                    <a:pt x="4" y="32"/>
                    <a:pt x="5" y="32"/>
                  </a:cubicBezTo>
                  <a:cubicBezTo>
                    <a:pt x="5" y="34"/>
                    <a:pt x="5" y="36"/>
                    <a:pt x="6" y="38"/>
                  </a:cubicBezTo>
                  <a:cubicBezTo>
                    <a:pt x="6" y="41"/>
                    <a:pt x="11" y="41"/>
                    <a:pt x="11" y="38"/>
                  </a:cubicBezTo>
                  <a:cubicBezTo>
                    <a:pt x="12" y="29"/>
                    <a:pt x="12" y="19"/>
                    <a:pt x="14" y="10"/>
                  </a:cubicBezTo>
                  <a:cubicBezTo>
                    <a:pt x="15" y="6"/>
                    <a:pt x="10" y="4"/>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 name="Freeform 431"/>
            <p:cNvSpPr>
              <a:spLocks/>
            </p:cNvSpPr>
            <p:nvPr/>
          </p:nvSpPr>
          <p:spPr bwMode="auto">
            <a:xfrm>
              <a:off x="9199074" y="6363619"/>
              <a:ext cx="61662" cy="23242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4" y="10"/>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2"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 name="Freeform 432"/>
            <p:cNvSpPr>
              <a:spLocks/>
            </p:cNvSpPr>
            <p:nvPr/>
          </p:nvSpPr>
          <p:spPr bwMode="auto">
            <a:xfrm>
              <a:off x="9004600" y="6382592"/>
              <a:ext cx="49804" cy="203960"/>
            </a:xfrm>
            <a:custGeom>
              <a:avLst/>
              <a:gdLst>
                <a:gd name="T0" fmla="*/ 9 w 12"/>
                <a:gd name="T1" fmla="*/ 7 h 46"/>
                <a:gd name="T2" fmla="*/ 8 w 12"/>
                <a:gd name="T3" fmla="*/ 3 h 46"/>
                <a:gd name="T4" fmla="*/ 4 w 12"/>
                <a:gd name="T5" fmla="*/ 4 h 46"/>
                <a:gd name="T6" fmla="*/ 5 w 12"/>
                <a:gd name="T7" fmla="*/ 8 h 46"/>
                <a:gd name="T8" fmla="*/ 4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9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9" y="7"/>
                  </a:moveTo>
                  <a:cubicBezTo>
                    <a:pt x="8" y="6"/>
                    <a:pt x="8" y="4"/>
                    <a:pt x="8" y="3"/>
                  </a:cubicBezTo>
                  <a:cubicBezTo>
                    <a:pt x="7" y="0"/>
                    <a:pt x="3" y="1"/>
                    <a:pt x="4" y="4"/>
                  </a:cubicBezTo>
                  <a:cubicBezTo>
                    <a:pt x="4" y="5"/>
                    <a:pt x="5" y="6"/>
                    <a:pt x="5" y="8"/>
                  </a:cubicBezTo>
                  <a:cubicBezTo>
                    <a:pt x="4" y="8"/>
                    <a:pt x="4" y="9"/>
                    <a:pt x="4" y="10"/>
                  </a:cubicBezTo>
                  <a:cubicBezTo>
                    <a:pt x="1" y="21"/>
                    <a:pt x="0" y="32"/>
                    <a:pt x="4" y="43"/>
                  </a:cubicBezTo>
                  <a:cubicBezTo>
                    <a:pt x="6"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 name="Freeform 433"/>
            <p:cNvSpPr>
              <a:spLocks/>
            </p:cNvSpPr>
            <p:nvPr/>
          </p:nvSpPr>
          <p:spPr bwMode="auto">
            <a:xfrm>
              <a:off x="8606166" y="6389707"/>
              <a:ext cx="54548" cy="125697"/>
            </a:xfrm>
            <a:custGeom>
              <a:avLst/>
              <a:gdLst>
                <a:gd name="T0" fmla="*/ 12 w 13"/>
                <a:gd name="T1" fmla="*/ 25 h 28"/>
                <a:gd name="T2" fmla="*/ 5 w 13"/>
                <a:gd name="T3" fmla="*/ 3 h 28"/>
                <a:gd name="T4" fmla="*/ 1 w 13"/>
                <a:gd name="T5" fmla="*/ 4 h 28"/>
                <a:gd name="T6" fmla="*/ 10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7" y="10"/>
                    <a:pt x="5" y="3"/>
                  </a:cubicBezTo>
                  <a:cubicBezTo>
                    <a:pt x="4" y="0"/>
                    <a:pt x="0" y="1"/>
                    <a:pt x="1" y="4"/>
                  </a:cubicBezTo>
                  <a:cubicBezTo>
                    <a:pt x="3" y="12"/>
                    <a:pt x="6" y="19"/>
                    <a:pt x="10" y="26"/>
                  </a:cubicBezTo>
                  <a:cubicBezTo>
                    <a:pt x="11"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 name="Freeform 434"/>
            <p:cNvSpPr>
              <a:spLocks/>
            </p:cNvSpPr>
            <p:nvPr/>
          </p:nvSpPr>
          <p:spPr bwMode="auto">
            <a:xfrm>
              <a:off x="8499443" y="6342275"/>
              <a:ext cx="80635" cy="194474"/>
            </a:xfrm>
            <a:custGeom>
              <a:avLst/>
              <a:gdLst>
                <a:gd name="T0" fmla="*/ 16 w 19"/>
                <a:gd name="T1" fmla="*/ 37 h 44"/>
                <a:gd name="T2" fmla="*/ 12 w 19"/>
                <a:gd name="T3" fmla="*/ 8 h 44"/>
                <a:gd name="T4" fmla="*/ 7 w 19"/>
                <a:gd name="T5" fmla="*/ 4 h 44"/>
                <a:gd name="T6" fmla="*/ 11 w 19"/>
                <a:gd name="T7" fmla="*/ 40 h 44"/>
                <a:gd name="T8" fmla="*/ 16 w 19"/>
                <a:gd name="T9" fmla="*/ 37 h 44"/>
              </a:gdLst>
              <a:ahLst/>
              <a:cxnLst>
                <a:cxn ang="0">
                  <a:pos x="T0" y="T1"/>
                </a:cxn>
                <a:cxn ang="0">
                  <a:pos x="T2" y="T3"/>
                </a:cxn>
                <a:cxn ang="0">
                  <a:pos x="T4" y="T5"/>
                </a:cxn>
                <a:cxn ang="0">
                  <a:pos x="T6" y="T7"/>
                </a:cxn>
                <a:cxn ang="0">
                  <a:pos x="T8" y="T9"/>
                </a:cxn>
              </a:cxnLst>
              <a:rect l="0" t="0" r="r" b="b"/>
              <a:pathLst>
                <a:path w="19" h="44">
                  <a:moveTo>
                    <a:pt x="16" y="37"/>
                  </a:moveTo>
                  <a:cubicBezTo>
                    <a:pt x="11" y="27"/>
                    <a:pt x="8" y="18"/>
                    <a:pt x="12" y="8"/>
                  </a:cubicBezTo>
                  <a:cubicBezTo>
                    <a:pt x="14" y="4"/>
                    <a:pt x="8" y="0"/>
                    <a:pt x="7" y="4"/>
                  </a:cubicBezTo>
                  <a:cubicBezTo>
                    <a:pt x="0" y="17"/>
                    <a:pt x="3" y="29"/>
                    <a:pt x="11" y="40"/>
                  </a:cubicBezTo>
                  <a:cubicBezTo>
                    <a:pt x="13" y="44"/>
                    <a:pt x="19"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 name="Freeform 435"/>
            <p:cNvSpPr>
              <a:spLocks/>
            </p:cNvSpPr>
            <p:nvPr/>
          </p:nvSpPr>
          <p:spPr bwMode="auto">
            <a:xfrm>
              <a:off x="8774552" y="6399194"/>
              <a:ext cx="40318" cy="147041"/>
            </a:xfrm>
            <a:custGeom>
              <a:avLst/>
              <a:gdLst>
                <a:gd name="T0" fmla="*/ 2 w 10"/>
                <a:gd name="T1" fmla="*/ 4 h 33"/>
                <a:gd name="T2" fmla="*/ 3 w 10"/>
                <a:gd name="T3" fmla="*/ 29 h 33"/>
                <a:gd name="T4" fmla="*/ 9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3" y="29"/>
                  </a:cubicBezTo>
                  <a:cubicBezTo>
                    <a:pt x="4" y="33"/>
                    <a:pt x="9" y="31"/>
                    <a:pt x="9" y="27"/>
                  </a:cubicBezTo>
                  <a:cubicBezTo>
                    <a:pt x="8" y="20"/>
                    <a:pt x="7" y="13"/>
                    <a:pt x="9" y="6"/>
                  </a:cubicBezTo>
                  <a:cubicBezTo>
                    <a:pt x="10" y="2"/>
                    <a:pt x="4"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 name="Freeform 436"/>
            <p:cNvSpPr>
              <a:spLocks/>
            </p:cNvSpPr>
            <p:nvPr/>
          </p:nvSpPr>
          <p:spPr bwMode="auto">
            <a:xfrm>
              <a:off x="9293939" y="6337531"/>
              <a:ext cx="64034" cy="222933"/>
            </a:xfrm>
            <a:custGeom>
              <a:avLst/>
              <a:gdLst>
                <a:gd name="T0" fmla="*/ 11 w 15"/>
                <a:gd name="T1" fmla="*/ 27 h 50"/>
                <a:gd name="T2" fmla="*/ 14 w 15"/>
                <a:gd name="T3" fmla="*/ 6 h 50"/>
                <a:gd name="T4" fmla="*/ 7 w 15"/>
                <a:gd name="T5" fmla="*/ 4 h 50"/>
                <a:gd name="T6" fmla="*/ 5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2" y="20"/>
                    <a:pt x="12" y="13"/>
                    <a:pt x="14" y="6"/>
                  </a:cubicBezTo>
                  <a:cubicBezTo>
                    <a:pt x="15" y="1"/>
                    <a:pt x="8" y="0"/>
                    <a:pt x="7" y="4"/>
                  </a:cubicBezTo>
                  <a:cubicBezTo>
                    <a:pt x="6" y="8"/>
                    <a:pt x="5" y="11"/>
                    <a:pt x="5" y="15"/>
                  </a:cubicBezTo>
                  <a:cubicBezTo>
                    <a:pt x="4" y="15"/>
                    <a:pt x="4" y="16"/>
                    <a:pt x="3" y="16"/>
                  </a:cubicBezTo>
                  <a:cubicBezTo>
                    <a:pt x="0" y="27"/>
                    <a:pt x="0" y="36"/>
                    <a:pt x="5" y="46"/>
                  </a:cubicBezTo>
                  <a:cubicBezTo>
                    <a:pt x="7" y="50"/>
                    <a:pt x="13" y="46"/>
                    <a:pt x="11" y="42"/>
                  </a:cubicBezTo>
                  <a:cubicBezTo>
                    <a:pt x="10" y="38"/>
                    <a:pt x="9" y="34"/>
                    <a:pt x="8"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 name="Freeform 437"/>
            <p:cNvSpPr>
              <a:spLocks/>
            </p:cNvSpPr>
            <p:nvPr/>
          </p:nvSpPr>
          <p:spPr bwMode="auto">
            <a:xfrm>
              <a:off x="9384061" y="6394450"/>
              <a:ext cx="33203" cy="14229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 name="Freeform 438"/>
            <p:cNvSpPr>
              <a:spLocks/>
            </p:cNvSpPr>
            <p:nvPr/>
          </p:nvSpPr>
          <p:spPr bwMode="auto">
            <a:xfrm>
              <a:off x="9407778" y="6373106"/>
              <a:ext cx="80635" cy="239535"/>
            </a:xfrm>
            <a:custGeom>
              <a:avLst/>
              <a:gdLst>
                <a:gd name="T0" fmla="*/ 18 w 19"/>
                <a:gd name="T1" fmla="*/ 47 h 54"/>
                <a:gd name="T2" fmla="*/ 12 w 19"/>
                <a:gd name="T3" fmla="*/ 15 h 54"/>
                <a:gd name="T4" fmla="*/ 12 w 19"/>
                <a:gd name="T5" fmla="*/ 13 h 54"/>
                <a:gd name="T6" fmla="*/ 12 w 19"/>
                <a:gd name="T7" fmla="*/ 4 h 54"/>
                <a:gd name="T8" fmla="*/ 8 w 19"/>
                <a:gd name="T9" fmla="*/ 4 h 54"/>
                <a:gd name="T10" fmla="*/ 8 w 19"/>
                <a:gd name="T11" fmla="*/ 13 h 54"/>
                <a:gd name="T12" fmla="*/ 7 w 19"/>
                <a:gd name="T13" fmla="*/ 14 h 54"/>
                <a:gd name="T14" fmla="*/ 6 w 19"/>
                <a:gd name="T15" fmla="*/ 23 h 54"/>
                <a:gd name="T16" fmla="*/ 5 w 19"/>
                <a:gd name="T17" fmla="*/ 23 h 54"/>
                <a:gd name="T18" fmla="*/ 1 w 19"/>
                <a:gd name="T19" fmla="*/ 40 h 54"/>
                <a:gd name="T20" fmla="*/ 2 w 19"/>
                <a:gd name="T21" fmla="*/ 40 h 54"/>
                <a:gd name="T22" fmla="*/ 6 w 19"/>
                <a:gd name="T23" fmla="*/ 26 h 54"/>
                <a:gd name="T24" fmla="*/ 10 w 19"/>
                <a:gd name="T25" fmla="*/ 49 h 54"/>
                <a:gd name="T26" fmla="*/ 18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8" y="47"/>
                  </a:moveTo>
                  <a:cubicBezTo>
                    <a:pt x="14" y="36"/>
                    <a:pt x="14" y="25"/>
                    <a:pt x="12" y="15"/>
                  </a:cubicBezTo>
                  <a:cubicBezTo>
                    <a:pt x="12" y="14"/>
                    <a:pt x="12" y="13"/>
                    <a:pt x="12" y="13"/>
                  </a:cubicBezTo>
                  <a:cubicBezTo>
                    <a:pt x="12" y="10"/>
                    <a:pt x="12" y="8"/>
                    <a:pt x="12" y="4"/>
                  </a:cubicBezTo>
                  <a:cubicBezTo>
                    <a:pt x="12" y="0"/>
                    <a:pt x="8" y="0"/>
                    <a:pt x="8" y="4"/>
                  </a:cubicBezTo>
                  <a:cubicBezTo>
                    <a:pt x="8" y="8"/>
                    <a:pt x="8" y="10"/>
                    <a:pt x="8" y="13"/>
                  </a:cubicBezTo>
                  <a:cubicBezTo>
                    <a:pt x="7" y="13"/>
                    <a:pt x="7" y="14"/>
                    <a:pt x="7" y="14"/>
                  </a:cubicBezTo>
                  <a:cubicBezTo>
                    <a:pt x="7" y="17"/>
                    <a:pt x="6" y="20"/>
                    <a:pt x="6" y="23"/>
                  </a:cubicBezTo>
                  <a:cubicBezTo>
                    <a:pt x="6" y="22"/>
                    <a:pt x="5" y="22"/>
                    <a:pt x="5" y="23"/>
                  </a:cubicBezTo>
                  <a:cubicBezTo>
                    <a:pt x="3" y="29"/>
                    <a:pt x="2" y="34"/>
                    <a:pt x="1" y="40"/>
                  </a:cubicBezTo>
                  <a:cubicBezTo>
                    <a:pt x="0" y="41"/>
                    <a:pt x="2" y="41"/>
                    <a:pt x="2" y="40"/>
                  </a:cubicBezTo>
                  <a:cubicBezTo>
                    <a:pt x="4" y="35"/>
                    <a:pt x="5" y="30"/>
                    <a:pt x="6" y="26"/>
                  </a:cubicBezTo>
                  <a:cubicBezTo>
                    <a:pt x="6" y="34"/>
                    <a:pt x="7" y="42"/>
                    <a:pt x="10" y="49"/>
                  </a:cubicBezTo>
                  <a:cubicBezTo>
                    <a:pt x="12" y="54"/>
                    <a:pt x="19"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 name="Freeform 439"/>
            <p:cNvSpPr>
              <a:spLocks/>
            </p:cNvSpPr>
            <p:nvPr/>
          </p:nvSpPr>
          <p:spPr bwMode="auto">
            <a:xfrm>
              <a:off x="9514501" y="6491687"/>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 name="Freeform 440"/>
            <p:cNvSpPr>
              <a:spLocks/>
            </p:cNvSpPr>
            <p:nvPr/>
          </p:nvSpPr>
          <p:spPr bwMode="auto">
            <a:xfrm>
              <a:off x="9542961" y="6394450"/>
              <a:ext cx="42689" cy="177872"/>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 name="Freeform 441"/>
            <p:cNvSpPr>
              <a:spLocks/>
            </p:cNvSpPr>
            <p:nvPr/>
          </p:nvSpPr>
          <p:spPr bwMode="auto">
            <a:xfrm>
              <a:off x="9585650" y="6382592"/>
              <a:ext cx="66406" cy="249021"/>
            </a:xfrm>
            <a:custGeom>
              <a:avLst/>
              <a:gdLst>
                <a:gd name="T0" fmla="*/ 7 w 16"/>
                <a:gd name="T1" fmla="*/ 5 h 56"/>
                <a:gd name="T2" fmla="*/ 4 w 16"/>
                <a:gd name="T3" fmla="*/ 12 h 56"/>
                <a:gd name="T4" fmla="*/ 4 w 16"/>
                <a:gd name="T5" fmla="*/ 11 h 56"/>
                <a:gd name="T6" fmla="*/ 1 w 16"/>
                <a:gd name="T7" fmla="*/ 11 h 56"/>
                <a:gd name="T8" fmla="*/ 2 w 16"/>
                <a:gd name="T9" fmla="*/ 19 h 56"/>
                <a:gd name="T10" fmla="*/ 6 w 16"/>
                <a:gd name="T11" fmla="*/ 54 h 56"/>
                <a:gd name="T12" fmla="*/ 12 w 16"/>
                <a:gd name="T13" fmla="*/ 52 h 56"/>
                <a:gd name="T14" fmla="*/ 14 w 16"/>
                <a:gd name="T15" fmla="*/ 9 h 56"/>
                <a:gd name="T16" fmla="*/ 7 w 16"/>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6">
                  <a:moveTo>
                    <a:pt x="7" y="5"/>
                  </a:moveTo>
                  <a:cubicBezTo>
                    <a:pt x="6" y="7"/>
                    <a:pt x="5" y="9"/>
                    <a:pt x="4" y="12"/>
                  </a:cubicBezTo>
                  <a:cubicBezTo>
                    <a:pt x="4" y="11"/>
                    <a:pt x="4" y="11"/>
                    <a:pt x="4" y="11"/>
                  </a:cubicBezTo>
                  <a:cubicBezTo>
                    <a:pt x="3" y="9"/>
                    <a:pt x="1" y="10"/>
                    <a:pt x="1" y="11"/>
                  </a:cubicBezTo>
                  <a:cubicBezTo>
                    <a:pt x="1" y="14"/>
                    <a:pt x="2" y="17"/>
                    <a:pt x="2" y="19"/>
                  </a:cubicBezTo>
                  <a:cubicBezTo>
                    <a:pt x="0" y="31"/>
                    <a:pt x="1" y="43"/>
                    <a:pt x="6" y="54"/>
                  </a:cubicBezTo>
                  <a:cubicBezTo>
                    <a:pt x="7" y="56"/>
                    <a:pt x="12" y="55"/>
                    <a:pt x="12" y="52"/>
                  </a:cubicBezTo>
                  <a:cubicBezTo>
                    <a:pt x="11" y="38"/>
                    <a:pt x="9" y="23"/>
                    <a:pt x="14" y="9"/>
                  </a:cubicBezTo>
                  <a:cubicBezTo>
                    <a:pt x="16"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 name="Freeform 442"/>
            <p:cNvSpPr>
              <a:spLocks/>
            </p:cNvSpPr>
            <p:nvPr/>
          </p:nvSpPr>
          <p:spPr bwMode="auto">
            <a:xfrm>
              <a:off x="9500271" y="6347018"/>
              <a:ext cx="33203" cy="158899"/>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 name="Freeform 443"/>
            <p:cNvSpPr>
              <a:spLocks/>
            </p:cNvSpPr>
            <p:nvPr/>
          </p:nvSpPr>
          <p:spPr bwMode="auto">
            <a:xfrm>
              <a:off x="9644941" y="6382592"/>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 name="Freeform 444"/>
            <p:cNvSpPr>
              <a:spLocks/>
            </p:cNvSpPr>
            <p:nvPr/>
          </p:nvSpPr>
          <p:spPr bwMode="auto">
            <a:xfrm>
              <a:off x="9739806" y="6453741"/>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 name="Freeform 445"/>
            <p:cNvSpPr>
              <a:spLocks/>
            </p:cNvSpPr>
            <p:nvPr/>
          </p:nvSpPr>
          <p:spPr bwMode="auto">
            <a:xfrm>
              <a:off x="9884476" y="6332788"/>
              <a:ext cx="56919"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3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3" y="48"/>
                  </a:cubicBezTo>
                  <a:cubicBezTo>
                    <a:pt x="11" y="43"/>
                    <a:pt x="9" y="38"/>
                    <a:pt x="8" y="32"/>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9" name="Freeform 446"/>
            <p:cNvSpPr>
              <a:spLocks/>
            </p:cNvSpPr>
            <p:nvPr/>
          </p:nvSpPr>
          <p:spPr bwMode="auto">
            <a:xfrm>
              <a:off x="9955625"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0" name="Freeform 447"/>
            <p:cNvSpPr>
              <a:spLocks/>
            </p:cNvSpPr>
            <p:nvPr/>
          </p:nvSpPr>
          <p:spPr bwMode="auto">
            <a:xfrm>
              <a:off x="10033889" y="6363619"/>
              <a:ext cx="35574" cy="201589"/>
            </a:xfrm>
            <a:custGeom>
              <a:avLst/>
              <a:gdLst>
                <a:gd name="T0" fmla="*/ 6 w 8"/>
                <a:gd name="T1" fmla="*/ 3 h 45"/>
                <a:gd name="T2" fmla="*/ 2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6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6" y="3"/>
                  </a:moveTo>
                  <a:cubicBezTo>
                    <a:pt x="6" y="0"/>
                    <a:pt x="3"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7" y="45"/>
                    <a:pt x="7" y="42"/>
                  </a:cubicBezTo>
                  <a:cubicBezTo>
                    <a:pt x="8"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 name="Freeform 448"/>
            <p:cNvSpPr>
              <a:spLocks/>
            </p:cNvSpPr>
            <p:nvPr/>
          </p:nvSpPr>
          <p:spPr bwMode="auto">
            <a:xfrm>
              <a:off x="10126382" y="6313815"/>
              <a:ext cx="75892" cy="213447"/>
            </a:xfrm>
            <a:custGeom>
              <a:avLst/>
              <a:gdLst>
                <a:gd name="T0" fmla="*/ 18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29 h 48"/>
                <a:gd name="T16" fmla="*/ 0 w 18"/>
                <a:gd name="T17" fmla="*/ 30 h 48"/>
                <a:gd name="T18" fmla="*/ 0 w 18"/>
                <a:gd name="T19" fmla="*/ 43 h 48"/>
                <a:gd name="T20" fmla="*/ 2 w 18"/>
                <a:gd name="T21" fmla="*/ 43 h 48"/>
                <a:gd name="T22" fmla="*/ 8 w 18"/>
                <a:gd name="T23" fmla="*/ 43 h 48"/>
                <a:gd name="T24" fmla="*/ 8 w 18"/>
                <a:gd name="T25" fmla="*/ 42 h 48"/>
                <a:gd name="T26" fmla="*/ 8 w 18"/>
                <a:gd name="T27" fmla="*/ 45 h 48"/>
                <a:gd name="T28" fmla="*/ 13 w 18"/>
                <a:gd name="T29" fmla="*/ 46 h 48"/>
                <a:gd name="T30" fmla="*/ 18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2" y="21"/>
                    <a:pt x="1" y="29"/>
                  </a:cubicBezTo>
                  <a:cubicBezTo>
                    <a:pt x="1" y="29"/>
                    <a:pt x="0" y="29"/>
                    <a:pt x="0" y="30"/>
                  </a:cubicBezTo>
                  <a:cubicBezTo>
                    <a:pt x="0" y="34"/>
                    <a:pt x="0" y="39"/>
                    <a:pt x="0" y="43"/>
                  </a:cubicBezTo>
                  <a:cubicBezTo>
                    <a:pt x="0" y="44"/>
                    <a:pt x="1" y="44"/>
                    <a:pt x="2"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 name="Freeform 449"/>
            <p:cNvSpPr>
              <a:spLocks/>
            </p:cNvSpPr>
            <p:nvPr/>
          </p:nvSpPr>
          <p:spPr bwMode="auto">
            <a:xfrm>
              <a:off x="10282910" y="6382592"/>
              <a:ext cx="21345" cy="144670"/>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 name="Freeform 450"/>
            <p:cNvSpPr>
              <a:spLocks/>
            </p:cNvSpPr>
            <p:nvPr/>
          </p:nvSpPr>
          <p:spPr bwMode="auto">
            <a:xfrm>
              <a:off x="10346944" y="6363619"/>
              <a:ext cx="56919"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1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3" y="14"/>
                    <a:pt x="3" y="22"/>
                    <a:pt x="3" y="30"/>
                  </a:cubicBezTo>
                  <a:cubicBezTo>
                    <a:pt x="3" y="31"/>
                    <a:pt x="4" y="32"/>
                    <a:pt x="5" y="32"/>
                  </a:cubicBezTo>
                  <a:cubicBezTo>
                    <a:pt x="5" y="34"/>
                    <a:pt x="5" y="36"/>
                    <a:pt x="5" y="38"/>
                  </a:cubicBezTo>
                  <a:cubicBezTo>
                    <a:pt x="6" y="41"/>
                    <a:pt x="10" y="41"/>
                    <a:pt x="11" y="38"/>
                  </a:cubicBezTo>
                  <a:cubicBezTo>
                    <a:pt x="12"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 name="Freeform 451"/>
            <p:cNvSpPr>
              <a:spLocks/>
            </p:cNvSpPr>
            <p:nvPr/>
          </p:nvSpPr>
          <p:spPr bwMode="auto">
            <a:xfrm>
              <a:off x="10418093" y="6363619"/>
              <a:ext cx="66406" cy="232420"/>
            </a:xfrm>
            <a:custGeom>
              <a:avLst/>
              <a:gdLst>
                <a:gd name="T0" fmla="*/ 8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8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4"/>
                  </a:moveTo>
                  <a:cubicBezTo>
                    <a:pt x="7" y="6"/>
                    <a:pt x="7" y="9"/>
                    <a:pt x="6" y="11"/>
                  </a:cubicBezTo>
                  <a:cubicBezTo>
                    <a:pt x="5" y="10"/>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4"/>
                    <a:pt x="13" y="20"/>
                    <a:pt x="15" y="5"/>
                  </a:cubicBezTo>
                  <a:cubicBezTo>
                    <a:pt x="16" y="1"/>
                    <a:pt x="8" y="0"/>
                    <a:pt x="8"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 name="Freeform 452"/>
            <p:cNvSpPr>
              <a:spLocks/>
            </p:cNvSpPr>
            <p:nvPr/>
          </p:nvSpPr>
          <p:spPr bwMode="auto">
            <a:xfrm>
              <a:off x="10228362" y="6382592"/>
              <a:ext cx="49804" cy="203960"/>
            </a:xfrm>
            <a:custGeom>
              <a:avLst/>
              <a:gdLst>
                <a:gd name="T0" fmla="*/ 8 w 12"/>
                <a:gd name="T1" fmla="*/ 7 h 46"/>
                <a:gd name="T2" fmla="*/ 7 w 12"/>
                <a:gd name="T3" fmla="*/ 3 h 46"/>
                <a:gd name="T4" fmla="*/ 4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8" y="4"/>
                    <a:pt x="7" y="3"/>
                  </a:cubicBezTo>
                  <a:cubicBezTo>
                    <a:pt x="7" y="0"/>
                    <a:pt x="3" y="1"/>
                    <a:pt x="4" y="4"/>
                  </a:cubicBezTo>
                  <a:cubicBezTo>
                    <a:pt x="4" y="5"/>
                    <a:pt x="4" y="6"/>
                    <a:pt x="5" y="8"/>
                  </a:cubicBezTo>
                  <a:cubicBezTo>
                    <a:pt x="4" y="8"/>
                    <a:pt x="3"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 name="Freeform 453"/>
            <p:cNvSpPr>
              <a:spLocks/>
            </p:cNvSpPr>
            <p:nvPr/>
          </p:nvSpPr>
          <p:spPr bwMode="auto">
            <a:xfrm>
              <a:off x="9829928" y="6389707"/>
              <a:ext cx="54548" cy="125697"/>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 name="Freeform 454"/>
            <p:cNvSpPr>
              <a:spLocks/>
            </p:cNvSpPr>
            <p:nvPr/>
          </p:nvSpPr>
          <p:spPr bwMode="auto">
            <a:xfrm>
              <a:off x="9723205"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4" y="4"/>
                    <a:pt x="8" y="0"/>
                    <a:pt x="6" y="4"/>
                  </a:cubicBezTo>
                  <a:cubicBezTo>
                    <a:pt x="0" y="17"/>
                    <a:pt x="3" y="29"/>
                    <a:pt x="10" y="40"/>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 name="Freeform 455"/>
            <p:cNvSpPr>
              <a:spLocks/>
            </p:cNvSpPr>
            <p:nvPr/>
          </p:nvSpPr>
          <p:spPr bwMode="auto">
            <a:xfrm>
              <a:off x="9995942" y="6399194"/>
              <a:ext cx="42689" cy="147041"/>
            </a:xfrm>
            <a:custGeom>
              <a:avLst/>
              <a:gdLst>
                <a:gd name="T0" fmla="*/ 2 w 10"/>
                <a:gd name="T1" fmla="*/ 4 h 33"/>
                <a:gd name="T2" fmla="*/ 2 w 10"/>
                <a:gd name="T3" fmla="*/ 29 h 33"/>
                <a:gd name="T4" fmla="*/ 8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2" y="29"/>
                  </a:cubicBezTo>
                  <a:cubicBezTo>
                    <a:pt x="4" y="33"/>
                    <a:pt x="9" y="31"/>
                    <a:pt x="8" y="27"/>
                  </a:cubicBezTo>
                  <a:cubicBezTo>
                    <a:pt x="7" y="20"/>
                    <a:pt x="7" y="13"/>
                    <a:pt x="9" y="6"/>
                  </a:cubicBezTo>
                  <a:cubicBezTo>
                    <a:pt x="10" y="2"/>
                    <a:pt x="3"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 name="Freeform 456"/>
            <p:cNvSpPr>
              <a:spLocks/>
            </p:cNvSpPr>
            <p:nvPr/>
          </p:nvSpPr>
          <p:spPr bwMode="auto">
            <a:xfrm>
              <a:off x="10517701" y="6337531"/>
              <a:ext cx="64034" cy="222933"/>
            </a:xfrm>
            <a:custGeom>
              <a:avLst/>
              <a:gdLst>
                <a:gd name="T0" fmla="*/ 11 w 15"/>
                <a:gd name="T1" fmla="*/ 27 h 50"/>
                <a:gd name="T2" fmla="*/ 13 w 15"/>
                <a:gd name="T3" fmla="*/ 6 h 50"/>
                <a:gd name="T4" fmla="*/ 6 w 15"/>
                <a:gd name="T5" fmla="*/ 4 h 50"/>
                <a:gd name="T6" fmla="*/ 4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4" y="15"/>
                  </a:cubicBezTo>
                  <a:cubicBezTo>
                    <a:pt x="4" y="15"/>
                    <a:pt x="3" y="16"/>
                    <a:pt x="3" y="16"/>
                  </a:cubicBezTo>
                  <a:cubicBezTo>
                    <a:pt x="0" y="27"/>
                    <a:pt x="0" y="36"/>
                    <a:pt x="5" y="46"/>
                  </a:cubicBezTo>
                  <a:cubicBezTo>
                    <a:pt x="7" y="50"/>
                    <a:pt x="13" y="46"/>
                    <a:pt x="11" y="42"/>
                  </a:cubicBezTo>
                  <a:cubicBezTo>
                    <a:pt x="9" y="38"/>
                    <a:pt x="8" y="34"/>
                    <a:pt x="8" y="30"/>
                  </a:cubicBezTo>
                  <a:cubicBezTo>
                    <a:pt x="9"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 name="Freeform 457"/>
            <p:cNvSpPr>
              <a:spLocks/>
            </p:cNvSpPr>
            <p:nvPr/>
          </p:nvSpPr>
          <p:spPr bwMode="auto">
            <a:xfrm>
              <a:off x="10607823" y="6394450"/>
              <a:ext cx="33203" cy="14229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2"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 name="Freeform 458"/>
            <p:cNvSpPr>
              <a:spLocks/>
            </p:cNvSpPr>
            <p:nvPr/>
          </p:nvSpPr>
          <p:spPr bwMode="auto">
            <a:xfrm>
              <a:off x="10631540" y="6373106"/>
              <a:ext cx="80635" cy="239535"/>
            </a:xfrm>
            <a:custGeom>
              <a:avLst/>
              <a:gdLst>
                <a:gd name="T0" fmla="*/ 17 w 19"/>
                <a:gd name="T1" fmla="*/ 47 h 54"/>
                <a:gd name="T2" fmla="*/ 12 w 19"/>
                <a:gd name="T3" fmla="*/ 15 h 54"/>
                <a:gd name="T4" fmla="*/ 12 w 19"/>
                <a:gd name="T5" fmla="*/ 13 h 54"/>
                <a:gd name="T6" fmla="*/ 11 w 19"/>
                <a:gd name="T7" fmla="*/ 4 h 54"/>
                <a:gd name="T8" fmla="*/ 7 w 19"/>
                <a:gd name="T9" fmla="*/ 4 h 54"/>
                <a:gd name="T10" fmla="*/ 7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9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3" y="25"/>
                    <a:pt x="12" y="15"/>
                  </a:cubicBezTo>
                  <a:cubicBezTo>
                    <a:pt x="12" y="14"/>
                    <a:pt x="12" y="13"/>
                    <a:pt x="12" y="13"/>
                  </a:cubicBezTo>
                  <a:cubicBezTo>
                    <a:pt x="11" y="10"/>
                    <a:pt x="11" y="8"/>
                    <a:pt x="11" y="4"/>
                  </a:cubicBezTo>
                  <a:cubicBezTo>
                    <a:pt x="11" y="0"/>
                    <a:pt x="7" y="0"/>
                    <a:pt x="7" y="4"/>
                  </a:cubicBezTo>
                  <a:cubicBezTo>
                    <a:pt x="7" y="8"/>
                    <a:pt x="7" y="10"/>
                    <a:pt x="7" y="13"/>
                  </a:cubicBezTo>
                  <a:cubicBezTo>
                    <a:pt x="7" y="13"/>
                    <a:pt x="7" y="14"/>
                    <a:pt x="7" y="14"/>
                  </a:cubicBezTo>
                  <a:cubicBezTo>
                    <a:pt x="6" y="17"/>
                    <a:pt x="6" y="20"/>
                    <a:pt x="6" y="23"/>
                  </a:cubicBezTo>
                  <a:cubicBezTo>
                    <a:pt x="5" y="22"/>
                    <a:pt x="4" y="22"/>
                    <a:pt x="4" y="23"/>
                  </a:cubicBezTo>
                  <a:cubicBezTo>
                    <a:pt x="3" y="29"/>
                    <a:pt x="2" y="34"/>
                    <a:pt x="0" y="40"/>
                  </a:cubicBezTo>
                  <a:cubicBezTo>
                    <a:pt x="0" y="41"/>
                    <a:pt x="2" y="41"/>
                    <a:pt x="2" y="40"/>
                  </a:cubicBezTo>
                  <a:cubicBezTo>
                    <a:pt x="4" y="35"/>
                    <a:pt x="4" y="30"/>
                    <a:pt x="6" y="26"/>
                  </a:cubicBezTo>
                  <a:cubicBezTo>
                    <a:pt x="5" y="34"/>
                    <a:pt x="6" y="42"/>
                    <a:pt x="9"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 name="Freeform 459"/>
            <p:cNvSpPr>
              <a:spLocks/>
            </p:cNvSpPr>
            <p:nvPr/>
          </p:nvSpPr>
          <p:spPr bwMode="auto">
            <a:xfrm>
              <a:off x="10738263" y="6491687"/>
              <a:ext cx="23716" cy="130440"/>
            </a:xfrm>
            <a:custGeom>
              <a:avLst/>
              <a:gdLst>
                <a:gd name="T0" fmla="*/ 5 w 6"/>
                <a:gd name="T1" fmla="*/ 4 h 29"/>
                <a:gd name="T2" fmla="*/ 0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0" y="3"/>
                  </a:cubicBezTo>
                  <a:cubicBezTo>
                    <a:pt x="0" y="11"/>
                    <a:pt x="0" y="21"/>
                    <a:pt x="0" y="25"/>
                  </a:cubicBezTo>
                  <a:cubicBezTo>
                    <a:pt x="0" y="29"/>
                    <a:pt x="6" y="29"/>
                    <a:pt x="6" y="25"/>
                  </a:cubicBezTo>
                  <a:cubicBezTo>
                    <a:pt x="6" y="21"/>
                    <a:pt x="5"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 name="Freeform 460"/>
            <p:cNvSpPr>
              <a:spLocks/>
            </p:cNvSpPr>
            <p:nvPr/>
          </p:nvSpPr>
          <p:spPr bwMode="auto">
            <a:xfrm>
              <a:off x="10766723" y="6394450"/>
              <a:ext cx="42689" cy="177872"/>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4"/>
                    <a:pt x="9"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 name="Freeform 461"/>
            <p:cNvSpPr>
              <a:spLocks/>
            </p:cNvSpPr>
            <p:nvPr/>
          </p:nvSpPr>
          <p:spPr bwMode="auto">
            <a:xfrm>
              <a:off x="10804669" y="6382592"/>
              <a:ext cx="71149" cy="249021"/>
            </a:xfrm>
            <a:custGeom>
              <a:avLst/>
              <a:gdLst>
                <a:gd name="T0" fmla="*/ 7 w 17"/>
                <a:gd name="T1" fmla="*/ 5 h 56"/>
                <a:gd name="T2" fmla="*/ 5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5" y="12"/>
                  </a:cubicBezTo>
                  <a:cubicBezTo>
                    <a:pt x="4" y="11"/>
                    <a:pt x="4" y="11"/>
                    <a:pt x="4" y="11"/>
                  </a:cubicBezTo>
                  <a:cubicBezTo>
                    <a:pt x="4" y="9"/>
                    <a:pt x="1" y="10"/>
                    <a:pt x="1" y="11"/>
                  </a:cubicBezTo>
                  <a:cubicBezTo>
                    <a:pt x="2" y="14"/>
                    <a:pt x="2" y="17"/>
                    <a:pt x="2" y="19"/>
                  </a:cubicBezTo>
                  <a:cubicBezTo>
                    <a:pt x="0" y="31"/>
                    <a:pt x="1" y="43"/>
                    <a:pt x="6"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 name="Freeform 462"/>
            <p:cNvSpPr>
              <a:spLocks/>
            </p:cNvSpPr>
            <p:nvPr/>
          </p:nvSpPr>
          <p:spPr bwMode="auto">
            <a:xfrm>
              <a:off x="10724033" y="6347018"/>
              <a:ext cx="33203" cy="158899"/>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6" name="Freeform 463"/>
            <p:cNvSpPr>
              <a:spLocks/>
            </p:cNvSpPr>
            <p:nvPr/>
          </p:nvSpPr>
          <p:spPr bwMode="auto">
            <a:xfrm>
              <a:off x="10866331" y="6382592"/>
              <a:ext cx="64034" cy="177872"/>
            </a:xfrm>
            <a:custGeom>
              <a:avLst/>
              <a:gdLst>
                <a:gd name="T0" fmla="*/ 4 w 15"/>
                <a:gd name="T1" fmla="*/ 5 h 40"/>
                <a:gd name="T2" fmla="*/ 3 w 15"/>
                <a:gd name="T3" fmla="*/ 37 h 40"/>
                <a:gd name="T4" fmla="*/ 9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4" y="40"/>
                    <a:pt x="10" y="39"/>
                    <a:pt x="9"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7" name="Freeform 464"/>
            <p:cNvSpPr>
              <a:spLocks/>
            </p:cNvSpPr>
            <p:nvPr/>
          </p:nvSpPr>
          <p:spPr bwMode="auto">
            <a:xfrm>
              <a:off x="10963568" y="6453741"/>
              <a:ext cx="33203"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8" name="Freeform 465"/>
            <p:cNvSpPr>
              <a:spLocks/>
            </p:cNvSpPr>
            <p:nvPr/>
          </p:nvSpPr>
          <p:spPr bwMode="auto">
            <a:xfrm>
              <a:off x="11108238" y="6332788"/>
              <a:ext cx="54548" cy="234792"/>
            </a:xfrm>
            <a:custGeom>
              <a:avLst/>
              <a:gdLst>
                <a:gd name="T0" fmla="*/ 10 w 13"/>
                <a:gd name="T1" fmla="*/ 1 h 53"/>
                <a:gd name="T2" fmla="*/ 5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2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6" y="14"/>
                    <a:pt x="5" y="21"/>
                  </a:cubicBezTo>
                  <a:cubicBezTo>
                    <a:pt x="2" y="20"/>
                    <a:pt x="0" y="21"/>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0" y="43"/>
                    <a:pt x="9" y="38"/>
                    <a:pt x="8" y="32"/>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9" name="Freeform 466"/>
            <p:cNvSpPr>
              <a:spLocks/>
            </p:cNvSpPr>
            <p:nvPr/>
          </p:nvSpPr>
          <p:spPr bwMode="auto">
            <a:xfrm>
              <a:off x="11174643" y="6328045"/>
              <a:ext cx="71149" cy="208704"/>
            </a:xfrm>
            <a:custGeom>
              <a:avLst/>
              <a:gdLst>
                <a:gd name="T0" fmla="*/ 12 w 17"/>
                <a:gd name="T1" fmla="*/ 2 h 47"/>
                <a:gd name="T2" fmla="*/ 1 w 17"/>
                <a:gd name="T3" fmla="*/ 44 h 47"/>
                <a:gd name="T4" fmla="*/ 7 w 17"/>
                <a:gd name="T5" fmla="*/ 44 h 47"/>
                <a:gd name="T6" fmla="*/ 15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6" y="47"/>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0" name="Freeform 467"/>
            <p:cNvSpPr>
              <a:spLocks/>
            </p:cNvSpPr>
            <p:nvPr/>
          </p:nvSpPr>
          <p:spPr bwMode="auto">
            <a:xfrm>
              <a:off x="11257650" y="6363619"/>
              <a:ext cx="30831" cy="201589"/>
            </a:xfrm>
            <a:custGeom>
              <a:avLst/>
              <a:gdLst>
                <a:gd name="T0" fmla="*/ 6 w 7"/>
                <a:gd name="T1" fmla="*/ 3 h 45"/>
                <a:gd name="T2" fmla="*/ 2 w 7"/>
                <a:gd name="T3" fmla="*/ 3 h 45"/>
                <a:gd name="T4" fmla="*/ 2 w 7"/>
                <a:gd name="T5" fmla="*/ 15 h 45"/>
                <a:gd name="T6" fmla="*/ 0 w 7"/>
                <a:gd name="T7" fmla="*/ 17 h 45"/>
                <a:gd name="T8" fmla="*/ 0 w 7"/>
                <a:gd name="T9" fmla="*/ 34 h 45"/>
                <a:gd name="T10" fmla="*/ 1 w 7"/>
                <a:gd name="T11" fmla="*/ 36 h 45"/>
                <a:gd name="T12" fmla="*/ 2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1" y="36"/>
                  </a:cubicBezTo>
                  <a:cubicBezTo>
                    <a:pt x="2" y="38"/>
                    <a:pt x="2" y="40"/>
                    <a:pt x="2" y="42"/>
                  </a:cubicBezTo>
                  <a:cubicBezTo>
                    <a:pt x="2" y="45"/>
                    <a:pt x="6" y="45"/>
                    <a:pt x="6" y="42"/>
                  </a:cubicBezTo>
                  <a:cubicBezTo>
                    <a:pt x="7"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1" name="Freeform 468"/>
            <p:cNvSpPr>
              <a:spLocks/>
            </p:cNvSpPr>
            <p:nvPr/>
          </p:nvSpPr>
          <p:spPr bwMode="auto">
            <a:xfrm>
              <a:off x="11347772" y="6313815"/>
              <a:ext cx="78264" cy="213447"/>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0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0" y="4"/>
                  </a:cubicBezTo>
                  <a:cubicBezTo>
                    <a:pt x="11" y="1"/>
                    <a:pt x="5" y="0"/>
                    <a:pt x="5" y="3"/>
                  </a:cubicBezTo>
                  <a:cubicBezTo>
                    <a:pt x="3" y="12"/>
                    <a:pt x="2" y="21"/>
                    <a:pt x="2" y="29"/>
                  </a:cubicBezTo>
                  <a:cubicBezTo>
                    <a:pt x="1" y="29"/>
                    <a:pt x="0" y="29"/>
                    <a:pt x="0" y="30"/>
                  </a:cubicBezTo>
                  <a:cubicBezTo>
                    <a:pt x="0" y="34"/>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2" name="Freeform 469"/>
            <p:cNvSpPr>
              <a:spLocks/>
            </p:cNvSpPr>
            <p:nvPr/>
          </p:nvSpPr>
          <p:spPr bwMode="auto">
            <a:xfrm>
              <a:off x="11501929" y="6382592"/>
              <a:ext cx="26088" cy="144670"/>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3" name="Freeform 470"/>
            <p:cNvSpPr>
              <a:spLocks/>
            </p:cNvSpPr>
            <p:nvPr/>
          </p:nvSpPr>
          <p:spPr bwMode="auto">
            <a:xfrm>
              <a:off x="11570706" y="6363619"/>
              <a:ext cx="56919" cy="182616"/>
            </a:xfrm>
            <a:custGeom>
              <a:avLst/>
              <a:gdLst>
                <a:gd name="T0" fmla="*/ 7 w 14"/>
                <a:gd name="T1" fmla="*/ 7 h 41"/>
                <a:gd name="T2" fmla="*/ 7 w 14"/>
                <a:gd name="T3" fmla="*/ 4 h 41"/>
                <a:gd name="T4" fmla="*/ 1 w 14"/>
                <a:gd name="T5" fmla="*/ 6 h 41"/>
                <a:gd name="T6" fmla="*/ 3 w 14"/>
                <a:gd name="T7" fmla="*/ 30 h 41"/>
                <a:gd name="T8" fmla="*/ 4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2" y="14"/>
                    <a:pt x="2" y="22"/>
                    <a:pt x="3" y="30"/>
                  </a:cubicBezTo>
                  <a:cubicBezTo>
                    <a:pt x="3" y="31"/>
                    <a:pt x="3" y="32"/>
                    <a:pt x="4" y="32"/>
                  </a:cubicBezTo>
                  <a:cubicBezTo>
                    <a:pt x="5" y="34"/>
                    <a:pt x="5" y="36"/>
                    <a:pt x="5" y="38"/>
                  </a:cubicBezTo>
                  <a:cubicBezTo>
                    <a:pt x="5" y="41"/>
                    <a:pt x="10" y="41"/>
                    <a:pt x="10" y="38"/>
                  </a:cubicBezTo>
                  <a:cubicBezTo>
                    <a:pt x="11"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4" name="Freeform 471"/>
            <p:cNvSpPr>
              <a:spLocks/>
            </p:cNvSpPr>
            <p:nvPr/>
          </p:nvSpPr>
          <p:spPr bwMode="auto">
            <a:xfrm>
              <a:off x="11641855" y="6363619"/>
              <a:ext cx="61662" cy="23242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5" y="10"/>
                    <a:pt x="2" y="11"/>
                    <a:pt x="2" y="13"/>
                  </a:cubicBezTo>
                  <a:cubicBezTo>
                    <a:pt x="2" y="16"/>
                    <a:pt x="3" y="20"/>
                    <a:pt x="1" y="23"/>
                  </a:cubicBezTo>
                  <a:cubicBezTo>
                    <a:pt x="0" y="24"/>
                    <a:pt x="2" y="26"/>
                    <a:pt x="4" y="25"/>
                  </a:cubicBezTo>
                  <a:cubicBezTo>
                    <a:pt x="3" y="33"/>
                    <a:pt x="3" y="41"/>
                    <a:pt x="4" y="49"/>
                  </a:cubicBezTo>
                  <a:cubicBezTo>
                    <a:pt x="4" y="52"/>
                    <a:pt x="9" y="52"/>
                    <a:pt x="10" y="49"/>
                  </a:cubicBezTo>
                  <a:cubicBezTo>
                    <a:pt x="13"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5" name="Freeform 472"/>
            <p:cNvSpPr>
              <a:spLocks/>
            </p:cNvSpPr>
            <p:nvPr/>
          </p:nvSpPr>
          <p:spPr bwMode="auto">
            <a:xfrm>
              <a:off x="11452124" y="6382592"/>
              <a:ext cx="49804" cy="203960"/>
            </a:xfrm>
            <a:custGeom>
              <a:avLst/>
              <a:gdLst>
                <a:gd name="T0" fmla="*/ 8 w 12"/>
                <a:gd name="T1" fmla="*/ 7 h 46"/>
                <a:gd name="T2" fmla="*/ 7 w 12"/>
                <a:gd name="T3" fmla="*/ 3 h 46"/>
                <a:gd name="T4" fmla="*/ 3 w 12"/>
                <a:gd name="T5" fmla="*/ 4 h 46"/>
                <a:gd name="T6" fmla="*/ 4 w 12"/>
                <a:gd name="T7" fmla="*/ 8 h 46"/>
                <a:gd name="T8" fmla="*/ 3 w 12"/>
                <a:gd name="T9" fmla="*/ 10 h 46"/>
                <a:gd name="T10" fmla="*/ 4 w 12"/>
                <a:gd name="T11" fmla="*/ 43 h 46"/>
                <a:gd name="T12" fmla="*/ 11 w 12"/>
                <a:gd name="T13" fmla="*/ 42 h 46"/>
                <a:gd name="T14" fmla="*/ 10 w 12"/>
                <a:gd name="T15" fmla="*/ 29 h 46"/>
                <a:gd name="T16" fmla="*/ 11 w 12"/>
                <a:gd name="T17" fmla="*/ 28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4" y="8"/>
                  </a:cubicBezTo>
                  <a:cubicBezTo>
                    <a:pt x="4" y="8"/>
                    <a:pt x="3" y="9"/>
                    <a:pt x="3" y="10"/>
                  </a:cubicBezTo>
                  <a:cubicBezTo>
                    <a:pt x="1" y="21"/>
                    <a:pt x="0" y="32"/>
                    <a:pt x="4" y="43"/>
                  </a:cubicBezTo>
                  <a:cubicBezTo>
                    <a:pt x="5" y="46"/>
                    <a:pt x="11" y="46"/>
                    <a:pt x="11" y="42"/>
                  </a:cubicBezTo>
                  <a:cubicBezTo>
                    <a:pt x="11" y="37"/>
                    <a:pt x="10" y="33"/>
                    <a:pt x="10" y="29"/>
                  </a:cubicBezTo>
                  <a:cubicBezTo>
                    <a:pt x="10" y="28"/>
                    <a:pt x="11" y="28"/>
                    <a:pt x="11" y="28"/>
                  </a:cubicBezTo>
                  <a:cubicBezTo>
                    <a:pt x="11" y="25"/>
                    <a:pt x="11" y="23"/>
                    <a:pt x="10" y="21"/>
                  </a:cubicBezTo>
                  <a:cubicBezTo>
                    <a:pt x="10"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6" name="Freeform 473"/>
            <p:cNvSpPr>
              <a:spLocks/>
            </p:cNvSpPr>
            <p:nvPr/>
          </p:nvSpPr>
          <p:spPr bwMode="auto">
            <a:xfrm>
              <a:off x="11051319" y="6389707"/>
              <a:ext cx="52176" cy="125697"/>
            </a:xfrm>
            <a:custGeom>
              <a:avLst/>
              <a:gdLst>
                <a:gd name="T0" fmla="*/ 12 w 12"/>
                <a:gd name="T1" fmla="*/ 25 h 28"/>
                <a:gd name="T2" fmla="*/ 4 w 12"/>
                <a:gd name="T3" fmla="*/ 3 h 28"/>
                <a:gd name="T4" fmla="*/ 0 w 12"/>
                <a:gd name="T5" fmla="*/ 4 h 28"/>
                <a:gd name="T6" fmla="*/ 9 w 12"/>
                <a:gd name="T7" fmla="*/ 26 h 28"/>
                <a:gd name="T8" fmla="*/ 12 w 12"/>
                <a:gd name="T9" fmla="*/ 25 h 28"/>
              </a:gdLst>
              <a:ahLst/>
              <a:cxnLst>
                <a:cxn ang="0">
                  <a:pos x="T0" y="T1"/>
                </a:cxn>
                <a:cxn ang="0">
                  <a:pos x="T2" y="T3"/>
                </a:cxn>
                <a:cxn ang="0">
                  <a:pos x="T4" y="T5"/>
                </a:cxn>
                <a:cxn ang="0">
                  <a:pos x="T6" y="T7"/>
                </a:cxn>
                <a:cxn ang="0">
                  <a:pos x="T8" y="T9"/>
                </a:cxn>
              </a:cxnLst>
              <a:rect l="0" t="0" r="r" b="b"/>
              <a:pathLst>
                <a:path w="12" h="28">
                  <a:moveTo>
                    <a:pt x="12" y="25"/>
                  </a:moveTo>
                  <a:cubicBezTo>
                    <a:pt x="8" y="18"/>
                    <a:pt x="6" y="10"/>
                    <a:pt x="4" y="3"/>
                  </a:cubicBezTo>
                  <a:cubicBezTo>
                    <a:pt x="3" y="0"/>
                    <a:pt x="0" y="1"/>
                    <a:pt x="0" y="4"/>
                  </a:cubicBezTo>
                  <a:cubicBezTo>
                    <a:pt x="2" y="12"/>
                    <a:pt x="5" y="19"/>
                    <a:pt x="9" y="26"/>
                  </a:cubicBezTo>
                  <a:cubicBezTo>
                    <a:pt x="10" y="28"/>
                    <a:pt x="12"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7" name="Freeform 474"/>
            <p:cNvSpPr>
              <a:spLocks/>
            </p:cNvSpPr>
            <p:nvPr/>
          </p:nvSpPr>
          <p:spPr bwMode="auto">
            <a:xfrm>
              <a:off x="10946967"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3" y="4"/>
                    <a:pt x="8" y="0"/>
                    <a:pt x="6" y="4"/>
                  </a:cubicBezTo>
                  <a:cubicBezTo>
                    <a:pt x="0" y="17"/>
                    <a:pt x="2"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8" name="Freeform 475"/>
            <p:cNvSpPr>
              <a:spLocks/>
            </p:cNvSpPr>
            <p:nvPr/>
          </p:nvSpPr>
          <p:spPr bwMode="auto">
            <a:xfrm>
              <a:off x="11217333" y="6399194"/>
              <a:ext cx="40318" cy="147041"/>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10"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9" name="Freeform 476"/>
            <p:cNvSpPr>
              <a:spLocks/>
            </p:cNvSpPr>
            <p:nvPr/>
          </p:nvSpPr>
          <p:spPr bwMode="auto">
            <a:xfrm>
              <a:off x="11741463" y="6337531"/>
              <a:ext cx="59291" cy="222933"/>
            </a:xfrm>
            <a:custGeom>
              <a:avLst/>
              <a:gdLst>
                <a:gd name="T0" fmla="*/ 10 w 14"/>
                <a:gd name="T1" fmla="*/ 27 h 50"/>
                <a:gd name="T2" fmla="*/ 13 w 14"/>
                <a:gd name="T3" fmla="*/ 6 h 50"/>
                <a:gd name="T4" fmla="*/ 6 w 14"/>
                <a:gd name="T5" fmla="*/ 4 h 50"/>
                <a:gd name="T6" fmla="*/ 4 w 14"/>
                <a:gd name="T7" fmla="*/ 15 h 50"/>
                <a:gd name="T8" fmla="*/ 3 w 14"/>
                <a:gd name="T9" fmla="*/ 16 h 50"/>
                <a:gd name="T10" fmla="*/ 4 w 14"/>
                <a:gd name="T11" fmla="*/ 46 h 50"/>
                <a:gd name="T12" fmla="*/ 11 w 14"/>
                <a:gd name="T13" fmla="*/ 42 h 50"/>
                <a:gd name="T14" fmla="*/ 8 w 14"/>
                <a:gd name="T15" fmla="*/ 30 h 50"/>
                <a:gd name="T16" fmla="*/ 10 w 14"/>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7"/>
                  </a:moveTo>
                  <a:cubicBezTo>
                    <a:pt x="11" y="20"/>
                    <a:pt x="11" y="13"/>
                    <a:pt x="13" y="6"/>
                  </a:cubicBezTo>
                  <a:cubicBezTo>
                    <a:pt x="14" y="1"/>
                    <a:pt x="7" y="0"/>
                    <a:pt x="6" y="4"/>
                  </a:cubicBezTo>
                  <a:cubicBezTo>
                    <a:pt x="5" y="8"/>
                    <a:pt x="4" y="11"/>
                    <a:pt x="4" y="15"/>
                  </a:cubicBezTo>
                  <a:cubicBezTo>
                    <a:pt x="3" y="15"/>
                    <a:pt x="3" y="16"/>
                    <a:pt x="3" y="16"/>
                  </a:cubicBezTo>
                  <a:cubicBezTo>
                    <a:pt x="0" y="27"/>
                    <a:pt x="0" y="36"/>
                    <a:pt x="4" y="46"/>
                  </a:cubicBezTo>
                  <a:cubicBezTo>
                    <a:pt x="6" y="50"/>
                    <a:pt x="13" y="46"/>
                    <a:pt x="11" y="42"/>
                  </a:cubicBezTo>
                  <a:cubicBezTo>
                    <a:pt x="9" y="38"/>
                    <a:pt x="8" y="34"/>
                    <a:pt x="8" y="30"/>
                  </a:cubicBezTo>
                  <a:cubicBezTo>
                    <a:pt x="9" y="30"/>
                    <a:pt x="10" y="29"/>
                    <a:pt x="10"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0" name="Freeform 477"/>
            <p:cNvSpPr>
              <a:spLocks/>
            </p:cNvSpPr>
            <p:nvPr/>
          </p:nvSpPr>
          <p:spPr bwMode="auto">
            <a:xfrm>
              <a:off x="11826842" y="6394450"/>
              <a:ext cx="33203" cy="142298"/>
            </a:xfrm>
            <a:custGeom>
              <a:avLst/>
              <a:gdLst>
                <a:gd name="T0" fmla="*/ 6 w 8"/>
                <a:gd name="T1" fmla="*/ 4 h 32"/>
                <a:gd name="T2" fmla="*/ 1 w 8"/>
                <a:gd name="T3" fmla="*/ 5 h 32"/>
                <a:gd name="T4" fmla="*/ 4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4"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1" name="Freeform 478"/>
            <p:cNvSpPr>
              <a:spLocks/>
            </p:cNvSpPr>
            <p:nvPr/>
          </p:nvSpPr>
          <p:spPr bwMode="auto">
            <a:xfrm>
              <a:off x="11850558" y="6373106"/>
              <a:ext cx="85379" cy="239535"/>
            </a:xfrm>
            <a:custGeom>
              <a:avLst/>
              <a:gdLst>
                <a:gd name="T0" fmla="*/ 18 w 20"/>
                <a:gd name="T1" fmla="*/ 47 h 54"/>
                <a:gd name="T2" fmla="*/ 13 w 20"/>
                <a:gd name="T3" fmla="*/ 15 h 54"/>
                <a:gd name="T4" fmla="*/ 12 w 20"/>
                <a:gd name="T5" fmla="*/ 13 h 54"/>
                <a:gd name="T6" fmla="*/ 12 w 20"/>
                <a:gd name="T7" fmla="*/ 4 h 54"/>
                <a:gd name="T8" fmla="*/ 8 w 20"/>
                <a:gd name="T9" fmla="*/ 4 h 54"/>
                <a:gd name="T10" fmla="*/ 8 w 20"/>
                <a:gd name="T11" fmla="*/ 13 h 54"/>
                <a:gd name="T12" fmla="*/ 7 w 20"/>
                <a:gd name="T13" fmla="*/ 14 h 54"/>
                <a:gd name="T14" fmla="*/ 6 w 20"/>
                <a:gd name="T15" fmla="*/ 23 h 54"/>
                <a:gd name="T16" fmla="*/ 5 w 20"/>
                <a:gd name="T17" fmla="*/ 23 h 54"/>
                <a:gd name="T18" fmla="*/ 1 w 20"/>
                <a:gd name="T19" fmla="*/ 40 h 54"/>
                <a:gd name="T20" fmla="*/ 3 w 20"/>
                <a:gd name="T21" fmla="*/ 40 h 54"/>
                <a:gd name="T22" fmla="*/ 6 w 20"/>
                <a:gd name="T23" fmla="*/ 26 h 54"/>
                <a:gd name="T24" fmla="*/ 10 w 20"/>
                <a:gd name="T25" fmla="*/ 49 h 54"/>
                <a:gd name="T26" fmla="*/ 18 w 20"/>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4">
                  <a:moveTo>
                    <a:pt x="18" y="47"/>
                  </a:moveTo>
                  <a:cubicBezTo>
                    <a:pt x="15" y="36"/>
                    <a:pt x="14" y="25"/>
                    <a:pt x="13" y="15"/>
                  </a:cubicBezTo>
                  <a:cubicBezTo>
                    <a:pt x="13" y="14"/>
                    <a:pt x="12" y="13"/>
                    <a:pt x="12" y="13"/>
                  </a:cubicBezTo>
                  <a:cubicBezTo>
                    <a:pt x="12" y="10"/>
                    <a:pt x="12" y="8"/>
                    <a:pt x="12" y="4"/>
                  </a:cubicBezTo>
                  <a:cubicBezTo>
                    <a:pt x="12" y="0"/>
                    <a:pt x="8" y="0"/>
                    <a:pt x="8" y="4"/>
                  </a:cubicBezTo>
                  <a:cubicBezTo>
                    <a:pt x="8" y="8"/>
                    <a:pt x="8" y="10"/>
                    <a:pt x="8" y="13"/>
                  </a:cubicBezTo>
                  <a:cubicBezTo>
                    <a:pt x="8" y="13"/>
                    <a:pt x="7" y="14"/>
                    <a:pt x="7" y="14"/>
                  </a:cubicBezTo>
                  <a:cubicBezTo>
                    <a:pt x="7" y="17"/>
                    <a:pt x="7" y="20"/>
                    <a:pt x="6" y="23"/>
                  </a:cubicBezTo>
                  <a:cubicBezTo>
                    <a:pt x="6" y="22"/>
                    <a:pt x="5" y="22"/>
                    <a:pt x="5" y="23"/>
                  </a:cubicBezTo>
                  <a:cubicBezTo>
                    <a:pt x="3" y="29"/>
                    <a:pt x="3" y="34"/>
                    <a:pt x="1" y="40"/>
                  </a:cubicBezTo>
                  <a:cubicBezTo>
                    <a:pt x="0" y="41"/>
                    <a:pt x="2" y="41"/>
                    <a:pt x="3" y="40"/>
                  </a:cubicBezTo>
                  <a:cubicBezTo>
                    <a:pt x="4" y="35"/>
                    <a:pt x="5" y="30"/>
                    <a:pt x="6" y="26"/>
                  </a:cubicBezTo>
                  <a:cubicBezTo>
                    <a:pt x="6" y="34"/>
                    <a:pt x="7" y="42"/>
                    <a:pt x="10" y="49"/>
                  </a:cubicBezTo>
                  <a:cubicBezTo>
                    <a:pt x="12" y="54"/>
                    <a:pt x="20"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2" name="Freeform 479"/>
            <p:cNvSpPr>
              <a:spLocks/>
            </p:cNvSpPr>
            <p:nvPr/>
          </p:nvSpPr>
          <p:spPr bwMode="auto">
            <a:xfrm>
              <a:off x="11957282" y="6491687"/>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1"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3" name="Freeform 480"/>
            <p:cNvSpPr>
              <a:spLocks/>
            </p:cNvSpPr>
            <p:nvPr/>
          </p:nvSpPr>
          <p:spPr bwMode="auto">
            <a:xfrm>
              <a:off x="11985741" y="6394450"/>
              <a:ext cx="42689" cy="177872"/>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9"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4" name="Freeform 481"/>
            <p:cNvSpPr>
              <a:spLocks/>
            </p:cNvSpPr>
            <p:nvPr/>
          </p:nvSpPr>
          <p:spPr bwMode="auto">
            <a:xfrm>
              <a:off x="12028431" y="6382592"/>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1" y="14"/>
                    <a:pt x="2" y="17"/>
                    <a:pt x="2" y="19"/>
                  </a:cubicBezTo>
                  <a:cubicBezTo>
                    <a:pt x="0" y="31"/>
                    <a:pt x="1" y="43"/>
                    <a:pt x="6" y="54"/>
                  </a:cubicBezTo>
                  <a:cubicBezTo>
                    <a:pt x="7" y="56"/>
                    <a:pt x="12" y="55"/>
                    <a:pt x="12" y="52"/>
                  </a:cubicBezTo>
                  <a:cubicBezTo>
                    <a:pt x="11" y="38"/>
                    <a:pt x="9" y="23"/>
                    <a:pt x="15" y="9"/>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5" name="Freeform 482"/>
            <p:cNvSpPr>
              <a:spLocks/>
            </p:cNvSpPr>
            <p:nvPr/>
          </p:nvSpPr>
          <p:spPr bwMode="auto">
            <a:xfrm>
              <a:off x="11943052" y="6347018"/>
              <a:ext cx="33203" cy="158899"/>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6" name="Freeform 483"/>
            <p:cNvSpPr>
              <a:spLocks/>
            </p:cNvSpPr>
            <p:nvPr/>
          </p:nvSpPr>
          <p:spPr bwMode="auto">
            <a:xfrm>
              <a:off x="12087722" y="6382592"/>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7" name="Freeform 484"/>
            <p:cNvSpPr>
              <a:spLocks/>
            </p:cNvSpPr>
            <p:nvPr/>
          </p:nvSpPr>
          <p:spPr bwMode="auto">
            <a:xfrm>
              <a:off x="12182587" y="6453741"/>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8" name="Freeform 485"/>
            <p:cNvSpPr>
              <a:spLocks/>
            </p:cNvSpPr>
            <p:nvPr/>
          </p:nvSpPr>
          <p:spPr bwMode="auto">
            <a:xfrm>
              <a:off x="-123810" y="6683790"/>
              <a:ext cx="12408377" cy="267994"/>
            </a:xfrm>
            <a:custGeom>
              <a:avLst/>
              <a:gdLst>
                <a:gd name="T0" fmla="*/ 2945 w 2951"/>
                <a:gd name="T1" fmla="*/ 22 h 60"/>
                <a:gd name="T2" fmla="*/ 2927 w 2951"/>
                <a:gd name="T3" fmla="*/ 60 h 60"/>
                <a:gd name="T4" fmla="*/ 25 w 2951"/>
                <a:gd name="T5" fmla="*/ 60 h 60"/>
                <a:gd name="T6" fmla="*/ 6 w 2951"/>
                <a:gd name="T7" fmla="*/ 18 h 60"/>
                <a:gd name="T8" fmla="*/ 5 w 2951"/>
                <a:gd name="T9" fmla="*/ 38 h 60"/>
                <a:gd name="T10" fmla="*/ 25 w 2951"/>
                <a:gd name="T11" fmla="*/ 0 h 60"/>
                <a:gd name="T12" fmla="*/ 2927 w 2951"/>
                <a:gd name="T13" fmla="*/ 0 h 60"/>
                <a:gd name="T14" fmla="*/ 2945 w 2951"/>
                <a:gd name="T15" fmla="*/ 39 h 60"/>
                <a:gd name="T16" fmla="*/ 2945 w 2951"/>
                <a:gd name="T1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1" h="60">
                  <a:moveTo>
                    <a:pt x="2945" y="22"/>
                  </a:moveTo>
                  <a:cubicBezTo>
                    <a:pt x="2945" y="32"/>
                    <a:pt x="2951" y="60"/>
                    <a:pt x="2927" y="60"/>
                  </a:cubicBezTo>
                  <a:cubicBezTo>
                    <a:pt x="25" y="60"/>
                    <a:pt x="25" y="60"/>
                    <a:pt x="25" y="60"/>
                  </a:cubicBezTo>
                  <a:cubicBezTo>
                    <a:pt x="0" y="60"/>
                    <a:pt x="6" y="28"/>
                    <a:pt x="6" y="18"/>
                  </a:cubicBezTo>
                  <a:cubicBezTo>
                    <a:pt x="5" y="38"/>
                    <a:pt x="5" y="38"/>
                    <a:pt x="5" y="38"/>
                  </a:cubicBezTo>
                  <a:cubicBezTo>
                    <a:pt x="5" y="27"/>
                    <a:pt x="14" y="0"/>
                    <a:pt x="25" y="0"/>
                  </a:cubicBezTo>
                  <a:cubicBezTo>
                    <a:pt x="2927" y="0"/>
                    <a:pt x="2927" y="0"/>
                    <a:pt x="2927" y="0"/>
                  </a:cubicBezTo>
                  <a:cubicBezTo>
                    <a:pt x="2938" y="0"/>
                    <a:pt x="2945" y="28"/>
                    <a:pt x="2945" y="39"/>
                  </a:cubicBezTo>
                  <a:lnTo>
                    <a:pt x="2945" y="22"/>
                  </a:lnTo>
                  <a:close/>
                </a:path>
              </a:pathLst>
            </a:custGeom>
            <a:solidFill>
              <a:srgbClr val="4463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9" name="Freeform 486"/>
            <p:cNvSpPr>
              <a:spLocks/>
            </p:cNvSpPr>
            <p:nvPr/>
          </p:nvSpPr>
          <p:spPr bwMode="auto">
            <a:xfrm>
              <a:off x="-119067" y="6425282"/>
              <a:ext cx="12360944" cy="315427"/>
            </a:xfrm>
            <a:custGeom>
              <a:avLst/>
              <a:gdLst>
                <a:gd name="T0" fmla="*/ 2940 w 2940"/>
                <a:gd name="T1" fmla="*/ 18 h 36"/>
                <a:gd name="T2" fmla="*/ 2922 w 2940"/>
                <a:gd name="T3" fmla="*/ 36 h 36"/>
                <a:gd name="T4" fmla="*/ 18 w 2940"/>
                <a:gd name="T5" fmla="*/ 36 h 36"/>
                <a:gd name="T6" fmla="*/ 0 w 2940"/>
                <a:gd name="T7" fmla="*/ 18 h 36"/>
                <a:gd name="T8" fmla="*/ 18 w 2940"/>
                <a:gd name="T9" fmla="*/ 0 h 36"/>
                <a:gd name="T10" fmla="*/ 2922 w 2940"/>
                <a:gd name="T11" fmla="*/ 0 h 36"/>
                <a:gd name="T12" fmla="*/ 2940 w 2940"/>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2940" h="36">
                  <a:moveTo>
                    <a:pt x="2940" y="18"/>
                  </a:moveTo>
                  <a:cubicBezTo>
                    <a:pt x="2940" y="28"/>
                    <a:pt x="2932" y="36"/>
                    <a:pt x="2922" y="36"/>
                  </a:cubicBezTo>
                  <a:cubicBezTo>
                    <a:pt x="18" y="36"/>
                    <a:pt x="18" y="36"/>
                    <a:pt x="18" y="36"/>
                  </a:cubicBezTo>
                  <a:cubicBezTo>
                    <a:pt x="8" y="36"/>
                    <a:pt x="0" y="28"/>
                    <a:pt x="0" y="18"/>
                  </a:cubicBezTo>
                  <a:cubicBezTo>
                    <a:pt x="0" y="8"/>
                    <a:pt x="8" y="0"/>
                    <a:pt x="18" y="0"/>
                  </a:cubicBezTo>
                  <a:cubicBezTo>
                    <a:pt x="2922" y="0"/>
                    <a:pt x="2922" y="0"/>
                    <a:pt x="2922" y="0"/>
                  </a:cubicBezTo>
                  <a:cubicBezTo>
                    <a:pt x="2932" y="0"/>
                    <a:pt x="2940" y="8"/>
                    <a:pt x="2940" y="1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pic>
        <p:nvPicPr>
          <p:cNvPr id="5" name="Picture 4">
            <a:extLst>
              <a:ext uri="{FF2B5EF4-FFF2-40B4-BE49-F238E27FC236}">
                <a16:creationId xmlns:a16="http://schemas.microsoft.com/office/drawing/2014/main" id="{2F10759B-6979-CBF4-DC82-96252DC65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2" y="228390"/>
            <a:ext cx="4104729" cy="2731511"/>
          </a:xfrm>
          <a:prstGeom prst="rect">
            <a:avLst/>
          </a:prstGeom>
        </p:spPr>
      </p:pic>
      <p:pic>
        <p:nvPicPr>
          <p:cNvPr id="475" name="Picture 474">
            <a:extLst>
              <a:ext uri="{FF2B5EF4-FFF2-40B4-BE49-F238E27FC236}">
                <a16:creationId xmlns:a16="http://schemas.microsoft.com/office/drawing/2014/main" id="{9945D7F1-834C-5CFF-98FB-41FA49DFF6C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300195" y="289696"/>
            <a:ext cx="3858801" cy="2731511"/>
          </a:xfrm>
          <a:prstGeom prst="rect">
            <a:avLst/>
          </a:prstGeom>
        </p:spPr>
      </p:pic>
      <p:pic>
        <p:nvPicPr>
          <p:cNvPr id="476" name="Picture 475">
            <a:extLst>
              <a:ext uri="{FF2B5EF4-FFF2-40B4-BE49-F238E27FC236}">
                <a16:creationId xmlns:a16="http://schemas.microsoft.com/office/drawing/2014/main" id="{6BB48A79-2529-E304-D4A0-20C8E893538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497531" y="298724"/>
            <a:ext cx="3613999" cy="2731511"/>
          </a:xfrm>
          <a:prstGeom prst="rect">
            <a:avLst/>
          </a:prstGeom>
        </p:spPr>
      </p:pic>
    </p:spTree>
    <p:extLst>
      <p:ext uri="{BB962C8B-B14F-4D97-AF65-F5344CB8AC3E}">
        <p14:creationId xmlns:p14="http://schemas.microsoft.com/office/powerpoint/2010/main" val="1981059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75"/>
                                        </p:tgtEl>
                                        <p:attrNameLst>
                                          <p:attrName>style.visibility</p:attrName>
                                        </p:attrNameLst>
                                      </p:cBhvr>
                                      <p:to>
                                        <p:strVal val="visible"/>
                                      </p:to>
                                    </p:set>
                                    <p:animEffect transition="in" filter="fade">
                                      <p:cBhvr>
                                        <p:cTn id="14" dur="1000"/>
                                        <p:tgtEl>
                                          <p:spTgt spid="475"/>
                                        </p:tgtEl>
                                      </p:cBhvr>
                                    </p:animEffect>
                                    <p:anim calcmode="lin" valueType="num">
                                      <p:cBhvr>
                                        <p:cTn id="15" dur="1000" fill="hold"/>
                                        <p:tgtEl>
                                          <p:spTgt spid="475"/>
                                        </p:tgtEl>
                                        <p:attrNameLst>
                                          <p:attrName>ppt_x</p:attrName>
                                        </p:attrNameLst>
                                      </p:cBhvr>
                                      <p:tavLst>
                                        <p:tav tm="0">
                                          <p:val>
                                            <p:strVal val="#ppt_x"/>
                                          </p:val>
                                        </p:tav>
                                        <p:tav tm="100000">
                                          <p:val>
                                            <p:strVal val="#ppt_x"/>
                                          </p:val>
                                        </p:tav>
                                      </p:tavLst>
                                    </p:anim>
                                    <p:anim calcmode="lin" valueType="num">
                                      <p:cBhvr>
                                        <p:cTn id="16" dur="1000" fill="hold"/>
                                        <p:tgtEl>
                                          <p:spTgt spid="47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76"/>
                                        </p:tgtEl>
                                        <p:attrNameLst>
                                          <p:attrName>style.visibility</p:attrName>
                                        </p:attrNameLst>
                                      </p:cBhvr>
                                      <p:to>
                                        <p:strVal val="visible"/>
                                      </p:to>
                                    </p:set>
                                    <p:animEffect transition="in" filter="fade">
                                      <p:cBhvr>
                                        <p:cTn id="21" dur="1000"/>
                                        <p:tgtEl>
                                          <p:spTgt spid="476"/>
                                        </p:tgtEl>
                                      </p:cBhvr>
                                    </p:animEffect>
                                    <p:anim calcmode="lin" valueType="num">
                                      <p:cBhvr>
                                        <p:cTn id="22" dur="1000" fill="hold"/>
                                        <p:tgtEl>
                                          <p:spTgt spid="476"/>
                                        </p:tgtEl>
                                        <p:attrNameLst>
                                          <p:attrName>ppt_x</p:attrName>
                                        </p:attrNameLst>
                                      </p:cBhvr>
                                      <p:tavLst>
                                        <p:tav tm="0">
                                          <p:val>
                                            <p:strVal val="#ppt_x"/>
                                          </p:val>
                                        </p:tav>
                                        <p:tav tm="100000">
                                          <p:val>
                                            <p:strVal val="#ppt_x"/>
                                          </p:val>
                                        </p:tav>
                                      </p:tavLst>
                                    </p:anim>
                                    <p:anim calcmode="lin" valueType="num">
                                      <p:cBhvr>
                                        <p:cTn id="23"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6" name="组合 475"/>
          <p:cNvGrpSpPr/>
          <p:nvPr/>
        </p:nvGrpSpPr>
        <p:grpSpPr>
          <a:xfrm>
            <a:off x="2153467" y="101895"/>
            <a:ext cx="7885066" cy="3852817"/>
            <a:chOff x="1648185" y="1123951"/>
            <a:chExt cx="6117256" cy="2894012"/>
          </a:xfrm>
          <a:solidFill>
            <a:schemeClr val="tx1">
              <a:lumMod val="65000"/>
              <a:lumOff val="35000"/>
            </a:schemeClr>
          </a:solidFill>
        </p:grpSpPr>
        <p:sp>
          <p:nvSpPr>
            <p:cNvPr id="510" name="Freeform 6"/>
            <p:cNvSpPr>
              <a:spLocks/>
            </p:cNvSpPr>
            <p:nvPr/>
          </p:nvSpPr>
          <p:spPr bwMode="auto">
            <a:xfrm>
              <a:off x="2837189" y="1217456"/>
              <a:ext cx="46175" cy="24242"/>
            </a:xfrm>
            <a:custGeom>
              <a:avLst/>
              <a:gdLst>
                <a:gd name="T0" fmla="*/ 9 w 17"/>
                <a:gd name="T1" fmla="*/ 1 h 9"/>
                <a:gd name="T2" fmla="*/ 10 w 17"/>
                <a:gd name="T3" fmla="*/ 2 h 9"/>
                <a:gd name="T4" fmla="*/ 13 w 17"/>
                <a:gd name="T5" fmla="*/ 8 h 9"/>
                <a:gd name="T6" fmla="*/ 6 w 17"/>
                <a:gd name="T7" fmla="*/ 5 h 9"/>
                <a:gd name="T8" fmla="*/ 9 w 17"/>
                <a:gd name="T9" fmla="*/ 1 h 9"/>
              </a:gdLst>
              <a:ahLst/>
              <a:cxnLst>
                <a:cxn ang="0">
                  <a:pos x="T0" y="T1"/>
                </a:cxn>
                <a:cxn ang="0">
                  <a:pos x="T2" y="T3"/>
                </a:cxn>
                <a:cxn ang="0">
                  <a:pos x="T4" y="T5"/>
                </a:cxn>
                <a:cxn ang="0">
                  <a:pos x="T6" y="T7"/>
                </a:cxn>
                <a:cxn ang="0">
                  <a:pos x="T8" y="T9"/>
                </a:cxn>
              </a:cxnLst>
              <a:rect l="0" t="0" r="r" b="b"/>
              <a:pathLst>
                <a:path w="17" h="9">
                  <a:moveTo>
                    <a:pt x="9" y="1"/>
                  </a:moveTo>
                  <a:cubicBezTo>
                    <a:pt x="10" y="0"/>
                    <a:pt x="10" y="1"/>
                    <a:pt x="10" y="2"/>
                  </a:cubicBezTo>
                  <a:cubicBezTo>
                    <a:pt x="12" y="5"/>
                    <a:pt x="17" y="5"/>
                    <a:pt x="13" y="8"/>
                  </a:cubicBezTo>
                  <a:cubicBezTo>
                    <a:pt x="9" y="9"/>
                    <a:pt x="11" y="3"/>
                    <a:pt x="6" y="5"/>
                  </a:cubicBezTo>
                  <a:cubicBezTo>
                    <a:pt x="0" y="3"/>
                    <a:pt x="12" y="5"/>
                    <a:pt x="9"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11" name="Freeform 7"/>
            <p:cNvSpPr>
              <a:spLocks/>
            </p:cNvSpPr>
            <p:nvPr/>
          </p:nvSpPr>
          <p:spPr bwMode="auto">
            <a:xfrm>
              <a:off x="3455933" y="1217456"/>
              <a:ext cx="84270" cy="46175"/>
            </a:xfrm>
            <a:custGeom>
              <a:avLst/>
              <a:gdLst>
                <a:gd name="T0" fmla="*/ 29 w 31"/>
                <a:gd name="T1" fmla="*/ 12 h 17"/>
                <a:gd name="T2" fmla="*/ 18 w 31"/>
                <a:gd name="T3" fmla="*/ 15 h 17"/>
                <a:gd name="T4" fmla="*/ 3 w 31"/>
                <a:gd name="T5" fmla="*/ 15 h 17"/>
                <a:gd name="T6" fmla="*/ 0 w 31"/>
                <a:gd name="T7" fmla="*/ 12 h 17"/>
                <a:gd name="T8" fmla="*/ 23 w 31"/>
                <a:gd name="T9" fmla="*/ 1 h 17"/>
                <a:gd name="T10" fmla="*/ 28 w 31"/>
                <a:gd name="T11" fmla="*/ 4 h 17"/>
                <a:gd name="T12" fmla="*/ 25 w 31"/>
                <a:gd name="T13" fmla="*/ 5 h 17"/>
                <a:gd name="T14" fmla="*/ 29 w 31"/>
                <a:gd name="T15" fmla="*/ 12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7">
                  <a:moveTo>
                    <a:pt x="29" y="12"/>
                  </a:moveTo>
                  <a:cubicBezTo>
                    <a:pt x="25" y="13"/>
                    <a:pt x="18" y="11"/>
                    <a:pt x="18" y="15"/>
                  </a:cubicBezTo>
                  <a:cubicBezTo>
                    <a:pt x="15" y="13"/>
                    <a:pt x="9" y="17"/>
                    <a:pt x="3" y="15"/>
                  </a:cubicBezTo>
                  <a:cubicBezTo>
                    <a:pt x="3" y="13"/>
                    <a:pt x="2" y="13"/>
                    <a:pt x="0" y="12"/>
                  </a:cubicBezTo>
                  <a:cubicBezTo>
                    <a:pt x="3" y="4"/>
                    <a:pt x="11" y="0"/>
                    <a:pt x="23" y="1"/>
                  </a:cubicBezTo>
                  <a:cubicBezTo>
                    <a:pt x="22" y="5"/>
                    <a:pt x="27" y="2"/>
                    <a:pt x="28" y="4"/>
                  </a:cubicBezTo>
                  <a:cubicBezTo>
                    <a:pt x="29" y="5"/>
                    <a:pt x="25" y="5"/>
                    <a:pt x="25" y="5"/>
                  </a:cubicBezTo>
                  <a:cubicBezTo>
                    <a:pt x="25" y="7"/>
                    <a:pt x="31" y="6"/>
                    <a:pt x="29" y="1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12" name="Freeform 8"/>
            <p:cNvSpPr>
              <a:spLocks/>
            </p:cNvSpPr>
            <p:nvPr/>
          </p:nvSpPr>
          <p:spPr bwMode="auto">
            <a:xfrm>
              <a:off x="2973405" y="1222073"/>
              <a:ext cx="40403" cy="25396"/>
            </a:xfrm>
            <a:custGeom>
              <a:avLst/>
              <a:gdLst>
                <a:gd name="T0" fmla="*/ 15 w 15"/>
                <a:gd name="T1" fmla="*/ 2 h 9"/>
                <a:gd name="T2" fmla="*/ 14 w 15"/>
                <a:gd name="T3" fmla="*/ 7 h 9"/>
                <a:gd name="T4" fmla="*/ 8 w 15"/>
                <a:gd name="T5" fmla="*/ 9 h 9"/>
                <a:gd name="T6" fmla="*/ 0 w 15"/>
                <a:gd name="T7" fmla="*/ 5 h 9"/>
                <a:gd name="T8" fmla="*/ 9 w 15"/>
                <a:gd name="T9" fmla="*/ 5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4" y="5"/>
                    <a:pt x="14" y="7"/>
                  </a:cubicBezTo>
                  <a:cubicBezTo>
                    <a:pt x="11" y="7"/>
                    <a:pt x="10" y="8"/>
                    <a:pt x="8" y="9"/>
                  </a:cubicBezTo>
                  <a:cubicBezTo>
                    <a:pt x="5" y="8"/>
                    <a:pt x="0" y="9"/>
                    <a:pt x="0" y="5"/>
                  </a:cubicBezTo>
                  <a:cubicBezTo>
                    <a:pt x="5" y="5"/>
                    <a:pt x="6" y="1"/>
                    <a:pt x="9" y="5"/>
                  </a:cubicBezTo>
                  <a:cubicBezTo>
                    <a:pt x="12" y="4"/>
                    <a:pt x="11" y="0"/>
                    <a:pt x="15"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13" name="Freeform 9"/>
            <p:cNvSpPr>
              <a:spLocks/>
            </p:cNvSpPr>
            <p:nvPr/>
          </p:nvSpPr>
          <p:spPr bwMode="auto">
            <a:xfrm>
              <a:off x="2713671" y="1235925"/>
              <a:ext cx="51947" cy="27705"/>
            </a:xfrm>
            <a:custGeom>
              <a:avLst/>
              <a:gdLst>
                <a:gd name="T0" fmla="*/ 18 w 19"/>
                <a:gd name="T1" fmla="*/ 0 h 10"/>
                <a:gd name="T2" fmla="*/ 15 w 19"/>
                <a:gd name="T3" fmla="*/ 4 h 10"/>
                <a:gd name="T4" fmla="*/ 11 w 19"/>
                <a:gd name="T5" fmla="*/ 8 h 10"/>
                <a:gd name="T6" fmla="*/ 8 w 19"/>
                <a:gd name="T7" fmla="*/ 5 h 10"/>
                <a:gd name="T8" fmla="*/ 3 w 19"/>
                <a:gd name="T9" fmla="*/ 7 h 10"/>
                <a:gd name="T10" fmla="*/ 1 w 19"/>
                <a:gd name="T11" fmla="*/ 4 h 10"/>
                <a:gd name="T12" fmla="*/ 8 w 19"/>
                <a:gd name="T13" fmla="*/ 2 h 10"/>
                <a:gd name="T14" fmla="*/ 8 w 19"/>
                <a:gd name="T15" fmla="*/ 1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3"/>
                    <a:pt x="15" y="2"/>
                    <a:pt x="15" y="4"/>
                  </a:cubicBezTo>
                  <a:cubicBezTo>
                    <a:pt x="15" y="5"/>
                    <a:pt x="13" y="8"/>
                    <a:pt x="11" y="8"/>
                  </a:cubicBezTo>
                  <a:cubicBezTo>
                    <a:pt x="8" y="10"/>
                    <a:pt x="9" y="6"/>
                    <a:pt x="8" y="5"/>
                  </a:cubicBezTo>
                  <a:cubicBezTo>
                    <a:pt x="7" y="5"/>
                    <a:pt x="5" y="7"/>
                    <a:pt x="3" y="7"/>
                  </a:cubicBezTo>
                  <a:cubicBezTo>
                    <a:pt x="3" y="7"/>
                    <a:pt x="2" y="3"/>
                    <a:pt x="1" y="4"/>
                  </a:cubicBezTo>
                  <a:cubicBezTo>
                    <a:pt x="0" y="0"/>
                    <a:pt x="6" y="4"/>
                    <a:pt x="8" y="2"/>
                  </a:cubicBezTo>
                  <a:cubicBezTo>
                    <a:pt x="8" y="2"/>
                    <a:pt x="8" y="1"/>
                    <a:pt x="8" y="1"/>
                  </a:cubicBezTo>
                  <a:cubicBezTo>
                    <a:pt x="12" y="0"/>
                    <a:pt x="13" y="1"/>
                    <a:pt x="18"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14" name="Freeform 10"/>
            <p:cNvSpPr>
              <a:spLocks/>
            </p:cNvSpPr>
            <p:nvPr/>
          </p:nvSpPr>
          <p:spPr bwMode="auto">
            <a:xfrm>
              <a:off x="2923767" y="1233617"/>
              <a:ext cx="41557" cy="13852"/>
            </a:xfrm>
            <a:custGeom>
              <a:avLst/>
              <a:gdLst>
                <a:gd name="T0" fmla="*/ 14 w 15"/>
                <a:gd name="T1" fmla="*/ 5 h 5"/>
                <a:gd name="T2" fmla="*/ 2 w 15"/>
                <a:gd name="T3" fmla="*/ 5 h 5"/>
                <a:gd name="T4" fmla="*/ 6 w 15"/>
                <a:gd name="T5" fmla="*/ 1 h 5"/>
                <a:gd name="T6" fmla="*/ 14 w 15"/>
                <a:gd name="T7" fmla="*/ 5 h 5"/>
              </a:gdLst>
              <a:ahLst/>
              <a:cxnLst>
                <a:cxn ang="0">
                  <a:pos x="T0" y="T1"/>
                </a:cxn>
                <a:cxn ang="0">
                  <a:pos x="T2" y="T3"/>
                </a:cxn>
                <a:cxn ang="0">
                  <a:pos x="T4" y="T5"/>
                </a:cxn>
                <a:cxn ang="0">
                  <a:pos x="T6" y="T7"/>
                </a:cxn>
              </a:cxnLst>
              <a:rect l="0" t="0" r="r" b="b"/>
              <a:pathLst>
                <a:path w="15" h="5">
                  <a:moveTo>
                    <a:pt x="14" y="5"/>
                  </a:moveTo>
                  <a:cubicBezTo>
                    <a:pt x="10" y="5"/>
                    <a:pt x="6" y="5"/>
                    <a:pt x="2" y="5"/>
                  </a:cubicBezTo>
                  <a:cubicBezTo>
                    <a:pt x="0" y="0"/>
                    <a:pt x="7" y="4"/>
                    <a:pt x="6" y="1"/>
                  </a:cubicBezTo>
                  <a:cubicBezTo>
                    <a:pt x="8" y="3"/>
                    <a:pt x="15" y="0"/>
                    <a:pt x="14" y="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15" name="Freeform 11"/>
            <p:cNvSpPr>
              <a:spLocks/>
            </p:cNvSpPr>
            <p:nvPr/>
          </p:nvSpPr>
          <p:spPr bwMode="auto">
            <a:xfrm>
              <a:off x="2861431" y="1249778"/>
              <a:ext cx="51947" cy="19625"/>
            </a:xfrm>
            <a:custGeom>
              <a:avLst/>
              <a:gdLst>
                <a:gd name="T0" fmla="*/ 13 w 19"/>
                <a:gd name="T1" fmla="*/ 0 h 7"/>
                <a:gd name="T2" fmla="*/ 13 w 19"/>
                <a:gd name="T3" fmla="*/ 6 h 7"/>
                <a:gd name="T4" fmla="*/ 0 w 19"/>
                <a:gd name="T5" fmla="*/ 5 h 7"/>
                <a:gd name="T6" fmla="*/ 13 w 19"/>
                <a:gd name="T7" fmla="*/ 0 h 7"/>
              </a:gdLst>
              <a:ahLst/>
              <a:cxnLst>
                <a:cxn ang="0">
                  <a:pos x="T0" y="T1"/>
                </a:cxn>
                <a:cxn ang="0">
                  <a:pos x="T2" y="T3"/>
                </a:cxn>
                <a:cxn ang="0">
                  <a:pos x="T4" y="T5"/>
                </a:cxn>
                <a:cxn ang="0">
                  <a:pos x="T6" y="T7"/>
                </a:cxn>
              </a:cxnLst>
              <a:rect l="0" t="0" r="r" b="b"/>
              <a:pathLst>
                <a:path w="19" h="7">
                  <a:moveTo>
                    <a:pt x="13" y="0"/>
                  </a:moveTo>
                  <a:cubicBezTo>
                    <a:pt x="19" y="3"/>
                    <a:pt x="13" y="2"/>
                    <a:pt x="13" y="6"/>
                  </a:cubicBezTo>
                  <a:cubicBezTo>
                    <a:pt x="9" y="6"/>
                    <a:pt x="2" y="7"/>
                    <a:pt x="0" y="5"/>
                  </a:cubicBezTo>
                  <a:cubicBezTo>
                    <a:pt x="2" y="1"/>
                    <a:pt x="10" y="4"/>
                    <a:pt x="13"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16" name="Freeform 12"/>
            <p:cNvSpPr>
              <a:spLocks/>
            </p:cNvSpPr>
            <p:nvPr/>
          </p:nvSpPr>
          <p:spPr bwMode="auto">
            <a:xfrm>
              <a:off x="6320166" y="1265939"/>
              <a:ext cx="25396" cy="16161"/>
            </a:xfrm>
            <a:custGeom>
              <a:avLst/>
              <a:gdLst>
                <a:gd name="T0" fmla="*/ 0 w 9"/>
                <a:gd name="T1" fmla="*/ 0 h 6"/>
                <a:gd name="T2" fmla="*/ 8 w 9"/>
                <a:gd name="T3" fmla="*/ 6 h 6"/>
                <a:gd name="T4" fmla="*/ 0 w 9"/>
                <a:gd name="T5" fmla="*/ 0 h 6"/>
              </a:gdLst>
              <a:ahLst/>
              <a:cxnLst>
                <a:cxn ang="0">
                  <a:pos x="T0" y="T1"/>
                </a:cxn>
                <a:cxn ang="0">
                  <a:pos x="T2" y="T3"/>
                </a:cxn>
                <a:cxn ang="0">
                  <a:pos x="T4" y="T5"/>
                </a:cxn>
              </a:cxnLst>
              <a:rect l="0" t="0" r="r" b="b"/>
              <a:pathLst>
                <a:path w="9" h="6">
                  <a:moveTo>
                    <a:pt x="0" y="0"/>
                  </a:moveTo>
                  <a:cubicBezTo>
                    <a:pt x="5" y="0"/>
                    <a:pt x="9" y="1"/>
                    <a:pt x="8" y="6"/>
                  </a:cubicBezTo>
                  <a:cubicBezTo>
                    <a:pt x="6" y="4"/>
                    <a:pt x="0" y="5"/>
                    <a:pt x="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17" name="Freeform 13"/>
            <p:cNvSpPr>
              <a:spLocks/>
            </p:cNvSpPr>
            <p:nvPr/>
          </p:nvSpPr>
          <p:spPr bwMode="auto">
            <a:xfrm>
              <a:off x="3482484" y="1263630"/>
              <a:ext cx="95813" cy="48484"/>
            </a:xfrm>
            <a:custGeom>
              <a:avLst/>
              <a:gdLst>
                <a:gd name="T0" fmla="*/ 31 w 35"/>
                <a:gd name="T1" fmla="*/ 4 h 18"/>
                <a:gd name="T2" fmla="*/ 34 w 35"/>
                <a:gd name="T3" fmla="*/ 12 h 18"/>
                <a:gd name="T4" fmla="*/ 19 w 35"/>
                <a:gd name="T5" fmla="*/ 16 h 18"/>
                <a:gd name="T6" fmla="*/ 16 w 35"/>
                <a:gd name="T7" fmla="*/ 15 h 18"/>
                <a:gd name="T8" fmla="*/ 10 w 35"/>
                <a:gd name="T9" fmla="*/ 15 h 18"/>
                <a:gd name="T10" fmla="*/ 10 w 35"/>
                <a:gd name="T11" fmla="*/ 12 h 18"/>
                <a:gd name="T12" fmla="*/ 6 w 35"/>
                <a:gd name="T13" fmla="*/ 13 h 18"/>
                <a:gd name="T14" fmla="*/ 8 w 35"/>
                <a:gd name="T15" fmla="*/ 10 h 18"/>
                <a:gd name="T16" fmla="*/ 2 w 35"/>
                <a:gd name="T17" fmla="*/ 9 h 18"/>
                <a:gd name="T18" fmla="*/ 5 w 35"/>
                <a:gd name="T19" fmla="*/ 6 h 18"/>
                <a:gd name="T20" fmla="*/ 9 w 35"/>
                <a:gd name="T21" fmla="*/ 3 h 18"/>
                <a:gd name="T22" fmla="*/ 22 w 35"/>
                <a:gd name="T23" fmla="*/ 1 h 18"/>
                <a:gd name="T24" fmla="*/ 22 w 35"/>
                <a:gd name="T25" fmla="*/ 4 h 18"/>
                <a:gd name="T26" fmla="*/ 31 w 35"/>
                <a:gd name="T2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8">
                  <a:moveTo>
                    <a:pt x="31" y="4"/>
                  </a:moveTo>
                  <a:cubicBezTo>
                    <a:pt x="30" y="9"/>
                    <a:pt x="26" y="12"/>
                    <a:pt x="34" y="12"/>
                  </a:cubicBezTo>
                  <a:cubicBezTo>
                    <a:pt x="35" y="18"/>
                    <a:pt x="25" y="17"/>
                    <a:pt x="19" y="16"/>
                  </a:cubicBezTo>
                  <a:cubicBezTo>
                    <a:pt x="17" y="16"/>
                    <a:pt x="18" y="16"/>
                    <a:pt x="16" y="15"/>
                  </a:cubicBezTo>
                  <a:cubicBezTo>
                    <a:pt x="13" y="12"/>
                    <a:pt x="14" y="17"/>
                    <a:pt x="10" y="15"/>
                  </a:cubicBezTo>
                  <a:cubicBezTo>
                    <a:pt x="10" y="15"/>
                    <a:pt x="11" y="12"/>
                    <a:pt x="10" y="12"/>
                  </a:cubicBezTo>
                  <a:cubicBezTo>
                    <a:pt x="10" y="11"/>
                    <a:pt x="8" y="14"/>
                    <a:pt x="6" y="13"/>
                  </a:cubicBezTo>
                  <a:cubicBezTo>
                    <a:pt x="6" y="13"/>
                    <a:pt x="8" y="11"/>
                    <a:pt x="8" y="10"/>
                  </a:cubicBezTo>
                  <a:cubicBezTo>
                    <a:pt x="7" y="9"/>
                    <a:pt x="1" y="12"/>
                    <a:pt x="2" y="9"/>
                  </a:cubicBezTo>
                  <a:cubicBezTo>
                    <a:pt x="0" y="6"/>
                    <a:pt x="3" y="7"/>
                    <a:pt x="5" y="6"/>
                  </a:cubicBezTo>
                  <a:cubicBezTo>
                    <a:pt x="6" y="4"/>
                    <a:pt x="6" y="4"/>
                    <a:pt x="9" y="3"/>
                  </a:cubicBezTo>
                  <a:cubicBezTo>
                    <a:pt x="10" y="3"/>
                    <a:pt x="17" y="0"/>
                    <a:pt x="22" y="1"/>
                  </a:cubicBezTo>
                  <a:cubicBezTo>
                    <a:pt x="23" y="1"/>
                    <a:pt x="22" y="4"/>
                    <a:pt x="22" y="4"/>
                  </a:cubicBezTo>
                  <a:cubicBezTo>
                    <a:pt x="24" y="6"/>
                    <a:pt x="30" y="3"/>
                    <a:pt x="31"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18" name="Freeform 14"/>
            <p:cNvSpPr>
              <a:spLocks/>
            </p:cNvSpPr>
            <p:nvPr/>
          </p:nvSpPr>
          <p:spPr bwMode="auto">
            <a:xfrm>
              <a:off x="3447852" y="1265939"/>
              <a:ext cx="34631" cy="24242"/>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2" y="0"/>
                    <a:pt x="9" y="3"/>
                    <a:pt x="13" y="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19" name="Freeform 15"/>
            <p:cNvSpPr>
              <a:spLocks/>
            </p:cNvSpPr>
            <p:nvPr/>
          </p:nvSpPr>
          <p:spPr bwMode="auto">
            <a:xfrm>
              <a:off x="6235897" y="1293644"/>
              <a:ext cx="95813" cy="51947"/>
            </a:xfrm>
            <a:custGeom>
              <a:avLst/>
              <a:gdLst>
                <a:gd name="T0" fmla="*/ 25 w 35"/>
                <a:gd name="T1" fmla="*/ 5 h 19"/>
                <a:gd name="T2" fmla="*/ 30 w 35"/>
                <a:gd name="T3" fmla="*/ 11 h 19"/>
                <a:gd name="T4" fmla="*/ 34 w 35"/>
                <a:gd name="T5" fmla="*/ 19 h 19"/>
                <a:gd name="T6" fmla="*/ 30 w 35"/>
                <a:gd name="T7" fmla="*/ 19 h 19"/>
                <a:gd name="T8" fmla="*/ 30 w 35"/>
                <a:gd name="T9" fmla="*/ 16 h 19"/>
                <a:gd name="T10" fmla="*/ 27 w 35"/>
                <a:gd name="T11" fmla="*/ 14 h 19"/>
                <a:gd name="T12" fmla="*/ 8 w 35"/>
                <a:gd name="T13" fmla="*/ 13 h 19"/>
                <a:gd name="T14" fmla="*/ 12 w 35"/>
                <a:gd name="T15" fmla="*/ 10 h 19"/>
                <a:gd name="T16" fmla="*/ 9 w 35"/>
                <a:gd name="T17" fmla="*/ 7 h 19"/>
                <a:gd name="T18" fmla="*/ 0 w 35"/>
                <a:gd name="T19" fmla="*/ 2 h 19"/>
                <a:gd name="T20" fmla="*/ 12 w 35"/>
                <a:gd name="T21" fmla="*/ 2 h 19"/>
                <a:gd name="T22" fmla="*/ 15 w 35"/>
                <a:gd name="T23" fmla="*/ 5 h 19"/>
                <a:gd name="T24" fmla="*/ 21 w 35"/>
                <a:gd name="T25" fmla="*/ 5 h 19"/>
                <a:gd name="T26" fmla="*/ 25 w 35"/>
                <a:gd name="T2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9">
                  <a:moveTo>
                    <a:pt x="25" y="5"/>
                  </a:moveTo>
                  <a:cubicBezTo>
                    <a:pt x="27" y="7"/>
                    <a:pt x="28" y="9"/>
                    <a:pt x="30" y="11"/>
                  </a:cubicBezTo>
                  <a:cubicBezTo>
                    <a:pt x="31" y="13"/>
                    <a:pt x="35" y="15"/>
                    <a:pt x="34" y="19"/>
                  </a:cubicBezTo>
                  <a:cubicBezTo>
                    <a:pt x="33" y="18"/>
                    <a:pt x="30" y="19"/>
                    <a:pt x="30" y="19"/>
                  </a:cubicBezTo>
                  <a:cubicBezTo>
                    <a:pt x="29" y="18"/>
                    <a:pt x="30" y="16"/>
                    <a:pt x="30" y="16"/>
                  </a:cubicBezTo>
                  <a:cubicBezTo>
                    <a:pt x="29" y="15"/>
                    <a:pt x="26" y="18"/>
                    <a:pt x="27" y="14"/>
                  </a:cubicBezTo>
                  <a:cubicBezTo>
                    <a:pt x="18" y="14"/>
                    <a:pt x="12" y="14"/>
                    <a:pt x="8" y="13"/>
                  </a:cubicBezTo>
                  <a:cubicBezTo>
                    <a:pt x="7" y="9"/>
                    <a:pt x="10" y="10"/>
                    <a:pt x="12" y="10"/>
                  </a:cubicBezTo>
                  <a:cubicBezTo>
                    <a:pt x="12" y="8"/>
                    <a:pt x="9" y="9"/>
                    <a:pt x="9" y="7"/>
                  </a:cubicBezTo>
                  <a:cubicBezTo>
                    <a:pt x="3" y="5"/>
                    <a:pt x="1" y="9"/>
                    <a:pt x="0" y="2"/>
                  </a:cubicBezTo>
                  <a:cubicBezTo>
                    <a:pt x="4" y="0"/>
                    <a:pt x="8" y="1"/>
                    <a:pt x="12" y="2"/>
                  </a:cubicBezTo>
                  <a:cubicBezTo>
                    <a:pt x="14" y="3"/>
                    <a:pt x="15" y="3"/>
                    <a:pt x="15" y="5"/>
                  </a:cubicBezTo>
                  <a:cubicBezTo>
                    <a:pt x="17" y="7"/>
                    <a:pt x="21" y="1"/>
                    <a:pt x="21" y="5"/>
                  </a:cubicBezTo>
                  <a:cubicBezTo>
                    <a:pt x="21" y="7"/>
                    <a:pt x="26" y="7"/>
                    <a:pt x="25" y="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20" name="Freeform 16"/>
            <p:cNvSpPr>
              <a:spLocks/>
            </p:cNvSpPr>
            <p:nvPr/>
          </p:nvSpPr>
          <p:spPr bwMode="auto">
            <a:xfrm>
              <a:off x="3580605" y="1293644"/>
              <a:ext cx="95813" cy="48484"/>
            </a:xfrm>
            <a:custGeom>
              <a:avLst/>
              <a:gdLst>
                <a:gd name="T0" fmla="*/ 14 w 35"/>
                <a:gd name="T1" fmla="*/ 1 h 18"/>
                <a:gd name="T2" fmla="*/ 20 w 35"/>
                <a:gd name="T3" fmla="*/ 5 h 18"/>
                <a:gd name="T4" fmla="*/ 22 w 35"/>
                <a:gd name="T5" fmla="*/ 2 h 18"/>
                <a:gd name="T6" fmla="*/ 25 w 35"/>
                <a:gd name="T7" fmla="*/ 5 h 18"/>
                <a:gd name="T8" fmla="*/ 28 w 35"/>
                <a:gd name="T9" fmla="*/ 5 h 18"/>
                <a:gd name="T10" fmla="*/ 28 w 35"/>
                <a:gd name="T11" fmla="*/ 7 h 18"/>
                <a:gd name="T12" fmla="*/ 34 w 35"/>
                <a:gd name="T13" fmla="*/ 8 h 18"/>
                <a:gd name="T14" fmla="*/ 23 w 35"/>
                <a:gd name="T15" fmla="*/ 11 h 18"/>
                <a:gd name="T16" fmla="*/ 22 w 35"/>
                <a:gd name="T17" fmla="*/ 14 h 18"/>
                <a:gd name="T18" fmla="*/ 9 w 35"/>
                <a:gd name="T19" fmla="*/ 14 h 18"/>
                <a:gd name="T20" fmla="*/ 7 w 35"/>
                <a:gd name="T21" fmla="*/ 17 h 18"/>
                <a:gd name="T22" fmla="*/ 1 w 35"/>
                <a:gd name="T23" fmla="*/ 16 h 18"/>
                <a:gd name="T24" fmla="*/ 1 w 35"/>
                <a:gd name="T25" fmla="*/ 11 h 18"/>
                <a:gd name="T26" fmla="*/ 4 w 35"/>
                <a:gd name="T27" fmla="*/ 11 h 18"/>
                <a:gd name="T28" fmla="*/ 6 w 35"/>
                <a:gd name="T29" fmla="*/ 7 h 18"/>
                <a:gd name="T30" fmla="*/ 9 w 35"/>
                <a:gd name="T31" fmla="*/ 7 h 18"/>
                <a:gd name="T32" fmla="*/ 14 w 35"/>
                <a:gd name="T33"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18">
                  <a:moveTo>
                    <a:pt x="14" y="1"/>
                  </a:moveTo>
                  <a:cubicBezTo>
                    <a:pt x="16" y="3"/>
                    <a:pt x="22" y="0"/>
                    <a:pt x="20" y="5"/>
                  </a:cubicBezTo>
                  <a:cubicBezTo>
                    <a:pt x="22" y="6"/>
                    <a:pt x="22" y="2"/>
                    <a:pt x="22" y="2"/>
                  </a:cubicBezTo>
                  <a:cubicBezTo>
                    <a:pt x="24" y="2"/>
                    <a:pt x="24" y="4"/>
                    <a:pt x="25" y="5"/>
                  </a:cubicBezTo>
                  <a:cubicBezTo>
                    <a:pt x="25" y="6"/>
                    <a:pt x="27" y="5"/>
                    <a:pt x="28" y="5"/>
                  </a:cubicBezTo>
                  <a:cubicBezTo>
                    <a:pt x="28" y="5"/>
                    <a:pt x="28" y="7"/>
                    <a:pt x="28" y="7"/>
                  </a:cubicBezTo>
                  <a:cubicBezTo>
                    <a:pt x="30" y="7"/>
                    <a:pt x="34" y="5"/>
                    <a:pt x="34" y="8"/>
                  </a:cubicBezTo>
                  <a:cubicBezTo>
                    <a:pt x="35" y="14"/>
                    <a:pt x="27" y="10"/>
                    <a:pt x="23" y="11"/>
                  </a:cubicBezTo>
                  <a:cubicBezTo>
                    <a:pt x="22" y="11"/>
                    <a:pt x="23" y="14"/>
                    <a:pt x="22" y="14"/>
                  </a:cubicBezTo>
                  <a:cubicBezTo>
                    <a:pt x="19" y="16"/>
                    <a:pt x="10" y="15"/>
                    <a:pt x="9" y="14"/>
                  </a:cubicBezTo>
                  <a:cubicBezTo>
                    <a:pt x="7" y="14"/>
                    <a:pt x="7" y="16"/>
                    <a:pt x="7" y="17"/>
                  </a:cubicBezTo>
                  <a:cubicBezTo>
                    <a:pt x="4" y="14"/>
                    <a:pt x="4" y="18"/>
                    <a:pt x="1" y="16"/>
                  </a:cubicBezTo>
                  <a:cubicBezTo>
                    <a:pt x="2" y="15"/>
                    <a:pt x="0" y="12"/>
                    <a:pt x="1" y="11"/>
                  </a:cubicBezTo>
                  <a:cubicBezTo>
                    <a:pt x="2" y="11"/>
                    <a:pt x="4" y="12"/>
                    <a:pt x="4" y="11"/>
                  </a:cubicBezTo>
                  <a:cubicBezTo>
                    <a:pt x="5" y="10"/>
                    <a:pt x="4" y="8"/>
                    <a:pt x="6" y="7"/>
                  </a:cubicBezTo>
                  <a:cubicBezTo>
                    <a:pt x="6" y="6"/>
                    <a:pt x="8" y="7"/>
                    <a:pt x="9" y="7"/>
                  </a:cubicBezTo>
                  <a:cubicBezTo>
                    <a:pt x="10" y="5"/>
                    <a:pt x="12" y="4"/>
                    <a:pt x="14"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21" name="Freeform 17"/>
            <p:cNvSpPr>
              <a:spLocks/>
            </p:cNvSpPr>
            <p:nvPr/>
          </p:nvSpPr>
          <p:spPr bwMode="auto">
            <a:xfrm>
              <a:off x="6069667" y="1328275"/>
              <a:ext cx="16161" cy="27705"/>
            </a:xfrm>
            <a:custGeom>
              <a:avLst/>
              <a:gdLst>
                <a:gd name="T0" fmla="*/ 6 w 6"/>
                <a:gd name="T1" fmla="*/ 6 h 10"/>
                <a:gd name="T2" fmla="*/ 6 w 6"/>
                <a:gd name="T3" fmla="*/ 6 h 10"/>
              </a:gdLst>
              <a:ahLst/>
              <a:cxnLst>
                <a:cxn ang="0">
                  <a:pos x="T0" y="T1"/>
                </a:cxn>
                <a:cxn ang="0">
                  <a:pos x="T2" y="T3"/>
                </a:cxn>
              </a:cxnLst>
              <a:rect l="0" t="0" r="r" b="b"/>
              <a:pathLst>
                <a:path w="6" h="10">
                  <a:moveTo>
                    <a:pt x="6" y="6"/>
                  </a:moveTo>
                  <a:cubicBezTo>
                    <a:pt x="3" y="10"/>
                    <a:pt x="0" y="0"/>
                    <a:pt x="6" y="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22" name="Freeform 18"/>
            <p:cNvSpPr>
              <a:spLocks/>
            </p:cNvSpPr>
            <p:nvPr/>
          </p:nvSpPr>
          <p:spPr bwMode="auto">
            <a:xfrm>
              <a:off x="6107762" y="1334047"/>
              <a:ext cx="51947" cy="33477"/>
            </a:xfrm>
            <a:custGeom>
              <a:avLst/>
              <a:gdLst>
                <a:gd name="T0" fmla="*/ 18 w 19"/>
                <a:gd name="T1" fmla="*/ 4 h 12"/>
                <a:gd name="T2" fmla="*/ 4 w 19"/>
                <a:gd name="T3" fmla="*/ 11 h 12"/>
                <a:gd name="T4" fmla="*/ 0 w 19"/>
                <a:gd name="T5" fmla="*/ 7 h 12"/>
                <a:gd name="T6" fmla="*/ 9 w 19"/>
                <a:gd name="T7" fmla="*/ 4 h 12"/>
                <a:gd name="T8" fmla="*/ 18 w 19"/>
                <a:gd name="T9" fmla="*/ 4 h 12"/>
              </a:gdLst>
              <a:ahLst/>
              <a:cxnLst>
                <a:cxn ang="0">
                  <a:pos x="T0" y="T1"/>
                </a:cxn>
                <a:cxn ang="0">
                  <a:pos x="T2" y="T3"/>
                </a:cxn>
                <a:cxn ang="0">
                  <a:pos x="T4" y="T5"/>
                </a:cxn>
                <a:cxn ang="0">
                  <a:pos x="T6" y="T7"/>
                </a:cxn>
                <a:cxn ang="0">
                  <a:pos x="T8" y="T9"/>
                </a:cxn>
              </a:cxnLst>
              <a:rect l="0" t="0" r="r" b="b"/>
              <a:pathLst>
                <a:path w="19" h="12">
                  <a:moveTo>
                    <a:pt x="18" y="4"/>
                  </a:moveTo>
                  <a:cubicBezTo>
                    <a:pt x="19" y="12"/>
                    <a:pt x="8" y="8"/>
                    <a:pt x="4" y="11"/>
                  </a:cubicBezTo>
                  <a:cubicBezTo>
                    <a:pt x="1" y="11"/>
                    <a:pt x="3" y="6"/>
                    <a:pt x="0" y="7"/>
                  </a:cubicBezTo>
                  <a:cubicBezTo>
                    <a:pt x="0" y="2"/>
                    <a:pt x="8" y="8"/>
                    <a:pt x="9" y="4"/>
                  </a:cubicBezTo>
                  <a:cubicBezTo>
                    <a:pt x="9" y="0"/>
                    <a:pt x="12" y="5"/>
                    <a:pt x="18"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23" name="Freeform 19"/>
            <p:cNvSpPr>
              <a:spLocks/>
            </p:cNvSpPr>
            <p:nvPr/>
          </p:nvSpPr>
          <p:spPr bwMode="auto">
            <a:xfrm>
              <a:off x="6394046" y="1339819"/>
              <a:ext cx="46175" cy="24242"/>
            </a:xfrm>
            <a:custGeom>
              <a:avLst/>
              <a:gdLst>
                <a:gd name="T0" fmla="*/ 15 w 17"/>
                <a:gd name="T1" fmla="*/ 3 h 9"/>
                <a:gd name="T2" fmla="*/ 15 w 17"/>
                <a:gd name="T3" fmla="*/ 6 h 9"/>
                <a:gd name="T4" fmla="*/ 10 w 17"/>
                <a:gd name="T5" fmla="*/ 7 h 9"/>
                <a:gd name="T6" fmla="*/ 9 w 17"/>
                <a:gd name="T7" fmla="*/ 9 h 9"/>
                <a:gd name="T8" fmla="*/ 4 w 17"/>
                <a:gd name="T9" fmla="*/ 7 h 9"/>
                <a:gd name="T10" fmla="*/ 3 w 17"/>
                <a:gd name="T11" fmla="*/ 9 h 9"/>
                <a:gd name="T12" fmla="*/ 1 w 17"/>
                <a:gd name="T13" fmla="*/ 7 h 9"/>
                <a:gd name="T14" fmla="*/ 15 w 17"/>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9">
                  <a:moveTo>
                    <a:pt x="15" y="3"/>
                  </a:moveTo>
                  <a:cubicBezTo>
                    <a:pt x="17" y="4"/>
                    <a:pt x="16" y="5"/>
                    <a:pt x="15" y="6"/>
                  </a:cubicBezTo>
                  <a:cubicBezTo>
                    <a:pt x="13" y="7"/>
                    <a:pt x="12" y="7"/>
                    <a:pt x="10" y="7"/>
                  </a:cubicBezTo>
                  <a:cubicBezTo>
                    <a:pt x="9" y="8"/>
                    <a:pt x="9" y="9"/>
                    <a:pt x="9" y="9"/>
                  </a:cubicBezTo>
                  <a:cubicBezTo>
                    <a:pt x="8" y="9"/>
                    <a:pt x="6" y="7"/>
                    <a:pt x="4" y="7"/>
                  </a:cubicBezTo>
                  <a:cubicBezTo>
                    <a:pt x="5" y="7"/>
                    <a:pt x="4" y="9"/>
                    <a:pt x="3" y="9"/>
                  </a:cubicBezTo>
                  <a:cubicBezTo>
                    <a:pt x="2" y="9"/>
                    <a:pt x="2" y="9"/>
                    <a:pt x="1" y="7"/>
                  </a:cubicBezTo>
                  <a:cubicBezTo>
                    <a:pt x="0" y="0"/>
                    <a:pt x="14" y="8"/>
                    <a:pt x="15" y="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24" name="Freeform 20"/>
            <p:cNvSpPr>
              <a:spLocks/>
            </p:cNvSpPr>
            <p:nvPr/>
          </p:nvSpPr>
          <p:spPr bwMode="auto">
            <a:xfrm>
              <a:off x="6222044" y="1350208"/>
              <a:ext cx="27705" cy="13852"/>
            </a:xfrm>
            <a:custGeom>
              <a:avLst/>
              <a:gdLst>
                <a:gd name="T0" fmla="*/ 1 w 10"/>
                <a:gd name="T1" fmla="*/ 3 h 5"/>
                <a:gd name="T2" fmla="*/ 8 w 10"/>
                <a:gd name="T3" fmla="*/ 5 h 5"/>
                <a:gd name="T4" fmla="*/ 1 w 10"/>
                <a:gd name="T5" fmla="*/ 3 h 5"/>
              </a:gdLst>
              <a:ahLst/>
              <a:cxnLst>
                <a:cxn ang="0">
                  <a:pos x="T0" y="T1"/>
                </a:cxn>
                <a:cxn ang="0">
                  <a:pos x="T2" y="T3"/>
                </a:cxn>
                <a:cxn ang="0">
                  <a:pos x="T4" y="T5"/>
                </a:cxn>
              </a:cxnLst>
              <a:rect l="0" t="0" r="r" b="b"/>
              <a:pathLst>
                <a:path w="10" h="5">
                  <a:moveTo>
                    <a:pt x="1" y="3"/>
                  </a:moveTo>
                  <a:cubicBezTo>
                    <a:pt x="0" y="1"/>
                    <a:pt x="10" y="0"/>
                    <a:pt x="8" y="5"/>
                  </a:cubicBezTo>
                  <a:cubicBezTo>
                    <a:pt x="5" y="3"/>
                    <a:pt x="5" y="5"/>
                    <a:pt x="1" y="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25" name="Freeform 21"/>
            <p:cNvSpPr>
              <a:spLocks/>
            </p:cNvSpPr>
            <p:nvPr/>
          </p:nvSpPr>
          <p:spPr bwMode="auto">
            <a:xfrm>
              <a:off x="6478315" y="1355980"/>
              <a:ext cx="13852" cy="11544"/>
            </a:xfrm>
            <a:custGeom>
              <a:avLst/>
              <a:gdLst>
                <a:gd name="T0" fmla="*/ 0 w 5"/>
                <a:gd name="T1" fmla="*/ 0 h 4"/>
                <a:gd name="T2" fmla="*/ 5 w 5"/>
                <a:gd name="T3" fmla="*/ 4 h 4"/>
                <a:gd name="T4" fmla="*/ 0 w 5"/>
                <a:gd name="T5" fmla="*/ 4 h 4"/>
                <a:gd name="T6" fmla="*/ 0 w 5"/>
                <a:gd name="T7" fmla="*/ 0 h 4"/>
              </a:gdLst>
              <a:ahLst/>
              <a:cxnLst>
                <a:cxn ang="0">
                  <a:pos x="T0" y="T1"/>
                </a:cxn>
                <a:cxn ang="0">
                  <a:pos x="T2" y="T3"/>
                </a:cxn>
                <a:cxn ang="0">
                  <a:pos x="T4" y="T5"/>
                </a:cxn>
                <a:cxn ang="0">
                  <a:pos x="T6" y="T7"/>
                </a:cxn>
              </a:cxnLst>
              <a:rect l="0" t="0" r="r" b="b"/>
              <a:pathLst>
                <a:path w="5" h="4">
                  <a:moveTo>
                    <a:pt x="0" y="0"/>
                  </a:moveTo>
                  <a:cubicBezTo>
                    <a:pt x="3" y="0"/>
                    <a:pt x="5" y="1"/>
                    <a:pt x="5" y="4"/>
                  </a:cubicBezTo>
                  <a:cubicBezTo>
                    <a:pt x="3" y="4"/>
                    <a:pt x="2" y="4"/>
                    <a:pt x="0" y="4"/>
                  </a:cubicBezTo>
                  <a:cubicBezTo>
                    <a:pt x="0" y="3"/>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26" name="Freeform 22"/>
            <p:cNvSpPr>
              <a:spLocks/>
            </p:cNvSpPr>
            <p:nvPr/>
          </p:nvSpPr>
          <p:spPr bwMode="auto">
            <a:xfrm>
              <a:off x="6369804" y="1375604"/>
              <a:ext cx="286284" cy="86578"/>
            </a:xfrm>
            <a:custGeom>
              <a:avLst/>
              <a:gdLst>
                <a:gd name="T0" fmla="*/ 105 w 105"/>
                <a:gd name="T1" fmla="*/ 18 h 32"/>
                <a:gd name="T2" fmla="*/ 105 w 105"/>
                <a:gd name="T3" fmla="*/ 26 h 32"/>
                <a:gd name="T4" fmla="*/ 101 w 105"/>
                <a:gd name="T5" fmla="*/ 29 h 32"/>
                <a:gd name="T6" fmla="*/ 83 w 105"/>
                <a:gd name="T7" fmla="*/ 29 h 32"/>
                <a:gd name="T8" fmla="*/ 77 w 105"/>
                <a:gd name="T9" fmla="*/ 32 h 32"/>
                <a:gd name="T10" fmla="*/ 73 w 105"/>
                <a:gd name="T11" fmla="*/ 30 h 32"/>
                <a:gd name="T12" fmla="*/ 71 w 105"/>
                <a:gd name="T13" fmla="*/ 32 h 32"/>
                <a:gd name="T14" fmla="*/ 65 w 105"/>
                <a:gd name="T15" fmla="*/ 32 h 32"/>
                <a:gd name="T16" fmla="*/ 65 w 105"/>
                <a:gd name="T17" fmla="*/ 30 h 32"/>
                <a:gd name="T18" fmla="*/ 62 w 105"/>
                <a:gd name="T19" fmla="*/ 32 h 32"/>
                <a:gd name="T20" fmla="*/ 56 w 105"/>
                <a:gd name="T21" fmla="*/ 29 h 32"/>
                <a:gd name="T22" fmla="*/ 34 w 105"/>
                <a:gd name="T23" fmla="*/ 29 h 32"/>
                <a:gd name="T24" fmla="*/ 36 w 105"/>
                <a:gd name="T25" fmla="*/ 26 h 32"/>
                <a:gd name="T26" fmla="*/ 33 w 105"/>
                <a:gd name="T27" fmla="*/ 24 h 32"/>
                <a:gd name="T28" fmla="*/ 30 w 105"/>
                <a:gd name="T29" fmla="*/ 18 h 32"/>
                <a:gd name="T30" fmla="*/ 33 w 105"/>
                <a:gd name="T31" fmla="*/ 15 h 32"/>
                <a:gd name="T32" fmla="*/ 30 w 105"/>
                <a:gd name="T33" fmla="*/ 9 h 32"/>
                <a:gd name="T34" fmla="*/ 16 w 105"/>
                <a:gd name="T35" fmla="*/ 11 h 32"/>
                <a:gd name="T36" fmla="*/ 13 w 105"/>
                <a:gd name="T37" fmla="*/ 8 h 32"/>
                <a:gd name="T38" fmla="*/ 10 w 105"/>
                <a:gd name="T39" fmla="*/ 6 h 32"/>
                <a:gd name="T40" fmla="*/ 4 w 105"/>
                <a:gd name="T41" fmla="*/ 8 h 32"/>
                <a:gd name="T42" fmla="*/ 2 w 105"/>
                <a:gd name="T43" fmla="*/ 2 h 32"/>
                <a:gd name="T44" fmla="*/ 18 w 105"/>
                <a:gd name="T45" fmla="*/ 0 h 32"/>
                <a:gd name="T46" fmla="*/ 21 w 105"/>
                <a:gd name="T47" fmla="*/ 2 h 32"/>
                <a:gd name="T48" fmla="*/ 21 w 105"/>
                <a:gd name="T49" fmla="*/ 5 h 32"/>
                <a:gd name="T50" fmla="*/ 25 w 105"/>
                <a:gd name="T51" fmla="*/ 8 h 32"/>
                <a:gd name="T52" fmla="*/ 39 w 105"/>
                <a:gd name="T53" fmla="*/ 8 h 32"/>
                <a:gd name="T54" fmla="*/ 39 w 105"/>
                <a:gd name="T55" fmla="*/ 15 h 32"/>
                <a:gd name="T56" fmla="*/ 49 w 105"/>
                <a:gd name="T57" fmla="*/ 17 h 32"/>
                <a:gd name="T58" fmla="*/ 49 w 105"/>
                <a:gd name="T59" fmla="*/ 20 h 32"/>
                <a:gd name="T60" fmla="*/ 52 w 105"/>
                <a:gd name="T61" fmla="*/ 18 h 32"/>
                <a:gd name="T62" fmla="*/ 70 w 105"/>
                <a:gd name="T63" fmla="*/ 18 h 32"/>
                <a:gd name="T64" fmla="*/ 73 w 105"/>
                <a:gd name="T65" fmla="*/ 20 h 32"/>
                <a:gd name="T66" fmla="*/ 77 w 105"/>
                <a:gd name="T67" fmla="*/ 17 h 32"/>
                <a:gd name="T68" fmla="*/ 82 w 105"/>
                <a:gd name="T69" fmla="*/ 17 h 32"/>
                <a:gd name="T70" fmla="*/ 105 w 105"/>
                <a:gd name="T7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32">
                  <a:moveTo>
                    <a:pt x="105" y="18"/>
                  </a:moveTo>
                  <a:cubicBezTo>
                    <a:pt x="105" y="21"/>
                    <a:pt x="105" y="23"/>
                    <a:pt x="105" y="26"/>
                  </a:cubicBezTo>
                  <a:cubicBezTo>
                    <a:pt x="103" y="26"/>
                    <a:pt x="101" y="27"/>
                    <a:pt x="101" y="29"/>
                  </a:cubicBezTo>
                  <a:cubicBezTo>
                    <a:pt x="94" y="29"/>
                    <a:pt x="88" y="28"/>
                    <a:pt x="83" y="29"/>
                  </a:cubicBezTo>
                  <a:cubicBezTo>
                    <a:pt x="81" y="29"/>
                    <a:pt x="79" y="31"/>
                    <a:pt x="77" y="32"/>
                  </a:cubicBezTo>
                  <a:cubicBezTo>
                    <a:pt x="75" y="32"/>
                    <a:pt x="75" y="30"/>
                    <a:pt x="73" y="30"/>
                  </a:cubicBezTo>
                  <a:cubicBezTo>
                    <a:pt x="73" y="30"/>
                    <a:pt x="72" y="31"/>
                    <a:pt x="71" y="32"/>
                  </a:cubicBezTo>
                  <a:cubicBezTo>
                    <a:pt x="71" y="32"/>
                    <a:pt x="66" y="32"/>
                    <a:pt x="65" y="32"/>
                  </a:cubicBezTo>
                  <a:cubicBezTo>
                    <a:pt x="65" y="31"/>
                    <a:pt x="65" y="30"/>
                    <a:pt x="65" y="30"/>
                  </a:cubicBezTo>
                  <a:cubicBezTo>
                    <a:pt x="64" y="30"/>
                    <a:pt x="62" y="32"/>
                    <a:pt x="62" y="32"/>
                  </a:cubicBezTo>
                  <a:cubicBezTo>
                    <a:pt x="59" y="31"/>
                    <a:pt x="59" y="29"/>
                    <a:pt x="56" y="29"/>
                  </a:cubicBezTo>
                  <a:cubicBezTo>
                    <a:pt x="50" y="28"/>
                    <a:pt x="43" y="32"/>
                    <a:pt x="34" y="29"/>
                  </a:cubicBezTo>
                  <a:cubicBezTo>
                    <a:pt x="34" y="27"/>
                    <a:pt x="36" y="27"/>
                    <a:pt x="36" y="26"/>
                  </a:cubicBezTo>
                  <a:cubicBezTo>
                    <a:pt x="35" y="24"/>
                    <a:pt x="34" y="25"/>
                    <a:pt x="33" y="24"/>
                  </a:cubicBezTo>
                  <a:cubicBezTo>
                    <a:pt x="31" y="22"/>
                    <a:pt x="33" y="19"/>
                    <a:pt x="30" y="18"/>
                  </a:cubicBezTo>
                  <a:cubicBezTo>
                    <a:pt x="30" y="17"/>
                    <a:pt x="33" y="17"/>
                    <a:pt x="33" y="15"/>
                  </a:cubicBezTo>
                  <a:cubicBezTo>
                    <a:pt x="33" y="12"/>
                    <a:pt x="29" y="13"/>
                    <a:pt x="30" y="9"/>
                  </a:cubicBezTo>
                  <a:cubicBezTo>
                    <a:pt x="27" y="12"/>
                    <a:pt x="21" y="10"/>
                    <a:pt x="16" y="11"/>
                  </a:cubicBezTo>
                  <a:cubicBezTo>
                    <a:pt x="13" y="12"/>
                    <a:pt x="14" y="9"/>
                    <a:pt x="13" y="8"/>
                  </a:cubicBezTo>
                  <a:cubicBezTo>
                    <a:pt x="13" y="7"/>
                    <a:pt x="10" y="8"/>
                    <a:pt x="10" y="6"/>
                  </a:cubicBezTo>
                  <a:cubicBezTo>
                    <a:pt x="9" y="7"/>
                    <a:pt x="7" y="8"/>
                    <a:pt x="4" y="8"/>
                  </a:cubicBezTo>
                  <a:cubicBezTo>
                    <a:pt x="9" y="3"/>
                    <a:pt x="0" y="7"/>
                    <a:pt x="2" y="2"/>
                  </a:cubicBezTo>
                  <a:cubicBezTo>
                    <a:pt x="8" y="3"/>
                    <a:pt x="13" y="1"/>
                    <a:pt x="18" y="0"/>
                  </a:cubicBezTo>
                  <a:cubicBezTo>
                    <a:pt x="17" y="2"/>
                    <a:pt x="20" y="1"/>
                    <a:pt x="21" y="2"/>
                  </a:cubicBezTo>
                  <a:cubicBezTo>
                    <a:pt x="21" y="2"/>
                    <a:pt x="20" y="4"/>
                    <a:pt x="21" y="5"/>
                  </a:cubicBezTo>
                  <a:cubicBezTo>
                    <a:pt x="22" y="6"/>
                    <a:pt x="26" y="4"/>
                    <a:pt x="25" y="8"/>
                  </a:cubicBezTo>
                  <a:cubicBezTo>
                    <a:pt x="29" y="4"/>
                    <a:pt x="33" y="9"/>
                    <a:pt x="39" y="8"/>
                  </a:cubicBezTo>
                  <a:cubicBezTo>
                    <a:pt x="38" y="13"/>
                    <a:pt x="41" y="12"/>
                    <a:pt x="39" y="15"/>
                  </a:cubicBezTo>
                  <a:cubicBezTo>
                    <a:pt x="41" y="16"/>
                    <a:pt x="45" y="15"/>
                    <a:pt x="49" y="17"/>
                  </a:cubicBezTo>
                  <a:cubicBezTo>
                    <a:pt x="50" y="17"/>
                    <a:pt x="42" y="20"/>
                    <a:pt x="49" y="20"/>
                  </a:cubicBezTo>
                  <a:cubicBezTo>
                    <a:pt x="50" y="20"/>
                    <a:pt x="50" y="18"/>
                    <a:pt x="52" y="18"/>
                  </a:cubicBezTo>
                  <a:cubicBezTo>
                    <a:pt x="56" y="18"/>
                    <a:pt x="64" y="17"/>
                    <a:pt x="70" y="18"/>
                  </a:cubicBezTo>
                  <a:cubicBezTo>
                    <a:pt x="71" y="18"/>
                    <a:pt x="73" y="20"/>
                    <a:pt x="73" y="20"/>
                  </a:cubicBezTo>
                  <a:cubicBezTo>
                    <a:pt x="76" y="19"/>
                    <a:pt x="70" y="17"/>
                    <a:pt x="77" y="17"/>
                  </a:cubicBezTo>
                  <a:cubicBezTo>
                    <a:pt x="79" y="17"/>
                    <a:pt x="80" y="17"/>
                    <a:pt x="82" y="17"/>
                  </a:cubicBezTo>
                  <a:cubicBezTo>
                    <a:pt x="88" y="16"/>
                    <a:pt x="97" y="16"/>
                    <a:pt x="105" y="1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27" name="Freeform 23"/>
            <p:cNvSpPr>
              <a:spLocks/>
            </p:cNvSpPr>
            <p:nvPr/>
          </p:nvSpPr>
          <p:spPr bwMode="auto">
            <a:xfrm>
              <a:off x="2789860" y="1375604"/>
              <a:ext cx="289748" cy="206633"/>
            </a:xfrm>
            <a:custGeom>
              <a:avLst/>
              <a:gdLst>
                <a:gd name="T0" fmla="*/ 87 w 106"/>
                <a:gd name="T1" fmla="*/ 2 h 76"/>
                <a:gd name="T2" fmla="*/ 104 w 106"/>
                <a:gd name="T3" fmla="*/ 0 h 76"/>
                <a:gd name="T4" fmla="*/ 103 w 106"/>
                <a:gd name="T5" fmla="*/ 8 h 76"/>
                <a:gd name="T6" fmla="*/ 84 w 106"/>
                <a:gd name="T7" fmla="*/ 11 h 76"/>
                <a:gd name="T8" fmla="*/ 81 w 106"/>
                <a:gd name="T9" fmla="*/ 14 h 76"/>
                <a:gd name="T10" fmla="*/ 78 w 106"/>
                <a:gd name="T11" fmla="*/ 14 h 76"/>
                <a:gd name="T12" fmla="*/ 75 w 106"/>
                <a:gd name="T13" fmla="*/ 17 h 76"/>
                <a:gd name="T14" fmla="*/ 72 w 106"/>
                <a:gd name="T15" fmla="*/ 15 h 76"/>
                <a:gd name="T16" fmla="*/ 66 w 106"/>
                <a:gd name="T17" fmla="*/ 17 h 76"/>
                <a:gd name="T18" fmla="*/ 60 w 106"/>
                <a:gd name="T19" fmla="*/ 18 h 76"/>
                <a:gd name="T20" fmla="*/ 58 w 106"/>
                <a:gd name="T21" fmla="*/ 21 h 76"/>
                <a:gd name="T22" fmla="*/ 51 w 106"/>
                <a:gd name="T23" fmla="*/ 26 h 76"/>
                <a:gd name="T24" fmla="*/ 47 w 106"/>
                <a:gd name="T25" fmla="*/ 29 h 76"/>
                <a:gd name="T26" fmla="*/ 44 w 106"/>
                <a:gd name="T27" fmla="*/ 32 h 76"/>
                <a:gd name="T28" fmla="*/ 42 w 106"/>
                <a:gd name="T29" fmla="*/ 34 h 76"/>
                <a:gd name="T30" fmla="*/ 35 w 106"/>
                <a:gd name="T31" fmla="*/ 37 h 76"/>
                <a:gd name="T32" fmla="*/ 33 w 106"/>
                <a:gd name="T33" fmla="*/ 39 h 76"/>
                <a:gd name="T34" fmla="*/ 27 w 106"/>
                <a:gd name="T35" fmla="*/ 42 h 76"/>
                <a:gd name="T36" fmla="*/ 24 w 106"/>
                <a:gd name="T37" fmla="*/ 48 h 76"/>
                <a:gd name="T38" fmla="*/ 26 w 106"/>
                <a:gd name="T39" fmla="*/ 57 h 76"/>
                <a:gd name="T40" fmla="*/ 21 w 106"/>
                <a:gd name="T41" fmla="*/ 60 h 76"/>
                <a:gd name="T42" fmla="*/ 24 w 106"/>
                <a:gd name="T43" fmla="*/ 66 h 76"/>
                <a:gd name="T44" fmla="*/ 23 w 106"/>
                <a:gd name="T45" fmla="*/ 67 h 76"/>
                <a:gd name="T46" fmla="*/ 24 w 106"/>
                <a:gd name="T47" fmla="*/ 69 h 76"/>
                <a:gd name="T48" fmla="*/ 26 w 106"/>
                <a:gd name="T49" fmla="*/ 67 h 76"/>
                <a:gd name="T50" fmla="*/ 30 w 106"/>
                <a:gd name="T51" fmla="*/ 70 h 76"/>
                <a:gd name="T52" fmla="*/ 29 w 106"/>
                <a:gd name="T53" fmla="*/ 76 h 76"/>
                <a:gd name="T54" fmla="*/ 15 w 106"/>
                <a:gd name="T55" fmla="*/ 76 h 76"/>
                <a:gd name="T56" fmla="*/ 17 w 106"/>
                <a:gd name="T57" fmla="*/ 73 h 76"/>
                <a:gd name="T58" fmla="*/ 13 w 106"/>
                <a:gd name="T59" fmla="*/ 72 h 76"/>
                <a:gd name="T60" fmla="*/ 10 w 106"/>
                <a:gd name="T61" fmla="*/ 69 h 76"/>
                <a:gd name="T62" fmla="*/ 7 w 106"/>
                <a:gd name="T63" fmla="*/ 69 h 76"/>
                <a:gd name="T64" fmla="*/ 2 w 106"/>
                <a:gd name="T65" fmla="*/ 69 h 76"/>
                <a:gd name="T66" fmla="*/ 1 w 106"/>
                <a:gd name="T67" fmla="*/ 58 h 76"/>
                <a:gd name="T68" fmla="*/ 8 w 106"/>
                <a:gd name="T69" fmla="*/ 55 h 76"/>
                <a:gd name="T70" fmla="*/ 7 w 106"/>
                <a:gd name="T71" fmla="*/ 54 h 76"/>
                <a:gd name="T72" fmla="*/ 8 w 106"/>
                <a:gd name="T73" fmla="*/ 51 h 76"/>
                <a:gd name="T74" fmla="*/ 15 w 106"/>
                <a:gd name="T75" fmla="*/ 48 h 76"/>
                <a:gd name="T76" fmla="*/ 15 w 106"/>
                <a:gd name="T77" fmla="*/ 42 h 76"/>
                <a:gd name="T78" fmla="*/ 20 w 106"/>
                <a:gd name="T79" fmla="*/ 40 h 76"/>
                <a:gd name="T80" fmla="*/ 23 w 106"/>
                <a:gd name="T81" fmla="*/ 36 h 76"/>
                <a:gd name="T82" fmla="*/ 23 w 106"/>
                <a:gd name="T83" fmla="*/ 29 h 76"/>
                <a:gd name="T84" fmla="*/ 35 w 106"/>
                <a:gd name="T85" fmla="*/ 24 h 76"/>
                <a:gd name="T86" fmla="*/ 36 w 106"/>
                <a:gd name="T87" fmla="*/ 21 h 76"/>
                <a:gd name="T88" fmla="*/ 38 w 106"/>
                <a:gd name="T89" fmla="*/ 23 h 76"/>
                <a:gd name="T90" fmla="*/ 41 w 106"/>
                <a:gd name="T91" fmla="*/ 20 h 76"/>
                <a:gd name="T92" fmla="*/ 42 w 106"/>
                <a:gd name="T93" fmla="*/ 17 h 76"/>
                <a:gd name="T94" fmla="*/ 50 w 106"/>
                <a:gd name="T95" fmla="*/ 15 h 76"/>
                <a:gd name="T96" fmla="*/ 58 w 106"/>
                <a:gd name="T97" fmla="*/ 14 h 76"/>
                <a:gd name="T98" fmla="*/ 60 w 106"/>
                <a:gd name="T99" fmla="*/ 12 h 76"/>
                <a:gd name="T100" fmla="*/ 63 w 106"/>
                <a:gd name="T101" fmla="*/ 14 h 76"/>
                <a:gd name="T102" fmla="*/ 64 w 106"/>
                <a:gd name="T103" fmla="*/ 11 h 76"/>
                <a:gd name="T104" fmla="*/ 66 w 106"/>
                <a:gd name="T105" fmla="*/ 11 h 76"/>
                <a:gd name="T106" fmla="*/ 76 w 106"/>
                <a:gd name="T107" fmla="*/ 9 h 76"/>
                <a:gd name="T108" fmla="*/ 79 w 106"/>
                <a:gd name="T109" fmla="*/ 8 h 76"/>
                <a:gd name="T110" fmla="*/ 81 w 106"/>
                <a:gd name="T111" fmla="*/ 6 h 76"/>
                <a:gd name="T112" fmla="*/ 87 w 106"/>
                <a:gd name="T113"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6" h="76">
                  <a:moveTo>
                    <a:pt x="87" y="2"/>
                  </a:moveTo>
                  <a:cubicBezTo>
                    <a:pt x="91" y="5"/>
                    <a:pt x="98" y="0"/>
                    <a:pt x="104" y="0"/>
                  </a:cubicBezTo>
                  <a:cubicBezTo>
                    <a:pt x="106" y="5"/>
                    <a:pt x="102" y="4"/>
                    <a:pt x="103" y="8"/>
                  </a:cubicBezTo>
                  <a:cubicBezTo>
                    <a:pt x="98" y="5"/>
                    <a:pt x="90" y="10"/>
                    <a:pt x="84" y="11"/>
                  </a:cubicBezTo>
                  <a:cubicBezTo>
                    <a:pt x="82" y="11"/>
                    <a:pt x="82" y="13"/>
                    <a:pt x="81" y="14"/>
                  </a:cubicBezTo>
                  <a:cubicBezTo>
                    <a:pt x="80" y="14"/>
                    <a:pt x="78" y="13"/>
                    <a:pt x="78" y="14"/>
                  </a:cubicBezTo>
                  <a:cubicBezTo>
                    <a:pt x="78" y="14"/>
                    <a:pt x="75" y="17"/>
                    <a:pt x="75" y="17"/>
                  </a:cubicBezTo>
                  <a:cubicBezTo>
                    <a:pt x="74" y="17"/>
                    <a:pt x="73" y="15"/>
                    <a:pt x="72" y="15"/>
                  </a:cubicBezTo>
                  <a:cubicBezTo>
                    <a:pt x="70" y="16"/>
                    <a:pt x="68" y="16"/>
                    <a:pt x="66" y="17"/>
                  </a:cubicBezTo>
                  <a:cubicBezTo>
                    <a:pt x="65" y="17"/>
                    <a:pt x="62" y="17"/>
                    <a:pt x="60" y="18"/>
                  </a:cubicBezTo>
                  <a:cubicBezTo>
                    <a:pt x="58" y="19"/>
                    <a:pt x="60" y="20"/>
                    <a:pt x="58" y="21"/>
                  </a:cubicBezTo>
                  <a:cubicBezTo>
                    <a:pt x="57" y="22"/>
                    <a:pt x="51" y="21"/>
                    <a:pt x="51" y="26"/>
                  </a:cubicBezTo>
                  <a:cubicBezTo>
                    <a:pt x="51" y="27"/>
                    <a:pt x="48" y="28"/>
                    <a:pt x="47" y="29"/>
                  </a:cubicBezTo>
                  <a:cubicBezTo>
                    <a:pt x="46" y="29"/>
                    <a:pt x="44" y="31"/>
                    <a:pt x="44" y="32"/>
                  </a:cubicBezTo>
                  <a:cubicBezTo>
                    <a:pt x="43" y="32"/>
                    <a:pt x="42" y="33"/>
                    <a:pt x="42" y="34"/>
                  </a:cubicBezTo>
                  <a:cubicBezTo>
                    <a:pt x="37" y="36"/>
                    <a:pt x="38" y="33"/>
                    <a:pt x="35" y="37"/>
                  </a:cubicBezTo>
                  <a:cubicBezTo>
                    <a:pt x="34" y="38"/>
                    <a:pt x="33" y="37"/>
                    <a:pt x="33" y="39"/>
                  </a:cubicBezTo>
                  <a:cubicBezTo>
                    <a:pt x="33" y="41"/>
                    <a:pt x="30" y="40"/>
                    <a:pt x="27" y="42"/>
                  </a:cubicBezTo>
                  <a:cubicBezTo>
                    <a:pt x="27" y="45"/>
                    <a:pt x="29" y="49"/>
                    <a:pt x="24" y="48"/>
                  </a:cubicBezTo>
                  <a:cubicBezTo>
                    <a:pt x="25" y="50"/>
                    <a:pt x="23" y="57"/>
                    <a:pt x="26" y="57"/>
                  </a:cubicBezTo>
                  <a:cubicBezTo>
                    <a:pt x="25" y="58"/>
                    <a:pt x="23" y="59"/>
                    <a:pt x="21" y="60"/>
                  </a:cubicBezTo>
                  <a:cubicBezTo>
                    <a:pt x="20" y="63"/>
                    <a:pt x="25" y="63"/>
                    <a:pt x="24" y="66"/>
                  </a:cubicBezTo>
                  <a:cubicBezTo>
                    <a:pt x="24" y="66"/>
                    <a:pt x="22" y="66"/>
                    <a:pt x="23" y="67"/>
                  </a:cubicBezTo>
                  <a:cubicBezTo>
                    <a:pt x="23" y="67"/>
                    <a:pt x="25" y="69"/>
                    <a:pt x="24" y="69"/>
                  </a:cubicBezTo>
                  <a:cubicBezTo>
                    <a:pt x="25" y="69"/>
                    <a:pt x="26" y="67"/>
                    <a:pt x="26" y="67"/>
                  </a:cubicBezTo>
                  <a:cubicBezTo>
                    <a:pt x="27" y="68"/>
                    <a:pt x="27" y="71"/>
                    <a:pt x="30" y="70"/>
                  </a:cubicBezTo>
                  <a:cubicBezTo>
                    <a:pt x="31" y="73"/>
                    <a:pt x="28" y="73"/>
                    <a:pt x="29" y="76"/>
                  </a:cubicBezTo>
                  <a:cubicBezTo>
                    <a:pt x="24" y="76"/>
                    <a:pt x="20" y="76"/>
                    <a:pt x="15" y="76"/>
                  </a:cubicBezTo>
                  <a:cubicBezTo>
                    <a:pt x="15" y="75"/>
                    <a:pt x="18" y="74"/>
                    <a:pt x="17" y="73"/>
                  </a:cubicBezTo>
                  <a:cubicBezTo>
                    <a:pt x="16" y="72"/>
                    <a:pt x="14" y="72"/>
                    <a:pt x="13" y="72"/>
                  </a:cubicBezTo>
                  <a:cubicBezTo>
                    <a:pt x="12" y="71"/>
                    <a:pt x="10" y="69"/>
                    <a:pt x="10" y="69"/>
                  </a:cubicBezTo>
                  <a:cubicBezTo>
                    <a:pt x="9" y="68"/>
                    <a:pt x="7" y="69"/>
                    <a:pt x="7" y="69"/>
                  </a:cubicBezTo>
                  <a:cubicBezTo>
                    <a:pt x="5" y="67"/>
                    <a:pt x="5" y="69"/>
                    <a:pt x="2" y="69"/>
                  </a:cubicBezTo>
                  <a:cubicBezTo>
                    <a:pt x="2" y="65"/>
                    <a:pt x="0" y="63"/>
                    <a:pt x="1" y="58"/>
                  </a:cubicBezTo>
                  <a:cubicBezTo>
                    <a:pt x="5" y="63"/>
                    <a:pt x="1" y="53"/>
                    <a:pt x="8" y="55"/>
                  </a:cubicBezTo>
                  <a:cubicBezTo>
                    <a:pt x="9" y="54"/>
                    <a:pt x="7" y="54"/>
                    <a:pt x="7" y="54"/>
                  </a:cubicBezTo>
                  <a:cubicBezTo>
                    <a:pt x="7" y="52"/>
                    <a:pt x="11" y="52"/>
                    <a:pt x="8" y="51"/>
                  </a:cubicBezTo>
                  <a:cubicBezTo>
                    <a:pt x="9" y="49"/>
                    <a:pt x="13" y="49"/>
                    <a:pt x="15" y="48"/>
                  </a:cubicBezTo>
                  <a:cubicBezTo>
                    <a:pt x="14" y="45"/>
                    <a:pt x="20" y="43"/>
                    <a:pt x="15" y="42"/>
                  </a:cubicBezTo>
                  <a:cubicBezTo>
                    <a:pt x="16" y="40"/>
                    <a:pt x="18" y="41"/>
                    <a:pt x="20" y="40"/>
                  </a:cubicBezTo>
                  <a:cubicBezTo>
                    <a:pt x="20" y="38"/>
                    <a:pt x="21" y="37"/>
                    <a:pt x="23" y="36"/>
                  </a:cubicBezTo>
                  <a:cubicBezTo>
                    <a:pt x="20" y="33"/>
                    <a:pt x="24" y="33"/>
                    <a:pt x="23" y="29"/>
                  </a:cubicBezTo>
                  <a:cubicBezTo>
                    <a:pt x="29" y="29"/>
                    <a:pt x="31" y="25"/>
                    <a:pt x="35" y="24"/>
                  </a:cubicBezTo>
                  <a:cubicBezTo>
                    <a:pt x="37" y="25"/>
                    <a:pt x="35" y="22"/>
                    <a:pt x="36" y="21"/>
                  </a:cubicBezTo>
                  <a:cubicBezTo>
                    <a:pt x="37" y="21"/>
                    <a:pt x="38" y="22"/>
                    <a:pt x="38" y="23"/>
                  </a:cubicBezTo>
                  <a:cubicBezTo>
                    <a:pt x="39" y="22"/>
                    <a:pt x="40" y="20"/>
                    <a:pt x="41" y="20"/>
                  </a:cubicBezTo>
                  <a:cubicBezTo>
                    <a:pt x="41" y="19"/>
                    <a:pt x="43" y="18"/>
                    <a:pt x="42" y="17"/>
                  </a:cubicBezTo>
                  <a:cubicBezTo>
                    <a:pt x="45" y="17"/>
                    <a:pt x="47" y="17"/>
                    <a:pt x="50" y="15"/>
                  </a:cubicBezTo>
                  <a:cubicBezTo>
                    <a:pt x="52" y="14"/>
                    <a:pt x="53" y="15"/>
                    <a:pt x="58" y="14"/>
                  </a:cubicBezTo>
                  <a:cubicBezTo>
                    <a:pt x="60" y="13"/>
                    <a:pt x="59" y="13"/>
                    <a:pt x="60" y="12"/>
                  </a:cubicBezTo>
                  <a:cubicBezTo>
                    <a:pt x="62" y="12"/>
                    <a:pt x="63" y="14"/>
                    <a:pt x="63" y="14"/>
                  </a:cubicBezTo>
                  <a:cubicBezTo>
                    <a:pt x="65" y="13"/>
                    <a:pt x="62" y="11"/>
                    <a:pt x="64" y="11"/>
                  </a:cubicBezTo>
                  <a:cubicBezTo>
                    <a:pt x="65" y="11"/>
                    <a:pt x="66" y="11"/>
                    <a:pt x="66" y="11"/>
                  </a:cubicBezTo>
                  <a:cubicBezTo>
                    <a:pt x="67" y="10"/>
                    <a:pt x="72" y="10"/>
                    <a:pt x="76" y="9"/>
                  </a:cubicBezTo>
                  <a:cubicBezTo>
                    <a:pt x="79" y="9"/>
                    <a:pt x="78" y="9"/>
                    <a:pt x="79" y="8"/>
                  </a:cubicBezTo>
                  <a:cubicBezTo>
                    <a:pt x="79" y="8"/>
                    <a:pt x="81" y="6"/>
                    <a:pt x="81" y="6"/>
                  </a:cubicBezTo>
                  <a:cubicBezTo>
                    <a:pt x="85" y="4"/>
                    <a:pt x="87" y="9"/>
                    <a:pt x="87"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28" name="Freeform 24"/>
            <p:cNvSpPr>
              <a:spLocks/>
            </p:cNvSpPr>
            <p:nvPr/>
          </p:nvSpPr>
          <p:spPr bwMode="auto">
            <a:xfrm>
              <a:off x="6295924" y="1385994"/>
              <a:ext cx="30014" cy="13852"/>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9" y="1"/>
                    <a:pt x="10" y="1"/>
                    <a:pt x="11" y="1"/>
                  </a:cubicBezTo>
                  <a:cubicBezTo>
                    <a:pt x="11" y="5"/>
                    <a:pt x="0" y="0"/>
                    <a:pt x="8"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29" name="Freeform 25"/>
            <p:cNvSpPr>
              <a:spLocks/>
            </p:cNvSpPr>
            <p:nvPr/>
          </p:nvSpPr>
          <p:spPr bwMode="auto">
            <a:xfrm>
              <a:off x="4197040" y="1402155"/>
              <a:ext cx="90041" cy="68108"/>
            </a:xfrm>
            <a:custGeom>
              <a:avLst/>
              <a:gdLst>
                <a:gd name="T0" fmla="*/ 9 w 33"/>
                <a:gd name="T1" fmla="*/ 1 h 25"/>
                <a:gd name="T2" fmla="*/ 11 w 33"/>
                <a:gd name="T3" fmla="*/ 2 h 25"/>
                <a:gd name="T4" fmla="*/ 20 w 33"/>
                <a:gd name="T5" fmla="*/ 7 h 25"/>
                <a:gd name="T6" fmla="*/ 24 w 33"/>
                <a:gd name="T7" fmla="*/ 4 h 25"/>
                <a:gd name="T8" fmla="*/ 33 w 33"/>
                <a:gd name="T9" fmla="*/ 5 h 25"/>
                <a:gd name="T10" fmla="*/ 30 w 33"/>
                <a:gd name="T11" fmla="*/ 13 h 25"/>
                <a:gd name="T12" fmla="*/ 18 w 33"/>
                <a:gd name="T13" fmla="*/ 16 h 25"/>
                <a:gd name="T14" fmla="*/ 18 w 33"/>
                <a:gd name="T15" fmla="*/ 17 h 25"/>
                <a:gd name="T16" fmla="*/ 15 w 33"/>
                <a:gd name="T17" fmla="*/ 20 h 25"/>
                <a:gd name="T18" fmla="*/ 11 w 33"/>
                <a:gd name="T19" fmla="*/ 22 h 25"/>
                <a:gd name="T20" fmla="*/ 5 w 33"/>
                <a:gd name="T21" fmla="*/ 19 h 25"/>
                <a:gd name="T22" fmla="*/ 0 w 33"/>
                <a:gd name="T23" fmla="*/ 7 h 25"/>
                <a:gd name="T24" fmla="*/ 9 w 33"/>
                <a:gd name="T2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5">
                  <a:moveTo>
                    <a:pt x="9" y="1"/>
                  </a:moveTo>
                  <a:cubicBezTo>
                    <a:pt x="11" y="0"/>
                    <a:pt x="11" y="1"/>
                    <a:pt x="11" y="2"/>
                  </a:cubicBezTo>
                  <a:cubicBezTo>
                    <a:pt x="12" y="5"/>
                    <a:pt x="17" y="5"/>
                    <a:pt x="20" y="7"/>
                  </a:cubicBezTo>
                  <a:cubicBezTo>
                    <a:pt x="22" y="8"/>
                    <a:pt x="23" y="4"/>
                    <a:pt x="24" y="4"/>
                  </a:cubicBezTo>
                  <a:cubicBezTo>
                    <a:pt x="26" y="3"/>
                    <a:pt x="28" y="7"/>
                    <a:pt x="33" y="5"/>
                  </a:cubicBezTo>
                  <a:cubicBezTo>
                    <a:pt x="32" y="7"/>
                    <a:pt x="25" y="10"/>
                    <a:pt x="30" y="13"/>
                  </a:cubicBezTo>
                  <a:cubicBezTo>
                    <a:pt x="29" y="16"/>
                    <a:pt x="23" y="16"/>
                    <a:pt x="18" y="16"/>
                  </a:cubicBezTo>
                  <a:cubicBezTo>
                    <a:pt x="17" y="16"/>
                    <a:pt x="17" y="17"/>
                    <a:pt x="18" y="17"/>
                  </a:cubicBezTo>
                  <a:cubicBezTo>
                    <a:pt x="20" y="20"/>
                    <a:pt x="10" y="18"/>
                    <a:pt x="15" y="20"/>
                  </a:cubicBezTo>
                  <a:cubicBezTo>
                    <a:pt x="15" y="25"/>
                    <a:pt x="10" y="17"/>
                    <a:pt x="11" y="22"/>
                  </a:cubicBezTo>
                  <a:cubicBezTo>
                    <a:pt x="8" y="21"/>
                    <a:pt x="9" y="17"/>
                    <a:pt x="5" y="19"/>
                  </a:cubicBezTo>
                  <a:cubicBezTo>
                    <a:pt x="4" y="14"/>
                    <a:pt x="4" y="8"/>
                    <a:pt x="0" y="7"/>
                  </a:cubicBezTo>
                  <a:cubicBezTo>
                    <a:pt x="2" y="3"/>
                    <a:pt x="10" y="7"/>
                    <a:pt x="9"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30" name="Freeform 26"/>
            <p:cNvSpPr>
              <a:spLocks/>
            </p:cNvSpPr>
            <p:nvPr/>
          </p:nvSpPr>
          <p:spPr bwMode="auto">
            <a:xfrm>
              <a:off x="6001559" y="1413699"/>
              <a:ext cx="24242" cy="16161"/>
            </a:xfrm>
            <a:custGeom>
              <a:avLst/>
              <a:gdLst>
                <a:gd name="T0" fmla="*/ 5 w 9"/>
                <a:gd name="T1" fmla="*/ 0 h 6"/>
                <a:gd name="T2" fmla="*/ 6 w 9"/>
                <a:gd name="T3" fmla="*/ 6 h 6"/>
                <a:gd name="T4" fmla="*/ 0 w 9"/>
                <a:gd name="T5" fmla="*/ 4 h 6"/>
                <a:gd name="T6" fmla="*/ 5 w 9"/>
                <a:gd name="T7" fmla="*/ 0 h 6"/>
              </a:gdLst>
              <a:ahLst/>
              <a:cxnLst>
                <a:cxn ang="0">
                  <a:pos x="T0" y="T1"/>
                </a:cxn>
                <a:cxn ang="0">
                  <a:pos x="T2" y="T3"/>
                </a:cxn>
                <a:cxn ang="0">
                  <a:pos x="T4" y="T5"/>
                </a:cxn>
                <a:cxn ang="0">
                  <a:pos x="T6" y="T7"/>
                </a:cxn>
              </a:cxnLst>
              <a:rect l="0" t="0" r="r" b="b"/>
              <a:pathLst>
                <a:path w="9" h="6">
                  <a:moveTo>
                    <a:pt x="5" y="0"/>
                  </a:moveTo>
                  <a:cubicBezTo>
                    <a:pt x="9" y="1"/>
                    <a:pt x="6" y="2"/>
                    <a:pt x="6" y="6"/>
                  </a:cubicBezTo>
                  <a:cubicBezTo>
                    <a:pt x="5" y="5"/>
                    <a:pt x="3" y="4"/>
                    <a:pt x="0" y="4"/>
                  </a:cubicBezTo>
                  <a:cubicBezTo>
                    <a:pt x="0" y="1"/>
                    <a:pt x="5" y="3"/>
                    <a:pt x="5"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31" name="Freeform 27"/>
            <p:cNvSpPr>
              <a:spLocks/>
            </p:cNvSpPr>
            <p:nvPr/>
          </p:nvSpPr>
          <p:spPr bwMode="auto">
            <a:xfrm>
              <a:off x="4295162" y="1413699"/>
              <a:ext cx="41557" cy="34631"/>
            </a:xfrm>
            <a:custGeom>
              <a:avLst/>
              <a:gdLst>
                <a:gd name="T0" fmla="*/ 0 w 15"/>
                <a:gd name="T1" fmla="*/ 4 h 13"/>
                <a:gd name="T2" fmla="*/ 15 w 15"/>
                <a:gd name="T3" fmla="*/ 7 h 13"/>
                <a:gd name="T4" fmla="*/ 9 w 15"/>
                <a:gd name="T5" fmla="*/ 13 h 13"/>
                <a:gd name="T6" fmla="*/ 6 w 15"/>
                <a:gd name="T7" fmla="*/ 10 h 13"/>
                <a:gd name="T8" fmla="*/ 3 w 15"/>
                <a:gd name="T9" fmla="*/ 10 h 13"/>
                <a:gd name="T10" fmla="*/ 0 w 15"/>
                <a:gd name="T11" fmla="*/ 4 h 13"/>
              </a:gdLst>
              <a:ahLst/>
              <a:cxnLst>
                <a:cxn ang="0">
                  <a:pos x="T0" y="T1"/>
                </a:cxn>
                <a:cxn ang="0">
                  <a:pos x="T2" y="T3"/>
                </a:cxn>
                <a:cxn ang="0">
                  <a:pos x="T4" y="T5"/>
                </a:cxn>
                <a:cxn ang="0">
                  <a:pos x="T6" y="T7"/>
                </a:cxn>
                <a:cxn ang="0">
                  <a:pos x="T8" y="T9"/>
                </a:cxn>
                <a:cxn ang="0">
                  <a:pos x="T10" y="T11"/>
                </a:cxn>
              </a:cxnLst>
              <a:rect l="0" t="0" r="r" b="b"/>
              <a:pathLst>
                <a:path w="15" h="13">
                  <a:moveTo>
                    <a:pt x="0" y="4"/>
                  </a:moveTo>
                  <a:cubicBezTo>
                    <a:pt x="4" y="0"/>
                    <a:pt x="13" y="4"/>
                    <a:pt x="15" y="7"/>
                  </a:cubicBezTo>
                  <a:cubicBezTo>
                    <a:pt x="14" y="11"/>
                    <a:pt x="8" y="8"/>
                    <a:pt x="9" y="13"/>
                  </a:cubicBezTo>
                  <a:cubicBezTo>
                    <a:pt x="7" y="13"/>
                    <a:pt x="7" y="11"/>
                    <a:pt x="6" y="10"/>
                  </a:cubicBezTo>
                  <a:cubicBezTo>
                    <a:pt x="5" y="10"/>
                    <a:pt x="3" y="11"/>
                    <a:pt x="3" y="10"/>
                  </a:cubicBezTo>
                  <a:cubicBezTo>
                    <a:pt x="1" y="8"/>
                    <a:pt x="3" y="5"/>
                    <a:pt x="0"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32" name="Freeform 28"/>
            <p:cNvSpPr>
              <a:spLocks/>
            </p:cNvSpPr>
            <p:nvPr/>
          </p:nvSpPr>
          <p:spPr bwMode="auto">
            <a:xfrm>
              <a:off x="4347109" y="1424088"/>
              <a:ext cx="62336" cy="33477"/>
            </a:xfrm>
            <a:custGeom>
              <a:avLst/>
              <a:gdLst>
                <a:gd name="T0" fmla="*/ 2 w 23"/>
                <a:gd name="T1" fmla="*/ 2 h 12"/>
                <a:gd name="T2" fmla="*/ 5 w 23"/>
                <a:gd name="T3" fmla="*/ 2 h 12"/>
                <a:gd name="T4" fmla="*/ 12 w 23"/>
                <a:gd name="T5" fmla="*/ 5 h 12"/>
                <a:gd name="T6" fmla="*/ 20 w 23"/>
                <a:gd name="T7" fmla="*/ 8 h 12"/>
                <a:gd name="T8" fmla="*/ 22 w 23"/>
                <a:gd name="T9" fmla="*/ 11 h 12"/>
                <a:gd name="T10" fmla="*/ 5 w 23"/>
                <a:gd name="T11" fmla="*/ 8 h 12"/>
                <a:gd name="T12" fmla="*/ 2 w 23"/>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3" h="12">
                  <a:moveTo>
                    <a:pt x="2" y="2"/>
                  </a:moveTo>
                  <a:cubicBezTo>
                    <a:pt x="3" y="2"/>
                    <a:pt x="4" y="2"/>
                    <a:pt x="5" y="2"/>
                  </a:cubicBezTo>
                  <a:cubicBezTo>
                    <a:pt x="9" y="0"/>
                    <a:pt x="9" y="4"/>
                    <a:pt x="12" y="5"/>
                  </a:cubicBezTo>
                  <a:cubicBezTo>
                    <a:pt x="15" y="5"/>
                    <a:pt x="17" y="6"/>
                    <a:pt x="20" y="8"/>
                  </a:cubicBezTo>
                  <a:cubicBezTo>
                    <a:pt x="21" y="9"/>
                    <a:pt x="23" y="8"/>
                    <a:pt x="22" y="11"/>
                  </a:cubicBezTo>
                  <a:cubicBezTo>
                    <a:pt x="14" y="12"/>
                    <a:pt x="11" y="8"/>
                    <a:pt x="5" y="8"/>
                  </a:cubicBezTo>
                  <a:cubicBezTo>
                    <a:pt x="7" y="3"/>
                    <a:pt x="0" y="6"/>
                    <a:pt x="2"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33" name="Freeform 29"/>
            <p:cNvSpPr>
              <a:spLocks/>
            </p:cNvSpPr>
            <p:nvPr/>
          </p:nvSpPr>
          <p:spPr bwMode="auto">
            <a:xfrm>
              <a:off x="6273991" y="1476035"/>
              <a:ext cx="103894" cy="84270"/>
            </a:xfrm>
            <a:custGeom>
              <a:avLst/>
              <a:gdLst>
                <a:gd name="T0" fmla="*/ 13 w 38"/>
                <a:gd name="T1" fmla="*/ 6 h 31"/>
                <a:gd name="T2" fmla="*/ 13 w 38"/>
                <a:gd name="T3" fmla="*/ 5 h 31"/>
                <a:gd name="T4" fmla="*/ 29 w 38"/>
                <a:gd name="T5" fmla="*/ 0 h 31"/>
                <a:gd name="T6" fmla="*/ 32 w 38"/>
                <a:gd name="T7" fmla="*/ 6 h 31"/>
                <a:gd name="T8" fmla="*/ 29 w 38"/>
                <a:gd name="T9" fmla="*/ 11 h 31"/>
                <a:gd name="T10" fmla="*/ 37 w 38"/>
                <a:gd name="T11" fmla="*/ 12 h 31"/>
                <a:gd name="T12" fmla="*/ 38 w 38"/>
                <a:gd name="T13" fmla="*/ 24 h 31"/>
                <a:gd name="T14" fmla="*/ 34 w 38"/>
                <a:gd name="T15" fmla="*/ 24 h 31"/>
                <a:gd name="T16" fmla="*/ 34 w 38"/>
                <a:gd name="T17" fmla="*/ 27 h 31"/>
                <a:gd name="T18" fmla="*/ 29 w 38"/>
                <a:gd name="T19" fmla="*/ 27 h 31"/>
                <a:gd name="T20" fmla="*/ 25 w 38"/>
                <a:gd name="T21" fmla="*/ 30 h 31"/>
                <a:gd name="T22" fmla="*/ 20 w 38"/>
                <a:gd name="T23" fmla="*/ 26 h 31"/>
                <a:gd name="T24" fmla="*/ 16 w 38"/>
                <a:gd name="T25" fmla="*/ 21 h 31"/>
                <a:gd name="T26" fmla="*/ 13 w 38"/>
                <a:gd name="T27" fmla="*/ 18 h 31"/>
                <a:gd name="T28" fmla="*/ 5 w 38"/>
                <a:gd name="T29" fmla="*/ 17 h 31"/>
                <a:gd name="T30" fmla="*/ 1 w 38"/>
                <a:gd name="T31" fmla="*/ 14 h 31"/>
                <a:gd name="T32" fmla="*/ 16 w 38"/>
                <a:gd name="T33" fmla="*/ 15 h 31"/>
                <a:gd name="T34" fmla="*/ 17 w 38"/>
                <a:gd name="T35" fmla="*/ 9 h 31"/>
                <a:gd name="T36" fmla="*/ 11 w 38"/>
                <a:gd name="T37" fmla="*/ 5 h 31"/>
                <a:gd name="T38" fmla="*/ 13 w 38"/>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31">
                  <a:moveTo>
                    <a:pt x="13" y="6"/>
                  </a:moveTo>
                  <a:cubicBezTo>
                    <a:pt x="15" y="6"/>
                    <a:pt x="14" y="5"/>
                    <a:pt x="13" y="5"/>
                  </a:cubicBezTo>
                  <a:cubicBezTo>
                    <a:pt x="16" y="1"/>
                    <a:pt x="27" y="5"/>
                    <a:pt x="29" y="0"/>
                  </a:cubicBezTo>
                  <a:cubicBezTo>
                    <a:pt x="31" y="1"/>
                    <a:pt x="32" y="4"/>
                    <a:pt x="32" y="6"/>
                  </a:cubicBezTo>
                  <a:cubicBezTo>
                    <a:pt x="33" y="10"/>
                    <a:pt x="29" y="8"/>
                    <a:pt x="29" y="11"/>
                  </a:cubicBezTo>
                  <a:cubicBezTo>
                    <a:pt x="30" y="15"/>
                    <a:pt x="33" y="13"/>
                    <a:pt x="37" y="12"/>
                  </a:cubicBezTo>
                  <a:cubicBezTo>
                    <a:pt x="38" y="18"/>
                    <a:pt x="37" y="18"/>
                    <a:pt x="38" y="24"/>
                  </a:cubicBezTo>
                  <a:cubicBezTo>
                    <a:pt x="37" y="25"/>
                    <a:pt x="34" y="23"/>
                    <a:pt x="34" y="24"/>
                  </a:cubicBezTo>
                  <a:cubicBezTo>
                    <a:pt x="33" y="25"/>
                    <a:pt x="34" y="27"/>
                    <a:pt x="34" y="27"/>
                  </a:cubicBezTo>
                  <a:cubicBezTo>
                    <a:pt x="32" y="28"/>
                    <a:pt x="30" y="27"/>
                    <a:pt x="29" y="27"/>
                  </a:cubicBezTo>
                  <a:cubicBezTo>
                    <a:pt x="27" y="28"/>
                    <a:pt x="27" y="30"/>
                    <a:pt x="25" y="30"/>
                  </a:cubicBezTo>
                  <a:cubicBezTo>
                    <a:pt x="21" y="31"/>
                    <a:pt x="21" y="27"/>
                    <a:pt x="20" y="26"/>
                  </a:cubicBezTo>
                  <a:cubicBezTo>
                    <a:pt x="19" y="24"/>
                    <a:pt x="14" y="25"/>
                    <a:pt x="16" y="21"/>
                  </a:cubicBezTo>
                  <a:cubicBezTo>
                    <a:pt x="13" y="22"/>
                    <a:pt x="13" y="20"/>
                    <a:pt x="13" y="18"/>
                  </a:cubicBezTo>
                  <a:cubicBezTo>
                    <a:pt x="10" y="19"/>
                    <a:pt x="8" y="18"/>
                    <a:pt x="5" y="17"/>
                  </a:cubicBezTo>
                  <a:cubicBezTo>
                    <a:pt x="3" y="16"/>
                    <a:pt x="0" y="17"/>
                    <a:pt x="1" y="14"/>
                  </a:cubicBezTo>
                  <a:cubicBezTo>
                    <a:pt x="7" y="13"/>
                    <a:pt x="9" y="16"/>
                    <a:pt x="16" y="15"/>
                  </a:cubicBezTo>
                  <a:cubicBezTo>
                    <a:pt x="18" y="15"/>
                    <a:pt x="17" y="12"/>
                    <a:pt x="17" y="9"/>
                  </a:cubicBezTo>
                  <a:cubicBezTo>
                    <a:pt x="18" y="5"/>
                    <a:pt x="9" y="11"/>
                    <a:pt x="11" y="5"/>
                  </a:cubicBezTo>
                  <a:cubicBezTo>
                    <a:pt x="13" y="5"/>
                    <a:pt x="13" y="5"/>
                    <a:pt x="13" y="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34" name="Freeform 30"/>
            <p:cNvSpPr>
              <a:spLocks/>
            </p:cNvSpPr>
            <p:nvPr/>
          </p:nvSpPr>
          <p:spPr bwMode="auto">
            <a:xfrm>
              <a:off x="6639927" y="1484115"/>
              <a:ext cx="62336" cy="30014"/>
            </a:xfrm>
            <a:custGeom>
              <a:avLst/>
              <a:gdLst>
                <a:gd name="T0" fmla="*/ 0 w 23"/>
                <a:gd name="T1" fmla="*/ 2 h 11"/>
                <a:gd name="T2" fmla="*/ 6 w 23"/>
                <a:gd name="T3" fmla="*/ 0 h 11"/>
                <a:gd name="T4" fmla="*/ 23 w 23"/>
                <a:gd name="T5" fmla="*/ 5 h 11"/>
                <a:gd name="T6" fmla="*/ 21 w 23"/>
                <a:gd name="T7" fmla="*/ 11 h 11"/>
                <a:gd name="T8" fmla="*/ 5 w 23"/>
                <a:gd name="T9" fmla="*/ 5 h 11"/>
                <a:gd name="T10" fmla="*/ 0 w 23"/>
                <a:gd name="T11" fmla="*/ 2 h 11"/>
              </a:gdLst>
              <a:ahLst/>
              <a:cxnLst>
                <a:cxn ang="0">
                  <a:pos x="T0" y="T1"/>
                </a:cxn>
                <a:cxn ang="0">
                  <a:pos x="T2" y="T3"/>
                </a:cxn>
                <a:cxn ang="0">
                  <a:pos x="T4" y="T5"/>
                </a:cxn>
                <a:cxn ang="0">
                  <a:pos x="T6" y="T7"/>
                </a:cxn>
                <a:cxn ang="0">
                  <a:pos x="T8" y="T9"/>
                </a:cxn>
                <a:cxn ang="0">
                  <a:pos x="T10" y="T11"/>
                </a:cxn>
              </a:cxnLst>
              <a:rect l="0" t="0" r="r" b="b"/>
              <a:pathLst>
                <a:path w="23" h="11">
                  <a:moveTo>
                    <a:pt x="0" y="2"/>
                  </a:moveTo>
                  <a:cubicBezTo>
                    <a:pt x="1" y="0"/>
                    <a:pt x="4" y="0"/>
                    <a:pt x="6" y="0"/>
                  </a:cubicBezTo>
                  <a:cubicBezTo>
                    <a:pt x="12" y="1"/>
                    <a:pt x="18" y="4"/>
                    <a:pt x="23" y="5"/>
                  </a:cubicBezTo>
                  <a:cubicBezTo>
                    <a:pt x="23" y="8"/>
                    <a:pt x="21" y="8"/>
                    <a:pt x="21" y="11"/>
                  </a:cubicBezTo>
                  <a:cubicBezTo>
                    <a:pt x="13" y="10"/>
                    <a:pt x="10" y="9"/>
                    <a:pt x="5" y="5"/>
                  </a:cubicBezTo>
                  <a:cubicBezTo>
                    <a:pt x="4" y="4"/>
                    <a:pt x="3" y="1"/>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35" name="Freeform 31"/>
            <p:cNvSpPr>
              <a:spLocks/>
            </p:cNvSpPr>
            <p:nvPr/>
          </p:nvSpPr>
          <p:spPr bwMode="auto">
            <a:xfrm>
              <a:off x="4254759" y="1484115"/>
              <a:ext cx="40403" cy="16161"/>
            </a:xfrm>
            <a:custGeom>
              <a:avLst/>
              <a:gdLst>
                <a:gd name="T0" fmla="*/ 15 w 15"/>
                <a:gd name="T1" fmla="*/ 5 h 6"/>
                <a:gd name="T2" fmla="*/ 0 w 15"/>
                <a:gd name="T3" fmla="*/ 3 h 6"/>
                <a:gd name="T4" fmla="*/ 5 w 15"/>
                <a:gd name="T5" fmla="*/ 0 h 6"/>
                <a:gd name="T6" fmla="*/ 15 w 15"/>
                <a:gd name="T7" fmla="*/ 5 h 6"/>
              </a:gdLst>
              <a:ahLst/>
              <a:cxnLst>
                <a:cxn ang="0">
                  <a:pos x="T0" y="T1"/>
                </a:cxn>
                <a:cxn ang="0">
                  <a:pos x="T2" y="T3"/>
                </a:cxn>
                <a:cxn ang="0">
                  <a:pos x="T4" y="T5"/>
                </a:cxn>
                <a:cxn ang="0">
                  <a:pos x="T6" y="T7"/>
                </a:cxn>
              </a:cxnLst>
              <a:rect l="0" t="0" r="r" b="b"/>
              <a:pathLst>
                <a:path w="15" h="6">
                  <a:moveTo>
                    <a:pt x="15" y="5"/>
                  </a:moveTo>
                  <a:cubicBezTo>
                    <a:pt x="13" y="6"/>
                    <a:pt x="4" y="5"/>
                    <a:pt x="0" y="3"/>
                  </a:cubicBezTo>
                  <a:cubicBezTo>
                    <a:pt x="0" y="1"/>
                    <a:pt x="5" y="3"/>
                    <a:pt x="5" y="0"/>
                  </a:cubicBezTo>
                  <a:cubicBezTo>
                    <a:pt x="8" y="2"/>
                    <a:pt x="15" y="0"/>
                    <a:pt x="15" y="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36" name="Freeform 32"/>
            <p:cNvSpPr>
              <a:spLocks/>
            </p:cNvSpPr>
            <p:nvPr/>
          </p:nvSpPr>
          <p:spPr bwMode="auto">
            <a:xfrm>
              <a:off x="7084361" y="1574156"/>
              <a:ext cx="34631" cy="21933"/>
            </a:xfrm>
            <a:custGeom>
              <a:avLst/>
              <a:gdLst>
                <a:gd name="T0" fmla="*/ 12 w 13"/>
                <a:gd name="T1" fmla="*/ 6 h 8"/>
                <a:gd name="T2" fmla="*/ 0 w 13"/>
                <a:gd name="T3" fmla="*/ 3 h 8"/>
                <a:gd name="T4" fmla="*/ 12 w 13"/>
                <a:gd name="T5" fmla="*/ 6 h 8"/>
              </a:gdLst>
              <a:ahLst/>
              <a:cxnLst>
                <a:cxn ang="0">
                  <a:pos x="T0" y="T1"/>
                </a:cxn>
                <a:cxn ang="0">
                  <a:pos x="T2" y="T3"/>
                </a:cxn>
                <a:cxn ang="0">
                  <a:pos x="T4" y="T5"/>
                </a:cxn>
              </a:cxnLst>
              <a:rect l="0" t="0" r="r" b="b"/>
              <a:pathLst>
                <a:path w="13" h="8">
                  <a:moveTo>
                    <a:pt x="12" y="6"/>
                  </a:moveTo>
                  <a:cubicBezTo>
                    <a:pt x="6" y="8"/>
                    <a:pt x="6" y="2"/>
                    <a:pt x="0" y="3"/>
                  </a:cubicBezTo>
                  <a:cubicBezTo>
                    <a:pt x="3" y="0"/>
                    <a:pt x="13" y="2"/>
                    <a:pt x="12" y="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37" name="Freeform 33"/>
            <p:cNvSpPr>
              <a:spLocks/>
            </p:cNvSpPr>
            <p:nvPr/>
          </p:nvSpPr>
          <p:spPr bwMode="auto">
            <a:xfrm>
              <a:off x="7062428" y="1596090"/>
              <a:ext cx="46175" cy="27705"/>
            </a:xfrm>
            <a:custGeom>
              <a:avLst/>
              <a:gdLst>
                <a:gd name="T0" fmla="*/ 17 w 17"/>
                <a:gd name="T1" fmla="*/ 5 h 10"/>
                <a:gd name="T2" fmla="*/ 2 w 17"/>
                <a:gd name="T3" fmla="*/ 5 h 10"/>
                <a:gd name="T4" fmla="*/ 7 w 17"/>
                <a:gd name="T5" fmla="*/ 1 h 10"/>
                <a:gd name="T6" fmla="*/ 17 w 17"/>
                <a:gd name="T7" fmla="*/ 5 h 10"/>
              </a:gdLst>
              <a:ahLst/>
              <a:cxnLst>
                <a:cxn ang="0">
                  <a:pos x="T0" y="T1"/>
                </a:cxn>
                <a:cxn ang="0">
                  <a:pos x="T2" y="T3"/>
                </a:cxn>
                <a:cxn ang="0">
                  <a:pos x="T4" y="T5"/>
                </a:cxn>
                <a:cxn ang="0">
                  <a:pos x="T6" y="T7"/>
                </a:cxn>
              </a:cxnLst>
              <a:rect l="0" t="0" r="r" b="b"/>
              <a:pathLst>
                <a:path w="17" h="10">
                  <a:moveTo>
                    <a:pt x="17" y="5"/>
                  </a:moveTo>
                  <a:cubicBezTo>
                    <a:pt x="16" y="10"/>
                    <a:pt x="4" y="10"/>
                    <a:pt x="2" y="5"/>
                  </a:cubicBezTo>
                  <a:cubicBezTo>
                    <a:pt x="0" y="0"/>
                    <a:pt x="7" y="4"/>
                    <a:pt x="7" y="1"/>
                  </a:cubicBezTo>
                  <a:cubicBezTo>
                    <a:pt x="10" y="3"/>
                    <a:pt x="13" y="5"/>
                    <a:pt x="17" y="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38" name="Freeform 34"/>
            <p:cNvSpPr>
              <a:spLocks/>
            </p:cNvSpPr>
            <p:nvPr/>
          </p:nvSpPr>
          <p:spPr bwMode="auto">
            <a:xfrm>
              <a:off x="2729833" y="1615714"/>
              <a:ext cx="30014" cy="24242"/>
            </a:xfrm>
            <a:custGeom>
              <a:avLst/>
              <a:gdLst>
                <a:gd name="T0" fmla="*/ 5 w 11"/>
                <a:gd name="T1" fmla="*/ 0 h 9"/>
                <a:gd name="T2" fmla="*/ 11 w 11"/>
                <a:gd name="T3" fmla="*/ 6 h 9"/>
                <a:gd name="T4" fmla="*/ 3 w 11"/>
                <a:gd name="T5" fmla="*/ 9 h 9"/>
                <a:gd name="T6" fmla="*/ 2 w 11"/>
                <a:gd name="T7" fmla="*/ 1 h 9"/>
                <a:gd name="T8" fmla="*/ 5 w 11"/>
                <a:gd name="T9" fmla="*/ 0 h 9"/>
              </a:gdLst>
              <a:ahLst/>
              <a:cxnLst>
                <a:cxn ang="0">
                  <a:pos x="T0" y="T1"/>
                </a:cxn>
                <a:cxn ang="0">
                  <a:pos x="T2" y="T3"/>
                </a:cxn>
                <a:cxn ang="0">
                  <a:pos x="T4" y="T5"/>
                </a:cxn>
                <a:cxn ang="0">
                  <a:pos x="T6" y="T7"/>
                </a:cxn>
                <a:cxn ang="0">
                  <a:pos x="T8" y="T9"/>
                </a:cxn>
              </a:cxnLst>
              <a:rect l="0" t="0" r="r" b="b"/>
              <a:pathLst>
                <a:path w="11" h="9">
                  <a:moveTo>
                    <a:pt x="5" y="0"/>
                  </a:moveTo>
                  <a:cubicBezTo>
                    <a:pt x="9" y="0"/>
                    <a:pt x="11" y="2"/>
                    <a:pt x="11" y="6"/>
                  </a:cubicBezTo>
                  <a:cubicBezTo>
                    <a:pt x="7" y="6"/>
                    <a:pt x="4" y="5"/>
                    <a:pt x="3" y="9"/>
                  </a:cubicBezTo>
                  <a:cubicBezTo>
                    <a:pt x="0" y="9"/>
                    <a:pt x="3" y="3"/>
                    <a:pt x="2" y="1"/>
                  </a:cubicBezTo>
                  <a:cubicBezTo>
                    <a:pt x="4" y="2"/>
                    <a:pt x="5" y="1"/>
                    <a:pt x="5"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39" name="Freeform 35"/>
            <p:cNvSpPr>
              <a:spLocks/>
            </p:cNvSpPr>
            <p:nvPr/>
          </p:nvSpPr>
          <p:spPr bwMode="auto">
            <a:xfrm>
              <a:off x="6183950" y="1628412"/>
              <a:ext cx="27705" cy="21933"/>
            </a:xfrm>
            <a:custGeom>
              <a:avLst/>
              <a:gdLst>
                <a:gd name="T0" fmla="*/ 10 w 10"/>
                <a:gd name="T1" fmla="*/ 7 h 8"/>
                <a:gd name="T2" fmla="*/ 0 w 10"/>
                <a:gd name="T3" fmla="*/ 8 h 8"/>
                <a:gd name="T4" fmla="*/ 10 w 10"/>
                <a:gd name="T5" fmla="*/ 7 h 8"/>
              </a:gdLst>
              <a:ahLst/>
              <a:cxnLst>
                <a:cxn ang="0">
                  <a:pos x="T0" y="T1"/>
                </a:cxn>
                <a:cxn ang="0">
                  <a:pos x="T2" y="T3"/>
                </a:cxn>
                <a:cxn ang="0">
                  <a:pos x="T4" y="T5"/>
                </a:cxn>
              </a:cxnLst>
              <a:rect l="0" t="0" r="r" b="b"/>
              <a:pathLst>
                <a:path w="10" h="8">
                  <a:moveTo>
                    <a:pt x="10" y="7"/>
                  </a:moveTo>
                  <a:cubicBezTo>
                    <a:pt x="5" y="6"/>
                    <a:pt x="3" y="8"/>
                    <a:pt x="0" y="8"/>
                  </a:cubicBezTo>
                  <a:cubicBezTo>
                    <a:pt x="0" y="6"/>
                    <a:pt x="10" y="0"/>
                    <a:pt x="10"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40" name="Freeform 36"/>
            <p:cNvSpPr>
              <a:spLocks/>
            </p:cNvSpPr>
            <p:nvPr/>
          </p:nvSpPr>
          <p:spPr bwMode="auto">
            <a:xfrm>
              <a:off x="6691874" y="1648036"/>
              <a:ext cx="51947" cy="30014"/>
            </a:xfrm>
            <a:custGeom>
              <a:avLst/>
              <a:gdLst>
                <a:gd name="T0" fmla="*/ 15 w 19"/>
                <a:gd name="T1" fmla="*/ 1 h 11"/>
                <a:gd name="T2" fmla="*/ 17 w 19"/>
                <a:gd name="T3" fmla="*/ 10 h 11"/>
                <a:gd name="T4" fmla="*/ 2 w 19"/>
                <a:gd name="T5" fmla="*/ 7 h 11"/>
                <a:gd name="T6" fmla="*/ 5 w 19"/>
                <a:gd name="T7" fmla="*/ 1 h 11"/>
                <a:gd name="T8" fmla="*/ 15 w 19"/>
                <a:gd name="T9" fmla="*/ 1 h 11"/>
              </a:gdLst>
              <a:ahLst/>
              <a:cxnLst>
                <a:cxn ang="0">
                  <a:pos x="T0" y="T1"/>
                </a:cxn>
                <a:cxn ang="0">
                  <a:pos x="T2" y="T3"/>
                </a:cxn>
                <a:cxn ang="0">
                  <a:pos x="T4" y="T5"/>
                </a:cxn>
                <a:cxn ang="0">
                  <a:pos x="T6" y="T7"/>
                </a:cxn>
                <a:cxn ang="0">
                  <a:pos x="T8" y="T9"/>
                </a:cxn>
              </a:cxnLst>
              <a:rect l="0" t="0" r="r" b="b"/>
              <a:pathLst>
                <a:path w="19" h="11">
                  <a:moveTo>
                    <a:pt x="15" y="1"/>
                  </a:moveTo>
                  <a:cubicBezTo>
                    <a:pt x="17" y="3"/>
                    <a:pt x="19" y="8"/>
                    <a:pt x="17" y="10"/>
                  </a:cubicBezTo>
                  <a:cubicBezTo>
                    <a:pt x="11" y="10"/>
                    <a:pt x="4" y="11"/>
                    <a:pt x="2" y="7"/>
                  </a:cubicBezTo>
                  <a:cubicBezTo>
                    <a:pt x="0" y="2"/>
                    <a:pt x="7" y="6"/>
                    <a:pt x="5" y="1"/>
                  </a:cubicBezTo>
                  <a:cubicBezTo>
                    <a:pt x="9" y="0"/>
                    <a:pt x="15" y="4"/>
                    <a:pt x="15"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41" name="Freeform 37"/>
            <p:cNvSpPr>
              <a:spLocks/>
            </p:cNvSpPr>
            <p:nvPr/>
          </p:nvSpPr>
          <p:spPr bwMode="auto">
            <a:xfrm>
              <a:off x="6674558" y="1732306"/>
              <a:ext cx="57719" cy="27705"/>
            </a:xfrm>
            <a:custGeom>
              <a:avLst/>
              <a:gdLst>
                <a:gd name="T0" fmla="*/ 20 w 21"/>
                <a:gd name="T1" fmla="*/ 4 h 10"/>
                <a:gd name="T2" fmla="*/ 14 w 21"/>
                <a:gd name="T3" fmla="*/ 7 h 10"/>
                <a:gd name="T4" fmla="*/ 8 w 21"/>
                <a:gd name="T5" fmla="*/ 9 h 10"/>
                <a:gd name="T6" fmla="*/ 2 w 21"/>
                <a:gd name="T7" fmla="*/ 7 h 10"/>
                <a:gd name="T8" fmla="*/ 4 w 21"/>
                <a:gd name="T9" fmla="*/ 3 h 10"/>
                <a:gd name="T10" fmla="*/ 8 w 21"/>
                <a:gd name="T11" fmla="*/ 0 h 10"/>
                <a:gd name="T12" fmla="*/ 20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20" y="4"/>
                  </a:moveTo>
                  <a:cubicBezTo>
                    <a:pt x="21" y="9"/>
                    <a:pt x="16" y="7"/>
                    <a:pt x="14" y="7"/>
                  </a:cubicBezTo>
                  <a:cubicBezTo>
                    <a:pt x="14" y="7"/>
                    <a:pt x="9" y="10"/>
                    <a:pt x="8" y="9"/>
                  </a:cubicBezTo>
                  <a:cubicBezTo>
                    <a:pt x="7" y="7"/>
                    <a:pt x="4" y="8"/>
                    <a:pt x="2" y="7"/>
                  </a:cubicBezTo>
                  <a:cubicBezTo>
                    <a:pt x="0" y="3"/>
                    <a:pt x="9" y="4"/>
                    <a:pt x="4" y="3"/>
                  </a:cubicBezTo>
                  <a:cubicBezTo>
                    <a:pt x="4" y="1"/>
                    <a:pt x="8" y="2"/>
                    <a:pt x="8" y="0"/>
                  </a:cubicBezTo>
                  <a:cubicBezTo>
                    <a:pt x="12" y="1"/>
                    <a:pt x="17" y="2"/>
                    <a:pt x="20"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42" name="Freeform 38"/>
            <p:cNvSpPr>
              <a:spLocks/>
            </p:cNvSpPr>
            <p:nvPr/>
          </p:nvSpPr>
          <p:spPr bwMode="auto">
            <a:xfrm>
              <a:off x="6674558" y="1776172"/>
              <a:ext cx="27705" cy="13852"/>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43" name="Freeform 39"/>
            <p:cNvSpPr>
              <a:spLocks/>
            </p:cNvSpPr>
            <p:nvPr/>
          </p:nvSpPr>
          <p:spPr bwMode="auto">
            <a:xfrm>
              <a:off x="6585672" y="1794642"/>
              <a:ext cx="32322" cy="19625"/>
            </a:xfrm>
            <a:custGeom>
              <a:avLst/>
              <a:gdLst>
                <a:gd name="T0" fmla="*/ 10 w 12"/>
                <a:gd name="T1" fmla="*/ 1 h 7"/>
                <a:gd name="T2" fmla="*/ 11 w 12"/>
                <a:gd name="T3" fmla="*/ 3 h 7"/>
                <a:gd name="T4" fmla="*/ 6 w 12"/>
                <a:gd name="T5" fmla="*/ 5 h 7"/>
                <a:gd name="T6" fmla="*/ 0 w 12"/>
                <a:gd name="T7" fmla="*/ 5 h 7"/>
                <a:gd name="T8" fmla="*/ 10 w 12"/>
                <a:gd name="T9" fmla="*/ 1 h 7"/>
              </a:gdLst>
              <a:ahLst/>
              <a:cxnLst>
                <a:cxn ang="0">
                  <a:pos x="T0" y="T1"/>
                </a:cxn>
                <a:cxn ang="0">
                  <a:pos x="T2" y="T3"/>
                </a:cxn>
                <a:cxn ang="0">
                  <a:pos x="T4" y="T5"/>
                </a:cxn>
                <a:cxn ang="0">
                  <a:pos x="T6" y="T7"/>
                </a:cxn>
                <a:cxn ang="0">
                  <a:pos x="T8" y="T9"/>
                </a:cxn>
              </a:cxnLst>
              <a:rect l="0" t="0" r="r" b="b"/>
              <a:pathLst>
                <a:path w="12" h="7">
                  <a:moveTo>
                    <a:pt x="10" y="1"/>
                  </a:moveTo>
                  <a:cubicBezTo>
                    <a:pt x="10" y="2"/>
                    <a:pt x="10" y="3"/>
                    <a:pt x="11" y="3"/>
                  </a:cubicBezTo>
                  <a:cubicBezTo>
                    <a:pt x="12" y="6"/>
                    <a:pt x="7" y="4"/>
                    <a:pt x="6" y="5"/>
                  </a:cubicBezTo>
                  <a:cubicBezTo>
                    <a:pt x="4" y="7"/>
                    <a:pt x="5" y="5"/>
                    <a:pt x="0" y="5"/>
                  </a:cubicBezTo>
                  <a:cubicBezTo>
                    <a:pt x="2" y="3"/>
                    <a:pt x="4" y="0"/>
                    <a:pt x="10"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44" name="Freeform 40"/>
            <p:cNvSpPr>
              <a:spLocks/>
            </p:cNvSpPr>
            <p:nvPr/>
          </p:nvSpPr>
          <p:spPr bwMode="auto">
            <a:xfrm>
              <a:off x="6645699" y="1811957"/>
              <a:ext cx="12698" cy="21933"/>
            </a:xfrm>
            <a:custGeom>
              <a:avLst/>
              <a:gdLst>
                <a:gd name="T0" fmla="*/ 1 w 5"/>
                <a:gd name="T1" fmla="*/ 0 h 8"/>
                <a:gd name="T2" fmla="*/ 4 w 5"/>
                <a:gd name="T3" fmla="*/ 6 h 8"/>
                <a:gd name="T4" fmla="*/ 1 w 5"/>
                <a:gd name="T5" fmla="*/ 0 h 8"/>
              </a:gdLst>
              <a:ahLst/>
              <a:cxnLst>
                <a:cxn ang="0">
                  <a:pos x="T0" y="T1"/>
                </a:cxn>
                <a:cxn ang="0">
                  <a:pos x="T2" y="T3"/>
                </a:cxn>
                <a:cxn ang="0">
                  <a:pos x="T4" y="T5"/>
                </a:cxn>
              </a:cxnLst>
              <a:rect l="0" t="0" r="r" b="b"/>
              <a:pathLst>
                <a:path w="5" h="8">
                  <a:moveTo>
                    <a:pt x="1" y="0"/>
                  </a:moveTo>
                  <a:cubicBezTo>
                    <a:pt x="4" y="1"/>
                    <a:pt x="5" y="3"/>
                    <a:pt x="4" y="6"/>
                  </a:cubicBezTo>
                  <a:cubicBezTo>
                    <a:pt x="0" y="8"/>
                    <a:pt x="2" y="3"/>
                    <a:pt x="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45" name="Freeform 41"/>
            <p:cNvSpPr>
              <a:spLocks/>
            </p:cNvSpPr>
            <p:nvPr/>
          </p:nvSpPr>
          <p:spPr bwMode="auto">
            <a:xfrm>
              <a:off x="1770548" y="1980495"/>
              <a:ext cx="73880" cy="87732"/>
            </a:xfrm>
            <a:custGeom>
              <a:avLst/>
              <a:gdLst>
                <a:gd name="T0" fmla="*/ 10 w 27"/>
                <a:gd name="T1" fmla="*/ 1 h 32"/>
                <a:gd name="T2" fmla="*/ 12 w 27"/>
                <a:gd name="T3" fmla="*/ 2 h 32"/>
                <a:gd name="T4" fmla="*/ 22 w 27"/>
                <a:gd name="T5" fmla="*/ 2 h 32"/>
                <a:gd name="T6" fmla="*/ 26 w 27"/>
                <a:gd name="T7" fmla="*/ 5 h 32"/>
                <a:gd name="T8" fmla="*/ 25 w 27"/>
                <a:gd name="T9" fmla="*/ 8 h 32"/>
                <a:gd name="T10" fmla="*/ 22 w 27"/>
                <a:gd name="T11" fmla="*/ 10 h 32"/>
                <a:gd name="T12" fmla="*/ 25 w 27"/>
                <a:gd name="T13" fmla="*/ 17 h 32"/>
                <a:gd name="T14" fmla="*/ 23 w 27"/>
                <a:gd name="T15" fmla="*/ 24 h 32"/>
                <a:gd name="T16" fmla="*/ 16 w 27"/>
                <a:gd name="T17" fmla="*/ 24 h 32"/>
                <a:gd name="T18" fmla="*/ 15 w 27"/>
                <a:gd name="T19" fmla="*/ 29 h 32"/>
                <a:gd name="T20" fmla="*/ 12 w 27"/>
                <a:gd name="T21" fmla="*/ 32 h 32"/>
                <a:gd name="T22" fmla="*/ 3 w 27"/>
                <a:gd name="T23" fmla="*/ 32 h 32"/>
                <a:gd name="T24" fmla="*/ 6 w 27"/>
                <a:gd name="T25" fmla="*/ 23 h 32"/>
                <a:gd name="T26" fmla="*/ 6 w 27"/>
                <a:gd name="T27" fmla="*/ 17 h 32"/>
                <a:gd name="T28" fmla="*/ 3 w 27"/>
                <a:gd name="T29" fmla="*/ 10 h 32"/>
                <a:gd name="T30" fmla="*/ 9 w 27"/>
                <a:gd name="T31" fmla="*/ 11 h 32"/>
                <a:gd name="T32" fmla="*/ 10 w 27"/>
                <a:gd name="T33"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2">
                  <a:moveTo>
                    <a:pt x="10" y="1"/>
                  </a:moveTo>
                  <a:cubicBezTo>
                    <a:pt x="11" y="0"/>
                    <a:pt x="11" y="1"/>
                    <a:pt x="12" y="2"/>
                  </a:cubicBezTo>
                  <a:cubicBezTo>
                    <a:pt x="12" y="5"/>
                    <a:pt x="18" y="1"/>
                    <a:pt x="22" y="2"/>
                  </a:cubicBezTo>
                  <a:cubicBezTo>
                    <a:pt x="23" y="4"/>
                    <a:pt x="24" y="5"/>
                    <a:pt x="26" y="5"/>
                  </a:cubicBezTo>
                  <a:cubicBezTo>
                    <a:pt x="27" y="7"/>
                    <a:pt x="26" y="8"/>
                    <a:pt x="25" y="8"/>
                  </a:cubicBezTo>
                  <a:cubicBezTo>
                    <a:pt x="25" y="10"/>
                    <a:pt x="23" y="9"/>
                    <a:pt x="22" y="10"/>
                  </a:cubicBezTo>
                  <a:cubicBezTo>
                    <a:pt x="22" y="13"/>
                    <a:pt x="25" y="14"/>
                    <a:pt x="25" y="17"/>
                  </a:cubicBezTo>
                  <a:cubicBezTo>
                    <a:pt x="25" y="19"/>
                    <a:pt x="23" y="21"/>
                    <a:pt x="23" y="24"/>
                  </a:cubicBezTo>
                  <a:cubicBezTo>
                    <a:pt x="21" y="24"/>
                    <a:pt x="18" y="24"/>
                    <a:pt x="16" y="24"/>
                  </a:cubicBezTo>
                  <a:cubicBezTo>
                    <a:pt x="14" y="24"/>
                    <a:pt x="15" y="28"/>
                    <a:pt x="15" y="29"/>
                  </a:cubicBezTo>
                  <a:cubicBezTo>
                    <a:pt x="14" y="30"/>
                    <a:pt x="10" y="29"/>
                    <a:pt x="12" y="32"/>
                  </a:cubicBezTo>
                  <a:cubicBezTo>
                    <a:pt x="9" y="32"/>
                    <a:pt x="6" y="32"/>
                    <a:pt x="3" y="32"/>
                  </a:cubicBezTo>
                  <a:cubicBezTo>
                    <a:pt x="4" y="29"/>
                    <a:pt x="0" y="22"/>
                    <a:pt x="6" y="23"/>
                  </a:cubicBezTo>
                  <a:cubicBezTo>
                    <a:pt x="6" y="19"/>
                    <a:pt x="3" y="20"/>
                    <a:pt x="6" y="17"/>
                  </a:cubicBezTo>
                  <a:cubicBezTo>
                    <a:pt x="7" y="12"/>
                    <a:pt x="2" y="14"/>
                    <a:pt x="3" y="10"/>
                  </a:cubicBezTo>
                  <a:cubicBezTo>
                    <a:pt x="6" y="9"/>
                    <a:pt x="7" y="11"/>
                    <a:pt x="9" y="11"/>
                  </a:cubicBezTo>
                  <a:cubicBezTo>
                    <a:pt x="12" y="10"/>
                    <a:pt x="9" y="4"/>
                    <a:pt x="10"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46" name="Freeform 42"/>
            <p:cNvSpPr>
              <a:spLocks/>
            </p:cNvSpPr>
            <p:nvPr/>
          </p:nvSpPr>
          <p:spPr bwMode="auto">
            <a:xfrm>
              <a:off x="5254680" y="1986268"/>
              <a:ext cx="21933" cy="18470"/>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7" y="2"/>
                    <a:pt x="6" y="3"/>
                  </a:cubicBezTo>
                  <a:cubicBezTo>
                    <a:pt x="4" y="6"/>
                    <a:pt x="3" y="7"/>
                    <a:pt x="0" y="5"/>
                  </a:cubicBezTo>
                  <a:cubicBezTo>
                    <a:pt x="1" y="2"/>
                    <a:pt x="4" y="1"/>
                    <a:pt x="7"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47" name="Freeform 43"/>
            <p:cNvSpPr>
              <a:spLocks/>
            </p:cNvSpPr>
            <p:nvPr/>
          </p:nvSpPr>
          <p:spPr bwMode="auto">
            <a:xfrm>
              <a:off x="5781074" y="2002429"/>
              <a:ext cx="26551" cy="40403"/>
            </a:xfrm>
            <a:custGeom>
              <a:avLst/>
              <a:gdLst>
                <a:gd name="T0" fmla="*/ 3 w 10"/>
                <a:gd name="T1" fmla="*/ 0 h 15"/>
                <a:gd name="T2" fmla="*/ 10 w 10"/>
                <a:gd name="T3" fmla="*/ 10 h 15"/>
                <a:gd name="T4" fmla="*/ 4 w 10"/>
                <a:gd name="T5" fmla="*/ 8 h 15"/>
                <a:gd name="T6" fmla="*/ 3 w 10"/>
                <a:gd name="T7" fmla="*/ 0 h 15"/>
              </a:gdLst>
              <a:ahLst/>
              <a:cxnLst>
                <a:cxn ang="0">
                  <a:pos x="T0" y="T1"/>
                </a:cxn>
                <a:cxn ang="0">
                  <a:pos x="T2" y="T3"/>
                </a:cxn>
                <a:cxn ang="0">
                  <a:pos x="T4" y="T5"/>
                </a:cxn>
                <a:cxn ang="0">
                  <a:pos x="T6" y="T7"/>
                </a:cxn>
              </a:cxnLst>
              <a:rect l="0" t="0" r="r" b="b"/>
              <a:pathLst>
                <a:path w="10" h="15">
                  <a:moveTo>
                    <a:pt x="3" y="0"/>
                  </a:moveTo>
                  <a:cubicBezTo>
                    <a:pt x="5" y="3"/>
                    <a:pt x="6" y="9"/>
                    <a:pt x="10" y="10"/>
                  </a:cubicBezTo>
                  <a:cubicBezTo>
                    <a:pt x="8" y="15"/>
                    <a:pt x="4" y="10"/>
                    <a:pt x="4" y="8"/>
                  </a:cubicBezTo>
                  <a:cubicBezTo>
                    <a:pt x="0" y="7"/>
                    <a:pt x="1" y="2"/>
                    <a:pt x="3"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48" name="Freeform 44"/>
            <p:cNvSpPr>
              <a:spLocks/>
            </p:cNvSpPr>
            <p:nvPr/>
          </p:nvSpPr>
          <p:spPr bwMode="auto">
            <a:xfrm>
              <a:off x="4273229" y="1986268"/>
              <a:ext cx="41557" cy="188163"/>
            </a:xfrm>
            <a:custGeom>
              <a:avLst/>
              <a:gdLst>
                <a:gd name="T0" fmla="*/ 5 w 15"/>
                <a:gd name="T1" fmla="*/ 8 h 69"/>
                <a:gd name="T2" fmla="*/ 8 w 15"/>
                <a:gd name="T3" fmla="*/ 18 h 69"/>
                <a:gd name="T4" fmla="*/ 9 w 15"/>
                <a:gd name="T5" fmla="*/ 24 h 69"/>
                <a:gd name="T6" fmla="*/ 9 w 15"/>
                <a:gd name="T7" fmla="*/ 28 h 69"/>
                <a:gd name="T8" fmla="*/ 11 w 15"/>
                <a:gd name="T9" fmla="*/ 40 h 69"/>
                <a:gd name="T10" fmla="*/ 15 w 15"/>
                <a:gd name="T11" fmla="*/ 46 h 69"/>
                <a:gd name="T12" fmla="*/ 9 w 15"/>
                <a:gd name="T13" fmla="*/ 48 h 69"/>
                <a:gd name="T14" fmla="*/ 9 w 15"/>
                <a:gd name="T15" fmla="*/ 58 h 69"/>
                <a:gd name="T16" fmla="*/ 7 w 15"/>
                <a:gd name="T17" fmla="*/ 58 h 69"/>
                <a:gd name="T18" fmla="*/ 9 w 15"/>
                <a:gd name="T19" fmla="*/ 68 h 69"/>
                <a:gd name="T20" fmla="*/ 2 w 15"/>
                <a:gd name="T21" fmla="*/ 67 h 69"/>
                <a:gd name="T22" fmla="*/ 4 w 15"/>
                <a:gd name="T23" fmla="*/ 58 h 69"/>
                <a:gd name="T24" fmla="*/ 1 w 15"/>
                <a:gd name="T25" fmla="*/ 54 h 69"/>
                <a:gd name="T26" fmla="*/ 4 w 15"/>
                <a:gd name="T27" fmla="*/ 36 h 69"/>
                <a:gd name="T28" fmla="*/ 1 w 15"/>
                <a:gd name="T29" fmla="*/ 28 h 69"/>
                <a:gd name="T30" fmla="*/ 1 w 15"/>
                <a:gd name="T31" fmla="*/ 18 h 69"/>
                <a:gd name="T32" fmla="*/ 5 w 15"/>
                <a:gd name="T33" fmla="*/ 14 h 69"/>
                <a:gd name="T34" fmla="*/ 7 w 15"/>
                <a:gd name="T35" fmla="*/ 9 h 69"/>
                <a:gd name="T36" fmla="*/ 5 w 15"/>
                <a:gd name="T37"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9">
                  <a:moveTo>
                    <a:pt x="5" y="8"/>
                  </a:moveTo>
                  <a:cubicBezTo>
                    <a:pt x="11" y="0"/>
                    <a:pt x="6" y="16"/>
                    <a:pt x="8" y="18"/>
                  </a:cubicBezTo>
                  <a:cubicBezTo>
                    <a:pt x="10" y="20"/>
                    <a:pt x="6" y="20"/>
                    <a:pt x="9" y="24"/>
                  </a:cubicBezTo>
                  <a:cubicBezTo>
                    <a:pt x="12" y="26"/>
                    <a:pt x="9" y="26"/>
                    <a:pt x="9" y="28"/>
                  </a:cubicBezTo>
                  <a:cubicBezTo>
                    <a:pt x="9" y="30"/>
                    <a:pt x="12" y="35"/>
                    <a:pt x="11" y="40"/>
                  </a:cubicBezTo>
                  <a:cubicBezTo>
                    <a:pt x="11" y="44"/>
                    <a:pt x="13" y="45"/>
                    <a:pt x="15" y="46"/>
                  </a:cubicBezTo>
                  <a:cubicBezTo>
                    <a:pt x="15" y="50"/>
                    <a:pt x="11" y="50"/>
                    <a:pt x="9" y="48"/>
                  </a:cubicBezTo>
                  <a:cubicBezTo>
                    <a:pt x="9" y="52"/>
                    <a:pt x="9" y="58"/>
                    <a:pt x="9" y="58"/>
                  </a:cubicBezTo>
                  <a:cubicBezTo>
                    <a:pt x="9" y="58"/>
                    <a:pt x="6" y="58"/>
                    <a:pt x="7" y="58"/>
                  </a:cubicBezTo>
                  <a:cubicBezTo>
                    <a:pt x="7" y="61"/>
                    <a:pt x="11" y="62"/>
                    <a:pt x="9" y="68"/>
                  </a:cubicBezTo>
                  <a:cubicBezTo>
                    <a:pt x="5" y="67"/>
                    <a:pt x="6" y="69"/>
                    <a:pt x="2" y="67"/>
                  </a:cubicBezTo>
                  <a:cubicBezTo>
                    <a:pt x="5" y="63"/>
                    <a:pt x="1" y="62"/>
                    <a:pt x="4" y="58"/>
                  </a:cubicBezTo>
                  <a:cubicBezTo>
                    <a:pt x="4" y="55"/>
                    <a:pt x="2" y="54"/>
                    <a:pt x="1" y="54"/>
                  </a:cubicBezTo>
                  <a:cubicBezTo>
                    <a:pt x="2" y="50"/>
                    <a:pt x="5" y="43"/>
                    <a:pt x="4" y="36"/>
                  </a:cubicBezTo>
                  <a:cubicBezTo>
                    <a:pt x="3" y="33"/>
                    <a:pt x="1" y="31"/>
                    <a:pt x="1" y="28"/>
                  </a:cubicBezTo>
                  <a:cubicBezTo>
                    <a:pt x="0" y="24"/>
                    <a:pt x="4" y="21"/>
                    <a:pt x="1" y="18"/>
                  </a:cubicBezTo>
                  <a:cubicBezTo>
                    <a:pt x="1" y="16"/>
                    <a:pt x="3" y="14"/>
                    <a:pt x="5" y="14"/>
                  </a:cubicBezTo>
                  <a:cubicBezTo>
                    <a:pt x="5" y="11"/>
                    <a:pt x="5" y="9"/>
                    <a:pt x="7" y="9"/>
                  </a:cubicBezTo>
                  <a:cubicBezTo>
                    <a:pt x="7" y="8"/>
                    <a:pt x="6" y="8"/>
                    <a:pt x="5"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49" name="Freeform 45"/>
            <p:cNvSpPr>
              <a:spLocks/>
            </p:cNvSpPr>
            <p:nvPr/>
          </p:nvSpPr>
          <p:spPr bwMode="auto">
            <a:xfrm>
              <a:off x="5222357" y="2004738"/>
              <a:ext cx="12698" cy="19625"/>
            </a:xfrm>
            <a:custGeom>
              <a:avLst/>
              <a:gdLst>
                <a:gd name="T0" fmla="*/ 2 w 5"/>
                <a:gd name="T1" fmla="*/ 1 h 7"/>
                <a:gd name="T2" fmla="*/ 0 w 5"/>
                <a:gd name="T3" fmla="*/ 5 h 7"/>
                <a:gd name="T4" fmla="*/ 0 w 5"/>
                <a:gd name="T5" fmla="*/ 2 h 7"/>
                <a:gd name="T6" fmla="*/ 2 w 5"/>
                <a:gd name="T7" fmla="*/ 1 h 7"/>
              </a:gdLst>
              <a:ahLst/>
              <a:cxnLst>
                <a:cxn ang="0">
                  <a:pos x="T0" y="T1"/>
                </a:cxn>
                <a:cxn ang="0">
                  <a:pos x="T2" y="T3"/>
                </a:cxn>
                <a:cxn ang="0">
                  <a:pos x="T4" y="T5"/>
                </a:cxn>
                <a:cxn ang="0">
                  <a:pos x="T6" y="T7"/>
                </a:cxn>
              </a:cxnLst>
              <a:rect l="0" t="0" r="r" b="b"/>
              <a:pathLst>
                <a:path w="5" h="7">
                  <a:moveTo>
                    <a:pt x="2" y="1"/>
                  </a:moveTo>
                  <a:cubicBezTo>
                    <a:pt x="5" y="0"/>
                    <a:pt x="4" y="7"/>
                    <a:pt x="0" y="5"/>
                  </a:cubicBezTo>
                  <a:cubicBezTo>
                    <a:pt x="0" y="4"/>
                    <a:pt x="0" y="3"/>
                    <a:pt x="0" y="2"/>
                  </a:cubicBezTo>
                  <a:cubicBezTo>
                    <a:pt x="1" y="2"/>
                    <a:pt x="2" y="2"/>
                    <a:pt x="2"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50" name="Freeform 46"/>
            <p:cNvSpPr>
              <a:spLocks/>
            </p:cNvSpPr>
            <p:nvPr/>
          </p:nvSpPr>
          <p:spPr bwMode="auto">
            <a:xfrm>
              <a:off x="6988548" y="2070536"/>
              <a:ext cx="120055" cy="103894"/>
            </a:xfrm>
            <a:custGeom>
              <a:avLst/>
              <a:gdLst>
                <a:gd name="T0" fmla="*/ 19 w 44"/>
                <a:gd name="T1" fmla="*/ 0 h 38"/>
                <a:gd name="T2" fmla="*/ 24 w 44"/>
                <a:gd name="T3" fmla="*/ 3 h 38"/>
                <a:gd name="T4" fmla="*/ 22 w 44"/>
                <a:gd name="T5" fmla="*/ 9 h 38"/>
                <a:gd name="T6" fmla="*/ 28 w 44"/>
                <a:gd name="T7" fmla="*/ 12 h 38"/>
                <a:gd name="T8" fmla="*/ 37 w 44"/>
                <a:gd name="T9" fmla="*/ 15 h 38"/>
                <a:gd name="T10" fmla="*/ 35 w 44"/>
                <a:gd name="T11" fmla="*/ 21 h 38"/>
                <a:gd name="T12" fmla="*/ 40 w 44"/>
                <a:gd name="T13" fmla="*/ 23 h 38"/>
                <a:gd name="T14" fmla="*/ 43 w 44"/>
                <a:gd name="T15" fmla="*/ 27 h 38"/>
                <a:gd name="T16" fmla="*/ 40 w 44"/>
                <a:gd name="T17" fmla="*/ 34 h 38"/>
                <a:gd name="T18" fmla="*/ 38 w 44"/>
                <a:gd name="T19" fmla="*/ 31 h 38"/>
                <a:gd name="T20" fmla="*/ 29 w 44"/>
                <a:gd name="T21" fmla="*/ 31 h 38"/>
                <a:gd name="T22" fmla="*/ 24 w 44"/>
                <a:gd name="T23" fmla="*/ 37 h 38"/>
                <a:gd name="T24" fmla="*/ 21 w 44"/>
                <a:gd name="T25" fmla="*/ 33 h 38"/>
                <a:gd name="T26" fmla="*/ 16 w 44"/>
                <a:gd name="T27" fmla="*/ 31 h 38"/>
                <a:gd name="T28" fmla="*/ 10 w 44"/>
                <a:gd name="T29" fmla="*/ 27 h 38"/>
                <a:gd name="T30" fmla="*/ 0 w 44"/>
                <a:gd name="T31" fmla="*/ 28 h 38"/>
                <a:gd name="T32" fmla="*/ 1 w 44"/>
                <a:gd name="T33" fmla="*/ 23 h 38"/>
                <a:gd name="T34" fmla="*/ 7 w 44"/>
                <a:gd name="T35" fmla="*/ 20 h 38"/>
                <a:gd name="T36" fmla="*/ 10 w 44"/>
                <a:gd name="T37" fmla="*/ 14 h 38"/>
                <a:gd name="T38" fmla="*/ 12 w 44"/>
                <a:gd name="T39" fmla="*/ 6 h 38"/>
                <a:gd name="T40" fmla="*/ 15 w 44"/>
                <a:gd name="T41" fmla="*/ 6 h 38"/>
                <a:gd name="T42" fmla="*/ 15 w 44"/>
                <a:gd name="T43" fmla="*/ 3 h 38"/>
                <a:gd name="T44" fmla="*/ 19 w 44"/>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 h="38">
                  <a:moveTo>
                    <a:pt x="19" y="0"/>
                  </a:moveTo>
                  <a:cubicBezTo>
                    <a:pt x="21" y="1"/>
                    <a:pt x="21" y="3"/>
                    <a:pt x="24" y="3"/>
                  </a:cubicBezTo>
                  <a:cubicBezTo>
                    <a:pt x="23" y="6"/>
                    <a:pt x="19" y="6"/>
                    <a:pt x="22" y="9"/>
                  </a:cubicBezTo>
                  <a:cubicBezTo>
                    <a:pt x="21" y="13"/>
                    <a:pt x="26" y="11"/>
                    <a:pt x="28" y="12"/>
                  </a:cubicBezTo>
                  <a:cubicBezTo>
                    <a:pt x="29" y="13"/>
                    <a:pt x="31" y="17"/>
                    <a:pt x="37" y="15"/>
                  </a:cubicBezTo>
                  <a:cubicBezTo>
                    <a:pt x="37" y="19"/>
                    <a:pt x="40" y="20"/>
                    <a:pt x="35" y="21"/>
                  </a:cubicBezTo>
                  <a:cubicBezTo>
                    <a:pt x="35" y="23"/>
                    <a:pt x="39" y="22"/>
                    <a:pt x="40" y="23"/>
                  </a:cubicBezTo>
                  <a:cubicBezTo>
                    <a:pt x="41" y="23"/>
                    <a:pt x="39" y="29"/>
                    <a:pt x="43" y="27"/>
                  </a:cubicBezTo>
                  <a:cubicBezTo>
                    <a:pt x="44" y="32"/>
                    <a:pt x="39" y="30"/>
                    <a:pt x="40" y="34"/>
                  </a:cubicBezTo>
                  <a:cubicBezTo>
                    <a:pt x="38" y="34"/>
                    <a:pt x="39" y="33"/>
                    <a:pt x="38" y="31"/>
                  </a:cubicBezTo>
                  <a:cubicBezTo>
                    <a:pt x="33" y="32"/>
                    <a:pt x="34" y="33"/>
                    <a:pt x="29" y="31"/>
                  </a:cubicBezTo>
                  <a:cubicBezTo>
                    <a:pt x="28" y="34"/>
                    <a:pt x="23" y="33"/>
                    <a:pt x="24" y="37"/>
                  </a:cubicBezTo>
                  <a:cubicBezTo>
                    <a:pt x="21" y="38"/>
                    <a:pt x="22" y="34"/>
                    <a:pt x="21" y="33"/>
                  </a:cubicBezTo>
                  <a:cubicBezTo>
                    <a:pt x="20" y="32"/>
                    <a:pt x="17" y="32"/>
                    <a:pt x="16" y="31"/>
                  </a:cubicBezTo>
                  <a:cubicBezTo>
                    <a:pt x="15" y="30"/>
                    <a:pt x="14" y="28"/>
                    <a:pt x="10" y="27"/>
                  </a:cubicBezTo>
                  <a:cubicBezTo>
                    <a:pt x="6" y="26"/>
                    <a:pt x="5" y="30"/>
                    <a:pt x="0" y="28"/>
                  </a:cubicBezTo>
                  <a:cubicBezTo>
                    <a:pt x="1" y="27"/>
                    <a:pt x="1" y="25"/>
                    <a:pt x="1" y="23"/>
                  </a:cubicBezTo>
                  <a:cubicBezTo>
                    <a:pt x="6" y="24"/>
                    <a:pt x="2" y="18"/>
                    <a:pt x="7" y="20"/>
                  </a:cubicBezTo>
                  <a:cubicBezTo>
                    <a:pt x="5" y="16"/>
                    <a:pt x="9" y="15"/>
                    <a:pt x="10" y="14"/>
                  </a:cubicBezTo>
                  <a:cubicBezTo>
                    <a:pt x="11" y="12"/>
                    <a:pt x="10" y="9"/>
                    <a:pt x="12" y="6"/>
                  </a:cubicBezTo>
                  <a:cubicBezTo>
                    <a:pt x="12" y="6"/>
                    <a:pt x="14" y="7"/>
                    <a:pt x="15" y="6"/>
                  </a:cubicBezTo>
                  <a:cubicBezTo>
                    <a:pt x="15" y="6"/>
                    <a:pt x="14" y="4"/>
                    <a:pt x="15" y="3"/>
                  </a:cubicBezTo>
                  <a:cubicBezTo>
                    <a:pt x="16" y="2"/>
                    <a:pt x="19" y="3"/>
                    <a:pt x="1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51" name="Freeform 47"/>
            <p:cNvSpPr>
              <a:spLocks/>
            </p:cNvSpPr>
            <p:nvPr/>
          </p:nvSpPr>
          <p:spPr bwMode="auto">
            <a:xfrm>
              <a:off x="6922749" y="2102859"/>
              <a:ext cx="30014" cy="27705"/>
            </a:xfrm>
            <a:custGeom>
              <a:avLst/>
              <a:gdLst>
                <a:gd name="T0" fmla="*/ 0 w 11"/>
                <a:gd name="T1" fmla="*/ 0 h 10"/>
                <a:gd name="T2" fmla="*/ 11 w 11"/>
                <a:gd name="T3" fmla="*/ 5 h 10"/>
                <a:gd name="T4" fmla="*/ 0 w 11"/>
                <a:gd name="T5" fmla="*/ 0 h 10"/>
              </a:gdLst>
              <a:ahLst/>
              <a:cxnLst>
                <a:cxn ang="0">
                  <a:pos x="T0" y="T1"/>
                </a:cxn>
                <a:cxn ang="0">
                  <a:pos x="T2" y="T3"/>
                </a:cxn>
                <a:cxn ang="0">
                  <a:pos x="T4" y="T5"/>
                </a:cxn>
              </a:cxnLst>
              <a:rect l="0" t="0" r="r" b="b"/>
              <a:pathLst>
                <a:path w="11" h="10">
                  <a:moveTo>
                    <a:pt x="0" y="0"/>
                  </a:moveTo>
                  <a:cubicBezTo>
                    <a:pt x="5" y="0"/>
                    <a:pt x="6" y="5"/>
                    <a:pt x="11" y="5"/>
                  </a:cubicBezTo>
                  <a:cubicBezTo>
                    <a:pt x="9" y="10"/>
                    <a:pt x="0" y="5"/>
                    <a:pt x="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52" name="Freeform 48"/>
            <p:cNvSpPr>
              <a:spLocks/>
            </p:cNvSpPr>
            <p:nvPr/>
          </p:nvSpPr>
          <p:spPr bwMode="auto">
            <a:xfrm>
              <a:off x="4260531" y="2204444"/>
              <a:ext cx="84270" cy="60027"/>
            </a:xfrm>
            <a:custGeom>
              <a:avLst/>
              <a:gdLst>
                <a:gd name="T0" fmla="*/ 9 w 31"/>
                <a:gd name="T1" fmla="*/ 0 h 22"/>
                <a:gd name="T2" fmla="*/ 10 w 31"/>
                <a:gd name="T3" fmla="*/ 2 h 22"/>
                <a:gd name="T4" fmla="*/ 16 w 31"/>
                <a:gd name="T5" fmla="*/ 8 h 22"/>
                <a:gd name="T6" fmla="*/ 31 w 31"/>
                <a:gd name="T7" fmla="*/ 6 h 22"/>
                <a:gd name="T8" fmla="*/ 25 w 31"/>
                <a:gd name="T9" fmla="*/ 15 h 22"/>
                <a:gd name="T10" fmla="*/ 20 w 31"/>
                <a:gd name="T11" fmla="*/ 14 h 22"/>
                <a:gd name="T12" fmla="*/ 14 w 31"/>
                <a:gd name="T13" fmla="*/ 17 h 22"/>
                <a:gd name="T14" fmla="*/ 13 w 31"/>
                <a:gd name="T15" fmla="*/ 21 h 22"/>
                <a:gd name="T16" fmla="*/ 6 w 31"/>
                <a:gd name="T17" fmla="*/ 18 h 22"/>
                <a:gd name="T18" fmla="*/ 9 w 31"/>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2">
                  <a:moveTo>
                    <a:pt x="9" y="0"/>
                  </a:moveTo>
                  <a:cubicBezTo>
                    <a:pt x="10" y="0"/>
                    <a:pt x="10" y="1"/>
                    <a:pt x="10" y="2"/>
                  </a:cubicBezTo>
                  <a:cubicBezTo>
                    <a:pt x="10" y="5"/>
                    <a:pt x="16" y="4"/>
                    <a:pt x="16" y="8"/>
                  </a:cubicBezTo>
                  <a:cubicBezTo>
                    <a:pt x="21" y="6"/>
                    <a:pt x="25" y="8"/>
                    <a:pt x="31" y="6"/>
                  </a:cubicBezTo>
                  <a:cubicBezTo>
                    <a:pt x="31" y="11"/>
                    <a:pt x="25" y="11"/>
                    <a:pt x="25" y="15"/>
                  </a:cubicBezTo>
                  <a:cubicBezTo>
                    <a:pt x="22" y="15"/>
                    <a:pt x="22" y="14"/>
                    <a:pt x="20" y="14"/>
                  </a:cubicBezTo>
                  <a:cubicBezTo>
                    <a:pt x="17" y="13"/>
                    <a:pt x="15" y="20"/>
                    <a:pt x="14" y="17"/>
                  </a:cubicBezTo>
                  <a:cubicBezTo>
                    <a:pt x="13" y="17"/>
                    <a:pt x="13" y="19"/>
                    <a:pt x="13" y="21"/>
                  </a:cubicBezTo>
                  <a:cubicBezTo>
                    <a:pt x="9" y="22"/>
                    <a:pt x="9" y="13"/>
                    <a:pt x="6" y="18"/>
                  </a:cubicBezTo>
                  <a:cubicBezTo>
                    <a:pt x="0" y="14"/>
                    <a:pt x="4" y="3"/>
                    <a:pt x="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53" name="Freeform 49"/>
            <p:cNvSpPr>
              <a:spLocks/>
            </p:cNvSpPr>
            <p:nvPr/>
          </p:nvSpPr>
          <p:spPr bwMode="auto">
            <a:xfrm>
              <a:off x="4110462" y="2274861"/>
              <a:ext cx="162767" cy="145451"/>
            </a:xfrm>
            <a:custGeom>
              <a:avLst/>
              <a:gdLst>
                <a:gd name="T0" fmla="*/ 53 w 60"/>
                <a:gd name="T1" fmla="*/ 1 h 53"/>
                <a:gd name="T2" fmla="*/ 58 w 60"/>
                <a:gd name="T3" fmla="*/ 2 h 53"/>
                <a:gd name="T4" fmla="*/ 58 w 60"/>
                <a:gd name="T5" fmla="*/ 25 h 53"/>
                <a:gd name="T6" fmla="*/ 56 w 60"/>
                <a:gd name="T7" fmla="*/ 22 h 53"/>
                <a:gd name="T8" fmla="*/ 56 w 60"/>
                <a:gd name="T9" fmla="*/ 31 h 53"/>
                <a:gd name="T10" fmla="*/ 53 w 60"/>
                <a:gd name="T11" fmla="*/ 29 h 53"/>
                <a:gd name="T12" fmla="*/ 53 w 60"/>
                <a:gd name="T13" fmla="*/ 44 h 53"/>
                <a:gd name="T14" fmla="*/ 50 w 60"/>
                <a:gd name="T15" fmla="*/ 42 h 53"/>
                <a:gd name="T16" fmla="*/ 46 w 60"/>
                <a:gd name="T17" fmla="*/ 45 h 53"/>
                <a:gd name="T18" fmla="*/ 43 w 60"/>
                <a:gd name="T19" fmla="*/ 44 h 53"/>
                <a:gd name="T20" fmla="*/ 37 w 60"/>
                <a:gd name="T21" fmla="*/ 45 h 53"/>
                <a:gd name="T22" fmla="*/ 29 w 60"/>
                <a:gd name="T23" fmla="*/ 47 h 53"/>
                <a:gd name="T24" fmla="*/ 26 w 60"/>
                <a:gd name="T25" fmla="*/ 53 h 53"/>
                <a:gd name="T26" fmla="*/ 21 w 60"/>
                <a:gd name="T27" fmla="*/ 45 h 53"/>
                <a:gd name="T28" fmla="*/ 18 w 60"/>
                <a:gd name="T29" fmla="*/ 48 h 53"/>
                <a:gd name="T30" fmla="*/ 15 w 60"/>
                <a:gd name="T31" fmla="*/ 47 h 53"/>
                <a:gd name="T32" fmla="*/ 0 w 60"/>
                <a:gd name="T33" fmla="*/ 50 h 53"/>
                <a:gd name="T34" fmla="*/ 1 w 60"/>
                <a:gd name="T35" fmla="*/ 44 h 53"/>
                <a:gd name="T36" fmla="*/ 4 w 60"/>
                <a:gd name="T37" fmla="*/ 45 h 53"/>
                <a:gd name="T38" fmla="*/ 6 w 60"/>
                <a:gd name="T39" fmla="*/ 42 h 53"/>
                <a:gd name="T40" fmla="*/ 26 w 60"/>
                <a:gd name="T41" fmla="*/ 41 h 53"/>
                <a:gd name="T42" fmla="*/ 29 w 60"/>
                <a:gd name="T43" fmla="*/ 31 h 53"/>
                <a:gd name="T44" fmla="*/ 32 w 60"/>
                <a:gd name="T45" fmla="*/ 28 h 53"/>
                <a:gd name="T46" fmla="*/ 41 w 60"/>
                <a:gd name="T47" fmla="*/ 29 h 53"/>
                <a:gd name="T48" fmla="*/ 41 w 60"/>
                <a:gd name="T49" fmla="*/ 23 h 53"/>
                <a:gd name="T50" fmla="*/ 43 w 60"/>
                <a:gd name="T51" fmla="*/ 26 h 53"/>
                <a:gd name="T52" fmla="*/ 44 w 60"/>
                <a:gd name="T53" fmla="*/ 19 h 53"/>
                <a:gd name="T54" fmla="*/ 49 w 60"/>
                <a:gd name="T55" fmla="*/ 7 h 53"/>
                <a:gd name="T56" fmla="*/ 53 w 60"/>
                <a:gd name="T5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53">
                  <a:moveTo>
                    <a:pt x="53" y="1"/>
                  </a:moveTo>
                  <a:cubicBezTo>
                    <a:pt x="56" y="0"/>
                    <a:pt x="56" y="2"/>
                    <a:pt x="58" y="2"/>
                  </a:cubicBezTo>
                  <a:cubicBezTo>
                    <a:pt x="57" y="13"/>
                    <a:pt x="60" y="18"/>
                    <a:pt x="58" y="25"/>
                  </a:cubicBezTo>
                  <a:cubicBezTo>
                    <a:pt x="56" y="25"/>
                    <a:pt x="56" y="23"/>
                    <a:pt x="56" y="22"/>
                  </a:cubicBezTo>
                  <a:cubicBezTo>
                    <a:pt x="52" y="23"/>
                    <a:pt x="57" y="28"/>
                    <a:pt x="56" y="31"/>
                  </a:cubicBezTo>
                  <a:cubicBezTo>
                    <a:pt x="55" y="30"/>
                    <a:pt x="55" y="29"/>
                    <a:pt x="53" y="29"/>
                  </a:cubicBezTo>
                  <a:cubicBezTo>
                    <a:pt x="53" y="34"/>
                    <a:pt x="53" y="39"/>
                    <a:pt x="53" y="44"/>
                  </a:cubicBezTo>
                  <a:cubicBezTo>
                    <a:pt x="52" y="44"/>
                    <a:pt x="52" y="42"/>
                    <a:pt x="50" y="42"/>
                  </a:cubicBezTo>
                  <a:cubicBezTo>
                    <a:pt x="47" y="41"/>
                    <a:pt x="47" y="45"/>
                    <a:pt x="46" y="45"/>
                  </a:cubicBezTo>
                  <a:cubicBezTo>
                    <a:pt x="45" y="46"/>
                    <a:pt x="44" y="44"/>
                    <a:pt x="43" y="44"/>
                  </a:cubicBezTo>
                  <a:cubicBezTo>
                    <a:pt x="42" y="44"/>
                    <a:pt x="38" y="45"/>
                    <a:pt x="37" y="45"/>
                  </a:cubicBezTo>
                  <a:cubicBezTo>
                    <a:pt x="36" y="45"/>
                    <a:pt x="33" y="48"/>
                    <a:pt x="29" y="47"/>
                  </a:cubicBezTo>
                  <a:cubicBezTo>
                    <a:pt x="27" y="47"/>
                    <a:pt x="29" y="52"/>
                    <a:pt x="26" y="53"/>
                  </a:cubicBezTo>
                  <a:cubicBezTo>
                    <a:pt x="23" y="52"/>
                    <a:pt x="21" y="50"/>
                    <a:pt x="21" y="45"/>
                  </a:cubicBezTo>
                  <a:cubicBezTo>
                    <a:pt x="18" y="44"/>
                    <a:pt x="18" y="48"/>
                    <a:pt x="18" y="48"/>
                  </a:cubicBezTo>
                  <a:cubicBezTo>
                    <a:pt x="16" y="49"/>
                    <a:pt x="15" y="47"/>
                    <a:pt x="15" y="47"/>
                  </a:cubicBezTo>
                  <a:cubicBezTo>
                    <a:pt x="10" y="48"/>
                    <a:pt x="4" y="52"/>
                    <a:pt x="0" y="50"/>
                  </a:cubicBezTo>
                  <a:cubicBezTo>
                    <a:pt x="1" y="48"/>
                    <a:pt x="1" y="46"/>
                    <a:pt x="1" y="44"/>
                  </a:cubicBezTo>
                  <a:cubicBezTo>
                    <a:pt x="3" y="43"/>
                    <a:pt x="4" y="45"/>
                    <a:pt x="4" y="45"/>
                  </a:cubicBezTo>
                  <a:cubicBezTo>
                    <a:pt x="6" y="45"/>
                    <a:pt x="5" y="42"/>
                    <a:pt x="6" y="42"/>
                  </a:cubicBezTo>
                  <a:cubicBezTo>
                    <a:pt x="11" y="42"/>
                    <a:pt x="20" y="43"/>
                    <a:pt x="26" y="41"/>
                  </a:cubicBezTo>
                  <a:cubicBezTo>
                    <a:pt x="24" y="34"/>
                    <a:pt x="31" y="36"/>
                    <a:pt x="29" y="31"/>
                  </a:cubicBezTo>
                  <a:cubicBezTo>
                    <a:pt x="32" y="33"/>
                    <a:pt x="33" y="32"/>
                    <a:pt x="32" y="28"/>
                  </a:cubicBezTo>
                  <a:cubicBezTo>
                    <a:pt x="35" y="31"/>
                    <a:pt x="38" y="26"/>
                    <a:pt x="41" y="29"/>
                  </a:cubicBezTo>
                  <a:cubicBezTo>
                    <a:pt x="42" y="28"/>
                    <a:pt x="40" y="24"/>
                    <a:pt x="41" y="23"/>
                  </a:cubicBezTo>
                  <a:cubicBezTo>
                    <a:pt x="43" y="22"/>
                    <a:pt x="43" y="26"/>
                    <a:pt x="43" y="26"/>
                  </a:cubicBezTo>
                  <a:cubicBezTo>
                    <a:pt x="44" y="26"/>
                    <a:pt x="48" y="25"/>
                    <a:pt x="44" y="19"/>
                  </a:cubicBezTo>
                  <a:cubicBezTo>
                    <a:pt x="50" y="17"/>
                    <a:pt x="47" y="11"/>
                    <a:pt x="49" y="7"/>
                  </a:cubicBezTo>
                  <a:cubicBezTo>
                    <a:pt x="50" y="5"/>
                    <a:pt x="55" y="4"/>
                    <a:pt x="53"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54" name="Freeform 50"/>
            <p:cNvSpPr>
              <a:spLocks/>
            </p:cNvSpPr>
            <p:nvPr/>
          </p:nvSpPr>
          <p:spPr bwMode="auto">
            <a:xfrm>
              <a:off x="2078766" y="2286404"/>
              <a:ext cx="27705" cy="32322"/>
            </a:xfrm>
            <a:custGeom>
              <a:avLst/>
              <a:gdLst>
                <a:gd name="T0" fmla="*/ 4 w 10"/>
                <a:gd name="T1" fmla="*/ 0 h 12"/>
                <a:gd name="T2" fmla="*/ 1 w 10"/>
                <a:gd name="T3" fmla="*/ 10 h 12"/>
                <a:gd name="T4" fmla="*/ 4 w 10"/>
                <a:gd name="T5" fmla="*/ 0 h 12"/>
              </a:gdLst>
              <a:ahLst/>
              <a:cxnLst>
                <a:cxn ang="0">
                  <a:pos x="T0" y="T1"/>
                </a:cxn>
                <a:cxn ang="0">
                  <a:pos x="T2" y="T3"/>
                </a:cxn>
                <a:cxn ang="0">
                  <a:pos x="T4" y="T5"/>
                </a:cxn>
              </a:cxnLst>
              <a:rect l="0" t="0" r="r" b="b"/>
              <a:pathLst>
                <a:path w="10" h="12">
                  <a:moveTo>
                    <a:pt x="4" y="0"/>
                  </a:moveTo>
                  <a:cubicBezTo>
                    <a:pt x="10" y="0"/>
                    <a:pt x="8" y="12"/>
                    <a:pt x="1" y="10"/>
                  </a:cubicBezTo>
                  <a:cubicBezTo>
                    <a:pt x="4" y="9"/>
                    <a:pt x="0" y="1"/>
                    <a:pt x="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55" name="Freeform 51"/>
            <p:cNvSpPr>
              <a:spLocks/>
            </p:cNvSpPr>
            <p:nvPr/>
          </p:nvSpPr>
          <p:spPr bwMode="auto">
            <a:xfrm>
              <a:off x="2149183" y="2332579"/>
              <a:ext cx="41557" cy="30014"/>
            </a:xfrm>
            <a:custGeom>
              <a:avLst/>
              <a:gdLst>
                <a:gd name="T0" fmla="*/ 12 w 15"/>
                <a:gd name="T1" fmla="*/ 2 h 11"/>
                <a:gd name="T2" fmla="*/ 15 w 15"/>
                <a:gd name="T3" fmla="*/ 10 h 11"/>
                <a:gd name="T4" fmla="*/ 7 w 15"/>
                <a:gd name="T5" fmla="*/ 10 h 11"/>
                <a:gd name="T6" fmla="*/ 7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3"/>
                    <a:pt x="15" y="6"/>
                    <a:pt x="15" y="10"/>
                  </a:cubicBezTo>
                  <a:cubicBezTo>
                    <a:pt x="13" y="9"/>
                    <a:pt x="8" y="11"/>
                    <a:pt x="7" y="10"/>
                  </a:cubicBezTo>
                  <a:cubicBezTo>
                    <a:pt x="7" y="9"/>
                    <a:pt x="8" y="8"/>
                    <a:pt x="7" y="8"/>
                  </a:cubicBezTo>
                  <a:cubicBezTo>
                    <a:pt x="5" y="8"/>
                    <a:pt x="2" y="9"/>
                    <a:pt x="2" y="7"/>
                  </a:cubicBezTo>
                  <a:cubicBezTo>
                    <a:pt x="0" y="0"/>
                    <a:pt x="12" y="7"/>
                    <a:pt x="12"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56" name="Freeform 52"/>
            <p:cNvSpPr>
              <a:spLocks/>
            </p:cNvSpPr>
            <p:nvPr/>
          </p:nvSpPr>
          <p:spPr bwMode="auto">
            <a:xfrm>
              <a:off x="2477025" y="2390298"/>
              <a:ext cx="30014" cy="12698"/>
            </a:xfrm>
            <a:custGeom>
              <a:avLst/>
              <a:gdLst>
                <a:gd name="T0" fmla="*/ 0 w 11"/>
                <a:gd name="T1" fmla="*/ 5 h 5"/>
                <a:gd name="T2" fmla="*/ 6 w 11"/>
                <a:gd name="T3" fmla="*/ 0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0"/>
                  </a:cubicBezTo>
                  <a:cubicBezTo>
                    <a:pt x="11" y="0"/>
                    <a:pt x="8" y="3"/>
                    <a:pt x="5" y="2"/>
                  </a:cubicBezTo>
                  <a:cubicBezTo>
                    <a:pt x="3" y="3"/>
                    <a:pt x="3" y="5"/>
                    <a:pt x="0" y="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57" name="Freeform 53"/>
            <p:cNvSpPr>
              <a:spLocks/>
            </p:cNvSpPr>
            <p:nvPr/>
          </p:nvSpPr>
          <p:spPr bwMode="auto">
            <a:xfrm>
              <a:off x="4123160" y="2414539"/>
              <a:ext cx="30014" cy="18470"/>
            </a:xfrm>
            <a:custGeom>
              <a:avLst/>
              <a:gdLst>
                <a:gd name="T0" fmla="*/ 10 w 11"/>
                <a:gd name="T1" fmla="*/ 0 h 7"/>
                <a:gd name="T2" fmla="*/ 7 w 11"/>
                <a:gd name="T3" fmla="*/ 6 h 7"/>
                <a:gd name="T4" fmla="*/ 1 w 11"/>
                <a:gd name="T5" fmla="*/ 2 h 7"/>
                <a:gd name="T6" fmla="*/ 10 w 11"/>
                <a:gd name="T7" fmla="*/ 0 h 7"/>
              </a:gdLst>
              <a:ahLst/>
              <a:cxnLst>
                <a:cxn ang="0">
                  <a:pos x="T0" y="T1"/>
                </a:cxn>
                <a:cxn ang="0">
                  <a:pos x="T2" y="T3"/>
                </a:cxn>
                <a:cxn ang="0">
                  <a:pos x="T4" y="T5"/>
                </a:cxn>
                <a:cxn ang="0">
                  <a:pos x="T6" y="T7"/>
                </a:cxn>
              </a:cxnLst>
              <a:rect l="0" t="0" r="r" b="b"/>
              <a:pathLst>
                <a:path w="11" h="7">
                  <a:moveTo>
                    <a:pt x="10" y="0"/>
                  </a:moveTo>
                  <a:cubicBezTo>
                    <a:pt x="11" y="5"/>
                    <a:pt x="5" y="1"/>
                    <a:pt x="7" y="6"/>
                  </a:cubicBezTo>
                  <a:cubicBezTo>
                    <a:pt x="3" y="7"/>
                    <a:pt x="0" y="6"/>
                    <a:pt x="1" y="2"/>
                  </a:cubicBezTo>
                  <a:cubicBezTo>
                    <a:pt x="5" y="6"/>
                    <a:pt x="5" y="0"/>
                    <a:pt x="1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58" name="Freeform 54"/>
            <p:cNvSpPr>
              <a:spLocks/>
            </p:cNvSpPr>
            <p:nvPr/>
          </p:nvSpPr>
          <p:spPr bwMode="auto">
            <a:xfrm>
              <a:off x="4072368" y="2414539"/>
              <a:ext cx="42712" cy="46175"/>
            </a:xfrm>
            <a:custGeom>
              <a:avLst/>
              <a:gdLst>
                <a:gd name="T0" fmla="*/ 14 w 16"/>
                <a:gd name="T1" fmla="*/ 3 h 17"/>
                <a:gd name="T2" fmla="*/ 14 w 16"/>
                <a:gd name="T3" fmla="*/ 14 h 17"/>
                <a:gd name="T4" fmla="*/ 5 w 16"/>
                <a:gd name="T5" fmla="*/ 15 h 17"/>
                <a:gd name="T6" fmla="*/ 0 w 16"/>
                <a:gd name="T7" fmla="*/ 9 h 17"/>
                <a:gd name="T8" fmla="*/ 14 w 16"/>
                <a:gd name="T9" fmla="*/ 3 h 17"/>
              </a:gdLst>
              <a:ahLst/>
              <a:cxnLst>
                <a:cxn ang="0">
                  <a:pos x="T0" y="T1"/>
                </a:cxn>
                <a:cxn ang="0">
                  <a:pos x="T2" y="T3"/>
                </a:cxn>
                <a:cxn ang="0">
                  <a:pos x="T4" y="T5"/>
                </a:cxn>
                <a:cxn ang="0">
                  <a:pos x="T6" y="T7"/>
                </a:cxn>
                <a:cxn ang="0">
                  <a:pos x="T8" y="T9"/>
                </a:cxn>
              </a:cxnLst>
              <a:rect l="0" t="0" r="r" b="b"/>
              <a:pathLst>
                <a:path w="16" h="17">
                  <a:moveTo>
                    <a:pt x="14" y="3"/>
                  </a:moveTo>
                  <a:cubicBezTo>
                    <a:pt x="16" y="8"/>
                    <a:pt x="9" y="11"/>
                    <a:pt x="14" y="14"/>
                  </a:cubicBezTo>
                  <a:cubicBezTo>
                    <a:pt x="14" y="17"/>
                    <a:pt x="8" y="14"/>
                    <a:pt x="5" y="15"/>
                  </a:cubicBezTo>
                  <a:cubicBezTo>
                    <a:pt x="5" y="9"/>
                    <a:pt x="6" y="7"/>
                    <a:pt x="0" y="9"/>
                  </a:cubicBezTo>
                  <a:cubicBezTo>
                    <a:pt x="0" y="2"/>
                    <a:pt x="8" y="0"/>
                    <a:pt x="14" y="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59" name="Freeform 55"/>
            <p:cNvSpPr>
              <a:spLocks/>
            </p:cNvSpPr>
            <p:nvPr/>
          </p:nvSpPr>
          <p:spPr bwMode="auto">
            <a:xfrm>
              <a:off x="3918837" y="2574997"/>
              <a:ext cx="27705" cy="41557"/>
            </a:xfrm>
            <a:custGeom>
              <a:avLst/>
              <a:gdLst>
                <a:gd name="T0" fmla="*/ 9 w 10"/>
                <a:gd name="T1" fmla="*/ 7 h 15"/>
                <a:gd name="T2" fmla="*/ 6 w 10"/>
                <a:gd name="T3" fmla="*/ 15 h 15"/>
                <a:gd name="T4" fmla="*/ 0 w 10"/>
                <a:gd name="T5" fmla="*/ 15 h 15"/>
                <a:gd name="T6" fmla="*/ 2 w 10"/>
                <a:gd name="T7" fmla="*/ 5 h 15"/>
                <a:gd name="T8" fmla="*/ 9 w 10"/>
                <a:gd name="T9" fmla="*/ 7 h 15"/>
              </a:gdLst>
              <a:ahLst/>
              <a:cxnLst>
                <a:cxn ang="0">
                  <a:pos x="T0" y="T1"/>
                </a:cxn>
                <a:cxn ang="0">
                  <a:pos x="T2" y="T3"/>
                </a:cxn>
                <a:cxn ang="0">
                  <a:pos x="T4" y="T5"/>
                </a:cxn>
                <a:cxn ang="0">
                  <a:pos x="T6" y="T7"/>
                </a:cxn>
                <a:cxn ang="0">
                  <a:pos x="T8" y="T9"/>
                </a:cxn>
              </a:cxnLst>
              <a:rect l="0" t="0" r="r" b="b"/>
              <a:pathLst>
                <a:path w="10" h="15">
                  <a:moveTo>
                    <a:pt x="9" y="7"/>
                  </a:moveTo>
                  <a:cubicBezTo>
                    <a:pt x="9" y="11"/>
                    <a:pt x="4" y="9"/>
                    <a:pt x="6" y="15"/>
                  </a:cubicBezTo>
                  <a:cubicBezTo>
                    <a:pt x="4" y="15"/>
                    <a:pt x="2" y="15"/>
                    <a:pt x="0" y="15"/>
                  </a:cubicBezTo>
                  <a:cubicBezTo>
                    <a:pt x="1" y="13"/>
                    <a:pt x="5" y="7"/>
                    <a:pt x="2" y="5"/>
                  </a:cubicBezTo>
                  <a:cubicBezTo>
                    <a:pt x="3" y="2"/>
                    <a:pt x="10" y="0"/>
                    <a:pt x="9"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60" name="Freeform 56"/>
            <p:cNvSpPr>
              <a:spLocks/>
            </p:cNvSpPr>
            <p:nvPr/>
          </p:nvSpPr>
          <p:spPr bwMode="auto">
            <a:xfrm>
              <a:off x="6149319" y="2594621"/>
              <a:ext cx="16161" cy="13852"/>
            </a:xfrm>
            <a:custGeom>
              <a:avLst/>
              <a:gdLst>
                <a:gd name="T0" fmla="*/ 0 w 6"/>
                <a:gd name="T1" fmla="*/ 2 h 5"/>
                <a:gd name="T2" fmla="*/ 5 w 6"/>
                <a:gd name="T3" fmla="*/ 1 h 5"/>
                <a:gd name="T4" fmla="*/ 4 w 6"/>
                <a:gd name="T5" fmla="*/ 5 h 5"/>
                <a:gd name="T6" fmla="*/ 1 w 6"/>
                <a:gd name="T7" fmla="*/ 5 h 5"/>
                <a:gd name="T8" fmla="*/ 0 w 6"/>
                <a:gd name="T9" fmla="*/ 2 h 5"/>
              </a:gdLst>
              <a:ahLst/>
              <a:cxnLst>
                <a:cxn ang="0">
                  <a:pos x="T0" y="T1"/>
                </a:cxn>
                <a:cxn ang="0">
                  <a:pos x="T2" y="T3"/>
                </a:cxn>
                <a:cxn ang="0">
                  <a:pos x="T4" y="T5"/>
                </a:cxn>
                <a:cxn ang="0">
                  <a:pos x="T6" y="T7"/>
                </a:cxn>
                <a:cxn ang="0">
                  <a:pos x="T8" y="T9"/>
                </a:cxn>
              </a:cxnLst>
              <a:rect l="0" t="0" r="r" b="b"/>
              <a:pathLst>
                <a:path w="6" h="5">
                  <a:moveTo>
                    <a:pt x="0" y="2"/>
                  </a:moveTo>
                  <a:cubicBezTo>
                    <a:pt x="0" y="0"/>
                    <a:pt x="3" y="1"/>
                    <a:pt x="5" y="1"/>
                  </a:cubicBezTo>
                  <a:cubicBezTo>
                    <a:pt x="6" y="3"/>
                    <a:pt x="4" y="3"/>
                    <a:pt x="4" y="5"/>
                  </a:cubicBezTo>
                  <a:cubicBezTo>
                    <a:pt x="3" y="5"/>
                    <a:pt x="2" y="5"/>
                    <a:pt x="1" y="5"/>
                  </a:cubicBezTo>
                  <a:cubicBezTo>
                    <a:pt x="1" y="4"/>
                    <a:pt x="1" y="3"/>
                    <a:pt x="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61" name="Freeform 57"/>
            <p:cNvSpPr>
              <a:spLocks/>
            </p:cNvSpPr>
            <p:nvPr/>
          </p:nvSpPr>
          <p:spPr bwMode="auto">
            <a:xfrm>
              <a:off x="6576437" y="2608474"/>
              <a:ext cx="163921" cy="64645"/>
            </a:xfrm>
            <a:custGeom>
              <a:avLst/>
              <a:gdLst>
                <a:gd name="T0" fmla="*/ 59 w 60"/>
                <a:gd name="T1" fmla="*/ 17 h 24"/>
                <a:gd name="T2" fmla="*/ 46 w 60"/>
                <a:gd name="T3" fmla="*/ 21 h 24"/>
                <a:gd name="T4" fmla="*/ 43 w 60"/>
                <a:gd name="T5" fmla="*/ 14 h 24"/>
                <a:gd name="T6" fmla="*/ 26 w 60"/>
                <a:gd name="T7" fmla="*/ 11 h 24"/>
                <a:gd name="T8" fmla="*/ 25 w 60"/>
                <a:gd name="T9" fmla="*/ 6 h 24"/>
                <a:gd name="T10" fmla="*/ 10 w 60"/>
                <a:gd name="T11" fmla="*/ 6 h 24"/>
                <a:gd name="T12" fmla="*/ 0 w 60"/>
                <a:gd name="T13" fmla="*/ 9 h 24"/>
                <a:gd name="T14" fmla="*/ 6 w 60"/>
                <a:gd name="T15" fmla="*/ 2 h 24"/>
                <a:gd name="T16" fmla="*/ 19 w 60"/>
                <a:gd name="T17" fmla="*/ 0 h 24"/>
                <a:gd name="T18" fmla="*/ 23 w 60"/>
                <a:gd name="T19" fmla="*/ 3 h 24"/>
                <a:gd name="T20" fmla="*/ 28 w 60"/>
                <a:gd name="T21" fmla="*/ 5 h 24"/>
                <a:gd name="T22" fmla="*/ 40 w 60"/>
                <a:gd name="T23" fmla="*/ 6 h 24"/>
                <a:gd name="T24" fmla="*/ 44 w 60"/>
                <a:gd name="T25" fmla="*/ 14 h 24"/>
                <a:gd name="T26" fmla="*/ 49 w 60"/>
                <a:gd name="T27" fmla="*/ 15 h 24"/>
                <a:gd name="T28" fmla="*/ 59 w 60"/>
                <a:gd name="T29" fmla="*/ 1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24">
                  <a:moveTo>
                    <a:pt x="59" y="17"/>
                  </a:moveTo>
                  <a:cubicBezTo>
                    <a:pt x="60" y="24"/>
                    <a:pt x="47" y="16"/>
                    <a:pt x="46" y="21"/>
                  </a:cubicBezTo>
                  <a:cubicBezTo>
                    <a:pt x="43" y="21"/>
                    <a:pt x="45" y="15"/>
                    <a:pt x="43" y="14"/>
                  </a:cubicBezTo>
                  <a:cubicBezTo>
                    <a:pt x="38" y="12"/>
                    <a:pt x="32" y="12"/>
                    <a:pt x="26" y="11"/>
                  </a:cubicBezTo>
                  <a:cubicBezTo>
                    <a:pt x="26" y="10"/>
                    <a:pt x="25" y="8"/>
                    <a:pt x="25" y="6"/>
                  </a:cubicBezTo>
                  <a:cubicBezTo>
                    <a:pt x="19" y="7"/>
                    <a:pt x="15" y="6"/>
                    <a:pt x="10" y="6"/>
                  </a:cubicBezTo>
                  <a:cubicBezTo>
                    <a:pt x="6" y="7"/>
                    <a:pt x="4" y="11"/>
                    <a:pt x="0" y="9"/>
                  </a:cubicBezTo>
                  <a:cubicBezTo>
                    <a:pt x="0" y="5"/>
                    <a:pt x="6" y="7"/>
                    <a:pt x="6" y="2"/>
                  </a:cubicBezTo>
                  <a:cubicBezTo>
                    <a:pt x="10" y="1"/>
                    <a:pt x="17" y="4"/>
                    <a:pt x="19" y="0"/>
                  </a:cubicBezTo>
                  <a:cubicBezTo>
                    <a:pt x="25" y="2"/>
                    <a:pt x="17" y="2"/>
                    <a:pt x="23" y="3"/>
                  </a:cubicBezTo>
                  <a:cubicBezTo>
                    <a:pt x="23" y="3"/>
                    <a:pt x="28" y="5"/>
                    <a:pt x="28" y="5"/>
                  </a:cubicBezTo>
                  <a:cubicBezTo>
                    <a:pt x="29" y="6"/>
                    <a:pt x="34" y="7"/>
                    <a:pt x="40" y="6"/>
                  </a:cubicBezTo>
                  <a:cubicBezTo>
                    <a:pt x="38" y="12"/>
                    <a:pt x="47" y="7"/>
                    <a:pt x="44" y="14"/>
                  </a:cubicBezTo>
                  <a:cubicBezTo>
                    <a:pt x="46" y="12"/>
                    <a:pt x="48" y="12"/>
                    <a:pt x="49" y="15"/>
                  </a:cubicBezTo>
                  <a:cubicBezTo>
                    <a:pt x="52" y="16"/>
                    <a:pt x="58" y="13"/>
                    <a:pt x="59" y="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62" name="Freeform 58"/>
            <p:cNvSpPr>
              <a:spLocks/>
            </p:cNvSpPr>
            <p:nvPr/>
          </p:nvSpPr>
          <p:spPr bwMode="auto">
            <a:xfrm>
              <a:off x="6770372" y="2665039"/>
              <a:ext cx="68108" cy="38095"/>
            </a:xfrm>
            <a:custGeom>
              <a:avLst/>
              <a:gdLst>
                <a:gd name="T0" fmla="*/ 1 w 25"/>
                <a:gd name="T1" fmla="*/ 0 h 14"/>
                <a:gd name="T2" fmla="*/ 13 w 25"/>
                <a:gd name="T3" fmla="*/ 2 h 14"/>
                <a:gd name="T4" fmla="*/ 19 w 25"/>
                <a:gd name="T5" fmla="*/ 3 h 14"/>
                <a:gd name="T6" fmla="*/ 25 w 25"/>
                <a:gd name="T7" fmla="*/ 6 h 14"/>
                <a:gd name="T8" fmla="*/ 4 w 25"/>
                <a:gd name="T9" fmla="*/ 9 h 14"/>
                <a:gd name="T10" fmla="*/ 7 w 25"/>
                <a:gd name="T11" fmla="*/ 8 h 14"/>
                <a:gd name="T12" fmla="*/ 1 w 25"/>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5" h="14">
                  <a:moveTo>
                    <a:pt x="1" y="0"/>
                  </a:moveTo>
                  <a:cubicBezTo>
                    <a:pt x="4" y="2"/>
                    <a:pt x="9" y="1"/>
                    <a:pt x="13" y="2"/>
                  </a:cubicBezTo>
                  <a:cubicBezTo>
                    <a:pt x="14" y="2"/>
                    <a:pt x="18" y="7"/>
                    <a:pt x="19" y="3"/>
                  </a:cubicBezTo>
                  <a:cubicBezTo>
                    <a:pt x="21" y="4"/>
                    <a:pt x="20" y="8"/>
                    <a:pt x="25" y="6"/>
                  </a:cubicBezTo>
                  <a:cubicBezTo>
                    <a:pt x="24" y="14"/>
                    <a:pt x="9" y="10"/>
                    <a:pt x="4" y="9"/>
                  </a:cubicBezTo>
                  <a:cubicBezTo>
                    <a:pt x="3" y="8"/>
                    <a:pt x="7" y="8"/>
                    <a:pt x="7" y="8"/>
                  </a:cubicBezTo>
                  <a:cubicBezTo>
                    <a:pt x="7" y="5"/>
                    <a:pt x="0" y="5"/>
                    <a:pt x="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63" name="Freeform 59"/>
            <p:cNvSpPr>
              <a:spLocks/>
            </p:cNvSpPr>
            <p:nvPr/>
          </p:nvSpPr>
          <p:spPr bwMode="auto">
            <a:xfrm>
              <a:off x="3728365" y="2670810"/>
              <a:ext cx="32322" cy="24242"/>
            </a:xfrm>
            <a:custGeom>
              <a:avLst/>
              <a:gdLst>
                <a:gd name="T0" fmla="*/ 11 w 12"/>
                <a:gd name="T1" fmla="*/ 0 h 9"/>
                <a:gd name="T2" fmla="*/ 8 w 12"/>
                <a:gd name="T3" fmla="*/ 9 h 9"/>
                <a:gd name="T4" fmla="*/ 0 w 12"/>
                <a:gd name="T5" fmla="*/ 3 h 9"/>
                <a:gd name="T6" fmla="*/ 3 w 12"/>
                <a:gd name="T7" fmla="*/ 0 h 9"/>
                <a:gd name="T8" fmla="*/ 11 w 12"/>
                <a:gd name="T9" fmla="*/ 0 h 9"/>
              </a:gdLst>
              <a:ahLst/>
              <a:cxnLst>
                <a:cxn ang="0">
                  <a:pos x="T0" y="T1"/>
                </a:cxn>
                <a:cxn ang="0">
                  <a:pos x="T2" y="T3"/>
                </a:cxn>
                <a:cxn ang="0">
                  <a:pos x="T4" y="T5"/>
                </a:cxn>
                <a:cxn ang="0">
                  <a:pos x="T6" y="T7"/>
                </a:cxn>
                <a:cxn ang="0">
                  <a:pos x="T8" y="T9"/>
                </a:cxn>
              </a:cxnLst>
              <a:rect l="0" t="0" r="r" b="b"/>
              <a:pathLst>
                <a:path w="12" h="9">
                  <a:moveTo>
                    <a:pt x="11" y="0"/>
                  </a:moveTo>
                  <a:cubicBezTo>
                    <a:pt x="12" y="5"/>
                    <a:pt x="7" y="4"/>
                    <a:pt x="8" y="9"/>
                  </a:cubicBezTo>
                  <a:cubicBezTo>
                    <a:pt x="4" y="8"/>
                    <a:pt x="0" y="7"/>
                    <a:pt x="0" y="3"/>
                  </a:cubicBezTo>
                  <a:cubicBezTo>
                    <a:pt x="3" y="3"/>
                    <a:pt x="3" y="1"/>
                    <a:pt x="3" y="0"/>
                  </a:cubicBezTo>
                  <a:cubicBezTo>
                    <a:pt x="6" y="0"/>
                    <a:pt x="8" y="0"/>
                    <a:pt x="1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64" name="Freeform 60"/>
            <p:cNvSpPr>
              <a:spLocks/>
            </p:cNvSpPr>
            <p:nvPr/>
          </p:nvSpPr>
          <p:spPr bwMode="auto">
            <a:xfrm>
              <a:off x="6746129" y="2678891"/>
              <a:ext cx="24242" cy="19625"/>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6" y="6"/>
                    <a:pt x="3" y="5"/>
                    <a:pt x="0" y="6"/>
                  </a:cubicBezTo>
                  <a:cubicBezTo>
                    <a:pt x="1" y="3"/>
                    <a:pt x="9" y="0"/>
                    <a:pt x="7"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65" name="Freeform 61"/>
            <p:cNvSpPr>
              <a:spLocks/>
            </p:cNvSpPr>
            <p:nvPr/>
          </p:nvSpPr>
          <p:spPr bwMode="auto">
            <a:xfrm>
              <a:off x="6678022" y="2684663"/>
              <a:ext cx="30014" cy="18470"/>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66" name="Freeform 62"/>
            <p:cNvSpPr>
              <a:spLocks/>
            </p:cNvSpPr>
            <p:nvPr/>
          </p:nvSpPr>
          <p:spPr bwMode="auto">
            <a:xfrm>
              <a:off x="3910756" y="2695052"/>
              <a:ext cx="43866" cy="76189"/>
            </a:xfrm>
            <a:custGeom>
              <a:avLst/>
              <a:gdLst>
                <a:gd name="T0" fmla="*/ 8 w 16"/>
                <a:gd name="T1" fmla="*/ 0 h 28"/>
                <a:gd name="T2" fmla="*/ 14 w 16"/>
                <a:gd name="T3" fmla="*/ 0 h 28"/>
                <a:gd name="T4" fmla="*/ 16 w 16"/>
                <a:gd name="T5" fmla="*/ 10 h 28"/>
                <a:gd name="T6" fmla="*/ 12 w 16"/>
                <a:gd name="T7" fmla="*/ 14 h 28"/>
                <a:gd name="T8" fmla="*/ 11 w 16"/>
                <a:gd name="T9" fmla="*/ 19 h 28"/>
                <a:gd name="T10" fmla="*/ 9 w 16"/>
                <a:gd name="T11" fmla="*/ 26 h 28"/>
                <a:gd name="T12" fmla="*/ 5 w 16"/>
                <a:gd name="T13" fmla="*/ 22 h 28"/>
                <a:gd name="T14" fmla="*/ 0 w 16"/>
                <a:gd name="T15" fmla="*/ 16 h 28"/>
                <a:gd name="T16" fmla="*/ 3 w 16"/>
                <a:gd name="T17" fmla="*/ 7 h 28"/>
                <a:gd name="T18" fmla="*/ 8 w 16"/>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8">
                  <a:moveTo>
                    <a:pt x="8" y="0"/>
                  </a:moveTo>
                  <a:cubicBezTo>
                    <a:pt x="10" y="0"/>
                    <a:pt x="12" y="0"/>
                    <a:pt x="14" y="0"/>
                  </a:cubicBezTo>
                  <a:cubicBezTo>
                    <a:pt x="15" y="2"/>
                    <a:pt x="15" y="7"/>
                    <a:pt x="16" y="10"/>
                  </a:cubicBezTo>
                  <a:cubicBezTo>
                    <a:pt x="14" y="10"/>
                    <a:pt x="15" y="15"/>
                    <a:pt x="12" y="14"/>
                  </a:cubicBezTo>
                  <a:cubicBezTo>
                    <a:pt x="12" y="16"/>
                    <a:pt x="12" y="19"/>
                    <a:pt x="11" y="19"/>
                  </a:cubicBezTo>
                  <a:cubicBezTo>
                    <a:pt x="10" y="21"/>
                    <a:pt x="12" y="26"/>
                    <a:pt x="9" y="26"/>
                  </a:cubicBezTo>
                  <a:cubicBezTo>
                    <a:pt x="4" y="28"/>
                    <a:pt x="8" y="22"/>
                    <a:pt x="5" y="22"/>
                  </a:cubicBezTo>
                  <a:cubicBezTo>
                    <a:pt x="3" y="22"/>
                    <a:pt x="2" y="18"/>
                    <a:pt x="0" y="16"/>
                  </a:cubicBezTo>
                  <a:cubicBezTo>
                    <a:pt x="0" y="12"/>
                    <a:pt x="5" y="13"/>
                    <a:pt x="3" y="7"/>
                  </a:cubicBezTo>
                  <a:cubicBezTo>
                    <a:pt x="7" y="11"/>
                    <a:pt x="7" y="3"/>
                    <a:pt x="8"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67" name="Freeform 63"/>
            <p:cNvSpPr>
              <a:spLocks/>
            </p:cNvSpPr>
            <p:nvPr/>
          </p:nvSpPr>
          <p:spPr bwMode="auto">
            <a:xfrm>
              <a:off x="3954622" y="2760851"/>
              <a:ext cx="62336" cy="62336"/>
            </a:xfrm>
            <a:custGeom>
              <a:avLst/>
              <a:gdLst>
                <a:gd name="T0" fmla="*/ 12 w 23"/>
                <a:gd name="T1" fmla="*/ 2 h 23"/>
                <a:gd name="T2" fmla="*/ 17 w 23"/>
                <a:gd name="T3" fmla="*/ 7 h 23"/>
                <a:gd name="T4" fmla="*/ 15 w 23"/>
                <a:gd name="T5" fmla="*/ 8 h 23"/>
                <a:gd name="T6" fmla="*/ 17 w 23"/>
                <a:gd name="T7" fmla="*/ 11 h 23"/>
                <a:gd name="T8" fmla="*/ 23 w 23"/>
                <a:gd name="T9" fmla="*/ 18 h 23"/>
                <a:gd name="T10" fmla="*/ 20 w 23"/>
                <a:gd name="T11" fmla="*/ 23 h 23"/>
                <a:gd name="T12" fmla="*/ 15 w 23"/>
                <a:gd name="T13" fmla="*/ 23 h 23"/>
                <a:gd name="T14" fmla="*/ 8 w 23"/>
                <a:gd name="T15" fmla="*/ 16 h 23"/>
                <a:gd name="T16" fmla="*/ 11 w 23"/>
                <a:gd name="T17" fmla="*/ 13 h 23"/>
                <a:gd name="T18" fmla="*/ 0 w 23"/>
                <a:gd name="T19" fmla="*/ 4 h 23"/>
                <a:gd name="T20" fmla="*/ 12 w 23"/>
                <a:gd name="T21"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3">
                  <a:moveTo>
                    <a:pt x="12" y="2"/>
                  </a:moveTo>
                  <a:cubicBezTo>
                    <a:pt x="8" y="7"/>
                    <a:pt x="16" y="5"/>
                    <a:pt x="17" y="7"/>
                  </a:cubicBezTo>
                  <a:cubicBezTo>
                    <a:pt x="18" y="8"/>
                    <a:pt x="15" y="8"/>
                    <a:pt x="15" y="8"/>
                  </a:cubicBezTo>
                  <a:cubicBezTo>
                    <a:pt x="15" y="8"/>
                    <a:pt x="17" y="11"/>
                    <a:pt x="17" y="11"/>
                  </a:cubicBezTo>
                  <a:cubicBezTo>
                    <a:pt x="18" y="14"/>
                    <a:pt x="23" y="14"/>
                    <a:pt x="23" y="18"/>
                  </a:cubicBezTo>
                  <a:cubicBezTo>
                    <a:pt x="20" y="18"/>
                    <a:pt x="20" y="21"/>
                    <a:pt x="20" y="23"/>
                  </a:cubicBezTo>
                  <a:cubicBezTo>
                    <a:pt x="19" y="22"/>
                    <a:pt x="16" y="21"/>
                    <a:pt x="15" y="23"/>
                  </a:cubicBezTo>
                  <a:cubicBezTo>
                    <a:pt x="11" y="22"/>
                    <a:pt x="12" y="16"/>
                    <a:pt x="8" y="16"/>
                  </a:cubicBezTo>
                  <a:cubicBezTo>
                    <a:pt x="8" y="14"/>
                    <a:pt x="11" y="15"/>
                    <a:pt x="11" y="13"/>
                  </a:cubicBezTo>
                  <a:cubicBezTo>
                    <a:pt x="7" y="10"/>
                    <a:pt x="5" y="6"/>
                    <a:pt x="0" y="4"/>
                  </a:cubicBezTo>
                  <a:cubicBezTo>
                    <a:pt x="4" y="0"/>
                    <a:pt x="7" y="2"/>
                    <a:pt x="12"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68" name="Freeform 64"/>
            <p:cNvSpPr>
              <a:spLocks/>
            </p:cNvSpPr>
            <p:nvPr/>
          </p:nvSpPr>
          <p:spPr bwMode="auto">
            <a:xfrm>
              <a:off x="3932689" y="2787402"/>
              <a:ext cx="11544" cy="9235"/>
            </a:xfrm>
            <a:custGeom>
              <a:avLst/>
              <a:gdLst>
                <a:gd name="T0" fmla="*/ 0 w 4"/>
                <a:gd name="T1" fmla="*/ 0 h 3"/>
                <a:gd name="T2" fmla="*/ 4 w 4"/>
                <a:gd name="T3" fmla="*/ 0 h 3"/>
                <a:gd name="T4" fmla="*/ 4 w 4"/>
                <a:gd name="T5" fmla="*/ 3 h 3"/>
                <a:gd name="T6" fmla="*/ 0 w 4"/>
                <a:gd name="T7" fmla="*/ 3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cubicBezTo>
                    <a:pt x="1" y="0"/>
                    <a:pt x="3" y="0"/>
                    <a:pt x="4" y="0"/>
                  </a:cubicBezTo>
                  <a:cubicBezTo>
                    <a:pt x="4" y="1"/>
                    <a:pt x="4" y="2"/>
                    <a:pt x="4" y="3"/>
                  </a:cubicBezTo>
                  <a:cubicBezTo>
                    <a:pt x="3" y="3"/>
                    <a:pt x="1" y="3"/>
                    <a:pt x="0" y="3"/>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69" name="Freeform 65"/>
            <p:cNvSpPr>
              <a:spLocks/>
            </p:cNvSpPr>
            <p:nvPr/>
          </p:nvSpPr>
          <p:spPr bwMode="auto">
            <a:xfrm>
              <a:off x="3952313" y="2798946"/>
              <a:ext cx="32322" cy="48484"/>
            </a:xfrm>
            <a:custGeom>
              <a:avLst/>
              <a:gdLst>
                <a:gd name="T0" fmla="*/ 12 w 12"/>
                <a:gd name="T1" fmla="*/ 15 h 18"/>
                <a:gd name="T2" fmla="*/ 4 w 12"/>
                <a:gd name="T3" fmla="*/ 16 h 18"/>
                <a:gd name="T4" fmla="*/ 0 w 12"/>
                <a:gd name="T5" fmla="*/ 9 h 18"/>
                <a:gd name="T6" fmla="*/ 12 w 12"/>
                <a:gd name="T7" fmla="*/ 15 h 18"/>
              </a:gdLst>
              <a:ahLst/>
              <a:cxnLst>
                <a:cxn ang="0">
                  <a:pos x="T0" y="T1"/>
                </a:cxn>
                <a:cxn ang="0">
                  <a:pos x="T2" y="T3"/>
                </a:cxn>
                <a:cxn ang="0">
                  <a:pos x="T4" y="T5"/>
                </a:cxn>
                <a:cxn ang="0">
                  <a:pos x="T6" y="T7"/>
                </a:cxn>
              </a:cxnLst>
              <a:rect l="0" t="0" r="r" b="b"/>
              <a:pathLst>
                <a:path w="12" h="18">
                  <a:moveTo>
                    <a:pt x="12" y="15"/>
                  </a:moveTo>
                  <a:cubicBezTo>
                    <a:pt x="12" y="18"/>
                    <a:pt x="7" y="16"/>
                    <a:pt x="4" y="16"/>
                  </a:cubicBezTo>
                  <a:cubicBezTo>
                    <a:pt x="4" y="12"/>
                    <a:pt x="6" y="7"/>
                    <a:pt x="0" y="9"/>
                  </a:cubicBezTo>
                  <a:cubicBezTo>
                    <a:pt x="6" y="0"/>
                    <a:pt x="5" y="16"/>
                    <a:pt x="12" y="1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70" name="Freeform 66"/>
            <p:cNvSpPr>
              <a:spLocks/>
            </p:cNvSpPr>
            <p:nvPr/>
          </p:nvSpPr>
          <p:spPr bwMode="auto">
            <a:xfrm>
              <a:off x="3253918" y="2839348"/>
              <a:ext cx="35786" cy="60027"/>
            </a:xfrm>
            <a:custGeom>
              <a:avLst/>
              <a:gdLst>
                <a:gd name="T0" fmla="*/ 3 w 13"/>
                <a:gd name="T1" fmla="*/ 1 h 22"/>
                <a:gd name="T2" fmla="*/ 7 w 13"/>
                <a:gd name="T3" fmla="*/ 6 h 22"/>
                <a:gd name="T4" fmla="*/ 9 w 13"/>
                <a:gd name="T5" fmla="*/ 7 h 22"/>
                <a:gd name="T6" fmla="*/ 11 w 13"/>
                <a:gd name="T7" fmla="*/ 10 h 22"/>
                <a:gd name="T8" fmla="*/ 10 w 13"/>
                <a:gd name="T9" fmla="*/ 12 h 22"/>
                <a:gd name="T10" fmla="*/ 11 w 13"/>
                <a:gd name="T11" fmla="*/ 19 h 22"/>
                <a:gd name="T12" fmla="*/ 9 w 13"/>
                <a:gd name="T13" fmla="*/ 22 h 22"/>
                <a:gd name="T14" fmla="*/ 3 w 13"/>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2">
                  <a:moveTo>
                    <a:pt x="3" y="1"/>
                  </a:moveTo>
                  <a:cubicBezTo>
                    <a:pt x="6" y="0"/>
                    <a:pt x="6" y="5"/>
                    <a:pt x="7" y="6"/>
                  </a:cubicBezTo>
                  <a:cubicBezTo>
                    <a:pt x="8" y="7"/>
                    <a:pt x="8" y="6"/>
                    <a:pt x="9" y="7"/>
                  </a:cubicBezTo>
                  <a:cubicBezTo>
                    <a:pt x="9" y="9"/>
                    <a:pt x="11" y="9"/>
                    <a:pt x="11" y="10"/>
                  </a:cubicBezTo>
                  <a:cubicBezTo>
                    <a:pt x="12" y="12"/>
                    <a:pt x="10" y="11"/>
                    <a:pt x="10" y="12"/>
                  </a:cubicBezTo>
                  <a:cubicBezTo>
                    <a:pt x="10" y="13"/>
                    <a:pt x="13" y="15"/>
                    <a:pt x="11" y="19"/>
                  </a:cubicBezTo>
                  <a:cubicBezTo>
                    <a:pt x="9" y="19"/>
                    <a:pt x="9" y="20"/>
                    <a:pt x="9" y="22"/>
                  </a:cubicBezTo>
                  <a:cubicBezTo>
                    <a:pt x="0" y="19"/>
                    <a:pt x="1" y="11"/>
                    <a:pt x="3"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71" name="Freeform 67"/>
            <p:cNvSpPr>
              <a:spLocks/>
            </p:cNvSpPr>
            <p:nvPr/>
          </p:nvSpPr>
          <p:spPr bwMode="auto">
            <a:xfrm>
              <a:off x="3982327" y="2842812"/>
              <a:ext cx="42712" cy="64645"/>
            </a:xfrm>
            <a:custGeom>
              <a:avLst/>
              <a:gdLst>
                <a:gd name="T0" fmla="*/ 13 w 16"/>
                <a:gd name="T1" fmla="*/ 0 h 24"/>
                <a:gd name="T2" fmla="*/ 16 w 16"/>
                <a:gd name="T3" fmla="*/ 12 h 24"/>
                <a:gd name="T4" fmla="*/ 11 w 16"/>
                <a:gd name="T5" fmla="*/ 14 h 24"/>
                <a:gd name="T6" fmla="*/ 11 w 16"/>
                <a:gd name="T7" fmla="*/ 24 h 24"/>
                <a:gd name="T8" fmla="*/ 4 w 16"/>
                <a:gd name="T9" fmla="*/ 20 h 24"/>
                <a:gd name="T10" fmla="*/ 5 w 16"/>
                <a:gd name="T11" fmla="*/ 14 h 24"/>
                <a:gd name="T12" fmla="*/ 5 w 16"/>
                <a:gd name="T13" fmla="*/ 11 h 24"/>
                <a:gd name="T14" fmla="*/ 4 w 16"/>
                <a:gd name="T15" fmla="*/ 11 h 24"/>
                <a:gd name="T16" fmla="*/ 7 w 16"/>
                <a:gd name="T17" fmla="*/ 6 h 24"/>
                <a:gd name="T18" fmla="*/ 10 w 16"/>
                <a:gd name="T19" fmla="*/ 2 h 24"/>
                <a:gd name="T20" fmla="*/ 13 w 16"/>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4">
                  <a:moveTo>
                    <a:pt x="13" y="0"/>
                  </a:moveTo>
                  <a:cubicBezTo>
                    <a:pt x="13" y="5"/>
                    <a:pt x="12" y="11"/>
                    <a:pt x="16" y="12"/>
                  </a:cubicBezTo>
                  <a:cubicBezTo>
                    <a:pt x="15" y="14"/>
                    <a:pt x="13" y="13"/>
                    <a:pt x="11" y="14"/>
                  </a:cubicBezTo>
                  <a:cubicBezTo>
                    <a:pt x="14" y="16"/>
                    <a:pt x="10" y="19"/>
                    <a:pt x="11" y="24"/>
                  </a:cubicBezTo>
                  <a:cubicBezTo>
                    <a:pt x="7" y="24"/>
                    <a:pt x="8" y="20"/>
                    <a:pt x="4" y="20"/>
                  </a:cubicBezTo>
                  <a:cubicBezTo>
                    <a:pt x="3" y="17"/>
                    <a:pt x="5" y="16"/>
                    <a:pt x="5" y="14"/>
                  </a:cubicBezTo>
                  <a:cubicBezTo>
                    <a:pt x="5" y="12"/>
                    <a:pt x="3" y="11"/>
                    <a:pt x="5" y="11"/>
                  </a:cubicBezTo>
                  <a:cubicBezTo>
                    <a:pt x="5" y="9"/>
                    <a:pt x="4" y="10"/>
                    <a:pt x="4" y="11"/>
                  </a:cubicBezTo>
                  <a:cubicBezTo>
                    <a:pt x="0" y="10"/>
                    <a:pt x="4" y="5"/>
                    <a:pt x="7" y="6"/>
                  </a:cubicBezTo>
                  <a:cubicBezTo>
                    <a:pt x="7" y="4"/>
                    <a:pt x="9" y="3"/>
                    <a:pt x="10" y="2"/>
                  </a:cubicBezTo>
                  <a:cubicBezTo>
                    <a:pt x="11" y="1"/>
                    <a:pt x="11" y="0"/>
                    <a:pt x="13"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72" name="Freeform 68"/>
            <p:cNvSpPr>
              <a:spLocks/>
            </p:cNvSpPr>
            <p:nvPr/>
          </p:nvSpPr>
          <p:spPr bwMode="auto">
            <a:xfrm>
              <a:off x="3948850" y="2856664"/>
              <a:ext cx="33477" cy="26551"/>
            </a:xfrm>
            <a:custGeom>
              <a:avLst/>
              <a:gdLst>
                <a:gd name="T0" fmla="*/ 7 w 12"/>
                <a:gd name="T1" fmla="*/ 0 h 10"/>
                <a:gd name="T2" fmla="*/ 11 w 12"/>
                <a:gd name="T3" fmla="*/ 4 h 10"/>
                <a:gd name="T4" fmla="*/ 10 w 12"/>
                <a:gd name="T5" fmla="*/ 6 h 10"/>
                <a:gd name="T6" fmla="*/ 1 w 12"/>
                <a:gd name="T7" fmla="*/ 10 h 10"/>
                <a:gd name="T8" fmla="*/ 7 w 12"/>
                <a:gd name="T9" fmla="*/ 0 h 10"/>
              </a:gdLst>
              <a:ahLst/>
              <a:cxnLst>
                <a:cxn ang="0">
                  <a:pos x="T0" y="T1"/>
                </a:cxn>
                <a:cxn ang="0">
                  <a:pos x="T2" y="T3"/>
                </a:cxn>
                <a:cxn ang="0">
                  <a:pos x="T4" y="T5"/>
                </a:cxn>
                <a:cxn ang="0">
                  <a:pos x="T6" y="T7"/>
                </a:cxn>
                <a:cxn ang="0">
                  <a:pos x="T8" y="T9"/>
                </a:cxn>
              </a:cxnLst>
              <a:rect l="0" t="0" r="r" b="b"/>
              <a:pathLst>
                <a:path w="12" h="10">
                  <a:moveTo>
                    <a:pt x="7" y="0"/>
                  </a:moveTo>
                  <a:cubicBezTo>
                    <a:pt x="10" y="0"/>
                    <a:pt x="12" y="1"/>
                    <a:pt x="11" y="4"/>
                  </a:cubicBezTo>
                  <a:cubicBezTo>
                    <a:pt x="9" y="4"/>
                    <a:pt x="8" y="6"/>
                    <a:pt x="10" y="6"/>
                  </a:cubicBezTo>
                  <a:cubicBezTo>
                    <a:pt x="9" y="7"/>
                    <a:pt x="4" y="9"/>
                    <a:pt x="1" y="10"/>
                  </a:cubicBezTo>
                  <a:cubicBezTo>
                    <a:pt x="0" y="4"/>
                    <a:pt x="7" y="6"/>
                    <a:pt x="7"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73" name="Freeform 69"/>
            <p:cNvSpPr>
              <a:spLocks/>
            </p:cNvSpPr>
            <p:nvPr/>
          </p:nvSpPr>
          <p:spPr bwMode="auto">
            <a:xfrm>
              <a:off x="4042354" y="2959403"/>
              <a:ext cx="18470" cy="41557"/>
            </a:xfrm>
            <a:custGeom>
              <a:avLst/>
              <a:gdLst>
                <a:gd name="T0" fmla="*/ 1 w 7"/>
                <a:gd name="T1" fmla="*/ 0 h 15"/>
                <a:gd name="T2" fmla="*/ 7 w 7"/>
                <a:gd name="T3" fmla="*/ 5 h 15"/>
                <a:gd name="T4" fmla="*/ 0 w 7"/>
                <a:gd name="T5" fmla="*/ 14 h 15"/>
                <a:gd name="T6" fmla="*/ 3 w 7"/>
                <a:gd name="T7" fmla="*/ 12 h 15"/>
                <a:gd name="T8" fmla="*/ 1 w 7"/>
                <a:gd name="T9" fmla="*/ 0 h 15"/>
              </a:gdLst>
              <a:ahLst/>
              <a:cxnLst>
                <a:cxn ang="0">
                  <a:pos x="T0" y="T1"/>
                </a:cxn>
                <a:cxn ang="0">
                  <a:pos x="T2" y="T3"/>
                </a:cxn>
                <a:cxn ang="0">
                  <a:pos x="T4" y="T5"/>
                </a:cxn>
                <a:cxn ang="0">
                  <a:pos x="T6" y="T7"/>
                </a:cxn>
                <a:cxn ang="0">
                  <a:pos x="T8" y="T9"/>
                </a:cxn>
              </a:cxnLst>
              <a:rect l="0" t="0" r="r" b="b"/>
              <a:pathLst>
                <a:path w="7" h="15">
                  <a:moveTo>
                    <a:pt x="1" y="0"/>
                  </a:moveTo>
                  <a:cubicBezTo>
                    <a:pt x="5" y="0"/>
                    <a:pt x="2" y="6"/>
                    <a:pt x="7" y="5"/>
                  </a:cubicBezTo>
                  <a:cubicBezTo>
                    <a:pt x="6" y="9"/>
                    <a:pt x="6" y="15"/>
                    <a:pt x="0" y="14"/>
                  </a:cubicBezTo>
                  <a:cubicBezTo>
                    <a:pt x="0" y="12"/>
                    <a:pt x="1" y="13"/>
                    <a:pt x="3" y="12"/>
                  </a:cubicBezTo>
                  <a:cubicBezTo>
                    <a:pt x="0" y="7"/>
                    <a:pt x="0" y="8"/>
                    <a:pt x="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74" name="Freeform 70"/>
            <p:cNvSpPr>
              <a:spLocks/>
            </p:cNvSpPr>
            <p:nvPr/>
          </p:nvSpPr>
          <p:spPr bwMode="auto">
            <a:xfrm>
              <a:off x="3916528" y="2970947"/>
              <a:ext cx="81961" cy="26551"/>
            </a:xfrm>
            <a:custGeom>
              <a:avLst/>
              <a:gdLst>
                <a:gd name="T0" fmla="*/ 29 w 30"/>
                <a:gd name="T1" fmla="*/ 4 h 10"/>
                <a:gd name="T2" fmla="*/ 20 w 30"/>
                <a:gd name="T3" fmla="*/ 8 h 10"/>
                <a:gd name="T4" fmla="*/ 0 w 30"/>
                <a:gd name="T5" fmla="*/ 10 h 10"/>
                <a:gd name="T6" fmla="*/ 25 w 30"/>
                <a:gd name="T7" fmla="*/ 2 h 10"/>
                <a:gd name="T8" fmla="*/ 29 w 30"/>
                <a:gd name="T9" fmla="*/ 4 h 10"/>
              </a:gdLst>
              <a:ahLst/>
              <a:cxnLst>
                <a:cxn ang="0">
                  <a:pos x="T0" y="T1"/>
                </a:cxn>
                <a:cxn ang="0">
                  <a:pos x="T2" y="T3"/>
                </a:cxn>
                <a:cxn ang="0">
                  <a:pos x="T4" y="T5"/>
                </a:cxn>
                <a:cxn ang="0">
                  <a:pos x="T6" y="T7"/>
                </a:cxn>
                <a:cxn ang="0">
                  <a:pos x="T8" y="T9"/>
                </a:cxn>
              </a:cxnLst>
              <a:rect l="0" t="0" r="r" b="b"/>
              <a:pathLst>
                <a:path w="30" h="10">
                  <a:moveTo>
                    <a:pt x="29" y="4"/>
                  </a:moveTo>
                  <a:cubicBezTo>
                    <a:pt x="30" y="8"/>
                    <a:pt x="24" y="8"/>
                    <a:pt x="20" y="8"/>
                  </a:cubicBezTo>
                  <a:cubicBezTo>
                    <a:pt x="14" y="9"/>
                    <a:pt x="5" y="7"/>
                    <a:pt x="0" y="10"/>
                  </a:cubicBezTo>
                  <a:cubicBezTo>
                    <a:pt x="1" y="0"/>
                    <a:pt x="21" y="10"/>
                    <a:pt x="25" y="2"/>
                  </a:cubicBezTo>
                  <a:cubicBezTo>
                    <a:pt x="26" y="3"/>
                    <a:pt x="27" y="4"/>
                    <a:pt x="29"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75" name="Freeform 71"/>
            <p:cNvSpPr>
              <a:spLocks/>
            </p:cNvSpPr>
            <p:nvPr/>
          </p:nvSpPr>
          <p:spPr bwMode="auto">
            <a:xfrm>
              <a:off x="4093147" y="3003269"/>
              <a:ext cx="51947" cy="32322"/>
            </a:xfrm>
            <a:custGeom>
              <a:avLst/>
              <a:gdLst>
                <a:gd name="T0" fmla="*/ 19 w 19"/>
                <a:gd name="T1" fmla="*/ 8 h 12"/>
                <a:gd name="T2" fmla="*/ 16 w 19"/>
                <a:gd name="T3" fmla="*/ 11 h 12"/>
                <a:gd name="T4" fmla="*/ 7 w 19"/>
                <a:gd name="T5" fmla="*/ 11 h 12"/>
                <a:gd name="T6" fmla="*/ 6 w 19"/>
                <a:gd name="T7" fmla="*/ 10 h 12"/>
                <a:gd name="T8" fmla="*/ 0 w 19"/>
                <a:gd name="T9" fmla="*/ 5 h 12"/>
                <a:gd name="T10" fmla="*/ 7 w 19"/>
                <a:gd name="T11" fmla="*/ 2 h 12"/>
                <a:gd name="T12" fmla="*/ 12 w 19"/>
                <a:gd name="T13" fmla="*/ 1 h 12"/>
                <a:gd name="T14" fmla="*/ 12 w 19"/>
                <a:gd name="T15" fmla="*/ 2 h 12"/>
                <a:gd name="T16" fmla="*/ 13 w 19"/>
                <a:gd name="T17" fmla="*/ 1 h 12"/>
                <a:gd name="T18" fmla="*/ 19 w 19"/>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2">
                  <a:moveTo>
                    <a:pt x="19" y="8"/>
                  </a:moveTo>
                  <a:cubicBezTo>
                    <a:pt x="18" y="9"/>
                    <a:pt x="17" y="9"/>
                    <a:pt x="16" y="11"/>
                  </a:cubicBezTo>
                  <a:cubicBezTo>
                    <a:pt x="13" y="9"/>
                    <a:pt x="10" y="12"/>
                    <a:pt x="7" y="11"/>
                  </a:cubicBezTo>
                  <a:cubicBezTo>
                    <a:pt x="7" y="11"/>
                    <a:pt x="7" y="10"/>
                    <a:pt x="6" y="10"/>
                  </a:cubicBezTo>
                  <a:cubicBezTo>
                    <a:pt x="4" y="9"/>
                    <a:pt x="2" y="6"/>
                    <a:pt x="0" y="5"/>
                  </a:cubicBezTo>
                  <a:cubicBezTo>
                    <a:pt x="1" y="3"/>
                    <a:pt x="5" y="4"/>
                    <a:pt x="7" y="2"/>
                  </a:cubicBezTo>
                  <a:cubicBezTo>
                    <a:pt x="8" y="2"/>
                    <a:pt x="11" y="0"/>
                    <a:pt x="12" y="1"/>
                  </a:cubicBezTo>
                  <a:cubicBezTo>
                    <a:pt x="12" y="1"/>
                    <a:pt x="12" y="2"/>
                    <a:pt x="12" y="2"/>
                  </a:cubicBezTo>
                  <a:cubicBezTo>
                    <a:pt x="13" y="2"/>
                    <a:pt x="14" y="1"/>
                    <a:pt x="13" y="1"/>
                  </a:cubicBezTo>
                  <a:cubicBezTo>
                    <a:pt x="16" y="2"/>
                    <a:pt x="19" y="4"/>
                    <a:pt x="19" y="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76" name="Freeform 72"/>
            <p:cNvSpPr>
              <a:spLocks/>
            </p:cNvSpPr>
            <p:nvPr/>
          </p:nvSpPr>
          <p:spPr bwMode="auto">
            <a:xfrm>
              <a:off x="4120851" y="3022894"/>
              <a:ext cx="294365" cy="154686"/>
            </a:xfrm>
            <a:custGeom>
              <a:avLst/>
              <a:gdLst>
                <a:gd name="T0" fmla="*/ 36 w 108"/>
                <a:gd name="T1" fmla="*/ 28 h 57"/>
                <a:gd name="T2" fmla="*/ 30 w 108"/>
                <a:gd name="T3" fmla="*/ 25 h 57"/>
                <a:gd name="T4" fmla="*/ 27 w 108"/>
                <a:gd name="T5" fmla="*/ 19 h 57"/>
                <a:gd name="T6" fmla="*/ 11 w 108"/>
                <a:gd name="T7" fmla="*/ 14 h 57"/>
                <a:gd name="T8" fmla="*/ 2 w 108"/>
                <a:gd name="T9" fmla="*/ 14 h 57"/>
                <a:gd name="T10" fmla="*/ 0 w 108"/>
                <a:gd name="T11" fmla="*/ 8 h 57"/>
                <a:gd name="T12" fmla="*/ 5 w 108"/>
                <a:gd name="T13" fmla="*/ 8 h 57"/>
                <a:gd name="T14" fmla="*/ 9 w 108"/>
                <a:gd name="T15" fmla="*/ 7 h 57"/>
                <a:gd name="T16" fmla="*/ 17 w 108"/>
                <a:gd name="T17" fmla="*/ 10 h 57"/>
                <a:gd name="T18" fmla="*/ 22 w 108"/>
                <a:gd name="T19" fmla="*/ 6 h 57"/>
                <a:gd name="T20" fmla="*/ 34 w 108"/>
                <a:gd name="T21" fmla="*/ 1 h 57"/>
                <a:gd name="T22" fmla="*/ 37 w 108"/>
                <a:gd name="T23" fmla="*/ 4 h 57"/>
                <a:gd name="T24" fmla="*/ 49 w 108"/>
                <a:gd name="T25" fmla="*/ 8 h 57"/>
                <a:gd name="T26" fmla="*/ 52 w 108"/>
                <a:gd name="T27" fmla="*/ 7 h 57"/>
                <a:gd name="T28" fmla="*/ 55 w 108"/>
                <a:gd name="T29" fmla="*/ 10 h 57"/>
                <a:gd name="T30" fmla="*/ 63 w 108"/>
                <a:gd name="T31" fmla="*/ 10 h 57"/>
                <a:gd name="T32" fmla="*/ 68 w 108"/>
                <a:gd name="T33" fmla="*/ 13 h 57"/>
                <a:gd name="T34" fmla="*/ 68 w 108"/>
                <a:gd name="T35" fmla="*/ 17 h 57"/>
                <a:gd name="T36" fmla="*/ 71 w 108"/>
                <a:gd name="T37" fmla="*/ 16 h 57"/>
                <a:gd name="T38" fmla="*/ 73 w 108"/>
                <a:gd name="T39" fmla="*/ 20 h 57"/>
                <a:gd name="T40" fmla="*/ 80 w 108"/>
                <a:gd name="T41" fmla="*/ 25 h 57"/>
                <a:gd name="T42" fmla="*/ 92 w 108"/>
                <a:gd name="T43" fmla="*/ 29 h 57"/>
                <a:gd name="T44" fmla="*/ 91 w 108"/>
                <a:gd name="T45" fmla="*/ 34 h 57"/>
                <a:gd name="T46" fmla="*/ 95 w 108"/>
                <a:gd name="T47" fmla="*/ 37 h 57"/>
                <a:gd name="T48" fmla="*/ 95 w 108"/>
                <a:gd name="T49" fmla="*/ 40 h 57"/>
                <a:gd name="T50" fmla="*/ 101 w 108"/>
                <a:gd name="T51" fmla="*/ 46 h 57"/>
                <a:gd name="T52" fmla="*/ 108 w 108"/>
                <a:gd name="T53" fmla="*/ 53 h 57"/>
                <a:gd name="T54" fmla="*/ 98 w 108"/>
                <a:gd name="T55" fmla="*/ 53 h 57"/>
                <a:gd name="T56" fmla="*/ 89 w 108"/>
                <a:gd name="T57" fmla="*/ 47 h 57"/>
                <a:gd name="T58" fmla="*/ 86 w 108"/>
                <a:gd name="T59" fmla="*/ 44 h 57"/>
                <a:gd name="T60" fmla="*/ 85 w 108"/>
                <a:gd name="T61" fmla="*/ 43 h 57"/>
                <a:gd name="T62" fmla="*/ 80 w 108"/>
                <a:gd name="T63" fmla="*/ 38 h 57"/>
                <a:gd name="T64" fmla="*/ 68 w 108"/>
                <a:gd name="T65" fmla="*/ 37 h 57"/>
                <a:gd name="T66" fmla="*/ 63 w 108"/>
                <a:gd name="T67" fmla="*/ 50 h 57"/>
                <a:gd name="T68" fmla="*/ 54 w 108"/>
                <a:gd name="T69" fmla="*/ 47 h 57"/>
                <a:gd name="T70" fmla="*/ 49 w 108"/>
                <a:gd name="T71" fmla="*/ 46 h 57"/>
                <a:gd name="T72" fmla="*/ 43 w 108"/>
                <a:gd name="T73" fmla="*/ 38 h 57"/>
                <a:gd name="T74" fmla="*/ 37 w 108"/>
                <a:gd name="T75" fmla="*/ 44 h 57"/>
                <a:gd name="T76" fmla="*/ 33 w 108"/>
                <a:gd name="T77" fmla="*/ 41 h 57"/>
                <a:gd name="T78" fmla="*/ 37 w 108"/>
                <a:gd name="T79" fmla="*/ 37 h 57"/>
                <a:gd name="T80" fmla="*/ 40 w 108"/>
                <a:gd name="T81" fmla="*/ 31 h 57"/>
                <a:gd name="T82" fmla="*/ 39 w 108"/>
                <a:gd name="T83" fmla="*/ 34 h 57"/>
                <a:gd name="T84" fmla="*/ 36 w 108"/>
                <a:gd name="T8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8" h="57">
                  <a:moveTo>
                    <a:pt x="36" y="28"/>
                  </a:moveTo>
                  <a:cubicBezTo>
                    <a:pt x="33" y="28"/>
                    <a:pt x="34" y="24"/>
                    <a:pt x="30" y="25"/>
                  </a:cubicBezTo>
                  <a:cubicBezTo>
                    <a:pt x="29" y="23"/>
                    <a:pt x="28" y="21"/>
                    <a:pt x="27" y="19"/>
                  </a:cubicBezTo>
                  <a:cubicBezTo>
                    <a:pt x="21" y="18"/>
                    <a:pt x="14" y="18"/>
                    <a:pt x="11" y="14"/>
                  </a:cubicBezTo>
                  <a:cubicBezTo>
                    <a:pt x="6" y="16"/>
                    <a:pt x="7" y="15"/>
                    <a:pt x="2" y="14"/>
                  </a:cubicBezTo>
                  <a:cubicBezTo>
                    <a:pt x="2" y="12"/>
                    <a:pt x="2" y="9"/>
                    <a:pt x="0" y="8"/>
                  </a:cubicBezTo>
                  <a:cubicBezTo>
                    <a:pt x="1" y="6"/>
                    <a:pt x="3" y="9"/>
                    <a:pt x="5" y="8"/>
                  </a:cubicBezTo>
                  <a:cubicBezTo>
                    <a:pt x="7" y="8"/>
                    <a:pt x="8" y="7"/>
                    <a:pt x="9" y="7"/>
                  </a:cubicBezTo>
                  <a:cubicBezTo>
                    <a:pt x="12" y="7"/>
                    <a:pt x="14" y="10"/>
                    <a:pt x="17" y="10"/>
                  </a:cubicBezTo>
                  <a:cubicBezTo>
                    <a:pt x="20" y="12"/>
                    <a:pt x="21" y="7"/>
                    <a:pt x="22" y="6"/>
                  </a:cubicBezTo>
                  <a:cubicBezTo>
                    <a:pt x="26" y="3"/>
                    <a:pt x="31" y="4"/>
                    <a:pt x="34" y="1"/>
                  </a:cubicBezTo>
                  <a:cubicBezTo>
                    <a:pt x="37" y="0"/>
                    <a:pt x="36" y="3"/>
                    <a:pt x="37" y="4"/>
                  </a:cubicBezTo>
                  <a:cubicBezTo>
                    <a:pt x="40" y="6"/>
                    <a:pt x="49" y="3"/>
                    <a:pt x="49" y="8"/>
                  </a:cubicBezTo>
                  <a:cubicBezTo>
                    <a:pt x="51" y="10"/>
                    <a:pt x="52" y="7"/>
                    <a:pt x="52" y="7"/>
                  </a:cubicBezTo>
                  <a:cubicBezTo>
                    <a:pt x="54" y="7"/>
                    <a:pt x="54" y="10"/>
                    <a:pt x="55" y="10"/>
                  </a:cubicBezTo>
                  <a:cubicBezTo>
                    <a:pt x="57" y="11"/>
                    <a:pt x="60" y="9"/>
                    <a:pt x="63" y="10"/>
                  </a:cubicBezTo>
                  <a:cubicBezTo>
                    <a:pt x="63" y="10"/>
                    <a:pt x="64" y="15"/>
                    <a:pt x="68" y="13"/>
                  </a:cubicBezTo>
                  <a:cubicBezTo>
                    <a:pt x="70" y="15"/>
                    <a:pt x="69" y="15"/>
                    <a:pt x="68" y="17"/>
                  </a:cubicBezTo>
                  <a:cubicBezTo>
                    <a:pt x="70" y="18"/>
                    <a:pt x="71" y="17"/>
                    <a:pt x="71" y="16"/>
                  </a:cubicBezTo>
                  <a:cubicBezTo>
                    <a:pt x="73" y="16"/>
                    <a:pt x="73" y="19"/>
                    <a:pt x="73" y="20"/>
                  </a:cubicBezTo>
                  <a:cubicBezTo>
                    <a:pt x="74" y="23"/>
                    <a:pt x="78" y="23"/>
                    <a:pt x="80" y="25"/>
                  </a:cubicBezTo>
                  <a:cubicBezTo>
                    <a:pt x="82" y="26"/>
                    <a:pt x="87" y="29"/>
                    <a:pt x="92" y="29"/>
                  </a:cubicBezTo>
                  <a:cubicBezTo>
                    <a:pt x="93" y="32"/>
                    <a:pt x="91" y="32"/>
                    <a:pt x="91" y="34"/>
                  </a:cubicBezTo>
                  <a:cubicBezTo>
                    <a:pt x="91" y="35"/>
                    <a:pt x="94" y="35"/>
                    <a:pt x="95" y="37"/>
                  </a:cubicBezTo>
                  <a:cubicBezTo>
                    <a:pt x="96" y="37"/>
                    <a:pt x="95" y="39"/>
                    <a:pt x="95" y="40"/>
                  </a:cubicBezTo>
                  <a:cubicBezTo>
                    <a:pt x="97" y="41"/>
                    <a:pt x="99" y="43"/>
                    <a:pt x="101" y="46"/>
                  </a:cubicBezTo>
                  <a:cubicBezTo>
                    <a:pt x="103" y="48"/>
                    <a:pt x="105" y="52"/>
                    <a:pt x="108" y="53"/>
                  </a:cubicBezTo>
                  <a:cubicBezTo>
                    <a:pt x="106" y="57"/>
                    <a:pt x="100" y="53"/>
                    <a:pt x="98" y="53"/>
                  </a:cubicBezTo>
                  <a:cubicBezTo>
                    <a:pt x="95" y="52"/>
                    <a:pt x="93" y="51"/>
                    <a:pt x="89" y="47"/>
                  </a:cubicBezTo>
                  <a:cubicBezTo>
                    <a:pt x="88" y="46"/>
                    <a:pt x="87" y="45"/>
                    <a:pt x="86" y="44"/>
                  </a:cubicBezTo>
                  <a:cubicBezTo>
                    <a:pt x="85" y="43"/>
                    <a:pt x="85" y="44"/>
                    <a:pt x="85" y="43"/>
                  </a:cubicBezTo>
                  <a:cubicBezTo>
                    <a:pt x="85" y="42"/>
                    <a:pt x="81" y="38"/>
                    <a:pt x="80" y="38"/>
                  </a:cubicBezTo>
                  <a:cubicBezTo>
                    <a:pt x="77" y="37"/>
                    <a:pt x="72" y="39"/>
                    <a:pt x="68" y="37"/>
                  </a:cubicBezTo>
                  <a:cubicBezTo>
                    <a:pt x="65" y="40"/>
                    <a:pt x="64" y="45"/>
                    <a:pt x="63" y="50"/>
                  </a:cubicBezTo>
                  <a:cubicBezTo>
                    <a:pt x="62" y="48"/>
                    <a:pt x="56" y="49"/>
                    <a:pt x="54" y="47"/>
                  </a:cubicBezTo>
                  <a:cubicBezTo>
                    <a:pt x="52" y="46"/>
                    <a:pt x="55" y="43"/>
                    <a:pt x="49" y="46"/>
                  </a:cubicBezTo>
                  <a:cubicBezTo>
                    <a:pt x="52" y="38"/>
                    <a:pt x="42" y="44"/>
                    <a:pt x="43" y="38"/>
                  </a:cubicBezTo>
                  <a:cubicBezTo>
                    <a:pt x="40" y="39"/>
                    <a:pt x="36" y="39"/>
                    <a:pt x="37" y="44"/>
                  </a:cubicBezTo>
                  <a:cubicBezTo>
                    <a:pt x="36" y="43"/>
                    <a:pt x="36" y="41"/>
                    <a:pt x="33" y="41"/>
                  </a:cubicBezTo>
                  <a:cubicBezTo>
                    <a:pt x="33" y="39"/>
                    <a:pt x="36" y="38"/>
                    <a:pt x="37" y="37"/>
                  </a:cubicBezTo>
                  <a:cubicBezTo>
                    <a:pt x="39" y="35"/>
                    <a:pt x="41" y="35"/>
                    <a:pt x="40" y="31"/>
                  </a:cubicBezTo>
                  <a:cubicBezTo>
                    <a:pt x="39" y="30"/>
                    <a:pt x="39" y="34"/>
                    <a:pt x="39" y="34"/>
                  </a:cubicBezTo>
                  <a:cubicBezTo>
                    <a:pt x="36" y="33"/>
                    <a:pt x="37" y="24"/>
                    <a:pt x="36" y="28"/>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77" name="Freeform 73"/>
            <p:cNvSpPr>
              <a:spLocks/>
            </p:cNvSpPr>
            <p:nvPr/>
          </p:nvSpPr>
          <p:spPr bwMode="auto">
            <a:xfrm>
              <a:off x="4052744" y="3039055"/>
              <a:ext cx="30014" cy="26551"/>
            </a:xfrm>
            <a:custGeom>
              <a:avLst/>
              <a:gdLst>
                <a:gd name="T0" fmla="*/ 10 w 11"/>
                <a:gd name="T1" fmla="*/ 4 h 10"/>
                <a:gd name="T2" fmla="*/ 0 w 11"/>
                <a:gd name="T3" fmla="*/ 5 h 10"/>
                <a:gd name="T4" fmla="*/ 10 w 11"/>
                <a:gd name="T5" fmla="*/ 4 h 10"/>
              </a:gdLst>
              <a:ahLst/>
              <a:cxnLst>
                <a:cxn ang="0">
                  <a:pos x="T0" y="T1"/>
                </a:cxn>
                <a:cxn ang="0">
                  <a:pos x="T2" y="T3"/>
                </a:cxn>
                <a:cxn ang="0">
                  <a:pos x="T4" y="T5"/>
                </a:cxn>
              </a:cxnLst>
              <a:rect l="0" t="0" r="r" b="b"/>
              <a:pathLst>
                <a:path w="11" h="10">
                  <a:moveTo>
                    <a:pt x="10" y="4"/>
                  </a:moveTo>
                  <a:cubicBezTo>
                    <a:pt x="11" y="10"/>
                    <a:pt x="3" y="5"/>
                    <a:pt x="0" y="5"/>
                  </a:cubicBezTo>
                  <a:cubicBezTo>
                    <a:pt x="2" y="4"/>
                    <a:pt x="9" y="0"/>
                    <a:pt x="10"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78" name="Freeform 74"/>
            <p:cNvSpPr>
              <a:spLocks/>
            </p:cNvSpPr>
            <p:nvPr/>
          </p:nvSpPr>
          <p:spPr bwMode="auto">
            <a:xfrm>
              <a:off x="4014649" y="3047135"/>
              <a:ext cx="19625" cy="10390"/>
            </a:xfrm>
            <a:custGeom>
              <a:avLst/>
              <a:gdLst>
                <a:gd name="T0" fmla="*/ 1 w 7"/>
                <a:gd name="T1" fmla="*/ 2 h 4"/>
                <a:gd name="T2" fmla="*/ 5 w 7"/>
                <a:gd name="T3" fmla="*/ 4 h 4"/>
                <a:gd name="T4" fmla="*/ 2 w 7"/>
                <a:gd name="T5" fmla="*/ 4 h 4"/>
                <a:gd name="T6" fmla="*/ 1 w 7"/>
                <a:gd name="T7" fmla="*/ 2 h 4"/>
              </a:gdLst>
              <a:ahLst/>
              <a:cxnLst>
                <a:cxn ang="0">
                  <a:pos x="T0" y="T1"/>
                </a:cxn>
                <a:cxn ang="0">
                  <a:pos x="T2" y="T3"/>
                </a:cxn>
                <a:cxn ang="0">
                  <a:pos x="T4" y="T5"/>
                </a:cxn>
                <a:cxn ang="0">
                  <a:pos x="T6" y="T7"/>
                </a:cxn>
              </a:cxnLst>
              <a:rect l="0" t="0" r="r" b="b"/>
              <a:pathLst>
                <a:path w="7" h="4">
                  <a:moveTo>
                    <a:pt x="1" y="2"/>
                  </a:moveTo>
                  <a:cubicBezTo>
                    <a:pt x="0" y="0"/>
                    <a:pt x="7" y="0"/>
                    <a:pt x="5" y="4"/>
                  </a:cubicBezTo>
                  <a:cubicBezTo>
                    <a:pt x="4" y="4"/>
                    <a:pt x="3" y="4"/>
                    <a:pt x="2" y="4"/>
                  </a:cubicBezTo>
                  <a:cubicBezTo>
                    <a:pt x="3" y="3"/>
                    <a:pt x="2" y="3"/>
                    <a:pt x="1"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79" name="Freeform 75"/>
            <p:cNvSpPr>
              <a:spLocks/>
            </p:cNvSpPr>
            <p:nvPr/>
          </p:nvSpPr>
          <p:spPr bwMode="auto">
            <a:xfrm>
              <a:off x="4390975" y="3069069"/>
              <a:ext cx="60027" cy="43866"/>
            </a:xfrm>
            <a:custGeom>
              <a:avLst/>
              <a:gdLst>
                <a:gd name="T0" fmla="*/ 17 w 22"/>
                <a:gd name="T1" fmla="*/ 0 h 16"/>
                <a:gd name="T2" fmla="*/ 21 w 22"/>
                <a:gd name="T3" fmla="*/ 0 h 16"/>
                <a:gd name="T4" fmla="*/ 21 w 22"/>
                <a:gd name="T5" fmla="*/ 5 h 16"/>
                <a:gd name="T6" fmla="*/ 18 w 22"/>
                <a:gd name="T7" fmla="*/ 6 h 16"/>
                <a:gd name="T8" fmla="*/ 18 w 22"/>
                <a:gd name="T9" fmla="*/ 11 h 16"/>
                <a:gd name="T10" fmla="*/ 15 w 22"/>
                <a:gd name="T11" fmla="*/ 12 h 16"/>
                <a:gd name="T12" fmla="*/ 2 w 22"/>
                <a:gd name="T13" fmla="*/ 8 h 16"/>
                <a:gd name="T14" fmla="*/ 17 w 2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0"/>
                  </a:moveTo>
                  <a:cubicBezTo>
                    <a:pt x="18" y="0"/>
                    <a:pt x="20" y="0"/>
                    <a:pt x="21" y="0"/>
                  </a:cubicBezTo>
                  <a:cubicBezTo>
                    <a:pt x="21" y="2"/>
                    <a:pt x="22" y="4"/>
                    <a:pt x="21" y="5"/>
                  </a:cubicBezTo>
                  <a:cubicBezTo>
                    <a:pt x="21" y="6"/>
                    <a:pt x="19" y="6"/>
                    <a:pt x="18" y="6"/>
                  </a:cubicBezTo>
                  <a:cubicBezTo>
                    <a:pt x="18" y="7"/>
                    <a:pt x="21" y="9"/>
                    <a:pt x="18" y="11"/>
                  </a:cubicBezTo>
                  <a:cubicBezTo>
                    <a:pt x="16" y="9"/>
                    <a:pt x="15" y="9"/>
                    <a:pt x="15" y="12"/>
                  </a:cubicBezTo>
                  <a:cubicBezTo>
                    <a:pt x="11" y="11"/>
                    <a:pt x="0" y="16"/>
                    <a:pt x="2" y="8"/>
                  </a:cubicBezTo>
                  <a:cubicBezTo>
                    <a:pt x="10" y="11"/>
                    <a:pt x="15" y="7"/>
                    <a:pt x="17"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80" name="Freeform 76"/>
            <p:cNvSpPr>
              <a:spLocks/>
            </p:cNvSpPr>
            <p:nvPr/>
          </p:nvSpPr>
          <p:spPr bwMode="auto">
            <a:xfrm>
              <a:off x="3866889" y="3134868"/>
              <a:ext cx="33477" cy="12698"/>
            </a:xfrm>
            <a:custGeom>
              <a:avLst/>
              <a:gdLst>
                <a:gd name="T0" fmla="*/ 12 w 12"/>
                <a:gd name="T1" fmla="*/ 0 h 5"/>
                <a:gd name="T2" fmla="*/ 0 w 12"/>
                <a:gd name="T3" fmla="*/ 5 h 5"/>
                <a:gd name="T4" fmla="*/ 12 w 12"/>
                <a:gd name="T5" fmla="*/ 0 h 5"/>
              </a:gdLst>
              <a:ahLst/>
              <a:cxnLst>
                <a:cxn ang="0">
                  <a:pos x="T0" y="T1"/>
                </a:cxn>
                <a:cxn ang="0">
                  <a:pos x="T2" y="T3"/>
                </a:cxn>
                <a:cxn ang="0">
                  <a:pos x="T4" y="T5"/>
                </a:cxn>
              </a:cxnLst>
              <a:rect l="0" t="0" r="r" b="b"/>
              <a:pathLst>
                <a:path w="12" h="5">
                  <a:moveTo>
                    <a:pt x="12" y="0"/>
                  </a:moveTo>
                  <a:cubicBezTo>
                    <a:pt x="9" y="3"/>
                    <a:pt x="6" y="5"/>
                    <a:pt x="0" y="5"/>
                  </a:cubicBezTo>
                  <a:cubicBezTo>
                    <a:pt x="0" y="0"/>
                    <a:pt x="7" y="0"/>
                    <a:pt x="1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81" name="Freeform 77"/>
            <p:cNvSpPr>
              <a:spLocks/>
            </p:cNvSpPr>
            <p:nvPr/>
          </p:nvSpPr>
          <p:spPr bwMode="auto">
            <a:xfrm>
              <a:off x="3916528" y="3134868"/>
              <a:ext cx="32322" cy="8081"/>
            </a:xfrm>
            <a:custGeom>
              <a:avLst/>
              <a:gdLst>
                <a:gd name="T0" fmla="*/ 12 w 12"/>
                <a:gd name="T1" fmla="*/ 0 h 3"/>
                <a:gd name="T2" fmla="*/ 0 w 12"/>
                <a:gd name="T3" fmla="*/ 3 h 3"/>
                <a:gd name="T4" fmla="*/ 12 w 12"/>
                <a:gd name="T5" fmla="*/ 0 h 3"/>
              </a:gdLst>
              <a:ahLst/>
              <a:cxnLst>
                <a:cxn ang="0">
                  <a:pos x="T0" y="T1"/>
                </a:cxn>
                <a:cxn ang="0">
                  <a:pos x="T2" y="T3"/>
                </a:cxn>
                <a:cxn ang="0">
                  <a:pos x="T4" y="T5"/>
                </a:cxn>
              </a:cxnLst>
              <a:rect l="0" t="0" r="r" b="b"/>
              <a:pathLst>
                <a:path w="12" h="3">
                  <a:moveTo>
                    <a:pt x="12" y="0"/>
                  </a:moveTo>
                  <a:cubicBezTo>
                    <a:pt x="10" y="3"/>
                    <a:pt x="5" y="3"/>
                    <a:pt x="0" y="3"/>
                  </a:cubicBezTo>
                  <a:cubicBezTo>
                    <a:pt x="1" y="0"/>
                    <a:pt x="6" y="0"/>
                    <a:pt x="1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82" name="Freeform 78"/>
            <p:cNvSpPr>
              <a:spLocks/>
            </p:cNvSpPr>
            <p:nvPr/>
          </p:nvSpPr>
          <p:spPr bwMode="auto">
            <a:xfrm>
              <a:off x="3976555" y="3131405"/>
              <a:ext cx="54256" cy="38095"/>
            </a:xfrm>
            <a:custGeom>
              <a:avLst/>
              <a:gdLst>
                <a:gd name="T0" fmla="*/ 19 w 20"/>
                <a:gd name="T1" fmla="*/ 1 h 14"/>
                <a:gd name="T2" fmla="*/ 18 w 20"/>
                <a:gd name="T3" fmla="*/ 7 h 14"/>
                <a:gd name="T4" fmla="*/ 15 w 20"/>
                <a:gd name="T5" fmla="*/ 7 h 14"/>
                <a:gd name="T6" fmla="*/ 1 w 20"/>
                <a:gd name="T7" fmla="*/ 13 h 14"/>
                <a:gd name="T8" fmla="*/ 6 w 20"/>
                <a:gd name="T9" fmla="*/ 9 h 14"/>
                <a:gd name="T10" fmla="*/ 9 w 20"/>
                <a:gd name="T11" fmla="*/ 6 h 14"/>
                <a:gd name="T12" fmla="*/ 12 w 20"/>
                <a:gd name="T13" fmla="*/ 3 h 14"/>
                <a:gd name="T14" fmla="*/ 19 w 20"/>
                <a:gd name="T15" fmla="*/ 1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4">
                  <a:moveTo>
                    <a:pt x="19" y="1"/>
                  </a:moveTo>
                  <a:cubicBezTo>
                    <a:pt x="20" y="4"/>
                    <a:pt x="19" y="6"/>
                    <a:pt x="18" y="7"/>
                  </a:cubicBezTo>
                  <a:cubicBezTo>
                    <a:pt x="17" y="7"/>
                    <a:pt x="15" y="6"/>
                    <a:pt x="15" y="7"/>
                  </a:cubicBezTo>
                  <a:cubicBezTo>
                    <a:pt x="13" y="9"/>
                    <a:pt x="8" y="14"/>
                    <a:pt x="1" y="13"/>
                  </a:cubicBezTo>
                  <a:cubicBezTo>
                    <a:pt x="0" y="10"/>
                    <a:pt x="4" y="10"/>
                    <a:pt x="6" y="9"/>
                  </a:cubicBezTo>
                  <a:cubicBezTo>
                    <a:pt x="7" y="8"/>
                    <a:pt x="8" y="6"/>
                    <a:pt x="9" y="6"/>
                  </a:cubicBezTo>
                  <a:cubicBezTo>
                    <a:pt x="10" y="5"/>
                    <a:pt x="12" y="4"/>
                    <a:pt x="12" y="3"/>
                  </a:cubicBezTo>
                  <a:cubicBezTo>
                    <a:pt x="16" y="4"/>
                    <a:pt x="16" y="0"/>
                    <a:pt x="19"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83" name="Freeform 79"/>
            <p:cNvSpPr>
              <a:spLocks/>
            </p:cNvSpPr>
            <p:nvPr/>
          </p:nvSpPr>
          <p:spPr bwMode="auto">
            <a:xfrm>
              <a:off x="4797314" y="3595463"/>
              <a:ext cx="27705" cy="40403"/>
            </a:xfrm>
            <a:custGeom>
              <a:avLst/>
              <a:gdLst>
                <a:gd name="T0" fmla="*/ 1 w 10"/>
                <a:gd name="T1" fmla="*/ 0 h 15"/>
                <a:gd name="T2" fmla="*/ 3 w 10"/>
                <a:gd name="T3" fmla="*/ 3 h 15"/>
                <a:gd name="T4" fmla="*/ 7 w 10"/>
                <a:gd name="T5" fmla="*/ 7 h 15"/>
                <a:gd name="T6" fmla="*/ 9 w 10"/>
                <a:gd name="T7" fmla="*/ 15 h 15"/>
                <a:gd name="T8" fmla="*/ 4 w 10"/>
                <a:gd name="T9" fmla="*/ 15 h 15"/>
                <a:gd name="T10" fmla="*/ 0 w 10"/>
                <a:gd name="T11" fmla="*/ 3 h 15"/>
                <a:gd name="T12" fmla="*/ 1 w 1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0" h="15">
                  <a:moveTo>
                    <a:pt x="1" y="0"/>
                  </a:moveTo>
                  <a:cubicBezTo>
                    <a:pt x="3" y="0"/>
                    <a:pt x="2" y="2"/>
                    <a:pt x="3" y="3"/>
                  </a:cubicBezTo>
                  <a:cubicBezTo>
                    <a:pt x="1" y="5"/>
                    <a:pt x="9" y="5"/>
                    <a:pt x="7" y="7"/>
                  </a:cubicBezTo>
                  <a:cubicBezTo>
                    <a:pt x="5" y="10"/>
                    <a:pt x="10" y="8"/>
                    <a:pt x="9" y="15"/>
                  </a:cubicBezTo>
                  <a:cubicBezTo>
                    <a:pt x="6" y="15"/>
                    <a:pt x="5" y="12"/>
                    <a:pt x="4" y="15"/>
                  </a:cubicBezTo>
                  <a:cubicBezTo>
                    <a:pt x="2" y="13"/>
                    <a:pt x="1" y="7"/>
                    <a:pt x="0" y="3"/>
                  </a:cubicBezTo>
                  <a:cubicBezTo>
                    <a:pt x="1" y="3"/>
                    <a:pt x="1" y="1"/>
                    <a:pt x="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84" name="Freeform 80"/>
            <p:cNvSpPr>
              <a:spLocks/>
            </p:cNvSpPr>
            <p:nvPr/>
          </p:nvSpPr>
          <p:spPr bwMode="auto">
            <a:xfrm>
              <a:off x="4805395" y="3631248"/>
              <a:ext cx="62336" cy="90041"/>
            </a:xfrm>
            <a:custGeom>
              <a:avLst/>
              <a:gdLst>
                <a:gd name="T0" fmla="*/ 7 w 23"/>
                <a:gd name="T1" fmla="*/ 0 h 33"/>
                <a:gd name="T2" fmla="*/ 9 w 23"/>
                <a:gd name="T3" fmla="*/ 2 h 33"/>
                <a:gd name="T4" fmla="*/ 12 w 23"/>
                <a:gd name="T5" fmla="*/ 2 h 33"/>
                <a:gd name="T6" fmla="*/ 23 w 23"/>
                <a:gd name="T7" fmla="*/ 8 h 33"/>
                <a:gd name="T8" fmla="*/ 23 w 23"/>
                <a:gd name="T9" fmla="*/ 15 h 33"/>
                <a:gd name="T10" fmla="*/ 19 w 23"/>
                <a:gd name="T11" fmla="*/ 15 h 33"/>
                <a:gd name="T12" fmla="*/ 17 w 23"/>
                <a:gd name="T13" fmla="*/ 18 h 33"/>
                <a:gd name="T14" fmla="*/ 16 w 23"/>
                <a:gd name="T15" fmla="*/ 27 h 33"/>
                <a:gd name="T16" fmla="*/ 15 w 23"/>
                <a:gd name="T17" fmla="*/ 30 h 33"/>
                <a:gd name="T18" fmla="*/ 7 w 23"/>
                <a:gd name="T19" fmla="*/ 31 h 33"/>
                <a:gd name="T20" fmla="*/ 6 w 23"/>
                <a:gd name="T21" fmla="*/ 27 h 33"/>
                <a:gd name="T22" fmla="*/ 9 w 23"/>
                <a:gd name="T23" fmla="*/ 24 h 33"/>
                <a:gd name="T24" fmla="*/ 0 w 23"/>
                <a:gd name="T25" fmla="*/ 20 h 33"/>
                <a:gd name="T26" fmla="*/ 6 w 23"/>
                <a:gd name="T27" fmla="*/ 14 h 33"/>
                <a:gd name="T28" fmla="*/ 7 w 23"/>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3">
                  <a:moveTo>
                    <a:pt x="7" y="0"/>
                  </a:moveTo>
                  <a:cubicBezTo>
                    <a:pt x="8" y="0"/>
                    <a:pt x="9" y="1"/>
                    <a:pt x="9" y="2"/>
                  </a:cubicBezTo>
                  <a:cubicBezTo>
                    <a:pt x="8" y="5"/>
                    <a:pt x="12" y="2"/>
                    <a:pt x="12" y="2"/>
                  </a:cubicBezTo>
                  <a:cubicBezTo>
                    <a:pt x="16" y="4"/>
                    <a:pt x="15" y="10"/>
                    <a:pt x="23" y="8"/>
                  </a:cubicBezTo>
                  <a:cubicBezTo>
                    <a:pt x="23" y="10"/>
                    <a:pt x="23" y="13"/>
                    <a:pt x="23" y="15"/>
                  </a:cubicBezTo>
                  <a:cubicBezTo>
                    <a:pt x="22" y="15"/>
                    <a:pt x="20" y="15"/>
                    <a:pt x="19" y="15"/>
                  </a:cubicBezTo>
                  <a:cubicBezTo>
                    <a:pt x="19" y="17"/>
                    <a:pt x="19" y="18"/>
                    <a:pt x="17" y="18"/>
                  </a:cubicBezTo>
                  <a:cubicBezTo>
                    <a:pt x="21" y="22"/>
                    <a:pt x="16" y="23"/>
                    <a:pt x="16" y="27"/>
                  </a:cubicBezTo>
                  <a:cubicBezTo>
                    <a:pt x="16" y="28"/>
                    <a:pt x="11" y="29"/>
                    <a:pt x="15" y="30"/>
                  </a:cubicBezTo>
                  <a:cubicBezTo>
                    <a:pt x="15" y="33"/>
                    <a:pt x="9" y="31"/>
                    <a:pt x="7" y="31"/>
                  </a:cubicBezTo>
                  <a:cubicBezTo>
                    <a:pt x="8" y="29"/>
                    <a:pt x="6" y="29"/>
                    <a:pt x="6" y="27"/>
                  </a:cubicBezTo>
                  <a:cubicBezTo>
                    <a:pt x="5" y="25"/>
                    <a:pt x="7" y="24"/>
                    <a:pt x="9" y="24"/>
                  </a:cubicBezTo>
                  <a:cubicBezTo>
                    <a:pt x="6" y="22"/>
                    <a:pt x="5" y="18"/>
                    <a:pt x="0" y="20"/>
                  </a:cubicBezTo>
                  <a:cubicBezTo>
                    <a:pt x="0" y="15"/>
                    <a:pt x="4" y="16"/>
                    <a:pt x="6" y="14"/>
                  </a:cubicBezTo>
                  <a:cubicBezTo>
                    <a:pt x="6" y="6"/>
                    <a:pt x="6" y="6"/>
                    <a:pt x="7"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85" name="Freeform 81"/>
            <p:cNvSpPr>
              <a:spLocks/>
            </p:cNvSpPr>
            <p:nvPr/>
          </p:nvSpPr>
          <p:spPr bwMode="auto">
            <a:xfrm>
              <a:off x="4330947" y="3703974"/>
              <a:ext cx="57719" cy="60027"/>
            </a:xfrm>
            <a:custGeom>
              <a:avLst/>
              <a:gdLst>
                <a:gd name="T0" fmla="*/ 20 w 21"/>
                <a:gd name="T1" fmla="*/ 2 h 22"/>
                <a:gd name="T2" fmla="*/ 20 w 21"/>
                <a:gd name="T3" fmla="*/ 10 h 22"/>
                <a:gd name="T4" fmla="*/ 18 w 21"/>
                <a:gd name="T5" fmla="*/ 7 h 22"/>
                <a:gd name="T6" fmla="*/ 17 w 21"/>
                <a:gd name="T7" fmla="*/ 9 h 22"/>
                <a:gd name="T8" fmla="*/ 17 w 21"/>
                <a:gd name="T9" fmla="*/ 16 h 22"/>
                <a:gd name="T10" fmla="*/ 14 w 21"/>
                <a:gd name="T11" fmla="*/ 16 h 22"/>
                <a:gd name="T12" fmla="*/ 14 w 21"/>
                <a:gd name="T13" fmla="*/ 19 h 22"/>
                <a:gd name="T14" fmla="*/ 9 w 21"/>
                <a:gd name="T15" fmla="*/ 22 h 22"/>
                <a:gd name="T16" fmla="*/ 6 w 21"/>
                <a:gd name="T17" fmla="*/ 18 h 22"/>
                <a:gd name="T18" fmla="*/ 3 w 21"/>
                <a:gd name="T19" fmla="*/ 15 h 22"/>
                <a:gd name="T20" fmla="*/ 0 w 21"/>
                <a:gd name="T21" fmla="*/ 6 h 22"/>
                <a:gd name="T22" fmla="*/ 12 w 21"/>
                <a:gd name="T23" fmla="*/ 3 h 22"/>
                <a:gd name="T24" fmla="*/ 20 w 21"/>
                <a:gd name="T25"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20" y="2"/>
                  </a:moveTo>
                  <a:cubicBezTo>
                    <a:pt x="19" y="4"/>
                    <a:pt x="21" y="7"/>
                    <a:pt x="20" y="10"/>
                  </a:cubicBezTo>
                  <a:cubicBezTo>
                    <a:pt x="19" y="11"/>
                    <a:pt x="18" y="8"/>
                    <a:pt x="18" y="7"/>
                  </a:cubicBezTo>
                  <a:cubicBezTo>
                    <a:pt x="18" y="8"/>
                    <a:pt x="17" y="8"/>
                    <a:pt x="17" y="9"/>
                  </a:cubicBezTo>
                  <a:cubicBezTo>
                    <a:pt x="16" y="11"/>
                    <a:pt x="18" y="14"/>
                    <a:pt x="17" y="16"/>
                  </a:cubicBezTo>
                  <a:cubicBezTo>
                    <a:pt x="16" y="17"/>
                    <a:pt x="14" y="16"/>
                    <a:pt x="14" y="16"/>
                  </a:cubicBezTo>
                  <a:cubicBezTo>
                    <a:pt x="13" y="17"/>
                    <a:pt x="14" y="19"/>
                    <a:pt x="14" y="19"/>
                  </a:cubicBezTo>
                  <a:cubicBezTo>
                    <a:pt x="12" y="21"/>
                    <a:pt x="9" y="19"/>
                    <a:pt x="9" y="22"/>
                  </a:cubicBezTo>
                  <a:cubicBezTo>
                    <a:pt x="8" y="21"/>
                    <a:pt x="7" y="19"/>
                    <a:pt x="6" y="18"/>
                  </a:cubicBezTo>
                  <a:cubicBezTo>
                    <a:pt x="6" y="17"/>
                    <a:pt x="4" y="16"/>
                    <a:pt x="3" y="15"/>
                  </a:cubicBezTo>
                  <a:cubicBezTo>
                    <a:pt x="2" y="12"/>
                    <a:pt x="4" y="8"/>
                    <a:pt x="0" y="6"/>
                  </a:cubicBezTo>
                  <a:cubicBezTo>
                    <a:pt x="2" y="4"/>
                    <a:pt x="7" y="4"/>
                    <a:pt x="12" y="3"/>
                  </a:cubicBezTo>
                  <a:cubicBezTo>
                    <a:pt x="15" y="2"/>
                    <a:pt x="17" y="0"/>
                    <a:pt x="20"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86" name="Freeform 82"/>
            <p:cNvSpPr>
              <a:spLocks/>
            </p:cNvSpPr>
            <p:nvPr/>
          </p:nvSpPr>
          <p:spPr bwMode="auto">
            <a:xfrm>
              <a:off x="6773834" y="1123951"/>
              <a:ext cx="991607" cy="742262"/>
            </a:xfrm>
            <a:custGeom>
              <a:avLst/>
              <a:gdLst>
                <a:gd name="T0" fmla="*/ 258 w 364"/>
                <a:gd name="T1" fmla="*/ 30 h 272"/>
                <a:gd name="T2" fmla="*/ 273 w 364"/>
                <a:gd name="T3" fmla="*/ 32 h 272"/>
                <a:gd name="T4" fmla="*/ 294 w 364"/>
                <a:gd name="T5" fmla="*/ 27 h 272"/>
                <a:gd name="T6" fmla="*/ 306 w 364"/>
                <a:gd name="T7" fmla="*/ 29 h 272"/>
                <a:gd name="T8" fmla="*/ 304 w 364"/>
                <a:gd name="T9" fmla="*/ 33 h 272"/>
                <a:gd name="T10" fmla="*/ 343 w 364"/>
                <a:gd name="T11" fmla="*/ 26 h 272"/>
                <a:gd name="T12" fmla="*/ 363 w 364"/>
                <a:gd name="T13" fmla="*/ 30 h 272"/>
                <a:gd name="T14" fmla="*/ 337 w 364"/>
                <a:gd name="T15" fmla="*/ 43 h 272"/>
                <a:gd name="T16" fmla="*/ 329 w 364"/>
                <a:gd name="T17" fmla="*/ 54 h 272"/>
                <a:gd name="T18" fmla="*/ 316 w 364"/>
                <a:gd name="T19" fmla="*/ 69 h 272"/>
                <a:gd name="T20" fmla="*/ 319 w 364"/>
                <a:gd name="T21" fmla="*/ 82 h 272"/>
                <a:gd name="T22" fmla="*/ 310 w 364"/>
                <a:gd name="T23" fmla="*/ 95 h 272"/>
                <a:gd name="T24" fmla="*/ 320 w 364"/>
                <a:gd name="T25" fmla="*/ 113 h 272"/>
                <a:gd name="T26" fmla="*/ 311 w 364"/>
                <a:gd name="T27" fmla="*/ 126 h 272"/>
                <a:gd name="T28" fmla="*/ 301 w 364"/>
                <a:gd name="T29" fmla="*/ 138 h 272"/>
                <a:gd name="T30" fmla="*/ 316 w 364"/>
                <a:gd name="T31" fmla="*/ 165 h 272"/>
                <a:gd name="T32" fmla="*/ 292 w 364"/>
                <a:gd name="T33" fmla="*/ 162 h 272"/>
                <a:gd name="T34" fmla="*/ 291 w 364"/>
                <a:gd name="T35" fmla="*/ 171 h 272"/>
                <a:gd name="T36" fmla="*/ 280 w 364"/>
                <a:gd name="T37" fmla="*/ 186 h 272"/>
                <a:gd name="T38" fmla="*/ 257 w 364"/>
                <a:gd name="T39" fmla="*/ 192 h 272"/>
                <a:gd name="T40" fmla="*/ 245 w 364"/>
                <a:gd name="T41" fmla="*/ 199 h 272"/>
                <a:gd name="T42" fmla="*/ 237 w 364"/>
                <a:gd name="T43" fmla="*/ 208 h 272"/>
                <a:gd name="T44" fmla="*/ 205 w 364"/>
                <a:gd name="T45" fmla="*/ 217 h 272"/>
                <a:gd name="T46" fmla="*/ 196 w 364"/>
                <a:gd name="T47" fmla="*/ 230 h 272"/>
                <a:gd name="T48" fmla="*/ 187 w 364"/>
                <a:gd name="T49" fmla="*/ 242 h 272"/>
                <a:gd name="T50" fmla="*/ 184 w 364"/>
                <a:gd name="T51" fmla="*/ 254 h 272"/>
                <a:gd name="T52" fmla="*/ 165 w 364"/>
                <a:gd name="T53" fmla="*/ 266 h 272"/>
                <a:gd name="T54" fmla="*/ 144 w 364"/>
                <a:gd name="T55" fmla="*/ 255 h 272"/>
                <a:gd name="T56" fmla="*/ 132 w 364"/>
                <a:gd name="T57" fmla="*/ 241 h 272"/>
                <a:gd name="T58" fmla="*/ 125 w 364"/>
                <a:gd name="T59" fmla="*/ 230 h 272"/>
                <a:gd name="T60" fmla="*/ 119 w 364"/>
                <a:gd name="T61" fmla="*/ 208 h 272"/>
                <a:gd name="T62" fmla="*/ 122 w 364"/>
                <a:gd name="T63" fmla="*/ 201 h 272"/>
                <a:gd name="T64" fmla="*/ 132 w 364"/>
                <a:gd name="T65" fmla="*/ 189 h 272"/>
                <a:gd name="T66" fmla="*/ 126 w 364"/>
                <a:gd name="T67" fmla="*/ 174 h 272"/>
                <a:gd name="T68" fmla="*/ 129 w 364"/>
                <a:gd name="T69" fmla="*/ 162 h 272"/>
                <a:gd name="T70" fmla="*/ 114 w 364"/>
                <a:gd name="T71" fmla="*/ 158 h 272"/>
                <a:gd name="T72" fmla="*/ 104 w 364"/>
                <a:gd name="T73" fmla="*/ 138 h 272"/>
                <a:gd name="T74" fmla="*/ 94 w 364"/>
                <a:gd name="T75" fmla="*/ 118 h 272"/>
                <a:gd name="T76" fmla="*/ 67 w 364"/>
                <a:gd name="T77" fmla="*/ 104 h 272"/>
                <a:gd name="T78" fmla="*/ 30 w 364"/>
                <a:gd name="T79" fmla="*/ 106 h 272"/>
                <a:gd name="T80" fmla="*/ 30 w 364"/>
                <a:gd name="T81" fmla="*/ 97 h 272"/>
                <a:gd name="T82" fmla="*/ 15 w 364"/>
                <a:gd name="T83" fmla="*/ 84 h 272"/>
                <a:gd name="T84" fmla="*/ 22 w 364"/>
                <a:gd name="T85" fmla="*/ 70 h 272"/>
                <a:gd name="T86" fmla="*/ 40 w 364"/>
                <a:gd name="T87" fmla="*/ 63 h 272"/>
                <a:gd name="T88" fmla="*/ 43 w 364"/>
                <a:gd name="T89" fmla="*/ 54 h 272"/>
                <a:gd name="T90" fmla="*/ 39 w 364"/>
                <a:gd name="T91" fmla="*/ 48 h 272"/>
                <a:gd name="T92" fmla="*/ 52 w 364"/>
                <a:gd name="T93" fmla="*/ 43 h 272"/>
                <a:gd name="T94" fmla="*/ 67 w 364"/>
                <a:gd name="T95" fmla="*/ 29 h 272"/>
                <a:gd name="T96" fmla="*/ 111 w 364"/>
                <a:gd name="T97" fmla="*/ 23 h 272"/>
                <a:gd name="T98" fmla="*/ 132 w 364"/>
                <a:gd name="T99" fmla="*/ 29 h 272"/>
                <a:gd name="T100" fmla="*/ 151 w 364"/>
                <a:gd name="T101" fmla="*/ 18 h 272"/>
                <a:gd name="T102" fmla="*/ 169 w 364"/>
                <a:gd name="T103" fmla="*/ 20 h 272"/>
                <a:gd name="T104" fmla="*/ 175 w 364"/>
                <a:gd name="T105" fmla="*/ 9 h 272"/>
                <a:gd name="T106" fmla="*/ 209 w 364"/>
                <a:gd name="T107" fmla="*/ 2 h 272"/>
                <a:gd name="T108" fmla="*/ 257 w 364"/>
                <a:gd name="T109" fmla="*/ 1 h 272"/>
                <a:gd name="T110" fmla="*/ 292 w 364"/>
                <a:gd name="T111" fmla="*/ 12 h 272"/>
                <a:gd name="T112" fmla="*/ 304 w 364"/>
                <a:gd name="T113" fmla="*/ 21 h 272"/>
                <a:gd name="T114" fmla="*/ 254 w 364"/>
                <a:gd name="T115" fmla="*/ 2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4" h="272">
                  <a:moveTo>
                    <a:pt x="246" y="27"/>
                  </a:moveTo>
                  <a:cubicBezTo>
                    <a:pt x="247" y="29"/>
                    <a:pt x="249" y="28"/>
                    <a:pt x="249" y="30"/>
                  </a:cubicBezTo>
                  <a:cubicBezTo>
                    <a:pt x="251" y="32"/>
                    <a:pt x="253" y="29"/>
                    <a:pt x="254" y="29"/>
                  </a:cubicBezTo>
                  <a:cubicBezTo>
                    <a:pt x="256" y="29"/>
                    <a:pt x="256" y="30"/>
                    <a:pt x="258" y="30"/>
                  </a:cubicBezTo>
                  <a:cubicBezTo>
                    <a:pt x="259" y="30"/>
                    <a:pt x="260" y="29"/>
                    <a:pt x="261" y="29"/>
                  </a:cubicBezTo>
                  <a:cubicBezTo>
                    <a:pt x="263" y="28"/>
                    <a:pt x="264" y="29"/>
                    <a:pt x="266" y="29"/>
                  </a:cubicBezTo>
                  <a:cubicBezTo>
                    <a:pt x="271" y="28"/>
                    <a:pt x="278" y="25"/>
                    <a:pt x="282" y="27"/>
                  </a:cubicBezTo>
                  <a:cubicBezTo>
                    <a:pt x="281" y="30"/>
                    <a:pt x="274" y="28"/>
                    <a:pt x="273" y="32"/>
                  </a:cubicBezTo>
                  <a:cubicBezTo>
                    <a:pt x="273" y="35"/>
                    <a:pt x="276" y="32"/>
                    <a:pt x="276" y="32"/>
                  </a:cubicBezTo>
                  <a:cubicBezTo>
                    <a:pt x="279" y="32"/>
                    <a:pt x="279" y="34"/>
                    <a:pt x="283" y="32"/>
                  </a:cubicBezTo>
                  <a:cubicBezTo>
                    <a:pt x="284" y="31"/>
                    <a:pt x="285" y="31"/>
                    <a:pt x="286" y="30"/>
                  </a:cubicBezTo>
                  <a:cubicBezTo>
                    <a:pt x="287" y="30"/>
                    <a:pt x="294" y="27"/>
                    <a:pt x="294" y="27"/>
                  </a:cubicBezTo>
                  <a:cubicBezTo>
                    <a:pt x="297" y="31"/>
                    <a:pt x="292" y="26"/>
                    <a:pt x="295" y="26"/>
                  </a:cubicBezTo>
                  <a:cubicBezTo>
                    <a:pt x="296" y="26"/>
                    <a:pt x="299" y="26"/>
                    <a:pt x="300" y="26"/>
                  </a:cubicBezTo>
                  <a:cubicBezTo>
                    <a:pt x="300" y="25"/>
                    <a:pt x="303" y="23"/>
                    <a:pt x="307" y="24"/>
                  </a:cubicBezTo>
                  <a:cubicBezTo>
                    <a:pt x="307" y="26"/>
                    <a:pt x="307" y="28"/>
                    <a:pt x="306" y="29"/>
                  </a:cubicBezTo>
                  <a:cubicBezTo>
                    <a:pt x="305" y="30"/>
                    <a:pt x="303" y="31"/>
                    <a:pt x="303" y="32"/>
                  </a:cubicBezTo>
                  <a:cubicBezTo>
                    <a:pt x="301" y="33"/>
                    <a:pt x="300" y="37"/>
                    <a:pt x="297" y="36"/>
                  </a:cubicBezTo>
                  <a:cubicBezTo>
                    <a:pt x="298" y="41"/>
                    <a:pt x="300" y="35"/>
                    <a:pt x="303" y="36"/>
                  </a:cubicBezTo>
                  <a:cubicBezTo>
                    <a:pt x="304" y="37"/>
                    <a:pt x="303" y="34"/>
                    <a:pt x="304" y="33"/>
                  </a:cubicBezTo>
                  <a:cubicBezTo>
                    <a:pt x="306" y="32"/>
                    <a:pt x="311" y="34"/>
                    <a:pt x="311" y="30"/>
                  </a:cubicBezTo>
                  <a:cubicBezTo>
                    <a:pt x="315" y="35"/>
                    <a:pt x="324" y="28"/>
                    <a:pt x="326" y="32"/>
                  </a:cubicBezTo>
                  <a:cubicBezTo>
                    <a:pt x="328" y="30"/>
                    <a:pt x="329" y="29"/>
                    <a:pt x="331" y="27"/>
                  </a:cubicBezTo>
                  <a:cubicBezTo>
                    <a:pt x="336" y="29"/>
                    <a:pt x="338" y="26"/>
                    <a:pt x="343" y="26"/>
                  </a:cubicBezTo>
                  <a:cubicBezTo>
                    <a:pt x="342" y="26"/>
                    <a:pt x="344" y="27"/>
                    <a:pt x="344" y="27"/>
                  </a:cubicBezTo>
                  <a:cubicBezTo>
                    <a:pt x="345" y="27"/>
                    <a:pt x="351" y="26"/>
                    <a:pt x="352" y="27"/>
                  </a:cubicBezTo>
                  <a:cubicBezTo>
                    <a:pt x="353" y="29"/>
                    <a:pt x="352" y="27"/>
                    <a:pt x="354" y="27"/>
                  </a:cubicBezTo>
                  <a:cubicBezTo>
                    <a:pt x="357" y="28"/>
                    <a:pt x="360" y="31"/>
                    <a:pt x="363" y="30"/>
                  </a:cubicBezTo>
                  <a:cubicBezTo>
                    <a:pt x="364" y="33"/>
                    <a:pt x="362" y="32"/>
                    <a:pt x="360" y="33"/>
                  </a:cubicBezTo>
                  <a:cubicBezTo>
                    <a:pt x="360" y="34"/>
                    <a:pt x="358" y="36"/>
                    <a:pt x="357" y="36"/>
                  </a:cubicBezTo>
                  <a:cubicBezTo>
                    <a:pt x="354" y="38"/>
                    <a:pt x="348" y="37"/>
                    <a:pt x="347" y="42"/>
                  </a:cubicBezTo>
                  <a:cubicBezTo>
                    <a:pt x="343" y="42"/>
                    <a:pt x="339" y="41"/>
                    <a:pt x="337" y="43"/>
                  </a:cubicBezTo>
                  <a:cubicBezTo>
                    <a:pt x="339" y="46"/>
                    <a:pt x="341" y="47"/>
                    <a:pt x="335" y="46"/>
                  </a:cubicBezTo>
                  <a:cubicBezTo>
                    <a:pt x="335" y="48"/>
                    <a:pt x="338" y="48"/>
                    <a:pt x="340" y="48"/>
                  </a:cubicBezTo>
                  <a:cubicBezTo>
                    <a:pt x="337" y="52"/>
                    <a:pt x="330" y="51"/>
                    <a:pt x="329" y="57"/>
                  </a:cubicBezTo>
                  <a:cubicBezTo>
                    <a:pt x="327" y="57"/>
                    <a:pt x="330" y="54"/>
                    <a:pt x="329" y="54"/>
                  </a:cubicBezTo>
                  <a:cubicBezTo>
                    <a:pt x="328" y="53"/>
                    <a:pt x="325" y="56"/>
                    <a:pt x="322" y="57"/>
                  </a:cubicBezTo>
                  <a:cubicBezTo>
                    <a:pt x="322" y="58"/>
                    <a:pt x="324" y="58"/>
                    <a:pt x="325" y="58"/>
                  </a:cubicBezTo>
                  <a:cubicBezTo>
                    <a:pt x="321" y="61"/>
                    <a:pt x="323" y="61"/>
                    <a:pt x="322" y="66"/>
                  </a:cubicBezTo>
                  <a:cubicBezTo>
                    <a:pt x="322" y="67"/>
                    <a:pt x="317" y="68"/>
                    <a:pt x="316" y="69"/>
                  </a:cubicBezTo>
                  <a:cubicBezTo>
                    <a:pt x="315" y="69"/>
                    <a:pt x="317" y="72"/>
                    <a:pt x="316" y="73"/>
                  </a:cubicBezTo>
                  <a:cubicBezTo>
                    <a:pt x="315" y="74"/>
                    <a:pt x="312" y="74"/>
                    <a:pt x="310" y="75"/>
                  </a:cubicBezTo>
                  <a:cubicBezTo>
                    <a:pt x="311" y="77"/>
                    <a:pt x="313" y="77"/>
                    <a:pt x="313" y="79"/>
                  </a:cubicBezTo>
                  <a:cubicBezTo>
                    <a:pt x="314" y="82"/>
                    <a:pt x="317" y="81"/>
                    <a:pt x="319" y="82"/>
                  </a:cubicBezTo>
                  <a:cubicBezTo>
                    <a:pt x="319" y="82"/>
                    <a:pt x="318" y="85"/>
                    <a:pt x="319" y="85"/>
                  </a:cubicBezTo>
                  <a:cubicBezTo>
                    <a:pt x="320" y="86"/>
                    <a:pt x="322" y="85"/>
                    <a:pt x="323" y="86"/>
                  </a:cubicBezTo>
                  <a:cubicBezTo>
                    <a:pt x="323" y="89"/>
                    <a:pt x="325" y="90"/>
                    <a:pt x="325" y="92"/>
                  </a:cubicBezTo>
                  <a:cubicBezTo>
                    <a:pt x="320" y="94"/>
                    <a:pt x="316" y="93"/>
                    <a:pt x="310" y="95"/>
                  </a:cubicBezTo>
                  <a:cubicBezTo>
                    <a:pt x="314" y="99"/>
                    <a:pt x="317" y="103"/>
                    <a:pt x="325" y="103"/>
                  </a:cubicBezTo>
                  <a:cubicBezTo>
                    <a:pt x="324" y="105"/>
                    <a:pt x="326" y="106"/>
                    <a:pt x="328" y="106"/>
                  </a:cubicBezTo>
                  <a:cubicBezTo>
                    <a:pt x="329" y="109"/>
                    <a:pt x="325" y="108"/>
                    <a:pt x="325" y="110"/>
                  </a:cubicBezTo>
                  <a:cubicBezTo>
                    <a:pt x="325" y="112"/>
                    <a:pt x="323" y="113"/>
                    <a:pt x="320" y="113"/>
                  </a:cubicBezTo>
                  <a:cubicBezTo>
                    <a:pt x="319" y="119"/>
                    <a:pt x="326" y="115"/>
                    <a:pt x="325" y="121"/>
                  </a:cubicBezTo>
                  <a:cubicBezTo>
                    <a:pt x="322" y="120"/>
                    <a:pt x="322" y="122"/>
                    <a:pt x="323" y="122"/>
                  </a:cubicBezTo>
                  <a:cubicBezTo>
                    <a:pt x="322" y="126"/>
                    <a:pt x="319" y="121"/>
                    <a:pt x="316" y="122"/>
                  </a:cubicBezTo>
                  <a:cubicBezTo>
                    <a:pt x="313" y="122"/>
                    <a:pt x="315" y="127"/>
                    <a:pt x="311" y="126"/>
                  </a:cubicBezTo>
                  <a:cubicBezTo>
                    <a:pt x="311" y="129"/>
                    <a:pt x="313" y="130"/>
                    <a:pt x="314" y="131"/>
                  </a:cubicBezTo>
                  <a:cubicBezTo>
                    <a:pt x="314" y="133"/>
                    <a:pt x="311" y="132"/>
                    <a:pt x="309" y="132"/>
                  </a:cubicBezTo>
                  <a:cubicBezTo>
                    <a:pt x="304" y="133"/>
                    <a:pt x="301" y="136"/>
                    <a:pt x="297" y="137"/>
                  </a:cubicBezTo>
                  <a:cubicBezTo>
                    <a:pt x="297" y="139"/>
                    <a:pt x="300" y="138"/>
                    <a:pt x="301" y="138"/>
                  </a:cubicBezTo>
                  <a:cubicBezTo>
                    <a:pt x="303" y="139"/>
                    <a:pt x="303" y="144"/>
                    <a:pt x="307" y="143"/>
                  </a:cubicBezTo>
                  <a:cubicBezTo>
                    <a:pt x="308" y="146"/>
                    <a:pt x="305" y="146"/>
                    <a:pt x="304" y="147"/>
                  </a:cubicBezTo>
                  <a:cubicBezTo>
                    <a:pt x="303" y="149"/>
                    <a:pt x="306" y="154"/>
                    <a:pt x="303" y="155"/>
                  </a:cubicBezTo>
                  <a:cubicBezTo>
                    <a:pt x="305" y="160"/>
                    <a:pt x="315" y="158"/>
                    <a:pt x="316" y="165"/>
                  </a:cubicBezTo>
                  <a:cubicBezTo>
                    <a:pt x="314" y="165"/>
                    <a:pt x="310" y="166"/>
                    <a:pt x="310" y="164"/>
                  </a:cubicBezTo>
                  <a:cubicBezTo>
                    <a:pt x="308" y="164"/>
                    <a:pt x="309" y="165"/>
                    <a:pt x="310" y="165"/>
                  </a:cubicBezTo>
                  <a:cubicBezTo>
                    <a:pt x="306" y="169"/>
                    <a:pt x="304" y="169"/>
                    <a:pt x="297" y="168"/>
                  </a:cubicBezTo>
                  <a:cubicBezTo>
                    <a:pt x="299" y="162"/>
                    <a:pt x="290" y="168"/>
                    <a:pt x="292" y="162"/>
                  </a:cubicBezTo>
                  <a:cubicBezTo>
                    <a:pt x="288" y="161"/>
                    <a:pt x="288" y="165"/>
                    <a:pt x="283" y="164"/>
                  </a:cubicBezTo>
                  <a:cubicBezTo>
                    <a:pt x="285" y="165"/>
                    <a:pt x="285" y="167"/>
                    <a:pt x="282" y="166"/>
                  </a:cubicBezTo>
                  <a:cubicBezTo>
                    <a:pt x="282" y="169"/>
                    <a:pt x="291" y="169"/>
                    <a:pt x="283" y="169"/>
                  </a:cubicBezTo>
                  <a:cubicBezTo>
                    <a:pt x="285" y="172"/>
                    <a:pt x="288" y="171"/>
                    <a:pt x="291" y="171"/>
                  </a:cubicBezTo>
                  <a:cubicBezTo>
                    <a:pt x="294" y="171"/>
                    <a:pt x="298" y="173"/>
                    <a:pt x="303" y="172"/>
                  </a:cubicBezTo>
                  <a:cubicBezTo>
                    <a:pt x="300" y="177"/>
                    <a:pt x="296" y="181"/>
                    <a:pt x="292" y="184"/>
                  </a:cubicBezTo>
                  <a:cubicBezTo>
                    <a:pt x="289" y="184"/>
                    <a:pt x="286" y="185"/>
                    <a:pt x="283" y="186"/>
                  </a:cubicBezTo>
                  <a:cubicBezTo>
                    <a:pt x="283" y="186"/>
                    <a:pt x="281" y="185"/>
                    <a:pt x="280" y="186"/>
                  </a:cubicBezTo>
                  <a:cubicBezTo>
                    <a:pt x="279" y="188"/>
                    <a:pt x="280" y="186"/>
                    <a:pt x="277" y="186"/>
                  </a:cubicBezTo>
                  <a:cubicBezTo>
                    <a:pt x="273" y="186"/>
                    <a:pt x="270" y="189"/>
                    <a:pt x="264" y="189"/>
                  </a:cubicBezTo>
                  <a:cubicBezTo>
                    <a:pt x="262" y="189"/>
                    <a:pt x="264" y="191"/>
                    <a:pt x="264" y="190"/>
                  </a:cubicBezTo>
                  <a:cubicBezTo>
                    <a:pt x="262" y="194"/>
                    <a:pt x="261" y="191"/>
                    <a:pt x="257" y="192"/>
                  </a:cubicBezTo>
                  <a:cubicBezTo>
                    <a:pt x="257" y="193"/>
                    <a:pt x="258" y="193"/>
                    <a:pt x="260" y="193"/>
                  </a:cubicBezTo>
                  <a:cubicBezTo>
                    <a:pt x="260" y="195"/>
                    <a:pt x="249" y="196"/>
                    <a:pt x="251" y="192"/>
                  </a:cubicBezTo>
                  <a:cubicBezTo>
                    <a:pt x="250" y="192"/>
                    <a:pt x="245" y="192"/>
                    <a:pt x="245" y="193"/>
                  </a:cubicBezTo>
                  <a:cubicBezTo>
                    <a:pt x="244" y="195"/>
                    <a:pt x="246" y="198"/>
                    <a:pt x="245" y="199"/>
                  </a:cubicBezTo>
                  <a:cubicBezTo>
                    <a:pt x="245" y="199"/>
                    <a:pt x="241" y="197"/>
                    <a:pt x="240" y="199"/>
                  </a:cubicBezTo>
                  <a:cubicBezTo>
                    <a:pt x="240" y="200"/>
                    <a:pt x="243" y="202"/>
                    <a:pt x="242" y="204"/>
                  </a:cubicBezTo>
                  <a:cubicBezTo>
                    <a:pt x="240" y="205"/>
                    <a:pt x="240" y="204"/>
                    <a:pt x="237" y="204"/>
                  </a:cubicBezTo>
                  <a:cubicBezTo>
                    <a:pt x="237" y="205"/>
                    <a:pt x="237" y="207"/>
                    <a:pt x="237" y="208"/>
                  </a:cubicBezTo>
                  <a:cubicBezTo>
                    <a:pt x="236" y="208"/>
                    <a:pt x="235" y="208"/>
                    <a:pt x="234" y="208"/>
                  </a:cubicBezTo>
                  <a:cubicBezTo>
                    <a:pt x="233" y="208"/>
                    <a:pt x="234" y="210"/>
                    <a:pt x="233" y="211"/>
                  </a:cubicBezTo>
                  <a:cubicBezTo>
                    <a:pt x="231" y="212"/>
                    <a:pt x="225" y="211"/>
                    <a:pt x="226" y="215"/>
                  </a:cubicBezTo>
                  <a:cubicBezTo>
                    <a:pt x="220" y="217"/>
                    <a:pt x="213" y="217"/>
                    <a:pt x="205" y="217"/>
                  </a:cubicBezTo>
                  <a:cubicBezTo>
                    <a:pt x="202" y="219"/>
                    <a:pt x="200" y="226"/>
                    <a:pt x="196" y="223"/>
                  </a:cubicBezTo>
                  <a:cubicBezTo>
                    <a:pt x="196" y="224"/>
                    <a:pt x="198" y="225"/>
                    <a:pt x="197" y="227"/>
                  </a:cubicBezTo>
                  <a:cubicBezTo>
                    <a:pt x="197" y="228"/>
                    <a:pt x="195" y="227"/>
                    <a:pt x="194" y="227"/>
                  </a:cubicBezTo>
                  <a:cubicBezTo>
                    <a:pt x="194" y="228"/>
                    <a:pt x="196" y="229"/>
                    <a:pt x="196" y="230"/>
                  </a:cubicBezTo>
                  <a:cubicBezTo>
                    <a:pt x="196" y="230"/>
                    <a:pt x="194" y="231"/>
                    <a:pt x="194" y="232"/>
                  </a:cubicBezTo>
                  <a:cubicBezTo>
                    <a:pt x="194" y="233"/>
                    <a:pt x="190" y="237"/>
                    <a:pt x="193" y="238"/>
                  </a:cubicBezTo>
                  <a:cubicBezTo>
                    <a:pt x="193" y="239"/>
                    <a:pt x="191" y="238"/>
                    <a:pt x="190" y="239"/>
                  </a:cubicBezTo>
                  <a:cubicBezTo>
                    <a:pt x="189" y="240"/>
                    <a:pt x="187" y="241"/>
                    <a:pt x="187" y="242"/>
                  </a:cubicBezTo>
                  <a:cubicBezTo>
                    <a:pt x="187" y="243"/>
                    <a:pt x="187" y="245"/>
                    <a:pt x="187" y="245"/>
                  </a:cubicBezTo>
                  <a:cubicBezTo>
                    <a:pt x="185" y="247"/>
                    <a:pt x="187" y="248"/>
                    <a:pt x="186" y="251"/>
                  </a:cubicBezTo>
                  <a:cubicBezTo>
                    <a:pt x="185" y="251"/>
                    <a:pt x="183" y="251"/>
                    <a:pt x="183" y="251"/>
                  </a:cubicBezTo>
                  <a:cubicBezTo>
                    <a:pt x="182" y="252"/>
                    <a:pt x="184" y="253"/>
                    <a:pt x="184" y="254"/>
                  </a:cubicBezTo>
                  <a:cubicBezTo>
                    <a:pt x="184" y="256"/>
                    <a:pt x="183" y="256"/>
                    <a:pt x="183" y="258"/>
                  </a:cubicBezTo>
                  <a:cubicBezTo>
                    <a:pt x="182" y="259"/>
                    <a:pt x="184" y="262"/>
                    <a:pt x="184" y="261"/>
                  </a:cubicBezTo>
                  <a:cubicBezTo>
                    <a:pt x="182" y="266"/>
                    <a:pt x="180" y="269"/>
                    <a:pt x="175" y="272"/>
                  </a:cubicBezTo>
                  <a:cubicBezTo>
                    <a:pt x="170" y="271"/>
                    <a:pt x="168" y="268"/>
                    <a:pt x="165" y="266"/>
                  </a:cubicBezTo>
                  <a:cubicBezTo>
                    <a:pt x="160" y="271"/>
                    <a:pt x="152" y="262"/>
                    <a:pt x="153" y="263"/>
                  </a:cubicBezTo>
                  <a:cubicBezTo>
                    <a:pt x="152" y="262"/>
                    <a:pt x="151" y="266"/>
                    <a:pt x="151" y="266"/>
                  </a:cubicBezTo>
                  <a:cubicBezTo>
                    <a:pt x="150" y="265"/>
                    <a:pt x="150" y="263"/>
                    <a:pt x="148" y="261"/>
                  </a:cubicBezTo>
                  <a:cubicBezTo>
                    <a:pt x="147" y="260"/>
                    <a:pt x="143" y="260"/>
                    <a:pt x="144" y="255"/>
                  </a:cubicBezTo>
                  <a:cubicBezTo>
                    <a:pt x="143" y="253"/>
                    <a:pt x="140" y="252"/>
                    <a:pt x="138" y="251"/>
                  </a:cubicBezTo>
                  <a:cubicBezTo>
                    <a:pt x="138" y="250"/>
                    <a:pt x="140" y="250"/>
                    <a:pt x="141" y="249"/>
                  </a:cubicBezTo>
                  <a:cubicBezTo>
                    <a:pt x="141" y="246"/>
                    <a:pt x="137" y="247"/>
                    <a:pt x="135" y="245"/>
                  </a:cubicBezTo>
                  <a:cubicBezTo>
                    <a:pt x="134" y="244"/>
                    <a:pt x="134" y="241"/>
                    <a:pt x="132" y="241"/>
                  </a:cubicBezTo>
                  <a:cubicBezTo>
                    <a:pt x="130" y="244"/>
                    <a:pt x="132" y="238"/>
                    <a:pt x="132" y="239"/>
                  </a:cubicBezTo>
                  <a:cubicBezTo>
                    <a:pt x="132" y="237"/>
                    <a:pt x="130" y="239"/>
                    <a:pt x="129" y="238"/>
                  </a:cubicBezTo>
                  <a:cubicBezTo>
                    <a:pt x="128" y="236"/>
                    <a:pt x="130" y="233"/>
                    <a:pt x="128" y="233"/>
                  </a:cubicBezTo>
                  <a:cubicBezTo>
                    <a:pt x="125" y="233"/>
                    <a:pt x="127" y="227"/>
                    <a:pt x="125" y="230"/>
                  </a:cubicBezTo>
                  <a:cubicBezTo>
                    <a:pt x="123" y="229"/>
                    <a:pt x="123" y="227"/>
                    <a:pt x="120" y="227"/>
                  </a:cubicBezTo>
                  <a:cubicBezTo>
                    <a:pt x="121" y="225"/>
                    <a:pt x="123" y="225"/>
                    <a:pt x="123" y="223"/>
                  </a:cubicBezTo>
                  <a:cubicBezTo>
                    <a:pt x="123" y="221"/>
                    <a:pt x="120" y="222"/>
                    <a:pt x="117" y="221"/>
                  </a:cubicBezTo>
                  <a:cubicBezTo>
                    <a:pt x="116" y="216"/>
                    <a:pt x="117" y="213"/>
                    <a:pt x="119" y="208"/>
                  </a:cubicBezTo>
                  <a:cubicBezTo>
                    <a:pt x="115" y="206"/>
                    <a:pt x="122" y="203"/>
                    <a:pt x="116" y="204"/>
                  </a:cubicBezTo>
                  <a:cubicBezTo>
                    <a:pt x="115" y="202"/>
                    <a:pt x="118" y="203"/>
                    <a:pt x="119" y="202"/>
                  </a:cubicBezTo>
                  <a:cubicBezTo>
                    <a:pt x="119" y="202"/>
                    <a:pt x="119" y="199"/>
                    <a:pt x="119" y="199"/>
                  </a:cubicBezTo>
                  <a:cubicBezTo>
                    <a:pt x="120" y="199"/>
                    <a:pt x="120" y="201"/>
                    <a:pt x="122" y="201"/>
                  </a:cubicBezTo>
                  <a:cubicBezTo>
                    <a:pt x="122" y="198"/>
                    <a:pt x="122" y="195"/>
                    <a:pt x="122" y="192"/>
                  </a:cubicBezTo>
                  <a:cubicBezTo>
                    <a:pt x="124" y="192"/>
                    <a:pt x="126" y="191"/>
                    <a:pt x="126" y="189"/>
                  </a:cubicBezTo>
                  <a:cubicBezTo>
                    <a:pt x="128" y="189"/>
                    <a:pt x="127" y="191"/>
                    <a:pt x="128" y="192"/>
                  </a:cubicBezTo>
                  <a:cubicBezTo>
                    <a:pt x="129" y="191"/>
                    <a:pt x="129" y="188"/>
                    <a:pt x="132" y="189"/>
                  </a:cubicBezTo>
                  <a:cubicBezTo>
                    <a:pt x="133" y="187"/>
                    <a:pt x="131" y="186"/>
                    <a:pt x="131" y="186"/>
                  </a:cubicBezTo>
                  <a:cubicBezTo>
                    <a:pt x="131" y="184"/>
                    <a:pt x="135" y="184"/>
                    <a:pt x="135" y="183"/>
                  </a:cubicBezTo>
                  <a:cubicBezTo>
                    <a:pt x="136" y="180"/>
                    <a:pt x="130" y="179"/>
                    <a:pt x="134" y="175"/>
                  </a:cubicBezTo>
                  <a:cubicBezTo>
                    <a:pt x="127" y="179"/>
                    <a:pt x="136" y="172"/>
                    <a:pt x="126" y="174"/>
                  </a:cubicBezTo>
                  <a:cubicBezTo>
                    <a:pt x="125" y="169"/>
                    <a:pt x="131" y="169"/>
                    <a:pt x="135" y="169"/>
                  </a:cubicBezTo>
                  <a:cubicBezTo>
                    <a:pt x="135" y="168"/>
                    <a:pt x="132" y="168"/>
                    <a:pt x="132" y="166"/>
                  </a:cubicBezTo>
                  <a:cubicBezTo>
                    <a:pt x="132" y="165"/>
                    <a:pt x="130" y="166"/>
                    <a:pt x="129" y="165"/>
                  </a:cubicBezTo>
                  <a:cubicBezTo>
                    <a:pt x="129" y="165"/>
                    <a:pt x="129" y="163"/>
                    <a:pt x="129" y="162"/>
                  </a:cubicBezTo>
                  <a:cubicBezTo>
                    <a:pt x="129" y="161"/>
                    <a:pt x="126" y="159"/>
                    <a:pt x="125" y="159"/>
                  </a:cubicBezTo>
                  <a:cubicBezTo>
                    <a:pt x="124" y="159"/>
                    <a:pt x="122" y="155"/>
                    <a:pt x="120" y="153"/>
                  </a:cubicBezTo>
                  <a:cubicBezTo>
                    <a:pt x="118" y="155"/>
                    <a:pt x="117" y="158"/>
                    <a:pt x="116" y="153"/>
                  </a:cubicBezTo>
                  <a:cubicBezTo>
                    <a:pt x="114" y="153"/>
                    <a:pt x="115" y="156"/>
                    <a:pt x="114" y="158"/>
                  </a:cubicBezTo>
                  <a:cubicBezTo>
                    <a:pt x="112" y="158"/>
                    <a:pt x="109" y="158"/>
                    <a:pt x="107" y="158"/>
                  </a:cubicBezTo>
                  <a:cubicBezTo>
                    <a:pt x="102" y="151"/>
                    <a:pt x="105" y="147"/>
                    <a:pt x="107" y="140"/>
                  </a:cubicBezTo>
                  <a:cubicBezTo>
                    <a:pt x="106" y="139"/>
                    <a:pt x="105" y="137"/>
                    <a:pt x="105" y="135"/>
                  </a:cubicBezTo>
                  <a:cubicBezTo>
                    <a:pt x="104" y="135"/>
                    <a:pt x="104" y="137"/>
                    <a:pt x="104" y="138"/>
                  </a:cubicBezTo>
                  <a:cubicBezTo>
                    <a:pt x="100" y="139"/>
                    <a:pt x="105" y="130"/>
                    <a:pt x="100" y="132"/>
                  </a:cubicBezTo>
                  <a:cubicBezTo>
                    <a:pt x="101" y="130"/>
                    <a:pt x="101" y="129"/>
                    <a:pt x="100" y="126"/>
                  </a:cubicBezTo>
                  <a:cubicBezTo>
                    <a:pt x="99" y="125"/>
                    <a:pt x="97" y="125"/>
                    <a:pt x="95" y="125"/>
                  </a:cubicBezTo>
                  <a:cubicBezTo>
                    <a:pt x="94" y="122"/>
                    <a:pt x="94" y="120"/>
                    <a:pt x="94" y="118"/>
                  </a:cubicBezTo>
                  <a:cubicBezTo>
                    <a:pt x="93" y="115"/>
                    <a:pt x="89" y="115"/>
                    <a:pt x="91" y="112"/>
                  </a:cubicBezTo>
                  <a:cubicBezTo>
                    <a:pt x="88" y="113"/>
                    <a:pt x="87" y="111"/>
                    <a:pt x="86" y="110"/>
                  </a:cubicBezTo>
                  <a:cubicBezTo>
                    <a:pt x="86" y="110"/>
                    <a:pt x="84" y="111"/>
                    <a:pt x="83" y="110"/>
                  </a:cubicBezTo>
                  <a:cubicBezTo>
                    <a:pt x="81" y="108"/>
                    <a:pt x="70" y="109"/>
                    <a:pt x="67" y="104"/>
                  </a:cubicBezTo>
                  <a:cubicBezTo>
                    <a:pt x="61" y="107"/>
                    <a:pt x="49" y="101"/>
                    <a:pt x="46" y="104"/>
                  </a:cubicBezTo>
                  <a:cubicBezTo>
                    <a:pt x="44" y="107"/>
                    <a:pt x="44" y="104"/>
                    <a:pt x="42" y="104"/>
                  </a:cubicBezTo>
                  <a:cubicBezTo>
                    <a:pt x="38" y="105"/>
                    <a:pt x="35" y="107"/>
                    <a:pt x="31" y="107"/>
                  </a:cubicBezTo>
                  <a:cubicBezTo>
                    <a:pt x="32" y="107"/>
                    <a:pt x="31" y="106"/>
                    <a:pt x="30" y="106"/>
                  </a:cubicBezTo>
                  <a:cubicBezTo>
                    <a:pt x="28" y="106"/>
                    <a:pt x="27" y="106"/>
                    <a:pt x="25" y="106"/>
                  </a:cubicBezTo>
                  <a:cubicBezTo>
                    <a:pt x="26" y="103"/>
                    <a:pt x="24" y="102"/>
                    <a:pt x="22" y="101"/>
                  </a:cubicBezTo>
                  <a:cubicBezTo>
                    <a:pt x="22" y="99"/>
                    <a:pt x="26" y="101"/>
                    <a:pt x="27" y="100"/>
                  </a:cubicBezTo>
                  <a:cubicBezTo>
                    <a:pt x="27" y="99"/>
                    <a:pt x="23" y="95"/>
                    <a:pt x="30" y="97"/>
                  </a:cubicBezTo>
                  <a:cubicBezTo>
                    <a:pt x="27" y="93"/>
                    <a:pt x="16" y="98"/>
                    <a:pt x="14" y="94"/>
                  </a:cubicBezTo>
                  <a:cubicBezTo>
                    <a:pt x="17" y="86"/>
                    <a:pt x="26" y="94"/>
                    <a:pt x="31" y="88"/>
                  </a:cubicBezTo>
                  <a:cubicBezTo>
                    <a:pt x="28" y="85"/>
                    <a:pt x="19" y="87"/>
                    <a:pt x="15" y="88"/>
                  </a:cubicBezTo>
                  <a:cubicBezTo>
                    <a:pt x="13" y="86"/>
                    <a:pt x="15" y="86"/>
                    <a:pt x="15" y="84"/>
                  </a:cubicBezTo>
                  <a:cubicBezTo>
                    <a:pt x="14" y="83"/>
                    <a:pt x="14" y="84"/>
                    <a:pt x="14" y="85"/>
                  </a:cubicBezTo>
                  <a:cubicBezTo>
                    <a:pt x="12" y="85"/>
                    <a:pt x="12" y="83"/>
                    <a:pt x="12" y="82"/>
                  </a:cubicBezTo>
                  <a:cubicBezTo>
                    <a:pt x="6" y="83"/>
                    <a:pt x="4" y="81"/>
                    <a:pt x="0" y="79"/>
                  </a:cubicBezTo>
                  <a:cubicBezTo>
                    <a:pt x="3" y="69"/>
                    <a:pt x="15" y="72"/>
                    <a:pt x="22" y="70"/>
                  </a:cubicBezTo>
                  <a:cubicBezTo>
                    <a:pt x="25" y="70"/>
                    <a:pt x="24" y="70"/>
                    <a:pt x="25" y="69"/>
                  </a:cubicBezTo>
                  <a:cubicBezTo>
                    <a:pt x="25" y="69"/>
                    <a:pt x="27" y="67"/>
                    <a:pt x="27" y="67"/>
                  </a:cubicBezTo>
                  <a:cubicBezTo>
                    <a:pt x="31" y="65"/>
                    <a:pt x="37" y="67"/>
                    <a:pt x="39" y="66"/>
                  </a:cubicBezTo>
                  <a:cubicBezTo>
                    <a:pt x="40" y="65"/>
                    <a:pt x="39" y="64"/>
                    <a:pt x="40" y="63"/>
                  </a:cubicBezTo>
                  <a:cubicBezTo>
                    <a:pt x="41" y="62"/>
                    <a:pt x="44" y="62"/>
                    <a:pt x="45" y="61"/>
                  </a:cubicBezTo>
                  <a:cubicBezTo>
                    <a:pt x="46" y="60"/>
                    <a:pt x="47" y="59"/>
                    <a:pt x="49" y="57"/>
                  </a:cubicBezTo>
                  <a:cubicBezTo>
                    <a:pt x="51" y="52"/>
                    <a:pt x="44" y="56"/>
                    <a:pt x="46" y="51"/>
                  </a:cubicBezTo>
                  <a:cubicBezTo>
                    <a:pt x="43" y="49"/>
                    <a:pt x="44" y="54"/>
                    <a:pt x="43" y="54"/>
                  </a:cubicBezTo>
                  <a:cubicBezTo>
                    <a:pt x="42" y="54"/>
                    <a:pt x="36" y="51"/>
                    <a:pt x="31" y="52"/>
                  </a:cubicBezTo>
                  <a:cubicBezTo>
                    <a:pt x="30" y="48"/>
                    <a:pt x="35" y="51"/>
                    <a:pt x="36" y="49"/>
                  </a:cubicBezTo>
                  <a:cubicBezTo>
                    <a:pt x="36" y="49"/>
                    <a:pt x="36" y="48"/>
                    <a:pt x="36" y="48"/>
                  </a:cubicBezTo>
                  <a:cubicBezTo>
                    <a:pt x="36" y="48"/>
                    <a:pt x="38" y="48"/>
                    <a:pt x="39" y="48"/>
                  </a:cubicBezTo>
                  <a:cubicBezTo>
                    <a:pt x="39" y="48"/>
                    <a:pt x="40" y="45"/>
                    <a:pt x="40" y="45"/>
                  </a:cubicBezTo>
                  <a:cubicBezTo>
                    <a:pt x="42" y="44"/>
                    <a:pt x="41" y="46"/>
                    <a:pt x="42" y="46"/>
                  </a:cubicBezTo>
                  <a:cubicBezTo>
                    <a:pt x="42" y="47"/>
                    <a:pt x="47" y="45"/>
                    <a:pt x="46" y="42"/>
                  </a:cubicBezTo>
                  <a:cubicBezTo>
                    <a:pt x="49" y="42"/>
                    <a:pt x="49" y="44"/>
                    <a:pt x="52" y="43"/>
                  </a:cubicBezTo>
                  <a:cubicBezTo>
                    <a:pt x="54" y="43"/>
                    <a:pt x="52" y="42"/>
                    <a:pt x="52" y="42"/>
                  </a:cubicBezTo>
                  <a:cubicBezTo>
                    <a:pt x="53" y="40"/>
                    <a:pt x="56" y="41"/>
                    <a:pt x="55" y="38"/>
                  </a:cubicBezTo>
                  <a:cubicBezTo>
                    <a:pt x="59" y="38"/>
                    <a:pt x="62" y="38"/>
                    <a:pt x="66" y="38"/>
                  </a:cubicBezTo>
                  <a:cubicBezTo>
                    <a:pt x="69" y="37"/>
                    <a:pt x="66" y="31"/>
                    <a:pt x="67" y="29"/>
                  </a:cubicBezTo>
                  <a:cubicBezTo>
                    <a:pt x="72" y="30"/>
                    <a:pt x="77" y="31"/>
                    <a:pt x="82" y="29"/>
                  </a:cubicBezTo>
                  <a:cubicBezTo>
                    <a:pt x="82" y="27"/>
                    <a:pt x="80" y="27"/>
                    <a:pt x="79" y="27"/>
                  </a:cubicBezTo>
                  <a:cubicBezTo>
                    <a:pt x="80" y="25"/>
                    <a:pt x="85" y="26"/>
                    <a:pt x="88" y="24"/>
                  </a:cubicBezTo>
                  <a:cubicBezTo>
                    <a:pt x="91" y="22"/>
                    <a:pt x="103" y="24"/>
                    <a:pt x="111" y="23"/>
                  </a:cubicBezTo>
                  <a:cubicBezTo>
                    <a:pt x="114" y="23"/>
                    <a:pt x="114" y="21"/>
                    <a:pt x="116" y="21"/>
                  </a:cubicBezTo>
                  <a:cubicBezTo>
                    <a:pt x="120" y="21"/>
                    <a:pt x="123" y="23"/>
                    <a:pt x="126" y="21"/>
                  </a:cubicBezTo>
                  <a:cubicBezTo>
                    <a:pt x="125" y="23"/>
                    <a:pt x="127" y="26"/>
                    <a:pt x="128" y="26"/>
                  </a:cubicBezTo>
                  <a:cubicBezTo>
                    <a:pt x="130" y="23"/>
                    <a:pt x="128" y="25"/>
                    <a:pt x="132" y="29"/>
                  </a:cubicBezTo>
                  <a:cubicBezTo>
                    <a:pt x="135" y="28"/>
                    <a:pt x="130" y="24"/>
                    <a:pt x="137" y="26"/>
                  </a:cubicBezTo>
                  <a:cubicBezTo>
                    <a:pt x="134" y="23"/>
                    <a:pt x="139" y="20"/>
                    <a:pt x="132" y="20"/>
                  </a:cubicBezTo>
                  <a:cubicBezTo>
                    <a:pt x="133" y="17"/>
                    <a:pt x="144" y="12"/>
                    <a:pt x="144" y="18"/>
                  </a:cubicBezTo>
                  <a:cubicBezTo>
                    <a:pt x="149" y="19"/>
                    <a:pt x="148" y="16"/>
                    <a:pt x="151" y="18"/>
                  </a:cubicBezTo>
                  <a:cubicBezTo>
                    <a:pt x="153" y="19"/>
                    <a:pt x="154" y="20"/>
                    <a:pt x="156" y="21"/>
                  </a:cubicBezTo>
                  <a:cubicBezTo>
                    <a:pt x="158" y="22"/>
                    <a:pt x="162" y="23"/>
                    <a:pt x="168" y="24"/>
                  </a:cubicBezTo>
                  <a:cubicBezTo>
                    <a:pt x="168" y="23"/>
                    <a:pt x="166" y="23"/>
                    <a:pt x="165" y="23"/>
                  </a:cubicBezTo>
                  <a:cubicBezTo>
                    <a:pt x="165" y="21"/>
                    <a:pt x="167" y="20"/>
                    <a:pt x="169" y="20"/>
                  </a:cubicBezTo>
                  <a:cubicBezTo>
                    <a:pt x="167" y="16"/>
                    <a:pt x="161" y="16"/>
                    <a:pt x="156" y="15"/>
                  </a:cubicBezTo>
                  <a:cubicBezTo>
                    <a:pt x="156" y="11"/>
                    <a:pt x="162" y="13"/>
                    <a:pt x="166" y="12"/>
                  </a:cubicBezTo>
                  <a:cubicBezTo>
                    <a:pt x="167" y="9"/>
                    <a:pt x="164" y="10"/>
                    <a:pt x="162" y="9"/>
                  </a:cubicBezTo>
                  <a:cubicBezTo>
                    <a:pt x="165" y="3"/>
                    <a:pt x="171" y="9"/>
                    <a:pt x="175" y="9"/>
                  </a:cubicBezTo>
                  <a:cubicBezTo>
                    <a:pt x="178" y="10"/>
                    <a:pt x="178" y="8"/>
                    <a:pt x="181" y="8"/>
                  </a:cubicBezTo>
                  <a:cubicBezTo>
                    <a:pt x="189" y="8"/>
                    <a:pt x="193" y="11"/>
                    <a:pt x="199" y="8"/>
                  </a:cubicBezTo>
                  <a:cubicBezTo>
                    <a:pt x="201" y="7"/>
                    <a:pt x="204" y="7"/>
                    <a:pt x="208" y="6"/>
                  </a:cubicBezTo>
                  <a:cubicBezTo>
                    <a:pt x="210" y="6"/>
                    <a:pt x="209" y="4"/>
                    <a:pt x="209" y="2"/>
                  </a:cubicBezTo>
                  <a:cubicBezTo>
                    <a:pt x="212" y="2"/>
                    <a:pt x="214" y="2"/>
                    <a:pt x="217" y="2"/>
                  </a:cubicBezTo>
                  <a:cubicBezTo>
                    <a:pt x="219" y="2"/>
                    <a:pt x="219" y="1"/>
                    <a:pt x="221" y="1"/>
                  </a:cubicBezTo>
                  <a:cubicBezTo>
                    <a:pt x="224" y="0"/>
                    <a:pt x="228" y="3"/>
                    <a:pt x="234" y="2"/>
                  </a:cubicBezTo>
                  <a:cubicBezTo>
                    <a:pt x="239" y="1"/>
                    <a:pt x="248" y="0"/>
                    <a:pt x="257" y="1"/>
                  </a:cubicBezTo>
                  <a:cubicBezTo>
                    <a:pt x="259" y="1"/>
                    <a:pt x="259" y="2"/>
                    <a:pt x="261" y="2"/>
                  </a:cubicBezTo>
                  <a:cubicBezTo>
                    <a:pt x="270" y="4"/>
                    <a:pt x="277" y="1"/>
                    <a:pt x="277" y="8"/>
                  </a:cubicBezTo>
                  <a:cubicBezTo>
                    <a:pt x="282" y="9"/>
                    <a:pt x="281" y="6"/>
                    <a:pt x="285" y="6"/>
                  </a:cubicBezTo>
                  <a:cubicBezTo>
                    <a:pt x="285" y="11"/>
                    <a:pt x="290" y="10"/>
                    <a:pt x="292" y="12"/>
                  </a:cubicBezTo>
                  <a:cubicBezTo>
                    <a:pt x="296" y="14"/>
                    <a:pt x="296" y="10"/>
                    <a:pt x="300" y="11"/>
                  </a:cubicBezTo>
                  <a:cubicBezTo>
                    <a:pt x="298" y="16"/>
                    <a:pt x="305" y="13"/>
                    <a:pt x="309" y="14"/>
                  </a:cubicBezTo>
                  <a:cubicBezTo>
                    <a:pt x="306" y="17"/>
                    <a:pt x="306" y="15"/>
                    <a:pt x="307" y="20"/>
                  </a:cubicBezTo>
                  <a:cubicBezTo>
                    <a:pt x="305" y="18"/>
                    <a:pt x="304" y="18"/>
                    <a:pt x="304" y="21"/>
                  </a:cubicBezTo>
                  <a:cubicBezTo>
                    <a:pt x="288" y="22"/>
                    <a:pt x="269" y="23"/>
                    <a:pt x="258" y="24"/>
                  </a:cubicBezTo>
                  <a:cubicBezTo>
                    <a:pt x="257" y="24"/>
                    <a:pt x="257" y="25"/>
                    <a:pt x="257" y="26"/>
                  </a:cubicBezTo>
                  <a:cubicBezTo>
                    <a:pt x="255" y="25"/>
                    <a:pt x="256" y="24"/>
                    <a:pt x="257" y="24"/>
                  </a:cubicBezTo>
                  <a:cubicBezTo>
                    <a:pt x="257" y="23"/>
                    <a:pt x="254" y="22"/>
                    <a:pt x="254" y="23"/>
                  </a:cubicBezTo>
                  <a:cubicBezTo>
                    <a:pt x="253" y="23"/>
                    <a:pt x="254" y="26"/>
                    <a:pt x="254" y="26"/>
                  </a:cubicBezTo>
                  <a:cubicBezTo>
                    <a:pt x="251" y="27"/>
                    <a:pt x="248" y="25"/>
                    <a:pt x="246" y="2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87" name="Freeform 83"/>
            <p:cNvSpPr>
              <a:spLocks/>
            </p:cNvSpPr>
            <p:nvPr/>
          </p:nvSpPr>
          <p:spPr bwMode="auto">
            <a:xfrm>
              <a:off x="6473697" y="1145884"/>
              <a:ext cx="487145" cy="262043"/>
            </a:xfrm>
            <a:custGeom>
              <a:avLst/>
              <a:gdLst>
                <a:gd name="T0" fmla="*/ 167 w 179"/>
                <a:gd name="T1" fmla="*/ 9 h 96"/>
                <a:gd name="T2" fmla="*/ 177 w 179"/>
                <a:gd name="T3" fmla="*/ 15 h 96"/>
                <a:gd name="T4" fmla="*/ 173 w 179"/>
                <a:gd name="T5" fmla="*/ 18 h 96"/>
                <a:gd name="T6" fmla="*/ 165 w 179"/>
                <a:gd name="T7" fmla="*/ 21 h 96"/>
                <a:gd name="T8" fmla="*/ 144 w 179"/>
                <a:gd name="T9" fmla="*/ 25 h 96"/>
                <a:gd name="T10" fmla="*/ 153 w 179"/>
                <a:gd name="T11" fmla="*/ 28 h 96"/>
                <a:gd name="T12" fmla="*/ 135 w 179"/>
                <a:gd name="T13" fmla="*/ 35 h 96"/>
                <a:gd name="T14" fmla="*/ 130 w 179"/>
                <a:gd name="T15" fmla="*/ 38 h 96"/>
                <a:gd name="T16" fmla="*/ 121 w 179"/>
                <a:gd name="T17" fmla="*/ 43 h 96"/>
                <a:gd name="T18" fmla="*/ 106 w 179"/>
                <a:gd name="T19" fmla="*/ 49 h 96"/>
                <a:gd name="T20" fmla="*/ 101 w 179"/>
                <a:gd name="T21" fmla="*/ 53 h 96"/>
                <a:gd name="T22" fmla="*/ 91 w 179"/>
                <a:gd name="T23" fmla="*/ 55 h 96"/>
                <a:gd name="T24" fmla="*/ 97 w 179"/>
                <a:gd name="T25" fmla="*/ 64 h 96"/>
                <a:gd name="T26" fmla="*/ 87 w 179"/>
                <a:gd name="T27" fmla="*/ 71 h 96"/>
                <a:gd name="T28" fmla="*/ 79 w 179"/>
                <a:gd name="T29" fmla="*/ 76 h 96"/>
                <a:gd name="T30" fmla="*/ 66 w 179"/>
                <a:gd name="T31" fmla="*/ 84 h 96"/>
                <a:gd name="T32" fmla="*/ 70 w 179"/>
                <a:gd name="T33" fmla="*/ 92 h 96"/>
                <a:gd name="T34" fmla="*/ 58 w 179"/>
                <a:gd name="T35" fmla="*/ 95 h 96"/>
                <a:gd name="T36" fmla="*/ 36 w 179"/>
                <a:gd name="T37" fmla="*/ 90 h 96"/>
                <a:gd name="T38" fmla="*/ 29 w 179"/>
                <a:gd name="T39" fmla="*/ 92 h 96"/>
                <a:gd name="T40" fmla="*/ 18 w 179"/>
                <a:gd name="T41" fmla="*/ 84 h 96"/>
                <a:gd name="T42" fmla="*/ 29 w 179"/>
                <a:gd name="T43" fmla="*/ 76 h 96"/>
                <a:gd name="T44" fmla="*/ 41 w 179"/>
                <a:gd name="T45" fmla="*/ 76 h 96"/>
                <a:gd name="T46" fmla="*/ 20 w 179"/>
                <a:gd name="T47" fmla="*/ 71 h 96"/>
                <a:gd name="T48" fmla="*/ 32 w 179"/>
                <a:gd name="T49" fmla="*/ 62 h 96"/>
                <a:gd name="T50" fmla="*/ 42 w 179"/>
                <a:gd name="T51" fmla="*/ 62 h 96"/>
                <a:gd name="T52" fmla="*/ 42 w 179"/>
                <a:gd name="T53" fmla="*/ 56 h 96"/>
                <a:gd name="T54" fmla="*/ 39 w 179"/>
                <a:gd name="T55" fmla="*/ 49 h 96"/>
                <a:gd name="T56" fmla="*/ 32 w 179"/>
                <a:gd name="T57" fmla="*/ 46 h 96"/>
                <a:gd name="T58" fmla="*/ 48 w 179"/>
                <a:gd name="T59" fmla="*/ 44 h 96"/>
                <a:gd name="T60" fmla="*/ 54 w 179"/>
                <a:gd name="T61" fmla="*/ 41 h 96"/>
                <a:gd name="T62" fmla="*/ 66 w 179"/>
                <a:gd name="T63" fmla="*/ 33 h 96"/>
                <a:gd name="T64" fmla="*/ 41 w 179"/>
                <a:gd name="T65" fmla="*/ 37 h 96"/>
                <a:gd name="T66" fmla="*/ 23 w 179"/>
                <a:gd name="T67" fmla="*/ 33 h 96"/>
                <a:gd name="T68" fmla="*/ 5 w 179"/>
                <a:gd name="T69" fmla="*/ 28 h 96"/>
                <a:gd name="T70" fmla="*/ 2 w 179"/>
                <a:gd name="T71" fmla="*/ 19 h 96"/>
                <a:gd name="T72" fmla="*/ 32 w 179"/>
                <a:gd name="T73" fmla="*/ 12 h 96"/>
                <a:gd name="T74" fmla="*/ 52 w 179"/>
                <a:gd name="T75" fmla="*/ 7 h 96"/>
                <a:gd name="T76" fmla="*/ 78 w 179"/>
                <a:gd name="T77" fmla="*/ 3 h 96"/>
                <a:gd name="T78" fmla="*/ 103 w 179"/>
                <a:gd name="T79" fmla="*/ 1 h 96"/>
                <a:gd name="T80" fmla="*/ 116 w 179"/>
                <a:gd name="T81" fmla="*/ 1 h 96"/>
                <a:gd name="T82" fmla="*/ 141 w 179"/>
                <a:gd name="T83" fmla="*/ 1 h 96"/>
                <a:gd name="T84" fmla="*/ 167 w 179"/>
                <a:gd name="T85" fmla="*/ 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9" h="96">
                  <a:moveTo>
                    <a:pt x="167" y="3"/>
                  </a:moveTo>
                  <a:cubicBezTo>
                    <a:pt x="164" y="6"/>
                    <a:pt x="167" y="5"/>
                    <a:pt x="167" y="9"/>
                  </a:cubicBezTo>
                  <a:cubicBezTo>
                    <a:pt x="171" y="9"/>
                    <a:pt x="174" y="9"/>
                    <a:pt x="178" y="9"/>
                  </a:cubicBezTo>
                  <a:cubicBezTo>
                    <a:pt x="179" y="11"/>
                    <a:pt x="177" y="12"/>
                    <a:pt x="177" y="15"/>
                  </a:cubicBezTo>
                  <a:cubicBezTo>
                    <a:pt x="176" y="15"/>
                    <a:pt x="173" y="14"/>
                    <a:pt x="173" y="15"/>
                  </a:cubicBezTo>
                  <a:cubicBezTo>
                    <a:pt x="172" y="15"/>
                    <a:pt x="173" y="18"/>
                    <a:pt x="173" y="18"/>
                  </a:cubicBezTo>
                  <a:cubicBezTo>
                    <a:pt x="170" y="19"/>
                    <a:pt x="167" y="19"/>
                    <a:pt x="167" y="18"/>
                  </a:cubicBezTo>
                  <a:cubicBezTo>
                    <a:pt x="165" y="17"/>
                    <a:pt x="166" y="20"/>
                    <a:pt x="165" y="21"/>
                  </a:cubicBezTo>
                  <a:cubicBezTo>
                    <a:pt x="163" y="22"/>
                    <a:pt x="159" y="19"/>
                    <a:pt x="159" y="22"/>
                  </a:cubicBezTo>
                  <a:cubicBezTo>
                    <a:pt x="154" y="22"/>
                    <a:pt x="147" y="20"/>
                    <a:pt x="144" y="25"/>
                  </a:cubicBezTo>
                  <a:cubicBezTo>
                    <a:pt x="146" y="29"/>
                    <a:pt x="152" y="25"/>
                    <a:pt x="153" y="24"/>
                  </a:cubicBezTo>
                  <a:cubicBezTo>
                    <a:pt x="155" y="24"/>
                    <a:pt x="153" y="26"/>
                    <a:pt x="153" y="28"/>
                  </a:cubicBezTo>
                  <a:cubicBezTo>
                    <a:pt x="148" y="28"/>
                    <a:pt x="145" y="30"/>
                    <a:pt x="140" y="31"/>
                  </a:cubicBezTo>
                  <a:cubicBezTo>
                    <a:pt x="138" y="32"/>
                    <a:pt x="136" y="33"/>
                    <a:pt x="135" y="35"/>
                  </a:cubicBezTo>
                  <a:cubicBezTo>
                    <a:pt x="134" y="36"/>
                    <a:pt x="132" y="35"/>
                    <a:pt x="131" y="35"/>
                  </a:cubicBezTo>
                  <a:cubicBezTo>
                    <a:pt x="129" y="36"/>
                    <a:pt x="131" y="38"/>
                    <a:pt x="130" y="38"/>
                  </a:cubicBezTo>
                  <a:cubicBezTo>
                    <a:pt x="128" y="40"/>
                    <a:pt x="125" y="37"/>
                    <a:pt x="125" y="40"/>
                  </a:cubicBezTo>
                  <a:cubicBezTo>
                    <a:pt x="125" y="42"/>
                    <a:pt x="121" y="40"/>
                    <a:pt x="121" y="43"/>
                  </a:cubicBezTo>
                  <a:cubicBezTo>
                    <a:pt x="120" y="46"/>
                    <a:pt x="117" y="44"/>
                    <a:pt x="115" y="46"/>
                  </a:cubicBezTo>
                  <a:cubicBezTo>
                    <a:pt x="113" y="48"/>
                    <a:pt x="109" y="47"/>
                    <a:pt x="106" y="49"/>
                  </a:cubicBezTo>
                  <a:cubicBezTo>
                    <a:pt x="105" y="49"/>
                    <a:pt x="106" y="50"/>
                    <a:pt x="104" y="50"/>
                  </a:cubicBezTo>
                  <a:cubicBezTo>
                    <a:pt x="101" y="51"/>
                    <a:pt x="103" y="52"/>
                    <a:pt x="101" y="53"/>
                  </a:cubicBezTo>
                  <a:cubicBezTo>
                    <a:pt x="101" y="53"/>
                    <a:pt x="100" y="53"/>
                    <a:pt x="100" y="53"/>
                  </a:cubicBezTo>
                  <a:cubicBezTo>
                    <a:pt x="99" y="53"/>
                    <a:pt x="96" y="56"/>
                    <a:pt x="91" y="55"/>
                  </a:cubicBezTo>
                  <a:cubicBezTo>
                    <a:pt x="91" y="57"/>
                    <a:pt x="97" y="58"/>
                    <a:pt x="91" y="58"/>
                  </a:cubicBezTo>
                  <a:cubicBezTo>
                    <a:pt x="92" y="61"/>
                    <a:pt x="98" y="58"/>
                    <a:pt x="97" y="64"/>
                  </a:cubicBezTo>
                  <a:cubicBezTo>
                    <a:pt x="94" y="60"/>
                    <a:pt x="94" y="64"/>
                    <a:pt x="94" y="68"/>
                  </a:cubicBezTo>
                  <a:cubicBezTo>
                    <a:pt x="91" y="64"/>
                    <a:pt x="89" y="69"/>
                    <a:pt x="87" y="71"/>
                  </a:cubicBezTo>
                  <a:cubicBezTo>
                    <a:pt x="84" y="73"/>
                    <a:pt x="80" y="71"/>
                    <a:pt x="78" y="74"/>
                  </a:cubicBezTo>
                  <a:cubicBezTo>
                    <a:pt x="77" y="75"/>
                    <a:pt x="79" y="75"/>
                    <a:pt x="79" y="76"/>
                  </a:cubicBezTo>
                  <a:cubicBezTo>
                    <a:pt x="79" y="77"/>
                    <a:pt x="74" y="78"/>
                    <a:pt x="78" y="78"/>
                  </a:cubicBezTo>
                  <a:cubicBezTo>
                    <a:pt x="76" y="83"/>
                    <a:pt x="67" y="80"/>
                    <a:pt x="66" y="84"/>
                  </a:cubicBezTo>
                  <a:cubicBezTo>
                    <a:pt x="68" y="87"/>
                    <a:pt x="72" y="88"/>
                    <a:pt x="78" y="87"/>
                  </a:cubicBezTo>
                  <a:cubicBezTo>
                    <a:pt x="79" y="92"/>
                    <a:pt x="70" y="88"/>
                    <a:pt x="70" y="92"/>
                  </a:cubicBezTo>
                  <a:cubicBezTo>
                    <a:pt x="70" y="94"/>
                    <a:pt x="69" y="92"/>
                    <a:pt x="67" y="92"/>
                  </a:cubicBezTo>
                  <a:cubicBezTo>
                    <a:pt x="64" y="92"/>
                    <a:pt x="62" y="96"/>
                    <a:pt x="58" y="95"/>
                  </a:cubicBezTo>
                  <a:cubicBezTo>
                    <a:pt x="57" y="93"/>
                    <a:pt x="55" y="93"/>
                    <a:pt x="55" y="90"/>
                  </a:cubicBezTo>
                  <a:cubicBezTo>
                    <a:pt x="48" y="89"/>
                    <a:pt x="43" y="92"/>
                    <a:pt x="36" y="90"/>
                  </a:cubicBezTo>
                  <a:cubicBezTo>
                    <a:pt x="36" y="90"/>
                    <a:pt x="34" y="89"/>
                    <a:pt x="35" y="89"/>
                  </a:cubicBezTo>
                  <a:cubicBezTo>
                    <a:pt x="32" y="89"/>
                    <a:pt x="31" y="91"/>
                    <a:pt x="29" y="92"/>
                  </a:cubicBezTo>
                  <a:cubicBezTo>
                    <a:pt x="22" y="93"/>
                    <a:pt x="16" y="90"/>
                    <a:pt x="8" y="89"/>
                  </a:cubicBezTo>
                  <a:cubicBezTo>
                    <a:pt x="11" y="86"/>
                    <a:pt x="13" y="84"/>
                    <a:pt x="18" y="84"/>
                  </a:cubicBezTo>
                  <a:cubicBezTo>
                    <a:pt x="21" y="84"/>
                    <a:pt x="19" y="78"/>
                    <a:pt x="21" y="77"/>
                  </a:cubicBezTo>
                  <a:cubicBezTo>
                    <a:pt x="26" y="78"/>
                    <a:pt x="25" y="75"/>
                    <a:pt x="29" y="76"/>
                  </a:cubicBezTo>
                  <a:cubicBezTo>
                    <a:pt x="29" y="81"/>
                    <a:pt x="34" y="80"/>
                    <a:pt x="39" y="80"/>
                  </a:cubicBezTo>
                  <a:cubicBezTo>
                    <a:pt x="42" y="79"/>
                    <a:pt x="37" y="78"/>
                    <a:pt x="41" y="76"/>
                  </a:cubicBezTo>
                  <a:cubicBezTo>
                    <a:pt x="40" y="72"/>
                    <a:pt x="32" y="76"/>
                    <a:pt x="35" y="70"/>
                  </a:cubicBezTo>
                  <a:cubicBezTo>
                    <a:pt x="29" y="71"/>
                    <a:pt x="26" y="73"/>
                    <a:pt x="20" y="71"/>
                  </a:cubicBezTo>
                  <a:cubicBezTo>
                    <a:pt x="21" y="68"/>
                    <a:pt x="24" y="67"/>
                    <a:pt x="27" y="67"/>
                  </a:cubicBezTo>
                  <a:cubicBezTo>
                    <a:pt x="29" y="65"/>
                    <a:pt x="30" y="64"/>
                    <a:pt x="32" y="62"/>
                  </a:cubicBezTo>
                  <a:cubicBezTo>
                    <a:pt x="33" y="62"/>
                    <a:pt x="34" y="62"/>
                    <a:pt x="35" y="61"/>
                  </a:cubicBezTo>
                  <a:cubicBezTo>
                    <a:pt x="38" y="60"/>
                    <a:pt x="40" y="61"/>
                    <a:pt x="42" y="62"/>
                  </a:cubicBezTo>
                  <a:cubicBezTo>
                    <a:pt x="44" y="61"/>
                    <a:pt x="46" y="60"/>
                    <a:pt x="47" y="58"/>
                  </a:cubicBezTo>
                  <a:cubicBezTo>
                    <a:pt x="47" y="55"/>
                    <a:pt x="43" y="57"/>
                    <a:pt x="42" y="56"/>
                  </a:cubicBezTo>
                  <a:cubicBezTo>
                    <a:pt x="42" y="56"/>
                    <a:pt x="41" y="52"/>
                    <a:pt x="41" y="52"/>
                  </a:cubicBezTo>
                  <a:cubicBezTo>
                    <a:pt x="40" y="51"/>
                    <a:pt x="39" y="50"/>
                    <a:pt x="39" y="49"/>
                  </a:cubicBezTo>
                  <a:cubicBezTo>
                    <a:pt x="38" y="50"/>
                    <a:pt x="37" y="50"/>
                    <a:pt x="35" y="50"/>
                  </a:cubicBezTo>
                  <a:cubicBezTo>
                    <a:pt x="35" y="47"/>
                    <a:pt x="34" y="46"/>
                    <a:pt x="32" y="46"/>
                  </a:cubicBezTo>
                  <a:cubicBezTo>
                    <a:pt x="33" y="43"/>
                    <a:pt x="34" y="41"/>
                    <a:pt x="39" y="41"/>
                  </a:cubicBezTo>
                  <a:cubicBezTo>
                    <a:pt x="43" y="41"/>
                    <a:pt x="42" y="46"/>
                    <a:pt x="48" y="44"/>
                  </a:cubicBezTo>
                  <a:cubicBezTo>
                    <a:pt x="48" y="46"/>
                    <a:pt x="48" y="47"/>
                    <a:pt x="49" y="47"/>
                  </a:cubicBezTo>
                  <a:cubicBezTo>
                    <a:pt x="54" y="49"/>
                    <a:pt x="52" y="43"/>
                    <a:pt x="54" y="41"/>
                  </a:cubicBezTo>
                  <a:cubicBezTo>
                    <a:pt x="61" y="40"/>
                    <a:pt x="68" y="38"/>
                    <a:pt x="72" y="33"/>
                  </a:cubicBezTo>
                  <a:cubicBezTo>
                    <a:pt x="71" y="29"/>
                    <a:pt x="69" y="35"/>
                    <a:pt x="66" y="33"/>
                  </a:cubicBezTo>
                  <a:cubicBezTo>
                    <a:pt x="64" y="34"/>
                    <a:pt x="60" y="34"/>
                    <a:pt x="58" y="37"/>
                  </a:cubicBezTo>
                  <a:cubicBezTo>
                    <a:pt x="54" y="36"/>
                    <a:pt x="47" y="37"/>
                    <a:pt x="41" y="37"/>
                  </a:cubicBezTo>
                  <a:cubicBezTo>
                    <a:pt x="37" y="37"/>
                    <a:pt x="35" y="34"/>
                    <a:pt x="30" y="37"/>
                  </a:cubicBezTo>
                  <a:cubicBezTo>
                    <a:pt x="29" y="32"/>
                    <a:pt x="25" y="38"/>
                    <a:pt x="23" y="33"/>
                  </a:cubicBezTo>
                  <a:cubicBezTo>
                    <a:pt x="20" y="35"/>
                    <a:pt x="17" y="31"/>
                    <a:pt x="11" y="33"/>
                  </a:cubicBezTo>
                  <a:cubicBezTo>
                    <a:pt x="12" y="28"/>
                    <a:pt x="6" y="30"/>
                    <a:pt x="5" y="28"/>
                  </a:cubicBezTo>
                  <a:cubicBezTo>
                    <a:pt x="4" y="24"/>
                    <a:pt x="8" y="25"/>
                    <a:pt x="9" y="24"/>
                  </a:cubicBezTo>
                  <a:cubicBezTo>
                    <a:pt x="10" y="19"/>
                    <a:pt x="0" y="25"/>
                    <a:pt x="2" y="19"/>
                  </a:cubicBezTo>
                  <a:cubicBezTo>
                    <a:pt x="9" y="17"/>
                    <a:pt x="20" y="16"/>
                    <a:pt x="30" y="15"/>
                  </a:cubicBezTo>
                  <a:cubicBezTo>
                    <a:pt x="32" y="15"/>
                    <a:pt x="31" y="13"/>
                    <a:pt x="32" y="12"/>
                  </a:cubicBezTo>
                  <a:cubicBezTo>
                    <a:pt x="39" y="13"/>
                    <a:pt x="45" y="10"/>
                    <a:pt x="49" y="12"/>
                  </a:cubicBezTo>
                  <a:cubicBezTo>
                    <a:pt x="51" y="11"/>
                    <a:pt x="52" y="9"/>
                    <a:pt x="52" y="7"/>
                  </a:cubicBezTo>
                  <a:cubicBezTo>
                    <a:pt x="61" y="7"/>
                    <a:pt x="69" y="4"/>
                    <a:pt x="76" y="6"/>
                  </a:cubicBezTo>
                  <a:cubicBezTo>
                    <a:pt x="78" y="6"/>
                    <a:pt x="77" y="4"/>
                    <a:pt x="78" y="3"/>
                  </a:cubicBezTo>
                  <a:cubicBezTo>
                    <a:pt x="84" y="3"/>
                    <a:pt x="92" y="2"/>
                    <a:pt x="95" y="4"/>
                  </a:cubicBezTo>
                  <a:cubicBezTo>
                    <a:pt x="96" y="2"/>
                    <a:pt x="102" y="4"/>
                    <a:pt x="103" y="1"/>
                  </a:cubicBezTo>
                  <a:cubicBezTo>
                    <a:pt x="107" y="3"/>
                    <a:pt x="112" y="3"/>
                    <a:pt x="118" y="3"/>
                  </a:cubicBezTo>
                  <a:cubicBezTo>
                    <a:pt x="118" y="2"/>
                    <a:pt x="117" y="1"/>
                    <a:pt x="116" y="1"/>
                  </a:cubicBezTo>
                  <a:cubicBezTo>
                    <a:pt x="116" y="0"/>
                    <a:pt x="118" y="1"/>
                    <a:pt x="118" y="1"/>
                  </a:cubicBezTo>
                  <a:cubicBezTo>
                    <a:pt x="124" y="2"/>
                    <a:pt x="135" y="0"/>
                    <a:pt x="141" y="1"/>
                  </a:cubicBezTo>
                  <a:cubicBezTo>
                    <a:pt x="142" y="1"/>
                    <a:pt x="141" y="4"/>
                    <a:pt x="141" y="4"/>
                  </a:cubicBezTo>
                  <a:cubicBezTo>
                    <a:pt x="153" y="5"/>
                    <a:pt x="154" y="2"/>
                    <a:pt x="167" y="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88" name="Freeform 84"/>
            <p:cNvSpPr>
              <a:spLocks/>
            </p:cNvSpPr>
            <p:nvPr/>
          </p:nvSpPr>
          <p:spPr bwMode="auto">
            <a:xfrm>
              <a:off x="2247305" y="1244006"/>
              <a:ext cx="139679" cy="51947"/>
            </a:xfrm>
            <a:custGeom>
              <a:avLst/>
              <a:gdLst>
                <a:gd name="T0" fmla="*/ 13 w 51"/>
                <a:gd name="T1" fmla="*/ 2 h 19"/>
                <a:gd name="T2" fmla="*/ 13 w 51"/>
                <a:gd name="T3" fmla="*/ 4 h 19"/>
                <a:gd name="T4" fmla="*/ 17 w 51"/>
                <a:gd name="T5" fmla="*/ 8 h 19"/>
                <a:gd name="T6" fmla="*/ 22 w 51"/>
                <a:gd name="T7" fmla="*/ 5 h 19"/>
                <a:gd name="T8" fmla="*/ 29 w 51"/>
                <a:gd name="T9" fmla="*/ 8 h 19"/>
                <a:gd name="T10" fmla="*/ 43 w 51"/>
                <a:gd name="T11" fmla="*/ 5 h 19"/>
                <a:gd name="T12" fmla="*/ 48 w 51"/>
                <a:gd name="T13" fmla="*/ 8 h 19"/>
                <a:gd name="T14" fmla="*/ 46 w 51"/>
                <a:gd name="T15" fmla="*/ 14 h 19"/>
                <a:gd name="T16" fmla="*/ 32 w 51"/>
                <a:gd name="T17" fmla="*/ 16 h 19"/>
                <a:gd name="T18" fmla="*/ 23 w 51"/>
                <a:gd name="T19" fmla="*/ 19 h 19"/>
                <a:gd name="T20" fmla="*/ 8 w 51"/>
                <a:gd name="T21" fmla="*/ 8 h 19"/>
                <a:gd name="T22" fmla="*/ 1 w 51"/>
                <a:gd name="T23" fmla="*/ 7 h 19"/>
                <a:gd name="T24" fmla="*/ 13 w 51"/>
                <a:gd name="T25"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19">
                  <a:moveTo>
                    <a:pt x="13" y="2"/>
                  </a:moveTo>
                  <a:cubicBezTo>
                    <a:pt x="15" y="3"/>
                    <a:pt x="14" y="4"/>
                    <a:pt x="13" y="4"/>
                  </a:cubicBezTo>
                  <a:cubicBezTo>
                    <a:pt x="12" y="7"/>
                    <a:pt x="20" y="3"/>
                    <a:pt x="17" y="8"/>
                  </a:cubicBezTo>
                  <a:cubicBezTo>
                    <a:pt x="21" y="9"/>
                    <a:pt x="19" y="6"/>
                    <a:pt x="22" y="5"/>
                  </a:cubicBezTo>
                  <a:cubicBezTo>
                    <a:pt x="25" y="8"/>
                    <a:pt x="29" y="2"/>
                    <a:pt x="29" y="8"/>
                  </a:cubicBezTo>
                  <a:cubicBezTo>
                    <a:pt x="33" y="7"/>
                    <a:pt x="38" y="7"/>
                    <a:pt x="43" y="5"/>
                  </a:cubicBezTo>
                  <a:cubicBezTo>
                    <a:pt x="42" y="9"/>
                    <a:pt x="50" y="4"/>
                    <a:pt x="48" y="8"/>
                  </a:cubicBezTo>
                  <a:cubicBezTo>
                    <a:pt x="51" y="13"/>
                    <a:pt x="39" y="11"/>
                    <a:pt x="46" y="14"/>
                  </a:cubicBezTo>
                  <a:cubicBezTo>
                    <a:pt x="44" y="18"/>
                    <a:pt x="36" y="15"/>
                    <a:pt x="32" y="16"/>
                  </a:cubicBezTo>
                  <a:cubicBezTo>
                    <a:pt x="29" y="16"/>
                    <a:pt x="26" y="18"/>
                    <a:pt x="23" y="19"/>
                  </a:cubicBezTo>
                  <a:cubicBezTo>
                    <a:pt x="17" y="16"/>
                    <a:pt x="12" y="14"/>
                    <a:pt x="8" y="8"/>
                  </a:cubicBezTo>
                  <a:cubicBezTo>
                    <a:pt x="6" y="8"/>
                    <a:pt x="1" y="10"/>
                    <a:pt x="1" y="7"/>
                  </a:cubicBezTo>
                  <a:cubicBezTo>
                    <a:pt x="0" y="0"/>
                    <a:pt x="12" y="7"/>
                    <a:pt x="13"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89" name="Freeform 85"/>
            <p:cNvSpPr>
              <a:spLocks/>
            </p:cNvSpPr>
            <p:nvPr/>
          </p:nvSpPr>
          <p:spPr bwMode="auto">
            <a:xfrm>
              <a:off x="6099681" y="1315577"/>
              <a:ext cx="62336" cy="16161"/>
            </a:xfrm>
            <a:custGeom>
              <a:avLst/>
              <a:gdLst>
                <a:gd name="T0" fmla="*/ 22 w 23"/>
                <a:gd name="T1" fmla="*/ 0 h 6"/>
                <a:gd name="T2" fmla="*/ 13 w 23"/>
                <a:gd name="T3" fmla="*/ 5 h 6"/>
                <a:gd name="T4" fmla="*/ 10 w 23"/>
                <a:gd name="T5" fmla="*/ 6 h 6"/>
                <a:gd name="T6" fmla="*/ 4 w 23"/>
                <a:gd name="T7" fmla="*/ 6 h 6"/>
                <a:gd name="T8" fmla="*/ 7 w 23"/>
                <a:gd name="T9" fmla="*/ 2 h 6"/>
                <a:gd name="T10" fmla="*/ 22 w 23"/>
                <a:gd name="T11" fmla="*/ 0 h 6"/>
              </a:gdLst>
              <a:ahLst/>
              <a:cxnLst>
                <a:cxn ang="0">
                  <a:pos x="T0" y="T1"/>
                </a:cxn>
                <a:cxn ang="0">
                  <a:pos x="T2" y="T3"/>
                </a:cxn>
                <a:cxn ang="0">
                  <a:pos x="T4" y="T5"/>
                </a:cxn>
                <a:cxn ang="0">
                  <a:pos x="T6" y="T7"/>
                </a:cxn>
                <a:cxn ang="0">
                  <a:pos x="T8" y="T9"/>
                </a:cxn>
                <a:cxn ang="0">
                  <a:pos x="T10" y="T11"/>
                </a:cxn>
              </a:cxnLst>
              <a:rect l="0" t="0" r="r" b="b"/>
              <a:pathLst>
                <a:path w="23" h="6">
                  <a:moveTo>
                    <a:pt x="22" y="0"/>
                  </a:moveTo>
                  <a:cubicBezTo>
                    <a:pt x="23" y="5"/>
                    <a:pt x="17" y="4"/>
                    <a:pt x="13" y="5"/>
                  </a:cubicBezTo>
                  <a:cubicBezTo>
                    <a:pt x="12" y="5"/>
                    <a:pt x="12" y="6"/>
                    <a:pt x="10" y="6"/>
                  </a:cubicBezTo>
                  <a:cubicBezTo>
                    <a:pt x="8" y="6"/>
                    <a:pt x="5" y="4"/>
                    <a:pt x="4" y="6"/>
                  </a:cubicBezTo>
                  <a:cubicBezTo>
                    <a:pt x="0" y="6"/>
                    <a:pt x="7" y="1"/>
                    <a:pt x="7" y="2"/>
                  </a:cubicBezTo>
                  <a:cubicBezTo>
                    <a:pt x="10" y="5"/>
                    <a:pt x="17" y="0"/>
                    <a:pt x="2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90" name="Freeform 86"/>
            <p:cNvSpPr>
              <a:spLocks/>
            </p:cNvSpPr>
            <p:nvPr/>
          </p:nvSpPr>
          <p:spPr bwMode="auto">
            <a:xfrm>
              <a:off x="6353643" y="1315577"/>
              <a:ext cx="60027" cy="38095"/>
            </a:xfrm>
            <a:custGeom>
              <a:avLst/>
              <a:gdLst>
                <a:gd name="T0" fmla="*/ 10 w 22"/>
                <a:gd name="T1" fmla="*/ 0 h 14"/>
                <a:gd name="T2" fmla="*/ 8 w 22"/>
                <a:gd name="T3" fmla="*/ 2 h 14"/>
                <a:gd name="T4" fmla="*/ 15 w 22"/>
                <a:gd name="T5" fmla="*/ 6 h 14"/>
                <a:gd name="T6" fmla="*/ 18 w 22"/>
                <a:gd name="T7" fmla="*/ 5 h 14"/>
                <a:gd name="T8" fmla="*/ 9 w 22"/>
                <a:gd name="T9" fmla="*/ 14 h 14"/>
                <a:gd name="T10" fmla="*/ 0 w 22"/>
                <a:gd name="T11" fmla="*/ 3 h 14"/>
                <a:gd name="T12" fmla="*/ 10 w 22"/>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2" h="14">
                  <a:moveTo>
                    <a:pt x="10" y="0"/>
                  </a:moveTo>
                  <a:cubicBezTo>
                    <a:pt x="10" y="2"/>
                    <a:pt x="9" y="1"/>
                    <a:pt x="8" y="2"/>
                  </a:cubicBezTo>
                  <a:cubicBezTo>
                    <a:pt x="7" y="6"/>
                    <a:pt x="17" y="0"/>
                    <a:pt x="15" y="6"/>
                  </a:cubicBezTo>
                  <a:cubicBezTo>
                    <a:pt x="17" y="6"/>
                    <a:pt x="18" y="6"/>
                    <a:pt x="18" y="5"/>
                  </a:cubicBezTo>
                  <a:cubicBezTo>
                    <a:pt x="22" y="9"/>
                    <a:pt x="10" y="10"/>
                    <a:pt x="9" y="14"/>
                  </a:cubicBezTo>
                  <a:cubicBezTo>
                    <a:pt x="5" y="11"/>
                    <a:pt x="6" y="4"/>
                    <a:pt x="0" y="3"/>
                  </a:cubicBezTo>
                  <a:cubicBezTo>
                    <a:pt x="2" y="0"/>
                    <a:pt x="8" y="2"/>
                    <a:pt x="1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91" name="Freeform 87"/>
            <p:cNvSpPr>
              <a:spLocks noEditPoints="1"/>
            </p:cNvSpPr>
            <p:nvPr/>
          </p:nvSpPr>
          <p:spPr bwMode="auto">
            <a:xfrm>
              <a:off x="1648185" y="1355980"/>
              <a:ext cx="3415790" cy="2241791"/>
            </a:xfrm>
            <a:custGeom>
              <a:avLst/>
              <a:gdLst>
                <a:gd name="T0" fmla="*/ 744 w 1253"/>
                <a:gd name="T1" fmla="*/ 58 h 822"/>
                <a:gd name="T2" fmla="*/ 879 w 1253"/>
                <a:gd name="T3" fmla="*/ 58 h 822"/>
                <a:gd name="T4" fmla="*/ 992 w 1253"/>
                <a:gd name="T5" fmla="*/ 68 h 822"/>
                <a:gd name="T6" fmla="*/ 1138 w 1253"/>
                <a:gd name="T7" fmla="*/ 92 h 822"/>
                <a:gd name="T8" fmla="*/ 1253 w 1253"/>
                <a:gd name="T9" fmla="*/ 129 h 822"/>
                <a:gd name="T10" fmla="*/ 1180 w 1253"/>
                <a:gd name="T11" fmla="*/ 147 h 822"/>
                <a:gd name="T12" fmla="*/ 1087 w 1253"/>
                <a:gd name="T13" fmla="*/ 218 h 822"/>
                <a:gd name="T14" fmla="*/ 1050 w 1253"/>
                <a:gd name="T15" fmla="*/ 240 h 822"/>
                <a:gd name="T16" fmla="*/ 1098 w 1253"/>
                <a:gd name="T17" fmla="*/ 166 h 822"/>
                <a:gd name="T18" fmla="*/ 992 w 1253"/>
                <a:gd name="T19" fmla="*/ 197 h 822"/>
                <a:gd name="T20" fmla="*/ 958 w 1253"/>
                <a:gd name="T21" fmla="*/ 249 h 822"/>
                <a:gd name="T22" fmla="*/ 898 w 1253"/>
                <a:gd name="T23" fmla="*/ 330 h 822"/>
                <a:gd name="T24" fmla="*/ 860 w 1253"/>
                <a:gd name="T25" fmla="*/ 350 h 822"/>
                <a:gd name="T26" fmla="*/ 844 w 1253"/>
                <a:gd name="T27" fmla="*/ 369 h 822"/>
                <a:gd name="T28" fmla="*/ 790 w 1253"/>
                <a:gd name="T29" fmla="*/ 467 h 822"/>
                <a:gd name="T30" fmla="*/ 761 w 1253"/>
                <a:gd name="T31" fmla="*/ 536 h 822"/>
                <a:gd name="T32" fmla="*/ 712 w 1253"/>
                <a:gd name="T33" fmla="*/ 545 h 822"/>
                <a:gd name="T34" fmla="*/ 701 w 1253"/>
                <a:gd name="T35" fmla="*/ 548 h 822"/>
                <a:gd name="T36" fmla="*/ 675 w 1253"/>
                <a:gd name="T37" fmla="*/ 479 h 822"/>
                <a:gd name="T38" fmla="*/ 590 w 1253"/>
                <a:gd name="T39" fmla="*/ 523 h 822"/>
                <a:gd name="T40" fmla="*/ 529 w 1253"/>
                <a:gd name="T41" fmla="*/ 461 h 822"/>
                <a:gd name="T42" fmla="*/ 417 w 1253"/>
                <a:gd name="T43" fmla="*/ 443 h 822"/>
                <a:gd name="T44" fmla="*/ 443 w 1253"/>
                <a:gd name="T45" fmla="*/ 491 h 822"/>
                <a:gd name="T46" fmla="*/ 360 w 1253"/>
                <a:gd name="T47" fmla="*/ 495 h 822"/>
                <a:gd name="T48" fmla="*/ 311 w 1253"/>
                <a:gd name="T49" fmla="*/ 434 h 822"/>
                <a:gd name="T50" fmla="*/ 350 w 1253"/>
                <a:gd name="T51" fmla="*/ 514 h 822"/>
                <a:gd name="T52" fmla="*/ 374 w 1253"/>
                <a:gd name="T53" fmla="*/ 596 h 822"/>
                <a:gd name="T54" fmla="*/ 328 w 1253"/>
                <a:gd name="T55" fmla="*/ 714 h 822"/>
                <a:gd name="T56" fmla="*/ 280 w 1253"/>
                <a:gd name="T57" fmla="*/ 806 h 822"/>
                <a:gd name="T58" fmla="*/ 188 w 1253"/>
                <a:gd name="T59" fmla="*/ 735 h 822"/>
                <a:gd name="T60" fmla="*/ 178 w 1253"/>
                <a:gd name="T61" fmla="*/ 627 h 822"/>
                <a:gd name="T62" fmla="*/ 37 w 1253"/>
                <a:gd name="T63" fmla="*/ 559 h 822"/>
                <a:gd name="T64" fmla="*/ 5 w 1253"/>
                <a:gd name="T65" fmla="*/ 468 h 822"/>
                <a:gd name="T66" fmla="*/ 129 w 1253"/>
                <a:gd name="T67" fmla="*/ 370 h 822"/>
                <a:gd name="T68" fmla="*/ 209 w 1253"/>
                <a:gd name="T69" fmla="*/ 408 h 822"/>
                <a:gd name="T70" fmla="*/ 301 w 1253"/>
                <a:gd name="T71" fmla="*/ 408 h 822"/>
                <a:gd name="T72" fmla="*/ 246 w 1253"/>
                <a:gd name="T73" fmla="*/ 347 h 822"/>
                <a:gd name="T74" fmla="*/ 203 w 1253"/>
                <a:gd name="T75" fmla="*/ 320 h 822"/>
                <a:gd name="T76" fmla="*/ 206 w 1253"/>
                <a:gd name="T77" fmla="*/ 344 h 822"/>
                <a:gd name="T78" fmla="*/ 126 w 1253"/>
                <a:gd name="T79" fmla="*/ 325 h 822"/>
                <a:gd name="T80" fmla="*/ 92 w 1253"/>
                <a:gd name="T81" fmla="*/ 323 h 822"/>
                <a:gd name="T82" fmla="*/ 126 w 1253"/>
                <a:gd name="T83" fmla="*/ 262 h 822"/>
                <a:gd name="T84" fmla="*/ 171 w 1253"/>
                <a:gd name="T85" fmla="*/ 233 h 822"/>
                <a:gd name="T86" fmla="*/ 252 w 1253"/>
                <a:gd name="T87" fmla="*/ 197 h 822"/>
                <a:gd name="T88" fmla="*/ 249 w 1253"/>
                <a:gd name="T89" fmla="*/ 157 h 822"/>
                <a:gd name="T90" fmla="*/ 221 w 1253"/>
                <a:gd name="T91" fmla="*/ 190 h 822"/>
                <a:gd name="T92" fmla="*/ 145 w 1253"/>
                <a:gd name="T93" fmla="*/ 200 h 822"/>
                <a:gd name="T94" fmla="*/ 181 w 1253"/>
                <a:gd name="T95" fmla="*/ 133 h 822"/>
                <a:gd name="T96" fmla="*/ 282 w 1253"/>
                <a:gd name="T97" fmla="*/ 84 h 822"/>
                <a:gd name="T98" fmla="*/ 316 w 1253"/>
                <a:gd name="T99" fmla="*/ 123 h 822"/>
                <a:gd name="T100" fmla="*/ 374 w 1253"/>
                <a:gd name="T101" fmla="*/ 107 h 822"/>
                <a:gd name="T102" fmla="*/ 474 w 1253"/>
                <a:gd name="T103" fmla="*/ 101 h 822"/>
                <a:gd name="T104" fmla="*/ 525 w 1253"/>
                <a:gd name="T105" fmla="*/ 67 h 822"/>
                <a:gd name="T106" fmla="*/ 560 w 1253"/>
                <a:gd name="T107" fmla="*/ 104 h 822"/>
                <a:gd name="T108" fmla="*/ 584 w 1253"/>
                <a:gd name="T109" fmla="*/ 65 h 822"/>
                <a:gd name="T110" fmla="*/ 707 w 1253"/>
                <a:gd name="T111" fmla="*/ 15 h 822"/>
                <a:gd name="T112" fmla="*/ 297 w 1253"/>
                <a:gd name="T113" fmla="*/ 298 h 822"/>
                <a:gd name="T114" fmla="*/ 357 w 1253"/>
                <a:gd name="T115" fmla="*/ 338 h 822"/>
                <a:gd name="T116" fmla="*/ 423 w 1253"/>
                <a:gd name="T117" fmla="*/ 328 h 822"/>
                <a:gd name="T118" fmla="*/ 402 w 1253"/>
                <a:gd name="T119" fmla="*/ 359 h 822"/>
                <a:gd name="T120" fmla="*/ 298 w 1253"/>
                <a:gd name="T121" fmla="*/ 606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3" h="822">
                  <a:moveTo>
                    <a:pt x="755" y="9"/>
                  </a:moveTo>
                  <a:cubicBezTo>
                    <a:pt x="755" y="11"/>
                    <a:pt x="757" y="10"/>
                    <a:pt x="759" y="10"/>
                  </a:cubicBezTo>
                  <a:cubicBezTo>
                    <a:pt x="759" y="12"/>
                    <a:pt x="756" y="12"/>
                    <a:pt x="755" y="12"/>
                  </a:cubicBezTo>
                  <a:cubicBezTo>
                    <a:pt x="761" y="18"/>
                    <a:pt x="767" y="9"/>
                    <a:pt x="778" y="12"/>
                  </a:cubicBezTo>
                  <a:cubicBezTo>
                    <a:pt x="781" y="15"/>
                    <a:pt x="785" y="18"/>
                    <a:pt x="790" y="19"/>
                  </a:cubicBezTo>
                  <a:cubicBezTo>
                    <a:pt x="791" y="21"/>
                    <a:pt x="790" y="23"/>
                    <a:pt x="790" y="25"/>
                  </a:cubicBezTo>
                  <a:cubicBezTo>
                    <a:pt x="791" y="27"/>
                    <a:pt x="794" y="27"/>
                    <a:pt x="793" y="30"/>
                  </a:cubicBezTo>
                  <a:cubicBezTo>
                    <a:pt x="790" y="29"/>
                    <a:pt x="790" y="32"/>
                    <a:pt x="790" y="34"/>
                  </a:cubicBezTo>
                  <a:cubicBezTo>
                    <a:pt x="789" y="33"/>
                    <a:pt x="787" y="32"/>
                    <a:pt x="784" y="33"/>
                  </a:cubicBezTo>
                  <a:cubicBezTo>
                    <a:pt x="782" y="33"/>
                    <a:pt x="784" y="35"/>
                    <a:pt x="783" y="36"/>
                  </a:cubicBezTo>
                  <a:cubicBezTo>
                    <a:pt x="782" y="36"/>
                    <a:pt x="781" y="34"/>
                    <a:pt x="780" y="34"/>
                  </a:cubicBezTo>
                  <a:cubicBezTo>
                    <a:pt x="779" y="34"/>
                    <a:pt x="775" y="37"/>
                    <a:pt x="771" y="36"/>
                  </a:cubicBezTo>
                  <a:cubicBezTo>
                    <a:pt x="769" y="35"/>
                    <a:pt x="770" y="38"/>
                    <a:pt x="769" y="39"/>
                  </a:cubicBezTo>
                  <a:cubicBezTo>
                    <a:pt x="769" y="39"/>
                    <a:pt x="767" y="38"/>
                    <a:pt x="766" y="39"/>
                  </a:cubicBezTo>
                  <a:cubicBezTo>
                    <a:pt x="766" y="40"/>
                    <a:pt x="769" y="41"/>
                    <a:pt x="766" y="44"/>
                  </a:cubicBezTo>
                  <a:cubicBezTo>
                    <a:pt x="766" y="42"/>
                    <a:pt x="758" y="45"/>
                    <a:pt x="762" y="46"/>
                  </a:cubicBezTo>
                  <a:cubicBezTo>
                    <a:pt x="759" y="49"/>
                    <a:pt x="754" y="47"/>
                    <a:pt x="750" y="49"/>
                  </a:cubicBezTo>
                  <a:cubicBezTo>
                    <a:pt x="748" y="50"/>
                    <a:pt x="746" y="54"/>
                    <a:pt x="743" y="53"/>
                  </a:cubicBezTo>
                  <a:cubicBezTo>
                    <a:pt x="743" y="55"/>
                    <a:pt x="743" y="58"/>
                    <a:pt x="741" y="58"/>
                  </a:cubicBezTo>
                  <a:cubicBezTo>
                    <a:pt x="742" y="60"/>
                    <a:pt x="743" y="58"/>
                    <a:pt x="744" y="58"/>
                  </a:cubicBezTo>
                  <a:cubicBezTo>
                    <a:pt x="749" y="58"/>
                    <a:pt x="750" y="55"/>
                    <a:pt x="753" y="53"/>
                  </a:cubicBezTo>
                  <a:cubicBezTo>
                    <a:pt x="755" y="53"/>
                    <a:pt x="756" y="55"/>
                    <a:pt x="758" y="55"/>
                  </a:cubicBezTo>
                  <a:cubicBezTo>
                    <a:pt x="759" y="55"/>
                    <a:pt x="759" y="52"/>
                    <a:pt x="761" y="52"/>
                  </a:cubicBezTo>
                  <a:cubicBezTo>
                    <a:pt x="764" y="50"/>
                    <a:pt x="767" y="52"/>
                    <a:pt x="771" y="50"/>
                  </a:cubicBezTo>
                  <a:cubicBezTo>
                    <a:pt x="773" y="50"/>
                    <a:pt x="770" y="48"/>
                    <a:pt x="772" y="47"/>
                  </a:cubicBezTo>
                  <a:cubicBezTo>
                    <a:pt x="773" y="47"/>
                    <a:pt x="775" y="48"/>
                    <a:pt x="775" y="47"/>
                  </a:cubicBezTo>
                  <a:cubicBezTo>
                    <a:pt x="776" y="47"/>
                    <a:pt x="777" y="44"/>
                    <a:pt x="777" y="44"/>
                  </a:cubicBezTo>
                  <a:cubicBezTo>
                    <a:pt x="777" y="44"/>
                    <a:pt x="781" y="46"/>
                    <a:pt x="783" y="46"/>
                  </a:cubicBezTo>
                  <a:cubicBezTo>
                    <a:pt x="786" y="46"/>
                    <a:pt x="786" y="45"/>
                    <a:pt x="790" y="44"/>
                  </a:cubicBezTo>
                  <a:cubicBezTo>
                    <a:pt x="790" y="46"/>
                    <a:pt x="790" y="47"/>
                    <a:pt x="790" y="49"/>
                  </a:cubicBezTo>
                  <a:cubicBezTo>
                    <a:pt x="792" y="47"/>
                    <a:pt x="793" y="48"/>
                    <a:pt x="793" y="50"/>
                  </a:cubicBezTo>
                  <a:cubicBezTo>
                    <a:pt x="801" y="49"/>
                    <a:pt x="814" y="51"/>
                    <a:pt x="826" y="50"/>
                  </a:cubicBezTo>
                  <a:cubicBezTo>
                    <a:pt x="825" y="57"/>
                    <a:pt x="836" y="52"/>
                    <a:pt x="835" y="59"/>
                  </a:cubicBezTo>
                  <a:cubicBezTo>
                    <a:pt x="836" y="57"/>
                    <a:pt x="838" y="59"/>
                    <a:pt x="841" y="59"/>
                  </a:cubicBezTo>
                  <a:cubicBezTo>
                    <a:pt x="845" y="59"/>
                    <a:pt x="851" y="58"/>
                    <a:pt x="852" y="59"/>
                  </a:cubicBezTo>
                  <a:cubicBezTo>
                    <a:pt x="855" y="59"/>
                    <a:pt x="853" y="53"/>
                    <a:pt x="855" y="52"/>
                  </a:cubicBezTo>
                  <a:cubicBezTo>
                    <a:pt x="860" y="53"/>
                    <a:pt x="865" y="52"/>
                    <a:pt x="870" y="53"/>
                  </a:cubicBezTo>
                  <a:cubicBezTo>
                    <a:pt x="870" y="53"/>
                    <a:pt x="870" y="55"/>
                    <a:pt x="870" y="55"/>
                  </a:cubicBezTo>
                  <a:cubicBezTo>
                    <a:pt x="873" y="55"/>
                    <a:pt x="875" y="54"/>
                    <a:pt x="878" y="55"/>
                  </a:cubicBezTo>
                  <a:cubicBezTo>
                    <a:pt x="878" y="55"/>
                    <a:pt x="879" y="57"/>
                    <a:pt x="879" y="58"/>
                  </a:cubicBezTo>
                  <a:cubicBezTo>
                    <a:pt x="881" y="59"/>
                    <a:pt x="885" y="57"/>
                    <a:pt x="887" y="59"/>
                  </a:cubicBezTo>
                  <a:cubicBezTo>
                    <a:pt x="886" y="62"/>
                    <a:pt x="886" y="66"/>
                    <a:pt x="882" y="65"/>
                  </a:cubicBezTo>
                  <a:cubicBezTo>
                    <a:pt x="882" y="68"/>
                    <a:pt x="885" y="69"/>
                    <a:pt x="888" y="68"/>
                  </a:cubicBezTo>
                  <a:cubicBezTo>
                    <a:pt x="887" y="77"/>
                    <a:pt x="894" y="77"/>
                    <a:pt x="897" y="81"/>
                  </a:cubicBezTo>
                  <a:cubicBezTo>
                    <a:pt x="900" y="80"/>
                    <a:pt x="902" y="79"/>
                    <a:pt x="904" y="77"/>
                  </a:cubicBezTo>
                  <a:cubicBezTo>
                    <a:pt x="905" y="76"/>
                    <a:pt x="905" y="73"/>
                    <a:pt x="906" y="73"/>
                  </a:cubicBezTo>
                  <a:cubicBezTo>
                    <a:pt x="907" y="72"/>
                    <a:pt x="909" y="73"/>
                    <a:pt x="909" y="71"/>
                  </a:cubicBezTo>
                  <a:cubicBezTo>
                    <a:pt x="913" y="70"/>
                    <a:pt x="912" y="74"/>
                    <a:pt x="913" y="76"/>
                  </a:cubicBezTo>
                  <a:cubicBezTo>
                    <a:pt x="917" y="76"/>
                    <a:pt x="920" y="76"/>
                    <a:pt x="924" y="76"/>
                  </a:cubicBezTo>
                  <a:cubicBezTo>
                    <a:pt x="925" y="74"/>
                    <a:pt x="929" y="75"/>
                    <a:pt x="928" y="71"/>
                  </a:cubicBezTo>
                  <a:cubicBezTo>
                    <a:pt x="933" y="73"/>
                    <a:pt x="944" y="68"/>
                    <a:pt x="944" y="74"/>
                  </a:cubicBezTo>
                  <a:cubicBezTo>
                    <a:pt x="949" y="74"/>
                    <a:pt x="947" y="69"/>
                    <a:pt x="953" y="71"/>
                  </a:cubicBezTo>
                  <a:cubicBezTo>
                    <a:pt x="953" y="70"/>
                    <a:pt x="951" y="70"/>
                    <a:pt x="950" y="70"/>
                  </a:cubicBezTo>
                  <a:cubicBezTo>
                    <a:pt x="952" y="68"/>
                    <a:pt x="951" y="66"/>
                    <a:pt x="953" y="65"/>
                  </a:cubicBezTo>
                  <a:cubicBezTo>
                    <a:pt x="957" y="65"/>
                    <a:pt x="956" y="60"/>
                    <a:pt x="962" y="62"/>
                  </a:cubicBezTo>
                  <a:cubicBezTo>
                    <a:pt x="964" y="62"/>
                    <a:pt x="962" y="60"/>
                    <a:pt x="962" y="61"/>
                  </a:cubicBezTo>
                  <a:cubicBezTo>
                    <a:pt x="965" y="57"/>
                    <a:pt x="969" y="60"/>
                    <a:pt x="974" y="59"/>
                  </a:cubicBezTo>
                  <a:cubicBezTo>
                    <a:pt x="973" y="67"/>
                    <a:pt x="982" y="57"/>
                    <a:pt x="980" y="64"/>
                  </a:cubicBezTo>
                  <a:cubicBezTo>
                    <a:pt x="987" y="64"/>
                    <a:pt x="991" y="63"/>
                    <a:pt x="996" y="62"/>
                  </a:cubicBezTo>
                  <a:cubicBezTo>
                    <a:pt x="997" y="66"/>
                    <a:pt x="990" y="63"/>
                    <a:pt x="992" y="68"/>
                  </a:cubicBezTo>
                  <a:cubicBezTo>
                    <a:pt x="993" y="71"/>
                    <a:pt x="998" y="70"/>
                    <a:pt x="1001" y="70"/>
                  </a:cubicBezTo>
                  <a:cubicBezTo>
                    <a:pt x="1006" y="70"/>
                    <a:pt x="1011" y="70"/>
                    <a:pt x="1015" y="68"/>
                  </a:cubicBezTo>
                  <a:cubicBezTo>
                    <a:pt x="1017" y="74"/>
                    <a:pt x="1024" y="74"/>
                    <a:pt x="1026" y="79"/>
                  </a:cubicBezTo>
                  <a:cubicBezTo>
                    <a:pt x="1029" y="77"/>
                    <a:pt x="1030" y="80"/>
                    <a:pt x="1033" y="80"/>
                  </a:cubicBezTo>
                  <a:cubicBezTo>
                    <a:pt x="1042" y="81"/>
                    <a:pt x="1053" y="79"/>
                    <a:pt x="1061" y="80"/>
                  </a:cubicBezTo>
                  <a:cubicBezTo>
                    <a:pt x="1065" y="81"/>
                    <a:pt x="1068" y="85"/>
                    <a:pt x="1072" y="83"/>
                  </a:cubicBezTo>
                  <a:cubicBezTo>
                    <a:pt x="1071" y="86"/>
                    <a:pt x="1073" y="86"/>
                    <a:pt x="1075" y="86"/>
                  </a:cubicBezTo>
                  <a:cubicBezTo>
                    <a:pt x="1075" y="88"/>
                    <a:pt x="1075" y="90"/>
                    <a:pt x="1075" y="92"/>
                  </a:cubicBezTo>
                  <a:cubicBezTo>
                    <a:pt x="1074" y="95"/>
                    <a:pt x="1080" y="92"/>
                    <a:pt x="1081" y="93"/>
                  </a:cubicBezTo>
                  <a:cubicBezTo>
                    <a:pt x="1082" y="95"/>
                    <a:pt x="1081" y="93"/>
                    <a:pt x="1084" y="93"/>
                  </a:cubicBezTo>
                  <a:cubicBezTo>
                    <a:pt x="1084" y="93"/>
                    <a:pt x="1084" y="95"/>
                    <a:pt x="1085" y="95"/>
                  </a:cubicBezTo>
                  <a:cubicBezTo>
                    <a:pt x="1087" y="95"/>
                    <a:pt x="1103" y="97"/>
                    <a:pt x="1104" y="95"/>
                  </a:cubicBezTo>
                  <a:cubicBezTo>
                    <a:pt x="1104" y="95"/>
                    <a:pt x="1104" y="93"/>
                    <a:pt x="1104" y="93"/>
                  </a:cubicBezTo>
                  <a:cubicBezTo>
                    <a:pt x="1106" y="93"/>
                    <a:pt x="1108" y="95"/>
                    <a:pt x="1109" y="95"/>
                  </a:cubicBezTo>
                  <a:cubicBezTo>
                    <a:pt x="1110" y="94"/>
                    <a:pt x="1113" y="92"/>
                    <a:pt x="1113" y="95"/>
                  </a:cubicBezTo>
                  <a:cubicBezTo>
                    <a:pt x="1116" y="92"/>
                    <a:pt x="1121" y="91"/>
                    <a:pt x="1125" y="90"/>
                  </a:cubicBezTo>
                  <a:cubicBezTo>
                    <a:pt x="1124" y="95"/>
                    <a:pt x="1126" y="97"/>
                    <a:pt x="1127" y="101"/>
                  </a:cubicBezTo>
                  <a:cubicBezTo>
                    <a:pt x="1133" y="101"/>
                    <a:pt x="1135" y="103"/>
                    <a:pt x="1140" y="101"/>
                  </a:cubicBezTo>
                  <a:cubicBezTo>
                    <a:pt x="1140" y="98"/>
                    <a:pt x="1139" y="98"/>
                    <a:pt x="1137" y="98"/>
                  </a:cubicBezTo>
                  <a:cubicBezTo>
                    <a:pt x="1138" y="96"/>
                    <a:pt x="1139" y="94"/>
                    <a:pt x="1138" y="92"/>
                  </a:cubicBezTo>
                  <a:cubicBezTo>
                    <a:pt x="1142" y="89"/>
                    <a:pt x="1151" y="90"/>
                    <a:pt x="1153" y="93"/>
                  </a:cubicBezTo>
                  <a:cubicBezTo>
                    <a:pt x="1160" y="94"/>
                    <a:pt x="1166" y="93"/>
                    <a:pt x="1173" y="93"/>
                  </a:cubicBezTo>
                  <a:cubicBezTo>
                    <a:pt x="1175" y="94"/>
                    <a:pt x="1179" y="97"/>
                    <a:pt x="1180" y="93"/>
                  </a:cubicBezTo>
                  <a:cubicBezTo>
                    <a:pt x="1183" y="95"/>
                    <a:pt x="1183" y="97"/>
                    <a:pt x="1187" y="98"/>
                  </a:cubicBezTo>
                  <a:cubicBezTo>
                    <a:pt x="1189" y="98"/>
                    <a:pt x="1190" y="101"/>
                    <a:pt x="1190" y="101"/>
                  </a:cubicBezTo>
                  <a:cubicBezTo>
                    <a:pt x="1191" y="101"/>
                    <a:pt x="1192" y="100"/>
                    <a:pt x="1192" y="99"/>
                  </a:cubicBezTo>
                  <a:cubicBezTo>
                    <a:pt x="1194" y="100"/>
                    <a:pt x="1192" y="101"/>
                    <a:pt x="1193" y="102"/>
                  </a:cubicBezTo>
                  <a:cubicBezTo>
                    <a:pt x="1194" y="103"/>
                    <a:pt x="1196" y="102"/>
                    <a:pt x="1196" y="102"/>
                  </a:cubicBezTo>
                  <a:cubicBezTo>
                    <a:pt x="1197" y="103"/>
                    <a:pt x="1200" y="104"/>
                    <a:pt x="1204" y="105"/>
                  </a:cubicBezTo>
                  <a:cubicBezTo>
                    <a:pt x="1206" y="106"/>
                    <a:pt x="1210" y="107"/>
                    <a:pt x="1213" y="108"/>
                  </a:cubicBezTo>
                  <a:cubicBezTo>
                    <a:pt x="1213" y="108"/>
                    <a:pt x="1214" y="111"/>
                    <a:pt x="1214" y="111"/>
                  </a:cubicBezTo>
                  <a:cubicBezTo>
                    <a:pt x="1215" y="111"/>
                    <a:pt x="1216" y="111"/>
                    <a:pt x="1217" y="111"/>
                  </a:cubicBezTo>
                  <a:cubicBezTo>
                    <a:pt x="1218" y="112"/>
                    <a:pt x="1217" y="114"/>
                    <a:pt x="1217" y="114"/>
                  </a:cubicBezTo>
                  <a:cubicBezTo>
                    <a:pt x="1217" y="115"/>
                    <a:pt x="1220" y="114"/>
                    <a:pt x="1220" y="114"/>
                  </a:cubicBezTo>
                  <a:cubicBezTo>
                    <a:pt x="1221" y="116"/>
                    <a:pt x="1218" y="121"/>
                    <a:pt x="1224" y="119"/>
                  </a:cubicBezTo>
                  <a:cubicBezTo>
                    <a:pt x="1224" y="122"/>
                    <a:pt x="1224" y="125"/>
                    <a:pt x="1224" y="129"/>
                  </a:cubicBezTo>
                  <a:cubicBezTo>
                    <a:pt x="1230" y="129"/>
                    <a:pt x="1234" y="127"/>
                    <a:pt x="1235" y="123"/>
                  </a:cubicBezTo>
                  <a:cubicBezTo>
                    <a:pt x="1239" y="125"/>
                    <a:pt x="1244" y="124"/>
                    <a:pt x="1248" y="126"/>
                  </a:cubicBezTo>
                  <a:cubicBezTo>
                    <a:pt x="1249" y="126"/>
                    <a:pt x="1248" y="129"/>
                    <a:pt x="1248" y="129"/>
                  </a:cubicBezTo>
                  <a:cubicBezTo>
                    <a:pt x="1249" y="130"/>
                    <a:pt x="1252" y="128"/>
                    <a:pt x="1253" y="129"/>
                  </a:cubicBezTo>
                  <a:cubicBezTo>
                    <a:pt x="1252" y="130"/>
                    <a:pt x="1249" y="130"/>
                    <a:pt x="1250" y="133"/>
                  </a:cubicBezTo>
                  <a:cubicBezTo>
                    <a:pt x="1247" y="134"/>
                    <a:pt x="1247" y="132"/>
                    <a:pt x="1245" y="132"/>
                  </a:cubicBezTo>
                  <a:cubicBezTo>
                    <a:pt x="1244" y="133"/>
                    <a:pt x="1244" y="135"/>
                    <a:pt x="1241" y="135"/>
                  </a:cubicBezTo>
                  <a:cubicBezTo>
                    <a:pt x="1241" y="137"/>
                    <a:pt x="1245" y="136"/>
                    <a:pt x="1244" y="141"/>
                  </a:cubicBezTo>
                  <a:cubicBezTo>
                    <a:pt x="1238" y="136"/>
                    <a:pt x="1243" y="143"/>
                    <a:pt x="1239" y="144"/>
                  </a:cubicBezTo>
                  <a:cubicBezTo>
                    <a:pt x="1238" y="144"/>
                    <a:pt x="1237" y="145"/>
                    <a:pt x="1236" y="147"/>
                  </a:cubicBezTo>
                  <a:cubicBezTo>
                    <a:pt x="1234" y="146"/>
                    <a:pt x="1233" y="146"/>
                    <a:pt x="1232" y="145"/>
                  </a:cubicBezTo>
                  <a:cubicBezTo>
                    <a:pt x="1231" y="145"/>
                    <a:pt x="1230" y="143"/>
                    <a:pt x="1229" y="142"/>
                  </a:cubicBezTo>
                  <a:cubicBezTo>
                    <a:pt x="1227" y="141"/>
                    <a:pt x="1225" y="142"/>
                    <a:pt x="1223" y="141"/>
                  </a:cubicBezTo>
                  <a:cubicBezTo>
                    <a:pt x="1222" y="140"/>
                    <a:pt x="1221" y="138"/>
                    <a:pt x="1220" y="138"/>
                  </a:cubicBezTo>
                  <a:cubicBezTo>
                    <a:pt x="1218" y="137"/>
                    <a:pt x="1216" y="138"/>
                    <a:pt x="1214" y="138"/>
                  </a:cubicBezTo>
                  <a:cubicBezTo>
                    <a:pt x="1214" y="138"/>
                    <a:pt x="1214" y="136"/>
                    <a:pt x="1213" y="136"/>
                  </a:cubicBezTo>
                  <a:cubicBezTo>
                    <a:pt x="1211" y="136"/>
                    <a:pt x="1209" y="131"/>
                    <a:pt x="1207" y="135"/>
                  </a:cubicBezTo>
                  <a:cubicBezTo>
                    <a:pt x="1205" y="135"/>
                    <a:pt x="1205" y="132"/>
                    <a:pt x="1205" y="130"/>
                  </a:cubicBezTo>
                  <a:cubicBezTo>
                    <a:pt x="1202" y="130"/>
                    <a:pt x="1199" y="130"/>
                    <a:pt x="1196" y="130"/>
                  </a:cubicBezTo>
                  <a:cubicBezTo>
                    <a:pt x="1193" y="131"/>
                    <a:pt x="1196" y="134"/>
                    <a:pt x="1196" y="133"/>
                  </a:cubicBezTo>
                  <a:cubicBezTo>
                    <a:pt x="1196" y="135"/>
                    <a:pt x="1193" y="136"/>
                    <a:pt x="1193" y="139"/>
                  </a:cubicBezTo>
                  <a:cubicBezTo>
                    <a:pt x="1187" y="139"/>
                    <a:pt x="1186" y="144"/>
                    <a:pt x="1178" y="142"/>
                  </a:cubicBezTo>
                  <a:cubicBezTo>
                    <a:pt x="1177" y="143"/>
                    <a:pt x="1177" y="146"/>
                    <a:pt x="1174" y="145"/>
                  </a:cubicBezTo>
                  <a:cubicBezTo>
                    <a:pt x="1175" y="147"/>
                    <a:pt x="1178" y="146"/>
                    <a:pt x="1180" y="147"/>
                  </a:cubicBezTo>
                  <a:cubicBezTo>
                    <a:pt x="1182" y="147"/>
                    <a:pt x="1182" y="149"/>
                    <a:pt x="1184" y="150"/>
                  </a:cubicBezTo>
                  <a:cubicBezTo>
                    <a:pt x="1183" y="154"/>
                    <a:pt x="1183" y="153"/>
                    <a:pt x="1186" y="156"/>
                  </a:cubicBezTo>
                  <a:cubicBezTo>
                    <a:pt x="1187" y="159"/>
                    <a:pt x="1191" y="159"/>
                    <a:pt x="1193" y="162"/>
                  </a:cubicBezTo>
                  <a:cubicBezTo>
                    <a:pt x="1193" y="162"/>
                    <a:pt x="1189" y="166"/>
                    <a:pt x="1189" y="166"/>
                  </a:cubicBezTo>
                  <a:cubicBezTo>
                    <a:pt x="1185" y="167"/>
                    <a:pt x="1185" y="163"/>
                    <a:pt x="1183" y="163"/>
                  </a:cubicBezTo>
                  <a:cubicBezTo>
                    <a:pt x="1183" y="163"/>
                    <a:pt x="1185" y="166"/>
                    <a:pt x="1183" y="166"/>
                  </a:cubicBezTo>
                  <a:cubicBezTo>
                    <a:pt x="1179" y="166"/>
                    <a:pt x="1171" y="166"/>
                    <a:pt x="1167" y="167"/>
                  </a:cubicBezTo>
                  <a:cubicBezTo>
                    <a:pt x="1164" y="168"/>
                    <a:pt x="1159" y="170"/>
                    <a:pt x="1159" y="173"/>
                  </a:cubicBezTo>
                  <a:cubicBezTo>
                    <a:pt x="1153" y="172"/>
                    <a:pt x="1152" y="177"/>
                    <a:pt x="1147" y="178"/>
                  </a:cubicBezTo>
                  <a:cubicBezTo>
                    <a:pt x="1146" y="179"/>
                    <a:pt x="1146" y="180"/>
                    <a:pt x="1144" y="181"/>
                  </a:cubicBezTo>
                  <a:cubicBezTo>
                    <a:pt x="1143" y="182"/>
                    <a:pt x="1141" y="184"/>
                    <a:pt x="1140" y="184"/>
                  </a:cubicBezTo>
                  <a:cubicBezTo>
                    <a:pt x="1139" y="184"/>
                    <a:pt x="1137" y="185"/>
                    <a:pt x="1137" y="187"/>
                  </a:cubicBezTo>
                  <a:cubicBezTo>
                    <a:pt x="1132" y="186"/>
                    <a:pt x="1124" y="189"/>
                    <a:pt x="1122" y="185"/>
                  </a:cubicBezTo>
                  <a:cubicBezTo>
                    <a:pt x="1121" y="187"/>
                    <a:pt x="1117" y="186"/>
                    <a:pt x="1118" y="190"/>
                  </a:cubicBezTo>
                  <a:cubicBezTo>
                    <a:pt x="1109" y="190"/>
                    <a:pt x="1108" y="190"/>
                    <a:pt x="1100" y="190"/>
                  </a:cubicBezTo>
                  <a:cubicBezTo>
                    <a:pt x="1099" y="190"/>
                    <a:pt x="1098" y="191"/>
                    <a:pt x="1097" y="191"/>
                  </a:cubicBezTo>
                  <a:cubicBezTo>
                    <a:pt x="1096" y="192"/>
                    <a:pt x="1093" y="193"/>
                    <a:pt x="1093" y="196"/>
                  </a:cubicBezTo>
                  <a:cubicBezTo>
                    <a:pt x="1092" y="200"/>
                    <a:pt x="1086" y="198"/>
                    <a:pt x="1087" y="205"/>
                  </a:cubicBezTo>
                  <a:cubicBezTo>
                    <a:pt x="1086" y="209"/>
                    <a:pt x="1090" y="209"/>
                    <a:pt x="1093" y="210"/>
                  </a:cubicBezTo>
                  <a:cubicBezTo>
                    <a:pt x="1092" y="214"/>
                    <a:pt x="1091" y="218"/>
                    <a:pt x="1087" y="218"/>
                  </a:cubicBezTo>
                  <a:cubicBezTo>
                    <a:pt x="1087" y="221"/>
                    <a:pt x="1086" y="222"/>
                    <a:pt x="1084" y="222"/>
                  </a:cubicBezTo>
                  <a:cubicBezTo>
                    <a:pt x="1084" y="224"/>
                    <a:pt x="1084" y="226"/>
                    <a:pt x="1084" y="228"/>
                  </a:cubicBezTo>
                  <a:cubicBezTo>
                    <a:pt x="1084" y="231"/>
                    <a:pt x="1086" y="227"/>
                    <a:pt x="1087" y="230"/>
                  </a:cubicBezTo>
                  <a:cubicBezTo>
                    <a:pt x="1088" y="233"/>
                    <a:pt x="1084" y="232"/>
                    <a:pt x="1084" y="233"/>
                  </a:cubicBezTo>
                  <a:cubicBezTo>
                    <a:pt x="1083" y="233"/>
                    <a:pt x="1083" y="237"/>
                    <a:pt x="1082" y="237"/>
                  </a:cubicBezTo>
                  <a:cubicBezTo>
                    <a:pt x="1081" y="238"/>
                    <a:pt x="1076" y="237"/>
                    <a:pt x="1075" y="239"/>
                  </a:cubicBezTo>
                  <a:cubicBezTo>
                    <a:pt x="1074" y="240"/>
                    <a:pt x="1076" y="244"/>
                    <a:pt x="1075" y="245"/>
                  </a:cubicBezTo>
                  <a:cubicBezTo>
                    <a:pt x="1073" y="245"/>
                    <a:pt x="1074" y="242"/>
                    <a:pt x="1073" y="242"/>
                  </a:cubicBezTo>
                  <a:cubicBezTo>
                    <a:pt x="1072" y="241"/>
                    <a:pt x="1069" y="243"/>
                    <a:pt x="1072" y="249"/>
                  </a:cubicBezTo>
                  <a:cubicBezTo>
                    <a:pt x="1069" y="248"/>
                    <a:pt x="1070" y="251"/>
                    <a:pt x="1069" y="252"/>
                  </a:cubicBezTo>
                  <a:cubicBezTo>
                    <a:pt x="1068" y="252"/>
                    <a:pt x="1066" y="251"/>
                    <a:pt x="1066" y="252"/>
                  </a:cubicBezTo>
                  <a:cubicBezTo>
                    <a:pt x="1065" y="253"/>
                    <a:pt x="1066" y="256"/>
                    <a:pt x="1063" y="255"/>
                  </a:cubicBezTo>
                  <a:cubicBezTo>
                    <a:pt x="1063" y="258"/>
                    <a:pt x="1061" y="258"/>
                    <a:pt x="1061" y="261"/>
                  </a:cubicBezTo>
                  <a:cubicBezTo>
                    <a:pt x="1059" y="261"/>
                    <a:pt x="1056" y="260"/>
                    <a:pt x="1055" y="262"/>
                  </a:cubicBezTo>
                  <a:cubicBezTo>
                    <a:pt x="1053" y="262"/>
                    <a:pt x="1056" y="260"/>
                    <a:pt x="1055" y="258"/>
                  </a:cubicBezTo>
                  <a:cubicBezTo>
                    <a:pt x="1056" y="258"/>
                    <a:pt x="1054" y="257"/>
                    <a:pt x="1054" y="256"/>
                  </a:cubicBezTo>
                  <a:cubicBezTo>
                    <a:pt x="1054" y="255"/>
                    <a:pt x="1054" y="254"/>
                    <a:pt x="1054" y="253"/>
                  </a:cubicBezTo>
                  <a:cubicBezTo>
                    <a:pt x="1053" y="253"/>
                    <a:pt x="1052" y="251"/>
                    <a:pt x="1051" y="250"/>
                  </a:cubicBezTo>
                  <a:cubicBezTo>
                    <a:pt x="1050" y="250"/>
                    <a:pt x="1050" y="249"/>
                    <a:pt x="1048" y="249"/>
                  </a:cubicBezTo>
                  <a:cubicBezTo>
                    <a:pt x="1050" y="247"/>
                    <a:pt x="1050" y="243"/>
                    <a:pt x="1050" y="240"/>
                  </a:cubicBezTo>
                  <a:cubicBezTo>
                    <a:pt x="1049" y="238"/>
                    <a:pt x="1048" y="238"/>
                    <a:pt x="1048" y="236"/>
                  </a:cubicBezTo>
                  <a:cubicBezTo>
                    <a:pt x="1047" y="230"/>
                    <a:pt x="1049" y="224"/>
                    <a:pt x="1048" y="219"/>
                  </a:cubicBezTo>
                  <a:cubicBezTo>
                    <a:pt x="1053" y="224"/>
                    <a:pt x="1049" y="217"/>
                    <a:pt x="1051" y="213"/>
                  </a:cubicBezTo>
                  <a:cubicBezTo>
                    <a:pt x="1051" y="213"/>
                    <a:pt x="1053" y="218"/>
                    <a:pt x="1054" y="215"/>
                  </a:cubicBezTo>
                  <a:cubicBezTo>
                    <a:pt x="1054" y="214"/>
                    <a:pt x="1054" y="213"/>
                    <a:pt x="1054" y="212"/>
                  </a:cubicBezTo>
                  <a:cubicBezTo>
                    <a:pt x="1055" y="210"/>
                    <a:pt x="1061" y="206"/>
                    <a:pt x="1063" y="205"/>
                  </a:cubicBezTo>
                  <a:cubicBezTo>
                    <a:pt x="1063" y="204"/>
                    <a:pt x="1065" y="204"/>
                    <a:pt x="1064" y="203"/>
                  </a:cubicBezTo>
                  <a:cubicBezTo>
                    <a:pt x="1062" y="201"/>
                    <a:pt x="1065" y="202"/>
                    <a:pt x="1067" y="202"/>
                  </a:cubicBezTo>
                  <a:cubicBezTo>
                    <a:pt x="1070" y="200"/>
                    <a:pt x="1071" y="198"/>
                    <a:pt x="1070" y="194"/>
                  </a:cubicBezTo>
                  <a:cubicBezTo>
                    <a:pt x="1071" y="194"/>
                    <a:pt x="1076" y="192"/>
                    <a:pt x="1075" y="191"/>
                  </a:cubicBezTo>
                  <a:cubicBezTo>
                    <a:pt x="1075" y="191"/>
                    <a:pt x="1073" y="191"/>
                    <a:pt x="1073" y="191"/>
                  </a:cubicBezTo>
                  <a:cubicBezTo>
                    <a:pt x="1073" y="191"/>
                    <a:pt x="1075" y="188"/>
                    <a:pt x="1075" y="188"/>
                  </a:cubicBezTo>
                  <a:cubicBezTo>
                    <a:pt x="1076" y="188"/>
                    <a:pt x="1078" y="192"/>
                    <a:pt x="1078" y="185"/>
                  </a:cubicBezTo>
                  <a:cubicBezTo>
                    <a:pt x="1080" y="185"/>
                    <a:pt x="1083" y="185"/>
                    <a:pt x="1085" y="184"/>
                  </a:cubicBezTo>
                  <a:cubicBezTo>
                    <a:pt x="1086" y="183"/>
                    <a:pt x="1086" y="181"/>
                    <a:pt x="1087" y="181"/>
                  </a:cubicBezTo>
                  <a:cubicBezTo>
                    <a:pt x="1087" y="180"/>
                    <a:pt x="1089" y="181"/>
                    <a:pt x="1090" y="181"/>
                  </a:cubicBezTo>
                  <a:cubicBezTo>
                    <a:pt x="1090" y="180"/>
                    <a:pt x="1092" y="179"/>
                    <a:pt x="1093" y="178"/>
                  </a:cubicBezTo>
                  <a:cubicBezTo>
                    <a:pt x="1093" y="177"/>
                    <a:pt x="1094" y="178"/>
                    <a:pt x="1094" y="176"/>
                  </a:cubicBezTo>
                  <a:cubicBezTo>
                    <a:pt x="1094" y="175"/>
                    <a:pt x="1096" y="170"/>
                    <a:pt x="1098" y="173"/>
                  </a:cubicBezTo>
                  <a:cubicBezTo>
                    <a:pt x="1098" y="171"/>
                    <a:pt x="1098" y="168"/>
                    <a:pt x="1098" y="166"/>
                  </a:cubicBezTo>
                  <a:cubicBezTo>
                    <a:pt x="1095" y="165"/>
                    <a:pt x="1093" y="166"/>
                    <a:pt x="1091" y="167"/>
                  </a:cubicBezTo>
                  <a:cubicBezTo>
                    <a:pt x="1090" y="169"/>
                    <a:pt x="1089" y="169"/>
                    <a:pt x="1088" y="170"/>
                  </a:cubicBezTo>
                  <a:cubicBezTo>
                    <a:pt x="1087" y="171"/>
                    <a:pt x="1087" y="170"/>
                    <a:pt x="1087" y="172"/>
                  </a:cubicBezTo>
                  <a:cubicBezTo>
                    <a:pt x="1086" y="175"/>
                    <a:pt x="1081" y="174"/>
                    <a:pt x="1081" y="178"/>
                  </a:cubicBezTo>
                  <a:cubicBezTo>
                    <a:pt x="1078" y="177"/>
                    <a:pt x="1076" y="178"/>
                    <a:pt x="1076" y="181"/>
                  </a:cubicBezTo>
                  <a:cubicBezTo>
                    <a:pt x="1074" y="181"/>
                    <a:pt x="1075" y="178"/>
                    <a:pt x="1075" y="178"/>
                  </a:cubicBezTo>
                  <a:cubicBezTo>
                    <a:pt x="1074" y="178"/>
                    <a:pt x="1072" y="178"/>
                    <a:pt x="1072" y="178"/>
                  </a:cubicBezTo>
                  <a:cubicBezTo>
                    <a:pt x="1071" y="177"/>
                    <a:pt x="1072" y="175"/>
                    <a:pt x="1072" y="173"/>
                  </a:cubicBezTo>
                  <a:cubicBezTo>
                    <a:pt x="1066" y="174"/>
                    <a:pt x="1061" y="172"/>
                    <a:pt x="1057" y="173"/>
                  </a:cubicBezTo>
                  <a:cubicBezTo>
                    <a:pt x="1055" y="174"/>
                    <a:pt x="1057" y="176"/>
                    <a:pt x="1055" y="176"/>
                  </a:cubicBezTo>
                  <a:cubicBezTo>
                    <a:pt x="1053" y="178"/>
                    <a:pt x="1051" y="177"/>
                    <a:pt x="1050" y="178"/>
                  </a:cubicBezTo>
                  <a:cubicBezTo>
                    <a:pt x="1047" y="179"/>
                    <a:pt x="1047" y="180"/>
                    <a:pt x="1045" y="182"/>
                  </a:cubicBezTo>
                  <a:cubicBezTo>
                    <a:pt x="1044" y="184"/>
                    <a:pt x="1043" y="185"/>
                    <a:pt x="1041" y="185"/>
                  </a:cubicBezTo>
                  <a:cubicBezTo>
                    <a:pt x="1039" y="189"/>
                    <a:pt x="1043" y="189"/>
                    <a:pt x="1042" y="193"/>
                  </a:cubicBezTo>
                  <a:cubicBezTo>
                    <a:pt x="1040" y="193"/>
                    <a:pt x="1039" y="195"/>
                    <a:pt x="1039" y="197"/>
                  </a:cubicBezTo>
                  <a:cubicBezTo>
                    <a:pt x="1033" y="196"/>
                    <a:pt x="1032" y="199"/>
                    <a:pt x="1026" y="199"/>
                  </a:cubicBezTo>
                  <a:cubicBezTo>
                    <a:pt x="1024" y="197"/>
                    <a:pt x="1025" y="196"/>
                    <a:pt x="1026" y="194"/>
                  </a:cubicBezTo>
                  <a:cubicBezTo>
                    <a:pt x="1023" y="195"/>
                    <a:pt x="1023" y="193"/>
                    <a:pt x="1023" y="191"/>
                  </a:cubicBezTo>
                  <a:cubicBezTo>
                    <a:pt x="1021" y="191"/>
                    <a:pt x="1017" y="192"/>
                    <a:pt x="1017" y="190"/>
                  </a:cubicBezTo>
                  <a:cubicBezTo>
                    <a:pt x="1010" y="194"/>
                    <a:pt x="1001" y="196"/>
                    <a:pt x="992" y="197"/>
                  </a:cubicBezTo>
                  <a:cubicBezTo>
                    <a:pt x="991" y="195"/>
                    <a:pt x="987" y="196"/>
                    <a:pt x="989" y="191"/>
                  </a:cubicBezTo>
                  <a:cubicBezTo>
                    <a:pt x="987" y="191"/>
                    <a:pt x="985" y="191"/>
                    <a:pt x="983" y="191"/>
                  </a:cubicBezTo>
                  <a:cubicBezTo>
                    <a:pt x="977" y="193"/>
                    <a:pt x="972" y="194"/>
                    <a:pt x="967" y="197"/>
                  </a:cubicBezTo>
                  <a:cubicBezTo>
                    <a:pt x="963" y="199"/>
                    <a:pt x="959" y="203"/>
                    <a:pt x="955" y="205"/>
                  </a:cubicBezTo>
                  <a:cubicBezTo>
                    <a:pt x="955" y="207"/>
                    <a:pt x="954" y="209"/>
                    <a:pt x="952" y="209"/>
                  </a:cubicBezTo>
                  <a:cubicBezTo>
                    <a:pt x="953" y="213"/>
                    <a:pt x="950" y="213"/>
                    <a:pt x="950" y="216"/>
                  </a:cubicBezTo>
                  <a:cubicBezTo>
                    <a:pt x="947" y="214"/>
                    <a:pt x="944" y="222"/>
                    <a:pt x="943" y="221"/>
                  </a:cubicBezTo>
                  <a:cubicBezTo>
                    <a:pt x="940" y="218"/>
                    <a:pt x="942" y="222"/>
                    <a:pt x="938" y="222"/>
                  </a:cubicBezTo>
                  <a:cubicBezTo>
                    <a:pt x="936" y="222"/>
                    <a:pt x="936" y="223"/>
                    <a:pt x="935" y="225"/>
                  </a:cubicBezTo>
                  <a:cubicBezTo>
                    <a:pt x="928" y="223"/>
                    <a:pt x="931" y="230"/>
                    <a:pt x="925" y="230"/>
                  </a:cubicBezTo>
                  <a:cubicBezTo>
                    <a:pt x="926" y="231"/>
                    <a:pt x="930" y="237"/>
                    <a:pt x="931" y="234"/>
                  </a:cubicBezTo>
                  <a:cubicBezTo>
                    <a:pt x="933" y="235"/>
                    <a:pt x="932" y="238"/>
                    <a:pt x="932" y="240"/>
                  </a:cubicBezTo>
                  <a:cubicBezTo>
                    <a:pt x="935" y="239"/>
                    <a:pt x="937" y="242"/>
                    <a:pt x="937" y="242"/>
                  </a:cubicBezTo>
                  <a:cubicBezTo>
                    <a:pt x="938" y="242"/>
                    <a:pt x="940" y="239"/>
                    <a:pt x="943" y="240"/>
                  </a:cubicBezTo>
                  <a:cubicBezTo>
                    <a:pt x="943" y="240"/>
                    <a:pt x="945" y="241"/>
                    <a:pt x="944" y="242"/>
                  </a:cubicBezTo>
                  <a:cubicBezTo>
                    <a:pt x="946" y="241"/>
                    <a:pt x="948" y="237"/>
                    <a:pt x="949" y="240"/>
                  </a:cubicBezTo>
                  <a:cubicBezTo>
                    <a:pt x="950" y="240"/>
                    <a:pt x="950" y="238"/>
                    <a:pt x="950" y="237"/>
                  </a:cubicBezTo>
                  <a:cubicBezTo>
                    <a:pt x="953" y="238"/>
                    <a:pt x="953" y="248"/>
                    <a:pt x="956" y="243"/>
                  </a:cubicBezTo>
                  <a:cubicBezTo>
                    <a:pt x="960" y="242"/>
                    <a:pt x="955" y="250"/>
                    <a:pt x="961" y="247"/>
                  </a:cubicBezTo>
                  <a:cubicBezTo>
                    <a:pt x="961" y="249"/>
                    <a:pt x="958" y="248"/>
                    <a:pt x="958" y="249"/>
                  </a:cubicBezTo>
                  <a:cubicBezTo>
                    <a:pt x="957" y="249"/>
                    <a:pt x="960" y="253"/>
                    <a:pt x="959" y="255"/>
                  </a:cubicBezTo>
                  <a:cubicBezTo>
                    <a:pt x="959" y="255"/>
                    <a:pt x="958" y="255"/>
                    <a:pt x="958" y="256"/>
                  </a:cubicBezTo>
                  <a:cubicBezTo>
                    <a:pt x="958" y="257"/>
                    <a:pt x="956" y="258"/>
                    <a:pt x="956" y="259"/>
                  </a:cubicBezTo>
                  <a:cubicBezTo>
                    <a:pt x="955" y="264"/>
                    <a:pt x="958" y="273"/>
                    <a:pt x="953" y="268"/>
                  </a:cubicBezTo>
                  <a:cubicBezTo>
                    <a:pt x="955" y="281"/>
                    <a:pt x="948" y="287"/>
                    <a:pt x="946" y="296"/>
                  </a:cubicBezTo>
                  <a:cubicBezTo>
                    <a:pt x="944" y="298"/>
                    <a:pt x="943" y="297"/>
                    <a:pt x="941" y="296"/>
                  </a:cubicBezTo>
                  <a:cubicBezTo>
                    <a:pt x="941" y="298"/>
                    <a:pt x="942" y="300"/>
                    <a:pt x="941" y="301"/>
                  </a:cubicBezTo>
                  <a:cubicBezTo>
                    <a:pt x="941" y="302"/>
                    <a:pt x="938" y="301"/>
                    <a:pt x="937" y="302"/>
                  </a:cubicBezTo>
                  <a:cubicBezTo>
                    <a:pt x="936" y="303"/>
                    <a:pt x="937" y="305"/>
                    <a:pt x="937" y="305"/>
                  </a:cubicBezTo>
                  <a:cubicBezTo>
                    <a:pt x="936" y="306"/>
                    <a:pt x="934" y="305"/>
                    <a:pt x="934" y="305"/>
                  </a:cubicBezTo>
                  <a:cubicBezTo>
                    <a:pt x="933" y="306"/>
                    <a:pt x="935" y="307"/>
                    <a:pt x="935" y="307"/>
                  </a:cubicBezTo>
                  <a:cubicBezTo>
                    <a:pt x="934" y="308"/>
                    <a:pt x="932" y="308"/>
                    <a:pt x="931" y="310"/>
                  </a:cubicBezTo>
                  <a:cubicBezTo>
                    <a:pt x="930" y="311"/>
                    <a:pt x="930" y="313"/>
                    <a:pt x="929" y="314"/>
                  </a:cubicBezTo>
                  <a:cubicBezTo>
                    <a:pt x="928" y="315"/>
                    <a:pt x="926" y="315"/>
                    <a:pt x="925" y="316"/>
                  </a:cubicBezTo>
                  <a:cubicBezTo>
                    <a:pt x="924" y="317"/>
                    <a:pt x="925" y="319"/>
                    <a:pt x="924" y="320"/>
                  </a:cubicBezTo>
                  <a:cubicBezTo>
                    <a:pt x="923" y="321"/>
                    <a:pt x="921" y="320"/>
                    <a:pt x="921" y="320"/>
                  </a:cubicBezTo>
                  <a:cubicBezTo>
                    <a:pt x="920" y="320"/>
                    <a:pt x="920" y="324"/>
                    <a:pt x="919" y="323"/>
                  </a:cubicBezTo>
                  <a:cubicBezTo>
                    <a:pt x="918" y="322"/>
                    <a:pt x="917" y="321"/>
                    <a:pt x="916" y="326"/>
                  </a:cubicBezTo>
                  <a:cubicBezTo>
                    <a:pt x="909" y="327"/>
                    <a:pt x="909" y="326"/>
                    <a:pt x="901" y="326"/>
                  </a:cubicBezTo>
                  <a:cubicBezTo>
                    <a:pt x="901" y="327"/>
                    <a:pt x="895" y="330"/>
                    <a:pt x="898" y="330"/>
                  </a:cubicBezTo>
                  <a:cubicBezTo>
                    <a:pt x="900" y="334"/>
                    <a:pt x="888" y="331"/>
                    <a:pt x="894" y="333"/>
                  </a:cubicBezTo>
                  <a:cubicBezTo>
                    <a:pt x="894" y="335"/>
                    <a:pt x="891" y="335"/>
                    <a:pt x="891" y="333"/>
                  </a:cubicBezTo>
                  <a:cubicBezTo>
                    <a:pt x="887" y="337"/>
                    <a:pt x="889" y="340"/>
                    <a:pt x="889" y="345"/>
                  </a:cubicBezTo>
                  <a:cubicBezTo>
                    <a:pt x="885" y="346"/>
                    <a:pt x="887" y="346"/>
                    <a:pt x="882" y="345"/>
                  </a:cubicBezTo>
                  <a:cubicBezTo>
                    <a:pt x="884" y="347"/>
                    <a:pt x="883" y="348"/>
                    <a:pt x="881" y="348"/>
                  </a:cubicBezTo>
                  <a:cubicBezTo>
                    <a:pt x="880" y="351"/>
                    <a:pt x="882" y="364"/>
                    <a:pt x="884" y="360"/>
                  </a:cubicBezTo>
                  <a:cubicBezTo>
                    <a:pt x="887" y="360"/>
                    <a:pt x="884" y="372"/>
                    <a:pt x="888" y="372"/>
                  </a:cubicBezTo>
                  <a:cubicBezTo>
                    <a:pt x="892" y="372"/>
                    <a:pt x="887" y="376"/>
                    <a:pt x="891" y="378"/>
                  </a:cubicBezTo>
                  <a:cubicBezTo>
                    <a:pt x="890" y="378"/>
                    <a:pt x="890" y="381"/>
                    <a:pt x="889" y="381"/>
                  </a:cubicBezTo>
                  <a:cubicBezTo>
                    <a:pt x="888" y="381"/>
                    <a:pt x="886" y="379"/>
                    <a:pt x="887" y="379"/>
                  </a:cubicBezTo>
                  <a:cubicBezTo>
                    <a:pt x="885" y="380"/>
                    <a:pt x="886" y="382"/>
                    <a:pt x="885" y="382"/>
                  </a:cubicBezTo>
                  <a:cubicBezTo>
                    <a:pt x="884" y="383"/>
                    <a:pt x="882" y="382"/>
                    <a:pt x="881" y="382"/>
                  </a:cubicBezTo>
                  <a:cubicBezTo>
                    <a:pt x="877" y="383"/>
                    <a:pt x="873" y="386"/>
                    <a:pt x="870" y="384"/>
                  </a:cubicBezTo>
                  <a:cubicBezTo>
                    <a:pt x="869" y="381"/>
                    <a:pt x="871" y="380"/>
                    <a:pt x="872" y="378"/>
                  </a:cubicBezTo>
                  <a:cubicBezTo>
                    <a:pt x="872" y="375"/>
                    <a:pt x="870" y="370"/>
                    <a:pt x="873" y="369"/>
                  </a:cubicBezTo>
                  <a:cubicBezTo>
                    <a:pt x="873" y="367"/>
                    <a:pt x="869" y="368"/>
                    <a:pt x="870" y="363"/>
                  </a:cubicBezTo>
                  <a:cubicBezTo>
                    <a:pt x="867" y="361"/>
                    <a:pt x="864" y="364"/>
                    <a:pt x="861" y="360"/>
                  </a:cubicBezTo>
                  <a:cubicBezTo>
                    <a:pt x="860" y="356"/>
                    <a:pt x="866" y="358"/>
                    <a:pt x="864" y="353"/>
                  </a:cubicBezTo>
                  <a:cubicBezTo>
                    <a:pt x="864" y="351"/>
                    <a:pt x="863" y="352"/>
                    <a:pt x="863" y="353"/>
                  </a:cubicBezTo>
                  <a:cubicBezTo>
                    <a:pt x="861" y="353"/>
                    <a:pt x="861" y="351"/>
                    <a:pt x="860" y="350"/>
                  </a:cubicBezTo>
                  <a:cubicBezTo>
                    <a:pt x="859" y="349"/>
                    <a:pt x="857" y="348"/>
                    <a:pt x="857" y="347"/>
                  </a:cubicBezTo>
                  <a:cubicBezTo>
                    <a:pt x="856" y="348"/>
                    <a:pt x="854" y="348"/>
                    <a:pt x="852" y="348"/>
                  </a:cubicBezTo>
                  <a:cubicBezTo>
                    <a:pt x="851" y="349"/>
                    <a:pt x="852" y="350"/>
                    <a:pt x="852" y="350"/>
                  </a:cubicBezTo>
                  <a:cubicBezTo>
                    <a:pt x="852" y="354"/>
                    <a:pt x="848" y="346"/>
                    <a:pt x="849" y="353"/>
                  </a:cubicBezTo>
                  <a:cubicBezTo>
                    <a:pt x="845" y="350"/>
                    <a:pt x="846" y="356"/>
                    <a:pt x="841" y="353"/>
                  </a:cubicBezTo>
                  <a:cubicBezTo>
                    <a:pt x="845" y="349"/>
                    <a:pt x="841" y="347"/>
                    <a:pt x="845" y="344"/>
                  </a:cubicBezTo>
                  <a:cubicBezTo>
                    <a:pt x="847" y="342"/>
                    <a:pt x="838" y="343"/>
                    <a:pt x="838" y="345"/>
                  </a:cubicBezTo>
                  <a:cubicBezTo>
                    <a:pt x="837" y="349"/>
                    <a:pt x="836" y="344"/>
                    <a:pt x="836" y="344"/>
                  </a:cubicBezTo>
                  <a:cubicBezTo>
                    <a:pt x="833" y="344"/>
                    <a:pt x="834" y="348"/>
                    <a:pt x="832" y="348"/>
                  </a:cubicBezTo>
                  <a:cubicBezTo>
                    <a:pt x="831" y="348"/>
                    <a:pt x="828" y="351"/>
                    <a:pt x="827" y="351"/>
                  </a:cubicBezTo>
                  <a:cubicBezTo>
                    <a:pt x="826" y="352"/>
                    <a:pt x="826" y="352"/>
                    <a:pt x="826" y="354"/>
                  </a:cubicBezTo>
                  <a:cubicBezTo>
                    <a:pt x="820" y="353"/>
                    <a:pt x="821" y="353"/>
                    <a:pt x="815" y="354"/>
                  </a:cubicBezTo>
                  <a:cubicBezTo>
                    <a:pt x="817" y="354"/>
                    <a:pt x="816" y="358"/>
                    <a:pt x="817" y="359"/>
                  </a:cubicBezTo>
                  <a:cubicBezTo>
                    <a:pt x="818" y="359"/>
                    <a:pt x="820" y="358"/>
                    <a:pt x="821" y="359"/>
                  </a:cubicBezTo>
                  <a:cubicBezTo>
                    <a:pt x="822" y="359"/>
                    <a:pt x="821" y="361"/>
                    <a:pt x="821" y="362"/>
                  </a:cubicBezTo>
                  <a:cubicBezTo>
                    <a:pt x="822" y="362"/>
                    <a:pt x="825" y="361"/>
                    <a:pt x="826" y="362"/>
                  </a:cubicBezTo>
                  <a:cubicBezTo>
                    <a:pt x="826" y="362"/>
                    <a:pt x="825" y="364"/>
                    <a:pt x="826" y="365"/>
                  </a:cubicBezTo>
                  <a:cubicBezTo>
                    <a:pt x="827" y="366"/>
                    <a:pt x="829" y="365"/>
                    <a:pt x="830" y="366"/>
                  </a:cubicBezTo>
                  <a:cubicBezTo>
                    <a:pt x="832" y="366"/>
                    <a:pt x="831" y="363"/>
                    <a:pt x="833" y="363"/>
                  </a:cubicBezTo>
                  <a:cubicBezTo>
                    <a:pt x="839" y="362"/>
                    <a:pt x="843" y="364"/>
                    <a:pt x="844" y="369"/>
                  </a:cubicBezTo>
                  <a:cubicBezTo>
                    <a:pt x="842" y="371"/>
                    <a:pt x="838" y="371"/>
                    <a:pt x="836" y="369"/>
                  </a:cubicBezTo>
                  <a:cubicBezTo>
                    <a:pt x="835" y="371"/>
                    <a:pt x="834" y="373"/>
                    <a:pt x="835" y="376"/>
                  </a:cubicBezTo>
                  <a:cubicBezTo>
                    <a:pt x="832" y="376"/>
                    <a:pt x="832" y="378"/>
                    <a:pt x="833" y="378"/>
                  </a:cubicBezTo>
                  <a:cubicBezTo>
                    <a:pt x="833" y="380"/>
                    <a:pt x="829" y="379"/>
                    <a:pt x="827" y="379"/>
                  </a:cubicBezTo>
                  <a:cubicBezTo>
                    <a:pt x="829" y="385"/>
                    <a:pt x="835" y="387"/>
                    <a:pt x="835" y="394"/>
                  </a:cubicBezTo>
                  <a:cubicBezTo>
                    <a:pt x="838" y="390"/>
                    <a:pt x="836" y="393"/>
                    <a:pt x="839" y="396"/>
                  </a:cubicBezTo>
                  <a:cubicBezTo>
                    <a:pt x="839" y="401"/>
                    <a:pt x="840" y="409"/>
                    <a:pt x="838" y="412"/>
                  </a:cubicBezTo>
                  <a:cubicBezTo>
                    <a:pt x="840" y="415"/>
                    <a:pt x="841" y="420"/>
                    <a:pt x="841" y="427"/>
                  </a:cubicBezTo>
                  <a:cubicBezTo>
                    <a:pt x="836" y="424"/>
                    <a:pt x="839" y="434"/>
                    <a:pt x="836" y="431"/>
                  </a:cubicBezTo>
                  <a:cubicBezTo>
                    <a:pt x="834" y="429"/>
                    <a:pt x="836" y="431"/>
                    <a:pt x="835" y="433"/>
                  </a:cubicBezTo>
                  <a:cubicBezTo>
                    <a:pt x="834" y="434"/>
                    <a:pt x="830" y="434"/>
                    <a:pt x="832" y="439"/>
                  </a:cubicBezTo>
                  <a:cubicBezTo>
                    <a:pt x="827" y="437"/>
                    <a:pt x="831" y="443"/>
                    <a:pt x="826" y="442"/>
                  </a:cubicBezTo>
                  <a:cubicBezTo>
                    <a:pt x="830" y="445"/>
                    <a:pt x="820" y="447"/>
                    <a:pt x="821" y="449"/>
                  </a:cubicBezTo>
                  <a:cubicBezTo>
                    <a:pt x="824" y="452"/>
                    <a:pt x="821" y="449"/>
                    <a:pt x="818" y="452"/>
                  </a:cubicBezTo>
                  <a:cubicBezTo>
                    <a:pt x="817" y="453"/>
                    <a:pt x="818" y="455"/>
                    <a:pt x="817" y="456"/>
                  </a:cubicBezTo>
                  <a:cubicBezTo>
                    <a:pt x="816" y="457"/>
                    <a:pt x="814" y="456"/>
                    <a:pt x="814" y="456"/>
                  </a:cubicBezTo>
                  <a:cubicBezTo>
                    <a:pt x="813" y="457"/>
                    <a:pt x="814" y="459"/>
                    <a:pt x="814" y="459"/>
                  </a:cubicBezTo>
                  <a:cubicBezTo>
                    <a:pt x="812" y="461"/>
                    <a:pt x="808" y="458"/>
                    <a:pt x="809" y="462"/>
                  </a:cubicBezTo>
                  <a:cubicBezTo>
                    <a:pt x="800" y="463"/>
                    <a:pt x="801" y="464"/>
                    <a:pt x="792" y="462"/>
                  </a:cubicBezTo>
                  <a:cubicBezTo>
                    <a:pt x="790" y="463"/>
                    <a:pt x="790" y="465"/>
                    <a:pt x="790" y="467"/>
                  </a:cubicBezTo>
                  <a:cubicBezTo>
                    <a:pt x="786" y="464"/>
                    <a:pt x="782" y="471"/>
                    <a:pt x="781" y="470"/>
                  </a:cubicBezTo>
                  <a:cubicBezTo>
                    <a:pt x="779" y="467"/>
                    <a:pt x="781" y="471"/>
                    <a:pt x="775" y="471"/>
                  </a:cubicBezTo>
                  <a:cubicBezTo>
                    <a:pt x="773" y="472"/>
                    <a:pt x="777" y="474"/>
                    <a:pt x="774" y="474"/>
                  </a:cubicBezTo>
                  <a:cubicBezTo>
                    <a:pt x="771" y="478"/>
                    <a:pt x="769" y="472"/>
                    <a:pt x="765" y="471"/>
                  </a:cubicBezTo>
                  <a:cubicBezTo>
                    <a:pt x="760" y="470"/>
                    <a:pt x="760" y="473"/>
                    <a:pt x="756" y="473"/>
                  </a:cubicBezTo>
                  <a:cubicBezTo>
                    <a:pt x="754" y="474"/>
                    <a:pt x="753" y="476"/>
                    <a:pt x="753" y="479"/>
                  </a:cubicBezTo>
                  <a:cubicBezTo>
                    <a:pt x="748" y="477"/>
                    <a:pt x="749" y="481"/>
                    <a:pt x="746" y="482"/>
                  </a:cubicBezTo>
                  <a:cubicBezTo>
                    <a:pt x="744" y="486"/>
                    <a:pt x="748" y="484"/>
                    <a:pt x="749" y="488"/>
                  </a:cubicBezTo>
                  <a:cubicBezTo>
                    <a:pt x="749" y="489"/>
                    <a:pt x="749" y="490"/>
                    <a:pt x="750" y="491"/>
                  </a:cubicBezTo>
                  <a:cubicBezTo>
                    <a:pt x="752" y="491"/>
                    <a:pt x="751" y="493"/>
                    <a:pt x="752" y="494"/>
                  </a:cubicBezTo>
                  <a:cubicBezTo>
                    <a:pt x="753" y="495"/>
                    <a:pt x="755" y="494"/>
                    <a:pt x="756" y="495"/>
                  </a:cubicBezTo>
                  <a:cubicBezTo>
                    <a:pt x="757" y="495"/>
                    <a:pt x="756" y="498"/>
                    <a:pt x="756" y="498"/>
                  </a:cubicBezTo>
                  <a:cubicBezTo>
                    <a:pt x="757" y="498"/>
                    <a:pt x="759" y="497"/>
                    <a:pt x="759" y="498"/>
                  </a:cubicBezTo>
                  <a:cubicBezTo>
                    <a:pt x="760" y="499"/>
                    <a:pt x="760" y="503"/>
                    <a:pt x="762" y="505"/>
                  </a:cubicBezTo>
                  <a:cubicBezTo>
                    <a:pt x="763" y="507"/>
                    <a:pt x="766" y="510"/>
                    <a:pt x="766" y="510"/>
                  </a:cubicBezTo>
                  <a:cubicBezTo>
                    <a:pt x="767" y="511"/>
                    <a:pt x="766" y="514"/>
                    <a:pt x="766" y="516"/>
                  </a:cubicBezTo>
                  <a:cubicBezTo>
                    <a:pt x="767" y="518"/>
                    <a:pt x="768" y="519"/>
                    <a:pt x="768" y="522"/>
                  </a:cubicBezTo>
                  <a:cubicBezTo>
                    <a:pt x="768" y="524"/>
                    <a:pt x="767" y="524"/>
                    <a:pt x="766" y="526"/>
                  </a:cubicBezTo>
                  <a:cubicBezTo>
                    <a:pt x="766" y="529"/>
                    <a:pt x="767" y="532"/>
                    <a:pt x="763" y="529"/>
                  </a:cubicBezTo>
                  <a:cubicBezTo>
                    <a:pt x="766" y="535"/>
                    <a:pt x="759" y="532"/>
                    <a:pt x="761" y="536"/>
                  </a:cubicBezTo>
                  <a:cubicBezTo>
                    <a:pt x="755" y="534"/>
                    <a:pt x="756" y="540"/>
                    <a:pt x="752" y="539"/>
                  </a:cubicBezTo>
                  <a:cubicBezTo>
                    <a:pt x="750" y="539"/>
                    <a:pt x="751" y="542"/>
                    <a:pt x="750" y="542"/>
                  </a:cubicBezTo>
                  <a:cubicBezTo>
                    <a:pt x="750" y="543"/>
                    <a:pt x="746" y="543"/>
                    <a:pt x="747" y="544"/>
                  </a:cubicBezTo>
                  <a:cubicBezTo>
                    <a:pt x="748" y="545"/>
                    <a:pt x="748" y="544"/>
                    <a:pt x="747" y="545"/>
                  </a:cubicBezTo>
                  <a:cubicBezTo>
                    <a:pt x="746" y="547"/>
                    <a:pt x="745" y="549"/>
                    <a:pt x="743" y="548"/>
                  </a:cubicBezTo>
                  <a:cubicBezTo>
                    <a:pt x="744" y="541"/>
                    <a:pt x="740" y="547"/>
                    <a:pt x="740" y="544"/>
                  </a:cubicBezTo>
                  <a:cubicBezTo>
                    <a:pt x="740" y="542"/>
                    <a:pt x="739" y="540"/>
                    <a:pt x="737" y="538"/>
                  </a:cubicBezTo>
                  <a:cubicBezTo>
                    <a:pt x="736" y="537"/>
                    <a:pt x="734" y="538"/>
                    <a:pt x="734" y="538"/>
                  </a:cubicBezTo>
                  <a:cubicBezTo>
                    <a:pt x="733" y="537"/>
                    <a:pt x="734" y="535"/>
                    <a:pt x="734" y="535"/>
                  </a:cubicBezTo>
                  <a:cubicBezTo>
                    <a:pt x="733" y="534"/>
                    <a:pt x="729" y="535"/>
                    <a:pt x="728" y="533"/>
                  </a:cubicBezTo>
                  <a:cubicBezTo>
                    <a:pt x="728" y="533"/>
                    <a:pt x="728" y="531"/>
                    <a:pt x="728" y="531"/>
                  </a:cubicBezTo>
                  <a:cubicBezTo>
                    <a:pt x="727" y="530"/>
                    <a:pt x="725" y="531"/>
                    <a:pt x="723" y="531"/>
                  </a:cubicBezTo>
                  <a:cubicBezTo>
                    <a:pt x="722" y="531"/>
                    <a:pt x="723" y="527"/>
                    <a:pt x="722" y="526"/>
                  </a:cubicBezTo>
                  <a:cubicBezTo>
                    <a:pt x="721" y="526"/>
                    <a:pt x="720" y="527"/>
                    <a:pt x="721" y="528"/>
                  </a:cubicBezTo>
                  <a:cubicBezTo>
                    <a:pt x="718" y="525"/>
                    <a:pt x="719" y="525"/>
                    <a:pt x="716" y="522"/>
                  </a:cubicBezTo>
                  <a:cubicBezTo>
                    <a:pt x="712" y="520"/>
                    <a:pt x="713" y="527"/>
                    <a:pt x="712" y="529"/>
                  </a:cubicBezTo>
                  <a:cubicBezTo>
                    <a:pt x="711" y="530"/>
                    <a:pt x="709" y="530"/>
                    <a:pt x="709" y="531"/>
                  </a:cubicBezTo>
                  <a:cubicBezTo>
                    <a:pt x="708" y="533"/>
                    <a:pt x="710" y="537"/>
                    <a:pt x="707" y="539"/>
                  </a:cubicBezTo>
                  <a:cubicBezTo>
                    <a:pt x="708" y="541"/>
                    <a:pt x="709" y="542"/>
                    <a:pt x="709" y="544"/>
                  </a:cubicBezTo>
                  <a:cubicBezTo>
                    <a:pt x="709" y="546"/>
                    <a:pt x="711" y="548"/>
                    <a:pt x="712" y="545"/>
                  </a:cubicBezTo>
                  <a:cubicBezTo>
                    <a:pt x="715" y="549"/>
                    <a:pt x="713" y="551"/>
                    <a:pt x="713" y="556"/>
                  </a:cubicBezTo>
                  <a:cubicBezTo>
                    <a:pt x="713" y="557"/>
                    <a:pt x="715" y="557"/>
                    <a:pt x="715" y="559"/>
                  </a:cubicBezTo>
                  <a:cubicBezTo>
                    <a:pt x="716" y="559"/>
                    <a:pt x="717" y="561"/>
                    <a:pt x="718" y="562"/>
                  </a:cubicBezTo>
                  <a:cubicBezTo>
                    <a:pt x="720" y="563"/>
                    <a:pt x="722" y="564"/>
                    <a:pt x="725" y="566"/>
                  </a:cubicBezTo>
                  <a:cubicBezTo>
                    <a:pt x="726" y="567"/>
                    <a:pt x="725" y="568"/>
                    <a:pt x="726" y="568"/>
                  </a:cubicBezTo>
                  <a:cubicBezTo>
                    <a:pt x="728" y="568"/>
                    <a:pt x="728" y="569"/>
                    <a:pt x="728" y="571"/>
                  </a:cubicBezTo>
                  <a:cubicBezTo>
                    <a:pt x="728" y="572"/>
                    <a:pt x="730" y="571"/>
                    <a:pt x="731" y="572"/>
                  </a:cubicBezTo>
                  <a:cubicBezTo>
                    <a:pt x="732" y="573"/>
                    <a:pt x="730" y="576"/>
                    <a:pt x="731" y="578"/>
                  </a:cubicBezTo>
                  <a:cubicBezTo>
                    <a:pt x="731" y="579"/>
                    <a:pt x="734" y="581"/>
                    <a:pt x="734" y="581"/>
                  </a:cubicBezTo>
                  <a:cubicBezTo>
                    <a:pt x="734" y="582"/>
                    <a:pt x="730" y="586"/>
                    <a:pt x="735" y="587"/>
                  </a:cubicBezTo>
                  <a:cubicBezTo>
                    <a:pt x="735" y="590"/>
                    <a:pt x="732" y="589"/>
                    <a:pt x="729" y="588"/>
                  </a:cubicBezTo>
                  <a:cubicBezTo>
                    <a:pt x="727" y="588"/>
                    <a:pt x="723" y="588"/>
                    <a:pt x="722" y="587"/>
                  </a:cubicBezTo>
                  <a:cubicBezTo>
                    <a:pt x="723" y="587"/>
                    <a:pt x="724" y="580"/>
                    <a:pt x="721" y="585"/>
                  </a:cubicBezTo>
                  <a:cubicBezTo>
                    <a:pt x="718" y="584"/>
                    <a:pt x="719" y="580"/>
                    <a:pt x="718" y="578"/>
                  </a:cubicBezTo>
                  <a:cubicBezTo>
                    <a:pt x="717" y="576"/>
                    <a:pt x="715" y="576"/>
                    <a:pt x="713" y="574"/>
                  </a:cubicBezTo>
                  <a:cubicBezTo>
                    <a:pt x="713" y="571"/>
                    <a:pt x="713" y="569"/>
                    <a:pt x="715" y="569"/>
                  </a:cubicBezTo>
                  <a:cubicBezTo>
                    <a:pt x="712" y="566"/>
                    <a:pt x="711" y="562"/>
                    <a:pt x="707" y="560"/>
                  </a:cubicBezTo>
                  <a:cubicBezTo>
                    <a:pt x="707" y="558"/>
                    <a:pt x="705" y="556"/>
                    <a:pt x="707" y="556"/>
                  </a:cubicBezTo>
                  <a:cubicBezTo>
                    <a:pt x="706" y="554"/>
                    <a:pt x="704" y="553"/>
                    <a:pt x="703" y="553"/>
                  </a:cubicBezTo>
                  <a:cubicBezTo>
                    <a:pt x="703" y="551"/>
                    <a:pt x="703" y="549"/>
                    <a:pt x="701" y="548"/>
                  </a:cubicBezTo>
                  <a:cubicBezTo>
                    <a:pt x="701" y="545"/>
                    <a:pt x="702" y="544"/>
                    <a:pt x="703" y="542"/>
                  </a:cubicBezTo>
                  <a:cubicBezTo>
                    <a:pt x="703" y="540"/>
                    <a:pt x="702" y="539"/>
                    <a:pt x="700" y="538"/>
                  </a:cubicBezTo>
                  <a:cubicBezTo>
                    <a:pt x="701" y="537"/>
                    <a:pt x="702" y="535"/>
                    <a:pt x="700" y="535"/>
                  </a:cubicBezTo>
                  <a:cubicBezTo>
                    <a:pt x="700" y="533"/>
                    <a:pt x="703" y="534"/>
                    <a:pt x="706" y="533"/>
                  </a:cubicBezTo>
                  <a:cubicBezTo>
                    <a:pt x="705" y="532"/>
                    <a:pt x="704" y="532"/>
                    <a:pt x="704" y="531"/>
                  </a:cubicBezTo>
                  <a:cubicBezTo>
                    <a:pt x="704" y="529"/>
                    <a:pt x="706" y="529"/>
                    <a:pt x="706" y="528"/>
                  </a:cubicBezTo>
                  <a:cubicBezTo>
                    <a:pt x="705" y="526"/>
                    <a:pt x="703" y="523"/>
                    <a:pt x="703" y="520"/>
                  </a:cubicBezTo>
                  <a:cubicBezTo>
                    <a:pt x="702" y="517"/>
                    <a:pt x="703" y="513"/>
                    <a:pt x="703" y="511"/>
                  </a:cubicBezTo>
                  <a:cubicBezTo>
                    <a:pt x="702" y="509"/>
                    <a:pt x="701" y="510"/>
                    <a:pt x="700" y="508"/>
                  </a:cubicBezTo>
                  <a:cubicBezTo>
                    <a:pt x="699" y="507"/>
                    <a:pt x="699" y="505"/>
                    <a:pt x="698" y="504"/>
                  </a:cubicBezTo>
                  <a:cubicBezTo>
                    <a:pt x="697" y="501"/>
                    <a:pt x="696" y="499"/>
                    <a:pt x="694" y="498"/>
                  </a:cubicBezTo>
                  <a:cubicBezTo>
                    <a:pt x="689" y="497"/>
                    <a:pt x="692" y="503"/>
                    <a:pt x="688" y="499"/>
                  </a:cubicBezTo>
                  <a:cubicBezTo>
                    <a:pt x="686" y="499"/>
                    <a:pt x="687" y="503"/>
                    <a:pt x="686" y="504"/>
                  </a:cubicBezTo>
                  <a:cubicBezTo>
                    <a:pt x="686" y="504"/>
                    <a:pt x="684" y="503"/>
                    <a:pt x="683" y="504"/>
                  </a:cubicBezTo>
                  <a:cubicBezTo>
                    <a:pt x="683" y="505"/>
                    <a:pt x="684" y="507"/>
                    <a:pt x="682" y="507"/>
                  </a:cubicBezTo>
                  <a:cubicBezTo>
                    <a:pt x="678" y="507"/>
                    <a:pt x="678" y="506"/>
                    <a:pt x="678" y="502"/>
                  </a:cubicBezTo>
                  <a:cubicBezTo>
                    <a:pt x="677" y="501"/>
                    <a:pt x="676" y="501"/>
                    <a:pt x="676" y="501"/>
                  </a:cubicBezTo>
                  <a:cubicBezTo>
                    <a:pt x="675" y="499"/>
                    <a:pt x="677" y="499"/>
                    <a:pt x="678" y="498"/>
                  </a:cubicBezTo>
                  <a:cubicBezTo>
                    <a:pt x="678" y="497"/>
                    <a:pt x="674" y="490"/>
                    <a:pt x="678" y="488"/>
                  </a:cubicBezTo>
                  <a:cubicBezTo>
                    <a:pt x="676" y="486"/>
                    <a:pt x="673" y="485"/>
                    <a:pt x="675" y="479"/>
                  </a:cubicBezTo>
                  <a:cubicBezTo>
                    <a:pt x="673" y="479"/>
                    <a:pt x="673" y="480"/>
                    <a:pt x="673" y="482"/>
                  </a:cubicBezTo>
                  <a:cubicBezTo>
                    <a:pt x="671" y="481"/>
                    <a:pt x="672" y="475"/>
                    <a:pt x="670" y="473"/>
                  </a:cubicBezTo>
                  <a:cubicBezTo>
                    <a:pt x="669" y="472"/>
                    <a:pt x="668" y="471"/>
                    <a:pt x="667" y="470"/>
                  </a:cubicBezTo>
                  <a:cubicBezTo>
                    <a:pt x="667" y="469"/>
                    <a:pt x="666" y="467"/>
                    <a:pt x="666" y="467"/>
                  </a:cubicBezTo>
                  <a:cubicBezTo>
                    <a:pt x="664" y="466"/>
                    <a:pt x="660" y="466"/>
                    <a:pt x="661" y="462"/>
                  </a:cubicBezTo>
                  <a:cubicBezTo>
                    <a:pt x="656" y="462"/>
                    <a:pt x="655" y="465"/>
                    <a:pt x="652" y="467"/>
                  </a:cubicBezTo>
                  <a:cubicBezTo>
                    <a:pt x="650" y="467"/>
                    <a:pt x="648" y="467"/>
                    <a:pt x="648" y="468"/>
                  </a:cubicBezTo>
                  <a:cubicBezTo>
                    <a:pt x="644" y="468"/>
                    <a:pt x="641" y="468"/>
                    <a:pt x="638" y="468"/>
                  </a:cubicBezTo>
                  <a:cubicBezTo>
                    <a:pt x="637" y="469"/>
                    <a:pt x="635" y="470"/>
                    <a:pt x="635" y="471"/>
                  </a:cubicBezTo>
                  <a:cubicBezTo>
                    <a:pt x="634" y="472"/>
                    <a:pt x="633" y="471"/>
                    <a:pt x="633" y="473"/>
                  </a:cubicBezTo>
                  <a:cubicBezTo>
                    <a:pt x="633" y="474"/>
                    <a:pt x="630" y="475"/>
                    <a:pt x="629" y="476"/>
                  </a:cubicBezTo>
                  <a:cubicBezTo>
                    <a:pt x="626" y="479"/>
                    <a:pt x="622" y="484"/>
                    <a:pt x="617" y="486"/>
                  </a:cubicBezTo>
                  <a:cubicBezTo>
                    <a:pt x="613" y="489"/>
                    <a:pt x="612" y="494"/>
                    <a:pt x="606" y="495"/>
                  </a:cubicBezTo>
                  <a:cubicBezTo>
                    <a:pt x="609" y="498"/>
                    <a:pt x="608" y="498"/>
                    <a:pt x="603" y="498"/>
                  </a:cubicBezTo>
                  <a:cubicBezTo>
                    <a:pt x="603" y="500"/>
                    <a:pt x="604" y="501"/>
                    <a:pt x="605" y="501"/>
                  </a:cubicBezTo>
                  <a:cubicBezTo>
                    <a:pt x="605" y="503"/>
                    <a:pt x="602" y="502"/>
                    <a:pt x="602" y="501"/>
                  </a:cubicBezTo>
                  <a:cubicBezTo>
                    <a:pt x="600" y="502"/>
                    <a:pt x="601" y="506"/>
                    <a:pt x="596" y="504"/>
                  </a:cubicBezTo>
                  <a:cubicBezTo>
                    <a:pt x="595" y="505"/>
                    <a:pt x="594" y="507"/>
                    <a:pt x="592" y="507"/>
                  </a:cubicBezTo>
                  <a:cubicBezTo>
                    <a:pt x="591" y="509"/>
                    <a:pt x="593" y="509"/>
                    <a:pt x="593" y="511"/>
                  </a:cubicBezTo>
                  <a:cubicBezTo>
                    <a:pt x="593" y="514"/>
                    <a:pt x="591" y="518"/>
                    <a:pt x="590" y="523"/>
                  </a:cubicBezTo>
                  <a:cubicBezTo>
                    <a:pt x="589" y="530"/>
                    <a:pt x="590" y="537"/>
                    <a:pt x="589" y="539"/>
                  </a:cubicBezTo>
                  <a:cubicBezTo>
                    <a:pt x="588" y="540"/>
                    <a:pt x="586" y="539"/>
                    <a:pt x="586" y="539"/>
                  </a:cubicBezTo>
                  <a:cubicBezTo>
                    <a:pt x="584" y="541"/>
                    <a:pt x="585" y="544"/>
                    <a:pt x="584" y="545"/>
                  </a:cubicBezTo>
                  <a:cubicBezTo>
                    <a:pt x="583" y="547"/>
                    <a:pt x="580" y="546"/>
                    <a:pt x="578" y="547"/>
                  </a:cubicBezTo>
                  <a:cubicBezTo>
                    <a:pt x="577" y="548"/>
                    <a:pt x="577" y="551"/>
                    <a:pt x="574" y="550"/>
                  </a:cubicBezTo>
                  <a:cubicBezTo>
                    <a:pt x="570" y="546"/>
                    <a:pt x="568" y="541"/>
                    <a:pt x="566" y="535"/>
                  </a:cubicBezTo>
                  <a:cubicBezTo>
                    <a:pt x="565" y="534"/>
                    <a:pt x="564" y="533"/>
                    <a:pt x="563" y="532"/>
                  </a:cubicBezTo>
                  <a:cubicBezTo>
                    <a:pt x="563" y="531"/>
                    <a:pt x="562" y="530"/>
                    <a:pt x="560" y="531"/>
                  </a:cubicBezTo>
                  <a:cubicBezTo>
                    <a:pt x="559" y="526"/>
                    <a:pt x="563" y="526"/>
                    <a:pt x="563" y="523"/>
                  </a:cubicBezTo>
                  <a:cubicBezTo>
                    <a:pt x="563" y="521"/>
                    <a:pt x="560" y="519"/>
                    <a:pt x="559" y="517"/>
                  </a:cubicBezTo>
                  <a:cubicBezTo>
                    <a:pt x="558" y="516"/>
                    <a:pt x="557" y="513"/>
                    <a:pt x="555" y="513"/>
                  </a:cubicBezTo>
                  <a:cubicBezTo>
                    <a:pt x="554" y="510"/>
                    <a:pt x="553" y="507"/>
                    <a:pt x="552" y="504"/>
                  </a:cubicBezTo>
                  <a:cubicBezTo>
                    <a:pt x="550" y="501"/>
                    <a:pt x="550" y="491"/>
                    <a:pt x="549" y="483"/>
                  </a:cubicBezTo>
                  <a:cubicBezTo>
                    <a:pt x="548" y="479"/>
                    <a:pt x="547" y="471"/>
                    <a:pt x="546" y="465"/>
                  </a:cubicBezTo>
                  <a:cubicBezTo>
                    <a:pt x="543" y="466"/>
                    <a:pt x="539" y="472"/>
                    <a:pt x="543" y="473"/>
                  </a:cubicBezTo>
                  <a:cubicBezTo>
                    <a:pt x="542" y="477"/>
                    <a:pt x="537" y="473"/>
                    <a:pt x="535" y="473"/>
                  </a:cubicBezTo>
                  <a:cubicBezTo>
                    <a:pt x="534" y="473"/>
                    <a:pt x="533" y="473"/>
                    <a:pt x="532" y="473"/>
                  </a:cubicBezTo>
                  <a:cubicBezTo>
                    <a:pt x="530" y="472"/>
                    <a:pt x="529" y="466"/>
                    <a:pt x="526" y="468"/>
                  </a:cubicBezTo>
                  <a:cubicBezTo>
                    <a:pt x="526" y="466"/>
                    <a:pt x="528" y="466"/>
                    <a:pt x="529" y="465"/>
                  </a:cubicBezTo>
                  <a:cubicBezTo>
                    <a:pt x="528" y="463"/>
                    <a:pt x="529" y="463"/>
                    <a:pt x="529" y="461"/>
                  </a:cubicBezTo>
                  <a:cubicBezTo>
                    <a:pt x="529" y="458"/>
                    <a:pt x="525" y="460"/>
                    <a:pt x="523" y="459"/>
                  </a:cubicBezTo>
                  <a:cubicBezTo>
                    <a:pt x="522" y="459"/>
                    <a:pt x="520" y="452"/>
                    <a:pt x="519" y="456"/>
                  </a:cubicBezTo>
                  <a:cubicBezTo>
                    <a:pt x="516" y="456"/>
                    <a:pt x="517" y="451"/>
                    <a:pt x="517" y="452"/>
                  </a:cubicBezTo>
                  <a:cubicBezTo>
                    <a:pt x="517" y="450"/>
                    <a:pt x="514" y="451"/>
                    <a:pt x="515" y="448"/>
                  </a:cubicBezTo>
                  <a:cubicBezTo>
                    <a:pt x="513" y="447"/>
                    <a:pt x="509" y="449"/>
                    <a:pt x="509" y="448"/>
                  </a:cubicBezTo>
                  <a:cubicBezTo>
                    <a:pt x="508" y="447"/>
                    <a:pt x="509" y="445"/>
                    <a:pt x="509" y="445"/>
                  </a:cubicBezTo>
                  <a:cubicBezTo>
                    <a:pt x="505" y="444"/>
                    <a:pt x="502" y="446"/>
                    <a:pt x="500" y="446"/>
                  </a:cubicBezTo>
                  <a:cubicBezTo>
                    <a:pt x="499" y="446"/>
                    <a:pt x="498" y="446"/>
                    <a:pt x="497" y="446"/>
                  </a:cubicBezTo>
                  <a:cubicBezTo>
                    <a:pt x="495" y="446"/>
                    <a:pt x="494" y="444"/>
                    <a:pt x="494" y="448"/>
                  </a:cubicBezTo>
                  <a:cubicBezTo>
                    <a:pt x="480" y="448"/>
                    <a:pt x="469" y="447"/>
                    <a:pt x="458" y="445"/>
                  </a:cubicBezTo>
                  <a:cubicBezTo>
                    <a:pt x="459" y="441"/>
                    <a:pt x="455" y="442"/>
                    <a:pt x="455" y="440"/>
                  </a:cubicBezTo>
                  <a:cubicBezTo>
                    <a:pt x="455" y="437"/>
                    <a:pt x="448" y="443"/>
                    <a:pt x="452" y="437"/>
                  </a:cubicBezTo>
                  <a:cubicBezTo>
                    <a:pt x="451" y="437"/>
                    <a:pt x="450" y="437"/>
                    <a:pt x="449" y="436"/>
                  </a:cubicBezTo>
                  <a:cubicBezTo>
                    <a:pt x="446" y="438"/>
                    <a:pt x="434" y="435"/>
                    <a:pt x="430" y="434"/>
                  </a:cubicBezTo>
                  <a:cubicBezTo>
                    <a:pt x="428" y="434"/>
                    <a:pt x="427" y="434"/>
                    <a:pt x="427" y="431"/>
                  </a:cubicBezTo>
                  <a:cubicBezTo>
                    <a:pt x="421" y="433"/>
                    <a:pt x="422" y="426"/>
                    <a:pt x="417" y="427"/>
                  </a:cubicBezTo>
                  <a:cubicBezTo>
                    <a:pt x="416" y="421"/>
                    <a:pt x="413" y="418"/>
                    <a:pt x="411" y="413"/>
                  </a:cubicBezTo>
                  <a:cubicBezTo>
                    <a:pt x="398" y="411"/>
                    <a:pt x="398" y="418"/>
                    <a:pt x="399" y="425"/>
                  </a:cubicBezTo>
                  <a:cubicBezTo>
                    <a:pt x="399" y="428"/>
                    <a:pt x="405" y="430"/>
                    <a:pt x="409" y="436"/>
                  </a:cubicBezTo>
                  <a:cubicBezTo>
                    <a:pt x="410" y="437"/>
                    <a:pt x="413" y="445"/>
                    <a:pt x="417" y="443"/>
                  </a:cubicBezTo>
                  <a:cubicBezTo>
                    <a:pt x="416" y="447"/>
                    <a:pt x="419" y="446"/>
                    <a:pt x="418" y="451"/>
                  </a:cubicBezTo>
                  <a:cubicBezTo>
                    <a:pt x="422" y="451"/>
                    <a:pt x="430" y="449"/>
                    <a:pt x="426" y="454"/>
                  </a:cubicBezTo>
                  <a:cubicBezTo>
                    <a:pt x="429" y="455"/>
                    <a:pt x="428" y="451"/>
                    <a:pt x="429" y="451"/>
                  </a:cubicBezTo>
                  <a:cubicBezTo>
                    <a:pt x="430" y="449"/>
                    <a:pt x="434" y="450"/>
                    <a:pt x="434" y="448"/>
                  </a:cubicBezTo>
                  <a:cubicBezTo>
                    <a:pt x="435" y="446"/>
                    <a:pt x="436" y="446"/>
                    <a:pt x="437" y="446"/>
                  </a:cubicBezTo>
                  <a:cubicBezTo>
                    <a:pt x="439" y="446"/>
                    <a:pt x="438" y="444"/>
                    <a:pt x="439" y="443"/>
                  </a:cubicBezTo>
                  <a:cubicBezTo>
                    <a:pt x="441" y="442"/>
                    <a:pt x="445" y="442"/>
                    <a:pt x="448" y="442"/>
                  </a:cubicBezTo>
                  <a:cubicBezTo>
                    <a:pt x="448" y="442"/>
                    <a:pt x="446" y="444"/>
                    <a:pt x="446" y="445"/>
                  </a:cubicBezTo>
                  <a:cubicBezTo>
                    <a:pt x="447" y="445"/>
                    <a:pt x="449" y="444"/>
                    <a:pt x="449" y="445"/>
                  </a:cubicBezTo>
                  <a:cubicBezTo>
                    <a:pt x="450" y="447"/>
                    <a:pt x="449" y="449"/>
                    <a:pt x="451" y="451"/>
                  </a:cubicBezTo>
                  <a:cubicBezTo>
                    <a:pt x="450" y="454"/>
                    <a:pt x="455" y="452"/>
                    <a:pt x="455" y="455"/>
                  </a:cubicBezTo>
                  <a:cubicBezTo>
                    <a:pt x="455" y="459"/>
                    <a:pt x="458" y="456"/>
                    <a:pt x="461" y="458"/>
                  </a:cubicBezTo>
                  <a:cubicBezTo>
                    <a:pt x="463" y="459"/>
                    <a:pt x="462" y="462"/>
                    <a:pt x="466" y="462"/>
                  </a:cubicBezTo>
                  <a:cubicBezTo>
                    <a:pt x="462" y="466"/>
                    <a:pt x="466" y="470"/>
                    <a:pt x="466" y="474"/>
                  </a:cubicBezTo>
                  <a:cubicBezTo>
                    <a:pt x="464" y="474"/>
                    <a:pt x="463" y="474"/>
                    <a:pt x="461" y="474"/>
                  </a:cubicBezTo>
                  <a:cubicBezTo>
                    <a:pt x="463" y="480"/>
                    <a:pt x="457" y="478"/>
                    <a:pt x="458" y="483"/>
                  </a:cubicBezTo>
                  <a:cubicBezTo>
                    <a:pt x="455" y="483"/>
                    <a:pt x="454" y="483"/>
                    <a:pt x="454" y="486"/>
                  </a:cubicBezTo>
                  <a:cubicBezTo>
                    <a:pt x="452" y="486"/>
                    <a:pt x="450" y="486"/>
                    <a:pt x="448" y="486"/>
                  </a:cubicBezTo>
                  <a:cubicBezTo>
                    <a:pt x="446" y="486"/>
                    <a:pt x="447" y="489"/>
                    <a:pt x="446" y="491"/>
                  </a:cubicBezTo>
                  <a:cubicBezTo>
                    <a:pt x="446" y="491"/>
                    <a:pt x="444" y="490"/>
                    <a:pt x="443" y="491"/>
                  </a:cubicBezTo>
                  <a:cubicBezTo>
                    <a:pt x="443" y="491"/>
                    <a:pt x="444" y="494"/>
                    <a:pt x="443" y="495"/>
                  </a:cubicBezTo>
                  <a:cubicBezTo>
                    <a:pt x="440" y="494"/>
                    <a:pt x="439" y="495"/>
                    <a:pt x="439" y="498"/>
                  </a:cubicBezTo>
                  <a:cubicBezTo>
                    <a:pt x="436" y="498"/>
                    <a:pt x="435" y="498"/>
                    <a:pt x="433" y="499"/>
                  </a:cubicBezTo>
                  <a:cubicBezTo>
                    <a:pt x="430" y="501"/>
                    <a:pt x="431" y="501"/>
                    <a:pt x="427" y="502"/>
                  </a:cubicBezTo>
                  <a:cubicBezTo>
                    <a:pt x="425" y="503"/>
                    <a:pt x="418" y="505"/>
                    <a:pt x="418" y="510"/>
                  </a:cubicBezTo>
                  <a:cubicBezTo>
                    <a:pt x="416" y="510"/>
                    <a:pt x="414" y="509"/>
                    <a:pt x="412" y="510"/>
                  </a:cubicBezTo>
                  <a:cubicBezTo>
                    <a:pt x="411" y="511"/>
                    <a:pt x="412" y="512"/>
                    <a:pt x="411" y="513"/>
                  </a:cubicBezTo>
                  <a:cubicBezTo>
                    <a:pt x="410" y="513"/>
                    <a:pt x="409" y="513"/>
                    <a:pt x="408" y="513"/>
                  </a:cubicBezTo>
                  <a:cubicBezTo>
                    <a:pt x="408" y="513"/>
                    <a:pt x="403" y="514"/>
                    <a:pt x="403" y="514"/>
                  </a:cubicBezTo>
                  <a:cubicBezTo>
                    <a:pt x="401" y="517"/>
                    <a:pt x="389" y="516"/>
                    <a:pt x="384" y="519"/>
                  </a:cubicBezTo>
                  <a:cubicBezTo>
                    <a:pt x="379" y="519"/>
                    <a:pt x="388" y="521"/>
                    <a:pt x="381" y="522"/>
                  </a:cubicBezTo>
                  <a:cubicBezTo>
                    <a:pt x="380" y="522"/>
                    <a:pt x="379" y="521"/>
                    <a:pt x="378" y="522"/>
                  </a:cubicBezTo>
                  <a:cubicBezTo>
                    <a:pt x="377" y="522"/>
                    <a:pt x="377" y="525"/>
                    <a:pt x="374" y="525"/>
                  </a:cubicBezTo>
                  <a:cubicBezTo>
                    <a:pt x="375" y="521"/>
                    <a:pt x="371" y="523"/>
                    <a:pt x="371" y="522"/>
                  </a:cubicBezTo>
                  <a:cubicBezTo>
                    <a:pt x="370" y="520"/>
                    <a:pt x="372" y="515"/>
                    <a:pt x="368" y="516"/>
                  </a:cubicBezTo>
                  <a:cubicBezTo>
                    <a:pt x="367" y="513"/>
                    <a:pt x="369" y="513"/>
                    <a:pt x="369" y="511"/>
                  </a:cubicBezTo>
                  <a:cubicBezTo>
                    <a:pt x="368" y="510"/>
                    <a:pt x="365" y="509"/>
                    <a:pt x="368" y="508"/>
                  </a:cubicBezTo>
                  <a:cubicBezTo>
                    <a:pt x="367" y="506"/>
                    <a:pt x="366" y="505"/>
                    <a:pt x="363" y="505"/>
                  </a:cubicBezTo>
                  <a:cubicBezTo>
                    <a:pt x="365" y="501"/>
                    <a:pt x="361" y="497"/>
                    <a:pt x="363" y="496"/>
                  </a:cubicBezTo>
                  <a:cubicBezTo>
                    <a:pt x="364" y="495"/>
                    <a:pt x="361" y="496"/>
                    <a:pt x="360" y="495"/>
                  </a:cubicBezTo>
                  <a:cubicBezTo>
                    <a:pt x="359" y="494"/>
                    <a:pt x="360" y="490"/>
                    <a:pt x="360" y="491"/>
                  </a:cubicBezTo>
                  <a:cubicBezTo>
                    <a:pt x="360" y="490"/>
                    <a:pt x="358" y="488"/>
                    <a:pt x="357" y="488"/>
                  </a:cubicBezTo>
                  <a:cubicBezTo>
                    <a:pt x="357" y="487"/>
                    <a:pt x="358" y="486"/>
                    <a:pt x="356" y="486"/>
                  </a:cubicBezTo>
                  <a:cubicBezTo>
                    <a:pt x="355" y="486"/>
                    <a:pt x="354" y="481"/>
                    <a:pt x="353" y="482"/>
                  </a:cubicBezTo>
                  <a:cubicBezTo>
                    <a:pt x="353" y="482"/>
                    <a:pt x="353" y="483"/>
                    <a:pt x="353" y="483"/>
                  </a:cubicBezTo>
                  <a:cubicBezTo>
                    <a:pt x="350" y="481"/>
                    <a:pt x="350" y="476"/>
                    <a:pt x="346" y="476"/>
                  </a:cubicBezTo>
                  <a:cubicBezTo>
                    <a:pt x="349" y="470"/>
                    <a:pt x="342" y="468"/>
                    <a:pt x="343" y="461"/>
                  </a:cubicBezTo>
                  <a:cubicBezTo>
                    <a:pt x="342" y="459"/>
                    <a:pt x="340" y="460"/>
                    <a:pt x="340" y="458"/>
                  </a:cubicBezTo>
                  <a:cubicBezTo>
                    <a:pt x="339" y="455"/>
                    <a:pt x="335" y="457"/>
                    <a:pt x="334" y="455"/>
                  </a:cubicBezTo>
                  <a:cubicBezTo>
                    <a:pt x="335" y="453"/>
                    <a:pt x="335" y="452"/>
                    <a:pt x="332" y="452"/>
                  </a:cubicBezTo>
                  <a:cubicBezTo>
                    <a:pt x="334" y="450"/>
                    <a:pt x="333" y="449"/>
                    <a:pt x="332" y="445"/>
                  </a:cubicBezTo>
                  <a:cubicBezTo>
                    <a:pt x="332" y="444"/>
                    <a:pt x="333" y="442"/>
                    <a:pt x="332" y="442"/>
                  </a:cubicBezTo>
                  <a:cubicBezTo>
                    <a:pt x="332" y="442"/>
                    <a:pt x="331" y="442"/>
                    <a:pt x="331" y="442"/>
                  </a:cubicBezTo>
                  <a:cubicBezTo>
                    <a:pt x="330" y="438"/>
                    <a:pt x="333" y="439"/>
                    <a:pt x="331" y="436"/>
                  </a:cubicBezTo>
                  <a:cubicBezTo>
                    <a:pt x="329" y="434"/>
                    <a:pt x="328" y="443"/>
                    <a:pt x="328" y="436"/>
                  </a:cubicBezTo>
                  <a:cubicBezTo>
                    <a:pt x="327" y="430"/>
                    <a:pt x="323" y="426"/>
                    <a:pt x="317" y="421"/>
                  </a:cubicBezTo>
                  <a:cubicBezTo>
                    <a:pt x="313" y="424"/>
                    <a:pt x="316" y="425"/>
                    <a:pt x="314" y="430"/>
                  </a:cubicBezTo>
                  <a:cubicBezTo>
                    <a:pt x="311" y="431"/>
                    <a:pt x="312" y="427"/>
                    <a:pt x="310" y="427"/>
                  </a:cubicBezTo>
                  <a:cubicBezTo>
                    <a:pt x="308" y="427"/>
                    <a:pt x="307" y="425"/>
                    <a:pt x="306" y="425"/>
                  </a:cubicBezTo>
                  <a:cubicBezTo>
                    <a:pt x="308" y="427"/>
                    <a:pt x="306" y="434"/>
                    <a:pt x="311" y="434"/>
                  </a:cubicBezTo>
                  <a:cubicBezTo>
                    <a:pt x="309" y="438"/>
                    <a:pt x="312" y="442"/>
                    <a:pt x="314" y="448"/>
                  </a:cubicBezTo>
                  <a:cubicBezTo>
                    <a:pt x="315" y="448"/>
                    <a:pt x="314" y="450"/>
                    <a:pt x="314" y="451"/>
                  </a:cubicBezTo>
                  <a:cubicBezTo>
                    <a:pt x="316" y="452"/>
                    <a:pt x="317" y="459"/>
                    <a:pt x="319" y="462"/>
                  </a:cubicBezTo>
                  <a:cubicBezTo>
                    <a:pt x="321" y="462"/>
                    <a:pt x="323" y="462"/>
                    <a:pt x="325" y="462"/>
                  </a:cubicBezTo>
                  <a:cubicBezTo>
                    <a:pt x="324" y="464"/>
                    <a:pt x="323" y="465"/>
                    <a:pt x="323" y="467"/>
                  </a:cubicBezTo>
                  <a:cubicBezTo>
                    <a:pt x="325" y="467"/>
                    <a:pt x="326" y="466"/>
                    <a:pt x="326" y="465"/>
                  </a:cubicBezTo>
                  <a:cubicBezTo>
                    <a:pt x="329" y="467"/>
                    <a:pt x="328" y="470"/>
                    <a:pt x="329" y="473"/>
                  </a:cubicBezTo>
                  <a:cubicBezTo>
                    <a:pt x="330" y="474"/>
                    <a:pt x="332" y="474"/>
                    <a:pt x="332" y="474"/>
                  </a:cubicBezTo>
                  <a:cubicBezTo>
                    <a:pt x="333" y="475"/>
                    <a:pt x="332" y="477"/>
                    <a:pt x="332" y="477"/>
                  </a:cubicBezTo>
                  <a:cubicBezTo>
                    <a:pt x="332" y="477"/>
                    <a:pt x="334" y="477"/>
                    <a:pt x="334" y="477"/>
                  </a:cubicBezTo>
                  <a:cubicBezTo>
                    <a:pt x="334" y="479"/>
                    <a:pt x="332" y="480"/>
                    <a:pt x="332" y="480"/>
                  </a:cubicBezTo>
                  <a:cubicBezTo>
                    <a:pt x="333" y="482"/>
                    <a:pt x="334" y="482"/>
                    <a:pt x="335" y="483"/>
                  </a:cubicBezTo>
                  <a:cubicBezTo>
                    <a:pt x="336" y="484"/>
                    <a:pt x="335" y="486"/>
                    <a:pt x="335" y="486"/>
                  </a:cubicBezTo>
                  <a:cubicBezTo>
                    <a:pt x="335" y="486"/>
                    <a:pt x="337" y="486"/>
                    <a:pt x="337" y="486"/>
                  </a:cubicBezTo>
                  <a:cubicBezTo>
                    <a:pt x="337" y="488"/>
                    <a:pt x="335" y="493"/>
                    <a:pt x="340" y="492"/>
                  </a:cubicBezTo>
                  <a:cubicBezTo>
                    <a:pt x="340" y="495"/>
                    <a:pt x="339" y="498"/>
                    <a:pt x="341" y="501"/>
                  </a:cubicBezTo>
                  <a:cubicBezTo>
                    <a:pt x="342" y="502"/>
                    <a:pt x="344" y="503"/>
                    <a:pt x="344" y="504"/>
                  </a:cubicBezTo>
                  <a:cubicBezTo>
                    <a:pt x="345" y="505"/>
                    <a:pt x="345" y="507"/>
                    <a:pt x="346" y="508"/>
                  </a:cubicBezTo>
                  <a:cubicBezTo>
                    <a:pt x="346" y="509"/>
                    <a:pt x="348" y="509"/>
                    <a:pt x="349" y="510"/>
                  </a:cubicBezTo>
                  <a:cubicBezTo>
                    <a:pt x="350" y="511"/>
                    <a:pt x="347" y="514"/>
                    <a:pt x="350" y="514"/>
                  </a:cubicBezTo>
                  <a:cubicBezTo>
                    <a:pt x="352" y="514"/>
                    <a:pt x="351" y="518"/>
                    <a:pt x="351" y="520"/>
                  </a:cubicBezTo>
                  <a:cubicBezTo>
                    <a:pt x="357" y="517"/>
                    <a:pt x="356" y="523"/>
                    <a:pt x="363" y="522"/>
                  </a:cubicBezTo>
                  <a:cubicBezTo>
                    <a:pt x="364" y="526"/>
                    <a:pt x="366" y="528"/>
                    <a:pt x="366" y="532"/>
                  </a:cubicBezTo>
                  <a:cubicBezTo>
                    <a:pt x="372" y="541"/>
                    <a:pt x="389" y="538"/>
                    <a:pt x="400" y="536"/>
                  </a:cubicBezTo>
                  <a:cubicBezTo>
                    <a:pt x="402" y="537"/>
                    <a:pt x="401" y="534"/>
                    <a:pt x="402" y="533"/>
                  </a:cubicBezTo>
                  <a:cubicBezTo>
                    <a:pt x="405" y="532"/>
                    <a:pt x="412" y="536"/>
                    <a:pt x="411" y="531"/>
                  </a:cubicBezTo>
                  <a:cubicBezTo>
                    <a:pt x="414" y="532"/>
                    <a:pt x="413" y="535"/>
                    <a:pt x="412" y="538"/>
                  </a:cubicBezTo>
                  <a:cubicBezTo>
                    <a:pt x="412" y="538"/>
                    <a:pt x="411" y="540"/>
                    <a:pt x="411" y="539"/>
                  </a:cubicBezTo>
                  <a:cubicBezTo>
                    <a:pt x="410" y="542"/>
                    <a:pt x="412" y="546"/>
                    <a:pt x="411" y="548"/>
                  </a:cubicBezTo>
                  <a:cubicBezTo>
                    <a:pt x="411" y="549"/>
                    <a:pt x="408" y="548"/>
                    <a:pt x="408" y="548"/>
                  </a:cubicBezTo>
                  <a:cubicBezTo>
                    <a:pt x="408" y="549"/>
                    <a:pt x="408" y="555"/>
                    <a:pt x="406" y="557"/>
                  </a:cubicBezTo>
                  <a:cubicBezTo>
                    <a:pt x="406" y="558"/>
                    <a:pt x="402" y="559"/>
                    <a:pt x="403" y="565"/>
                  </a:cubicBezTo>
                  <a:cubicBezTo>
                    <a:pt x="399" y="565"/>
                    <a:pt x="401" y="573"/>
                    <a:pt x="396" y="572"/>
                  </a:cubicBezTo>
                  <a:cubicBezTo>
                    <a:pt x="397" y="577"/>
                    <a:pt x="394" y="577"/>
                    <a:pt x="394" y="581"/>
                  </a:cubicBezTo>
                  <a:cubicBezTo>
                    <a:pt x="389" y="579"/>
                    <a:pt x="392" y="587"/>
                    <a:pt x="387" y="585"/>
                  </a:cubicBezTo>
                  <a:cubicBezTo>
                    <a:pt x="387" y="587"/>
                    <a:pt x="387" y="588"/>
                    <a:pt x="387" y="590"/>
                  </a:cubicBezTo>
                  <a:cubicBezTo>
                    <a:pt x="386" y="590"/>
                    <a:pt x="385" y="588"/>
                    <a:pt x="384" y="588"/>
                  </a:cubicBezTo>
                  <a:cubicBezTo>
                    <a:pt x="381" y="590"/>
                    <a:pt x="383" y="592"/>
                    <a:pt x="378" y="593"/>
                  </a:cubicBezTo>
                  <a:cubicBezTo>
                    <a:pt x="378" y="593"/>
                    <a:pt x="374" y="594"/>
                    <a:pt x="374" y="594"/>
                  </a:cubicBezTo>
                  <a:cubicBezTo>
                    <a:pt x="374" y="594"/>
                    <a:pt x="374" y="596"/>
                    <a:pt x="374" y="596"/>
                  </a:cubicBezTo>
                  <a:cubicBezTo>
                    <a:pt x="372" y="597"/>
                    <a:pt x="369" y="598"/>
                    <a:pt x="368" y="599"/>
                  </a:cubicBezTo>
                  <a:cubicBezTo>
                    <a:pt x="364" y="601"/>
                    <a:pt x="362" y="606"/>
                    <a:pt x="357" y="606"/>
                  </a:cubicBezTo>
                  <a:cubicBezTo>
                    <a:pt x="359" y="610"/>
                    <a:pt x="355" y="610"/>
                    <a:pt x="356" y="614"/>
                  </a:cubicBezTo>
                  <a:cubicBezTo>
                    <a:pt x="354" y="615"/>
                    <a:pt x="354" y="614"/>
                    <a:pt x="351" y="614"/>
                  </a:cubicBezTo>
                  <a:cubicBezTo>
                    <a:pt x="353" y="615"/>
                    <a:pt x="349" y="617"/>
                    <a:pt x="350" y="618"/>
                  </a:cubicBezTo>
                  <a:cubicBezTo>
                    <a:pt x="353" y="621"/>
                    <a:pt x="349" y="618"/>
                    <a:pt x="349" y="622"/>
                  </a:cubicBezTo>
                  <a:cubicBezTo>
                    <a:pt x="348" y="624"/>
                    <a:pt x="346" y="623"/>
                    <a:pt x="346" y="624"/>
                  </a:cubicBezTo>
                  <a:cubicBezTo>
                    <a:pt x="345" y="625"/>
                    <a:pt x="346" y="626"/>
                    <a:pt x="346" y="627"/>
                  </a:cubicBezTo>
                  <a:cubicBezTo>
                    <a:pt x="345" y="628"/>
                    <a:pt x="342" y="640"/>
                    <a:pt x="343" y="643"/>
                  </a:cubicBezTo>
                  <a:cubicBezTo>
                    <a:pt x="343" y="646"/>
                    <a:pt x="344" y="647"/>
                    <a:pt x="346" y="649"/>
                  </a:cubicBezTo>
                  <a:cubicBezTo>
                    <a:pt x="346" y="653"/>
                    <a:pt x="345" y="655"/>
                    <a:pt x="346" y="658"/>
                  </a:cubicBezTo>
                  <a:cubicBezTo>
                    <a:pt x="346" y="658"/>
                    <a:pt x="347" y="664"/>
                    <a:pt x="349" y="664"/>
                  </a:cubicBezTo>
                  <a:cubicBezTo>
                    <a:pt x="353" y="664"/>
                    <a:pt x="344" y="670"/>
                    <a:pt x="351" y="671"/>
                  </a:cubicBezTo>
                  <a:cubicBezTo>
                    <a:pt x="351" y="679"/>
                    <a:pt x="353" y="684"/>
                    <a:pt x="351" y="691"/>
                  </a:cubicBezTo>
                  <a:cubicBezTo>
                    <a:pt x="351" y="695"/>
                    <a:pt x="347" y="699"/>
                    <a:pt x="347" y="702"/>
                  </a:cubicBezTo>
                  <a:cubicBezTo>
                    <a:pt x="343" y="703"/>
                    <a:pt x="338" y="707"/>
                    <a:pt x="337" y="708"/>
                  </a:cubicBezTo>
                  <a:cubicBezTo>
                    <a:pt x="336" y="709"/>
                    <a:pt x="335" y="709"/>
                    <a:pt x="337" y="710"/>
                  </a:cubicBezTo>
                  <a:cubicBezTo>
                    <a:pt x="337" y="712"/>
                    <a:pt x="334" y="711"/>
                    <a:pt x="332" y="711"/>
                  </a:cubicBezTo>
                  <a:cubicBezTo>
                    <a:pt x="331" y="712"/>
                    <a:pt x="332" y="714"/>
                    <a:pt x="331" y="714"/>
                  </a:cubicBezTo>
                  <a:cubicBezTo>
                    <a:pt x="330" y="715"/>
                    <a:pt x="328" y="711"/>
                    <a:pt x="328" y="714"/>
                  </a:cubicBezTo>
                  <a:cubicBezTo>
                    <a:pt x="328" y="716"/>
                    <a:pt x="326" y="715"/>
                    <a:pt x="325" y="716"/>
                  </a:cubicBezTo>
                  <a:cubicBezTo>
                    <a:pt x="323" y="717"/>
                    <a:pt x="323" y="721"/>
                    <a:pt x="319" y="720"/>
                  </a:cubicBezTo>
                  <a:cubicBezTo>
                    <a:pt x="317" y="728"/>
                    <a:pt x="319" y="741"/>
                    <a:pt x="320" y="753"/>
                  </a:cubicBezTo>
                  <a:cubicBezTo>
                    <a:pt x="319" y="754"/>
                    <a:pt x="318" y="755"/>
                    <a:pt x="317" y="753"/>
                  </a:cubicBezTo>
                  <a:cubicBezTo>
                    <a:pt x="316" y="752"/>
                    <a:pt x="317" y="755"/>
                    <a:pt x="316" y="756"/>
                  </a:cubicBezTo>
                  <a:cubicBezTo>
                    <a:pt x="314" y="757"/>
                    <a:pt x="312" y="755"/>
                    <a:pt x="311" y="757"/>
                  </a:cubicBezTo>
                  <a:cubicBezTo>
                    <a:pt x="311" y="759"/>
                    <a:pt x="306" y="759"/>
                    <a:pt x="304" y="762"/>
                  </a:cubicBezTo>
                  <a:cubicBezTo>
                    <a:pt x="304" y="765"/>
                    <a:pt x="304" y="768"/>
                    <a:pt x="304" y="771"/>
                  </a:cubicBezTo>
                  <a:cubicBezTo>
                    <a:pt x="301" y="771"/>
                    <a:pt x="302" y="776"/>
                    <a:pt x="301" y="778"/>
                  </a:cubicBezTo>
                  <a:cubicBezTo>
                    <a:pt x="301" y="779"/>
                    <a:pt x="298" y="779"/>
                    <a:pt x="298" y="780"/>
                  </a:cubicBezTo>
                  <a:cubicBezTo>
                    <a:pt x="297" y="782"/>
                    <a:pt x="298" y="785"/>
                    <a:pt x="295" y="787"/>
                  </a:cubicBezTo>
                  <a:cubicBezTo>
                    <a:pt x="295" y="787"/>
                    <a:pt x="295" y="789"/>
                    <a:pt x="295" y="790"/>
                  </a:cubicBezTo>
                  <a:cubicBezTo>
                    <a:pt x="295" y="790"/>
                    <a:pt x="292" y="789"/>
                    <a:pt x="292" y="790"/>
                  </a:cubicBezTo>
                  <a:cubicBezTo>
                    <a:pt x="292" y="791"/>
                    <a:pt x="293" y="793"/>
                    <a:pt x="292" y="794"/>
                  </a:cubicBezTo>
                  <a:cubicBezTo>
                    <a:pt x="292" y="795"/>
                    <a:pt x="290" y="794"/>
                    <a:pt x="289" y="794"/>
                  </a:cubicBezTo>
                  <a:cubicBezTo>
                    <a:pt x="289" y="795"/>
                    <a:pt x="290" y="797"/>
                    <a:pt x="289" y="797"/>
                  </a:cubicBezTo>
                  <a:cubicBezTo>
                    <a:pt x="289" y="798"/>
                    <a:pt x="287" y="797"/>
                    <a:pt x="286" y="797"/>
                  </a:cubicBezTo>
                  <a:cubicBezTo>
                    <a:pt x="285" y="798"/>
                    <a:pt x="283" y="801"/>
                    <a:pt x="283" y="802"/>
                  </a:cubicBezTo>
                  <a:cubicBezTo>
                    <a:pt x="283" y="804"/>
                    <a:pt x="281" y="802"/>
                    <a:pt x="280" y="803"/>
                  </a:cubicBezTo>
                  <a:cubicBezTo>
                    <a:pt x="280" y="804"/>
                    <a:pt x="281" y="806"/>
                    <a:pt x="280" y="806"/>
                  </a:cubicBezTo>
                  <a:cubicBezTo>
                    <a:pt x="280" y="807"/>
                    <a:pt x="278" y="806"/>
                    <a:pt x="277" y="806"/>
                  </a:cubicBezTo>
                  <a:cubicBezTo>
                    <a:pt x="276" y="807"/>
                    <a:pt x="275" y="808"/>
                    <a:pt x="274" y="809"/>
                  </a:cubicBezTo>
                  <a:cubicBezTo>
                    <a:pt x="274" y="810"/>
                    <a:pt x="272" y="812"/>
                    <a:pt x="271" y="812"/>
                  </a:cubicBezTo>
                  <a:cubicBezTo>
                    <a:pt x="271" y="812"/>
                    <a:pt x="267" y="814"/>
                    <a:pt x="267" y="814"/>
                  </a:cubicBezTo>
                  <a:cubicBezTo>
                    <a:pt x="266" y="813"/>
                    <a:pt x="266" y="813"/>
                    <a:pt x="264" y="814"/>
                  </a:cubicBezTo>
                  <a:cubicBezTo>
                    <a:pt x="262" y="815"/>
                    <a:pt x="261" y="814"/>
                    <a:pt x="258" y="815"/>
                  </a:cubicBezTo>
                  <a:cubicBezTo>
                    <a:pt x="257" y="815"/>
                    <a:pt x="247" y="819"/>
                    <a:pt x="245" y="815"/>
                  </a:cubicBezTo>
                  <a:cubicBezTo>
                    <a:pt x="243" y="815"/>
                    <a:pt x="245" y="817"/>
                    <a:pt x="245" y="817"/>
                  </a:cubicBezTo>
                  <a:cubicBezTo>
                    <a:pt x="242" y="820"/>
                    <a:pt x="239" y="817"/>
                    <a:pt x="234" y="818"/>
                  </a:cubicBezTo>
                  <a:cubicBezTo>
                    <a:pt x="233" y="818"/>
                    <a:pt x="234" y="820"/>
                    <a:pt x="234" y="820"/>
                  </a:cubicBezTo>
                  <a:cubicBezTo>
                    <a:pt x="233" y="822"/>
                    <a:pt x="225" y="818"/>
                    <a:pt x="221" y="818"/>
                  </a:cubicBezTo>
                  <a:cubicBezTo>
                    <a:pt x="221" y="811"/>
                    <a:pt x="214" y="807"/>
                    <a:pt x="218" y="800"/>
                  </a:cubicBezTo>
                  <a:cubicBezTo>
                    <a:pt x="215" y="798"/>
                    <a:pt x="211" y="795"/>
                    <a:pt x="212" y="788"/>
                  </a:cubicBezTo>
                  <a:cubicBezTo>
                    <a:pt x="208" y="793"/>
                    <a:pt x="211" y="791"/>
                    <a:pt x="209" y="784"/>
                  </a:cubicBezTo>
                  <a:cubicBezTo>
                    <a:pt x="207" y="777"/>
                    <a:pt x="198" y="772"/>
                    <a:pt x="200" y="763"/>
                  </a:cubicBezTo>
                  <a:cubicBezTo>
                    <a:pt x="199" y="762"/>
                    <a:pt x="199" y="766"/>
                    <a:pt x="199" y="766"/>
                  </a:cubicBezTo>
                  <a:cubicBezTo>
                    <a:pt x="195" y="765"/>
                    <a:pt x="199" y="756"/>
                    <a:pt x="196" y="760"/>
                  </a:cubicBezTo>
                  <a:cubicBezTo>
                    <a:pt x="193" y="758"/>
                    <a:pt x="194" y="753"/>
                    <a:pt x="194" y="750"/>
                  </a:cubicBezTo>
                  <a:cubicBezTo>
                    <a:pt x="195" y="745"/>
                    <a:pt x="195" y="742"/>
                    <a:pt x="193" y="737"/>
                  </a:cubicBezTo>
                  <a:cubicBezTo>
                    <a:pt x="194" y="734"/>
                    <a:pt x="189" y="736"/>
                    <a:pt x="188" y="735"/>
                  </a:cubicBezTo>
                  <a:cubicBezTo>
                    <a:pt x="188" y="734"/>
                    <a:pt x="192" y="731"/>
                    <a:pt x="186" y="732"/>
                  </a:cubicBezTo>
                  <a:cubicBezTo>
                    <a:pt x="185" y="731"/>
                    <a:pt x="186" y="728"/>
                    <a:pt x="186" y="728"/>
                  </a:cubicBezTo>
                  <a:cubicBezTo>
                    <a:pt x="185" y="727"/>
                    <a:pt x="183" y="728"/>
                    <a:pt x="183" y="728"/>
                  </a:cubicBezTo>
                  <a:cubicBezTo>
                    <a:pt x="182" y="727"/>
                    <a:pt x="187" y="722"/>
                    <a:pt x="181" y="723"/>
                  </a:cubicBezTo>
                  <a:cubicBezTo>
                    <a:pt x="181" y="721"/>
                    <a:pt x="183" y="720"/>
                    <a:pt x="183" y="717"/>
                  </a:cubicBezTo>
                  <a:cubicBezTo>
                    <a:pt x="180" y="716"/>
                    <a:pt x="183" y="710"/>
                    <a:pt x="178" y="711"/>
                  </a:cubicBezTo>
                  <a:cubicBezTo>
                    <a:pt x="178" y="697"/>
                    <a:pt x="179" y="693"/>
                    <a:pt x="186" y="685"/>
                  </a:cubicBezTo>
                  <a:cubicBezTo>
                    <a:pt x="185" y="683"/>
                    <a:pt x="187" y="677"/>
                    <a:pt x="184" y="677"/>
                  </a:cubicBezTo>
                  <a:cubicBezTo>
                    <a:pt x="184" y="675"/>
                    <a:pt x="187" y="677"/>
                    <a:pt x="188" y="676"/>
                  </a:cubicBezTo>
                  <a:cubicBezTo>
                    <a:pt x="189" y="675"/>
                    <a:pt x="188" y="672"/>
                    <a:pt x="190" y="673"/>
                  </a:cubicBezTo>
                  <a:cubicBezTo>
                    <a:pt x="190" y="671"/>
                    <a:pt x="189" y="657"/>
                    <a:pt x="187" y="661"/>
                  </a:cubicBezTo>
                  <a:cubicBezTo>
                    <a:pt x="184" y="658"/>
                    <a:pt x="186" y="655"/>
                    <a:pt x="186" y="652"/>
                  </a:cubicBezTo>
                  <a:cubicBezTo>
                    <a:pt x="185" y="649"/>
                    <a:pt x="186" y="645"/>
                    <a:pt x="186" y="642"/>
                  </a:cubicBezTo>
                  <a:cubicBezTo>
                    <a:pt x="185" y="640"/>
                    <a:pt x="183" y="641"/>
                    <a:pt x="183" y="640"/>
                  </a:cubicBezTo>
                  <a:cubicBezTo>
                    <a:pt x="182" y="639"/>
                    <a:pt x="184" y="638"/>
                    <a:pt x="184" y="637"/>
                  </a:cubicBezTo>
                  <a:cubicBezTo>
                    <a:pt x="184" y="637"/>
                    <a:pt x="183" y="637"/>
                    <a:pt x="183" y="636"/>
                  </a:cubicBezTo>
                  <a:cubicBezTo>
                    <a:pt x="182" y="632"/>
                    <a:pt x="181" y="633"/>
                    <a:pt x="180" y="631"/>
                  </a:cubicBezTo>
                  <a:cubicBezTo>
                    <a:pt x="179" y="631"/>
                    <a:pt x="180" y="629"/>
                    <a:pt x="180" y="628"/>
                  </a:cubicBezTo>
                  <a:cubicBezTo>
                    <a:pt x="179" y="628"/>
                    <a:pt x="175" y="628"/>
                    <a:pt x="177" y="627"/>
                  </a:cubicBezTo>
                  <a:cubicBezTo>
                    <a:pt x="177" y="627"/>
                    <a:pt x="178" y="627"/>
                    <a:pt x="178" y="627"/>
                  </a:cubicBezTo>
                  <a:cubicBezTo>
                    <a:pt x="176" y="624"/>
                    <a:pt x="174" y="623"/>
                    <a:pt x="171" y="621"/>
                  </a:cubicBezTo>
                  <a:cubicBezTo>
                    <a:pt x="170" y="620"/>
                    <a:pt x="171" y="620"/>
                    <a:pt x="169" y="619"/>
                  </a:cubicBezTo>
                  <a:cubicBezTo>
                    <a:pt x="168" y="619"/>
                    <a:pt x="168" y="615"/>
                    <a:pt x="165" y="617"/>
                  </a:cubicBezTo>
                  <a:cubicBezTo>
                    <a:pt x="162" y="604"/>
                    <a:pt x="165" y="593"/>
                    <a:pt x="165" y="579"/>
                  </a:cubicBezTo>
                  <a:cubicBezTo>
                    <a:pt x="164" y="577"/>
                    <a:pt x="161" y="582"/>
                    <a:pt x="162" y="575"/>
                  </a:cubicBezTo>
                  <a:cubicBezTo>
                    <a:pt x="153" y="576"/>
                    <a:pt x="146" y="575"/>
                    <a:pt x="141" y="572"/>
                  </a:cubicBezTo>
                  <a:cubicBezTo>
                    <a:pt x="143" y="564"/>
                    <a:pt x="137" y="573"/>
                    <a:pt x="138" y="565"/>
                  </a:cubicBezTo>
                  <a:cubicBezTo>
                    <a:pt x="132" y="563"/>
                    <a:pt x="130" y="561"/>
                    <a:pt x="122" y="563"/>
                  </a:cubicBezTo>
                  <a:cubicBezTo>
                    <a:pt x="120" y="563"/>
                    <a:pt x="118" y="564"/>
                    <a:pt x="116" y="565"/>
                  </a:cubicBezTo>
                  <a:cubicBezTo>
                    <a:pt x="115" y="565"/>
                    <a:pt x="111" y="567"/>
                    <a:pt x="107" y="566"/>
                  </a:cubicBezTo>
                  <a:cubicBezTo>
                    <a:pt x="109" y="570"/>
                    <a:pt x="111" y="568"/>
                    <a:pt x="104" y="569"/>
                  </a:cubicBezTo>
                  <a:cubicBezTo>
                    <a:pt x="99" y="570"/>
                    <a:pt x="96" y="572"/>
                    <a:pt x="88" y="572"/>
                  </a:cubicBezTo>
                  <a:cubicBezTo>
                    <a:pt x="85" y="572"/>
                    <a:pt x="85" y="571"/>
                    <a:pt x="83" y="571"/>
                  </a:cubicBezTo>
                  <a:cubicBezTo>
                    <a:pt x="74" y="569"/>
                    <a:pt x="63" y="575"/>
                    <a:pt x="55" y="574"/>
                  </a:cubicBezTo>
                  <a:cubicBezTo>
                    <a:pt x="56" y="568"/>
                    <a:pt x="50" y="570"/>
                    <a:pt x="48" y="569"/>
                  </a:cubicBezTo>
                  <a:cubicBezTo>
                    <a:pt x="47" y="569"/>
                    <a:pt x="48" y="567"/>
                    <a:pt x="48" y="566"/>
                  </a:cubicBezTo>
                  <a:cubicBezTo>
                    <a:pt x="47" y="565"/>
                    <a:pt x="44" y="567"/>
                    <a:pt x="43" y="566"/>
                  </a:cubicBezTo>
                  <a:cubicBezTo>
                    <a:pt x="43" y="566"/>
                    <a:pt x="44" y="564"/>
                    <a:pt x="43" y="563"/>
                  </a:cubicBezTo>
                  <a:cubicBezTo>
                    <a:pt x="42" y="562"/>
                    <a:pt x="40" y="564"/>
                    <a:pt x="40" y="562"/>
                  </a:cubicBezTo>
                  <a:cubicBezTo>
                    <a:pt x="40" y="561"/>
                    <a:pt x="38" y="559"/>
                    <a:pt x="37" y="559"/>
                  </a:cubicBezTo>
                  <a:cubicBezTo>
                    <a:pt x="36" y="558"/>
                    <a:pt x="38" y="557"/>
                    <a:pt x="36" y="557"/>
                  </a:cubicBezTo>
                  <a:cubicBezTo>
                    <a:pt x="34" y="557"/>
                    <a:pt x="35" y="555"/>
                    <a:pt x="34" y="554"/>
                  </a:cubicBezTo>
                  <a:cubicBezTo>
                    <a:pt x="34" y="552"/>
                    <a:pt x="32" y="554"/>
                    <a:pt x="31" y="553"/>
                  </a:cubicBezTo>
                  <a:cubicBezTo>
                    <a:pt x="31" y="552"/>
                    <a:pt x="32" y="551"/>
                    <a:pt x="31" y="550"/>
                  </a:cubicBezTo>
                  <a:cubicBezTo>
                    <a:pt x="30" y="548"/>
                    <a:pt x="28" y="550"/>
                    <a:pt x="28" y="548"/>
                  </a:cubicBezTo>
                  <a:cubicBezTo>
                    <a:pt x="28" y="548"/>
                    <a:pt x="30" y="546"/>
                    <a:pt x="30" y="547"/>
                  </a:cubicBezTo>
                  <a:cubicBezTo>
                    <a:pt x="28" y="542"/>
                    <a:pt x="21" y="543"/>
                    <a:pt x="22" y="538"/>
                  </a:cubicBezTo>
                  <a:cubicBezTo>
                    <a:pt x="15" y="540"/>
                    <a:pt x="19" y="532"/>
                    <a:pt x="12" y="533"/>
                  </a:cubicBezTo>
                  <a:cubicBezTo>
                    <a:pt x="13" y="532"/>
                    <a:pt x="14" y="531"/>
                    <a:pt x="14" y="529"/>
                  </a:cubicBezTo>
                  <a:cubicBezTo>
                    <a:pt x="13" y="527"/>
                    <a:pt x="10" y="528"/>
                    <a:pt x="8" y="528"/>
                  </a:cubicBezTo>
                  <a:cubicBezTo>
                    <a:pt x="9" y="525"/>
                    <a:pt x="5" y="524"/>
                    <a:pt x="5" y="523"/>
                  </a:cubicBezTo>
                  <a:cubicBezTo>
                    <a:pt x="4" y="521"/>
                    <a:pt x="7" y="521"/>
                    <a:pt x="5" y="517"/>
                  </a:cubicBezTo>
                  <a:cubicBezTo>
                    <a:pt x="4" y="516"/>
                    <a:pt x="3" y="517"/>
                    <a:pt x="3" y="516"/>
                  </a:cubicBezTo>
                  <a:cubicBezTo>
                    <a:pt x="3" y="515"/>
                    <a:pt x="2" y="511"/>
                    <a:pt x="0" y="510"/>
                  </a:cubicBezTo>
                  <a:cubicBezTo>
                    <a:pt x="0" y="508"/>
                    <a:pt x="3" y="509"/>
                    <a:pt x="5" y="508"/>
                  </a:cubicBezTo>
                  <a:cubicBezTo>
                    <a:pt x="6" y="507"/>
                    <a:pt x="5" y="503"/>
                    <a:pt x="8" y="504"/>
                  </a:cubicBezTo>
                  <a:cubicBezTo>
                    <a:pt x="8" y="495"/>
                    <a:pt x="8" y="487"/>
                    <a:pt x="8" y="479"/>
                  </a:cubicBezTo>
                  <a:cubicBezTo>
                    <a:pt x="8" y="477"/>
                    <a:pt x="5" y="478"/>
                    <a:pt x="5" y="477"/>
                  </a:cubicBezTo>
                  <a:cubicBezTo>
                    <a:pt x="4" y="477"/>
                    <a:pt x="6" y="475"/>
                    <a:pt x="6" y="474"/>
                  </a:cubicBezTo>
                  <a:cubicBezTo>
                    <a:pt x="7" y="472"/>
                    <a:pt x="4" y="471"/>
                    <a:pt x="5" y="468"/>
                  </a:cubicBezTo>
                  <a:cubicBezTo>
                    <a:pt x="10" y="474"/>
                    <a:pt x="5" y="458"/>
                    <a:pt x="11" y="464"/>
                  </a:cubicBezTo>
                  <a:cubicBezTo>
                    <a:pt x="12" y="462"/>
                    <a:pt x="10" y="457"/>
                    <a:pt x="12" y="455"/>
                  </a:cubicBezTo>
                  <a:cubicBezTo>
                    <a:pt x="12" y="455"/>
                    <a:pt x="15" y="455"/>
                    <a:pt x="15" y="455"/>
                  </a:cubicBezTo>
                  <a:cubicBezTo>
                    <a:pt x="15" y="454"/>
                    <a:pt x="13" y="452"/>
                    <a:pt x="14" y="451"/>
                  </a:cubicBezTo>
                  <a:cubicBezTo>
                    <a:pt x="19" y="449"/>
                    <a:pt x="18" y="441"/>
                    <a:pt x="24" y="440"/>
                  </a:cubicBezTo>
                  <a:cubicBezTo>
                    <a:pt x="24" y="435"/>
                    <a:pt x="29" y="435"/>
                    <a:pt x="28" y="430"/>
                  </a:cubicBezTo>
                  <a:cubicBezTo>
                    <a:pt x="31" y="430"/>
                    <a:pt x="31" y="429"/>
                    <a:pt x="31" y="427"/>
                  </a:cubicBezTo>
                  <a:cubicBezTo>
                    <a:pt x="40" y="426"/>
                    <a:pt x="47" y="423"/>
                    <a:pt x="46" y="412"/>
                  </a:cubicBezTo>
                  <a:cubicBezTo>
                    <a:pt x="52" y="413"/>
                    <a:pt x="47" y="404"/>
                    <a:pt x="52" y="405"/>
                  </a:cubicBezTo>
                  <a:cubicBezTo>
                    <a:pt x="52" y="402"/>
                    <a:pt x="52" y="399"/>
                    <a:pt x="52" y="396"/>
                  </a:cubicBezTo>
                  <a:cubicBezTo>
                    <a:pt x="55" y="396"/>
                    <a:pt x="55" y="394"/>
                    <a:pt x="58" y="394"/>
                  </a:cubicBezTo>
                  <a:cubicBezTo>
                    <a:pt x="60" y="391"/>
                    <a:pt x="63" y="389"/>
                    <a:pt x="65" y="385"/>
                  </a:cubicBezTo>
                  <a:cubicBezTo>
                    <a:pt x="66" y="384"/>
                    <a:pt x="67" y="386"/>
                    <a:pt x="67" y="384"/>
                  </a:cubicBezTo>
                  <a:cubicBezTo>
                    <a:pt x="67" y="382"/>
                    <a:pt x="71" y="382"/>
                    <a:pt x="70" y="379"/>
                  </a:cubicBezTo>
                  <a:cubicBezTo>
                    <a:pt x="77" y="381"/>
                    <a:pt x="77" y="376"/>
                    <a:pt x="83" y="376"/>
                  </a:cubicBezTo>
                  <a:cubicBezTo>
                    <a:pt x="81" y="382"/>
                    <a:pt x="90" y="377"/>
                    <a:pt x="88" y="382"/>
                  </a:cubicBezTo>
                  <a:cubicBezTo>
                    <a:pt x="91" y="379"/>
                    <a:pt x="103" y="384"/>
                    <a:pt x="103" y="378"/>
                  </a:cubicBezTo>
                  <a:cubicBezTo>
                    <a:pt x="109" y="377"/>
                    <a:pt x="116" y="375"/>
                    <a:pt x="119" y="370"/>
                  </a:cubicBezTo>
                  <a:cubicBezTo>
                    <a:pt x="121" y="371"/>
                    <a:pt x="123" y="371"/>
                    <a:pt x="123" y="369"/>
                  </a:cubicBezTo>
                  <a:cubicBezTo>
                    <a:pt x="126" y="369"/>
                    <a:pt x="126" y="370"/>
                    <a:pt x="129" y="370"/>
                  </a:cubicBezTo>
                  <a:cubicBezTo>
                    <a:pt x="133" y="371"/>
                    <a:pt x="135" y="369"/>
                    <a:pt x="138" y="369"/>
                  </a:cubicBezTo>
                  <a:cubicBezTo>
                    <a:pt x="138" y="369"/>
                    <a:pt x="139" y="370"/>
                    <a:pt x="140" y="370"/>
                  </a:cubicBezTo>
                  <a:cubicBezTo>
                    <a:pt x="143" y="371"/>
                    <a:pt x="149" y="373"/>
                    <a:pt x="156" y="372"/>
                  </a:cubicBezTo>
                  <a:cubicBezTo>
                    <a:pt x="159" y="371"/>
                    <a:pt x="163" y="367"/>
                    <a:pt x="166" y="370"/>
                  </a:cubicBezTo>
                  <a:cubicBezTo>
                    <a:pt x="169" y="373"/>
                    <a:pt x="168" y="371"/>
                    <a:pt x="172" y="370"/>
                  </a:cubicBezTo>
                  <a:cubicBezTo>
                    <a:pt x="172" y="372"/>
                    <a:pt x="174" y="372"/>
                    <a:pt x="174" y="373"/>
                  </a:cubicBezTo>
                  <a:cubicBezTo>
                    <a:pt x="174" y="374"/>
                    <a:pt x="171" y="375"/>
                    <a:pt x="171" y="375"/>
                  </a:cubicBezTo>
                  <a:cubicBezTo>
                    <a:pt x="170" y="377"/>
                    <a:pt x="172" y="376"/>
                    <a:pt x="172" y="376"/>
                  </a:cubicBezTo>
                  <a:cubicBezTo>
                    <a:pt x="172" y="378"/>
                    <a:pt x="171" y="378"/>
                    <a:pt x="171" y="378"/>
                  </a:cubicBezTo>
                  <a:cubicBezTo>
                    <a:pt x="171" y="379"/>
                    <a:pt x="172" y="379"/>
                    <a:pt x="172" y="381"/>
                  </a:cubicBezTo>
                  <a:cubicBezTo>
                    <a:pt x="172" y="385"/>
                    <a:pt x="170" y="387"/>
                    <a:pt x="174" y="393"/>
                  </a:cubicBezTo>
                  <a:cubicBezTo>
                    <a:pt x="174" y="396"/>
                    <a:pt x="176" y="391"/>
                    <a:pt x="178" y="394"/>
                  </a:cubicBezTo>
                  <a:cubicBezTo>
                    <a:pt x="178" y="396"/>
                    <a:pt x="181" y="395"/>
                    <a:pt x="181" y="396"/>
                  </a:cubicBezTo>
                  <a:cubicBezTo>
                    <a:pt x="181" y="396"/>
                    <a:pt x="181" y="398"/>
                    <a:pt x="181" y="399"/>
                  </a:cubicBezTo>
                  <a:cubicBezTo>
                    <a:pt x="182" y="400"/>
                    <a:pt x="186" y="398"/>
                    <a:pt x="186" y="400"/>
                  </a:cubicBezTo>
                  <a:cubicBezTo>
                    <a:pt x="190" y="398"/>
                    <a:pt x="194" y="405"/>
                    <a:pt x="196" y="400"/>
                  </a:cubicBezTo>
                  <a:cubicBezTo>
                    <a:pt x="198" y="400"/>
                    <a:pt x="197" y="403"/>
                    <a:pt x="197" y="403"/>
                  </a:cubicBezTo>
                  <a:cubicBezTo>
                    <a:pt x="200" y="405"/>
                    <a:pt x="201" y="403"/>
                    <a:pt x="205" y="405"/>
                  </a:cubicBezTo>
                  <a:cubicBezTo>
                    <a:pt x="206" y="405"/>
                    <a:pt x="206" y="407"/>
                    <a:pt x="206" y="408"/>
                  </a:cubicBezTo>
                  <a:cubicBezTo>
                    <a:pt x="207" y="408"/>
                    <a:pt x="209" y="407"/>
                    <a:pt x="209" y="408"/>
                  </a:cubicBezTo>
                  <a:cubicBezTo>
                    <a:pt x="211" y="409"/>
                    <a:pt x="211" y="408"/>
                    <a:pt x="214" y="409"/>
                  </a:cubicBezTo>
                  <a:cubicBezTo>
                    <a:pt x="214" y="409"/>
                    <a:pt x="215" y="412"/>
                    <a:pt x="215" y="412"/>
                  </a:cubicBezTo>
                  <a:cubicBezTo>
                    <a:pt x="216" y="412"/>
                    <a:pt x="218" y="410"/>
                    <a:pt x="220" y="410"/>
                  </a:cubicBezTo>
                  <a:cubicBezTo>
                    <a:pt x="219" y="410"/>
                    <a:pt x="221" y="412"/>
                    <a:pt x="221" y="412"/>
                  </a:cubicBezTo>
                  <a:cubicBezTo>
                    <a:pt x="222" y="412"/>
                    <a:pt x="223" y="412"/>
                    <a:pt x="224" y="412"/>
                  </a:cubicBezTo>
                  <a:cubicBezTo>
                    <a:pt x="225" y="411"/>
                    <a:pt x="226" y="410"/>
                    <a:pt x="227" y="409"/>
                  </a:cubicBezTo>
                  <a:cubicBezTo>
                    <a:pt x="227" y="409"/>
                    <a:pt x="230" y="408"/>
                    <a:pt x="228" y="408"/>
                  </a:cubicBezTo>
                  <a:cubicBezTo>
                    <a:pt x="225" y="405"/>
                    <a:pt x="233" y="405"/>
                    <a:pt x="233" y="400"/>
                  </a:cubicBezTo>
                  <a:cubicBezTo>
                    <a:pt x="237" y="401"/>
                    <a:pt x="237" y="397"/>
                    <a:pt x="242" y="399"/>
                  </a:cubicBezTo>
                  <a:cubicBezTo>
                    <a:pt x="243" y="399"/>
                    <a:pt x="243" y="400"/>
                    <a:pt x="243" y="400"/>
                  </a:cubicBezTo>
                  <a:cubicBezTo>
                    <a:pt x="245" y="400"/>
                    <a:pt x="248" y="399"/>
                    <a:pt x="249" y="400"/>
                  </a:cubicBezTo>
                  <a:cubicBezTo>
                    <a:pt x="250" y="400"/>
                    <a:pt x="252" y="403"/>
                    <a:pt x="252" y="403"/>
                  </a:cubicBezTo>
                  <a:cubicBezTo>
                    <a:pt x="253" y="403"/>
                    <a:pt x="255" y="401"/>
                    <a:pt x="257" y="402"/>
                  </a:cubicBezTo>
                  <a:cubicBezTo>
                    <a:pt x="257" y="402"/>
                    <a:pt x="256" y="405"/>
                    <a:pt x="257" y="405"/>
                  </a:cubicBezTo>
                  <a:cubicBezTo>
                    <a:pt x="258" y="405"/>
                    <a:pt x="260" y="402"/>
                    <a:pt x="263" y="403"/>
                  </a:cubicBezTo>
                  <a:cubicBezTo>
                    <a:pt x="263" y="404"/>
                    <a:pt x="260" y="405"/>
                    <a:pt x="260" y="405"/>
                  </a:cubicBezTo>
                  <a:cubicBezTo>
                    <a:pt x="261" y="407"/>
                    <a:pt x="270" y="407"/>
                    <a:pt x="274" y="408"/>
                  </a:cubicBezTo>
                  <a:cubicBezTo>
                    <a:pt x="274" y="413"/>
                    <a:pt x="287" y="411"/>
                    <a:pt x="289" y="408"/>
                  </a:cubicBezTo>
                  <a:cubicBezTo>
                    <a:pt x="290" y="409"/>
                    <a:pt x="297" y="406"/>
                    <a:pt x="298" y="408"/>
                  </a:cubicBezTo>
                  <a:cubicBezTo>
                    <a:pt x="300" y="409"/>
                    <a:pt x="299" y="407"/>
                    <a:pt x="301" y="408"/>
                  </a:cubicBezTo>
                  <a:cubicBezTo>
                    <a:pt x="304" y="408"/>
                    <a:pt x="306" y="409"/>
                    <a:pt x="309" y="409"/>
                  </a:cubicBezTo>
                  <a:cubicBezTo>
                    <a:pt x="311" y="409"/>
                    <a:pt x="312" y="406"/>
                    <a:pt x="316" y="406"/>
                  </a:cubicBezTo>
                  <a:cubicBezTo>
                    <a:pt x="317" y="403"/>
                    <a:pt x="317" y="398"/>
                    <a:pt x="320" y="397"/>
                  </a:cubicBezTo>
                  <a:cubicBezTo>
                    <a:pt x="321" y="395"/>
                    <a:pt x="319" y="394"/>
                    <a:pt x="319" y="391"/>
                  </a:cubicBezTo>
                  <a:cubicBezTo>
                    <a:pt x="324" y="392"/>
                    <a:pt x="323" y="382"/>
                    <a:pt x="328" y="387"/>
                  </a:cubicBezTo>
                  <a:cubicBezTo>
                    <a:pt x="329" y="381"/>
                    <a:pt x="326" y="380"/>
                    <a:pt x="322" y="379"/>
                  </a:cubicBezTo>
                  <a:cubicBezTo>
                    <a:pt x="323" y="378"/>
                    <a:pt x="323" y="376"/>
                    <a:pt x="323" y="373"/>
                  </a:cubicBezTo>
                  <a:cubicBezTo>
                    <a:pt x="322" y="369"/>
                    <a:pt x="313" y="372"/>
                    <a:pt x="311" y="368"/>
                  </a:cubicBezTo>
                  <a:cubicBezTo>
                    <a:pt x="309" y="370"/>
                    <a:pt x="304" y="369"/>
                    <a:pt x="303" y="372"/>
                  </a:cubicBezTo>
                  <a:cubicBezTo>
                    <a:pt x="301" y="372"/>
                    <a:pt x="302" y="369"/>
                    <a:pt x="301" y="369"/>
                  </a:cubicBezTo>
                  <a:cubicBezTo>
                    <a:pt x="299" y="368"/>
                    <a:pt x="294" y="370"/>
                    <a:pt x="291" y="369"/>
                  </a:cubicBezTo>
                  <a:cubicBezTo>
                    <a:pt x="289" y="370"/>
                    <a:pt x="289" y="372"/>
                    <a:pt x="286" y="372"/>
                  </a:cubicBezTo>
                  <a:cubicBezTo>
                    <a:pt x="282" y="372"/>
                    <a:pt x="283" y="366"/>
                    <a:pt x="276" y="368"/>
                  </a:cubicBezTo>
                  <a:cubicBezTo>
                    <a:pt x="276" y="365"/>
                    <a:pt x="274" y="364"/>
                    <a:pt x="274" y="362"/>
                  </a:cubicBezTo>
                  <a:cubicBezTo>
                    <a:pt x="273" y="362"/>
                    <a:pt x="272" y="361"/>
                    <a:pt x="271" y="360"/>
                  </a:cubicBezTo>
                  <a:cubicBezTo>
                    <a:pt x="270" y="358"/>
                    <a:pt x="268" y="357"/>
                    <a:pt x="266" y="357"/>
                  </a:cubicBezTo>
                  <a:cubicBezTo>
                    <a:pt x="268" y="354"/>
                    <a:pt x="267" y="345"/>
                    <a:pt x="266" y="341"/>
                  </a:cubicBezTo>
                  <a:cubicBezTo>
                    <a:pt x="262" y="343"/>
                    <a:pt x="257" y="338"/>
                    <a:pt x="257" y="345"/>
                  </a:cubicBezTo>
                  <a:cubicBezTo>
                    <a:pt x="252" y="343"/>
                    <a:pt x="252" y="346"/>
                    <a:pt x="248" y="344"/>
                  </a:cubicBezTo>
                  <a:cubicBezTo>
                    <a:pt x="248" y="346"/>
                    <a:pt x="247" y="346"/>
                    <a:pt x="246" y="347"/>
                  </a:cubicBezTo>
                  <a:cubicBezTo>
                    <a:pt x="247" y="348"/>
                    <a:pt x="248" y="349"/>
                    <a:pt x="249" y="350"/>
                  </a:cubicBezTo>
                  <a:cubicBezTo>
                    <a:pt x="250" y="351"/>
                    <a:pt x="249" y="354"/>
                    <a:pt x="252" y="353"/>
                  </a:cubicBezTo>
                  <a:cubicBezTo>
                    <a:pt x="251" y="357"/>
                    <a:pt x="251" y="356"/>
                    <a:pt x="254" y="359"/>
                  </a:cubicBezTo>
                  <a:cubicBezTo>
                    <a:pt x="255" y="362"/>
                    <a:pt x="252" y="361"/>
                    <a:pt x="251" y="362"/>
                  </a:cubicBezTo>
                  <a:cubicBezTo>
                    <a:pt x="250" y="362"/>
                    <a:pt x="249" y="367"/>
                    <a:pt x="248" y="366"/>
                  </a:cubicBezTo>
                  <a:cubicBezTo>
                    <a:pt x="245" y="363"/>
                    <a:pt x="248" y="370"/>
                    <a:pt x="242" y="369"/>
                  </a:cubicBezTo>
                  <a:cubicBezTo>
                    <a:pt x="241" y="368"/>
                    <a:pt x="240" y="366"/>
                    <a:pt x="239" y="366"/>
                  </a:cubicBezTo>
                  <a:cubicBezTo>
                    <a:pt x="238" y="364"/>
                    <a:pt x="240" y="363"/>
                    <a:pt x="242" y="363"/>
                  </a:cubicBezTo>
                  <a:cubicBezTo>
                    <a:pt x="240" y="361"/>
                    <a:pt x="235" y="359"/>
                    <a:pt x="239" y="356"/>
                  </a:cubicBezTo>
                  <a:cubicBezTo>
                    <a:pt x="238" y="355"/>
                    <a:pt x="234" y="357"/>
                    <a:pt x="233" y="356"/>
                  </a:cubicBezTo>
                  <a:cubicBezTo>
                    <a:pt x="232" y="355"/>
                    <a:pt x="236" y="354"/>
                    <a:pt x="236" y="354"/>
                  </a:cubicBezTo>
                  <a:cubicBezTo>
                    <a:pt x="236" y="354"/>
                    <a:pt x="232" y="351"/>
                    <a:pt x="228" y="348"/>
                  </a:cubicBezTo>
                  <a:cubicBezTo>
                    <a:pt x="229" y="341"/>
                    <a:pt x="225" y="340"/>
                    <a:pt x="226" y="333"/>
                  </a:cubicBezTo>
                  <a:cubicBezTo>
                    <a:pt x="226" y="331"/>
                    <a:pt x="222" y="333"/>
                    <a:pt x="221" y="332"/>
                  </a:cubicBezTo>
                  <a:cubicBezTo>
                    <a:pt x="221" y="332"/>
                    <a:pt x="223" y="330"/>
                    <a:pt x="223" y="329"/>
                  </a:cubicBezTo>
                  <a:cubicBezTo>
                    <a:pt x="219" y="327"/>
                    <a:pt x="219" y="330"/>
                    <a:pt x="217" y="328"/>
                  </a:cubicBezTo>
                  <a:cubicBezTo>
                    <a:pt x="216" y="327"/>
                    <a:pt x="218" y="325"/>
                    <a:pt x="218" y="325"/>
                  </a:cubicBezTo>
                  <a:cubicBezTo>
                    <a:pt x="218" y="323"/>
                    <a:pt x="216" y="326"/>
                    <a:pt x="217" y="326"/>
                  </a:cubicBezTo>
                  <a:cubicBezTo>
                    <a:pt x="215" y="326"/>
                    <a:pt x="215" y="324"/>
                    <a:pt x="215" y="323"/>
                  </a:cubicBezTo>
                  <a:cubicBezTo>
                    <a:pt x="209" y="324"/>
                    <a:pt x="209" y="319"/>
                    <a:pt x="203" y="320"/>
                  </a:cubicBezTo>
                  <a:cubicBezTo>
                    <a:pt x="203" y="318"/>
                    <a:pt x="201" y="318"/>
                    <a:pt x="200" y="317"/>
                  </a:cubicBezTo>
                  <a:cubicBezTo>
                    <a:pt x="200" y="317"/>
                    <a:pt x="201" y="315"/>
                    <a:pt x="200" y="314"/>
                  </a:cubicBezTo>
                  <a:cubicBezTo>
                    <a:pt x="200" y="314"/>
                    <a:pt x="198" y="315"/>
                    <a:pt x="197" y="314"/>
                  </a:cubicBezTo>
                  <a:cubicBezTo>
                    <a:pt x="197" y="314"/>
                    <a:pt x="197" y="308"/>
                    <a:pt x="196" y="310"/>
                  </a:cubicBezTo>
                  <a:cubicBezTo>
                    <a:pt x="195" y="311"/>
                    <a:pt x="194" y="310"/>
                    <a:pt x="193" y="308"/>
                  </a:cubicBezTo>
                  <a:cubicBezTo>
                    <a:pt x="192" y="308"/>
                    <a:pt x="191" y="307"/>
                    <a:pt x="191" y="305"/>
                  </a:cubicBezTo>
                  <a:cubicBezTo>
                    <a:pt x="186" y="305"/>
                    <a:pt x="187" y="307"/>
                    <a:pt x="183" y="305"/>
                  </a:cubicBezTo>
                  <a:cubicBezTo>
                    <a:pt x="181" y="306"/>
                    <a:pt x="182" y="308"/>
                    <a:pt x="180" y="308"/>
                  </a:cubicBezTo>
                  <a:cubicBezTo>
                    <a:pt x="178" y="312"/>
                    <a:pt x="182" y="311"/>
                    <a:pt x="183" y="314"/>
                  </a:cubicBezTo>
                  <a:cubicBezTo>
                    <a:pt x="183" y="315"/>
                    <a:pt x="185" y="318"/>
                    <a:pt x="186" y="319"/>
                  </a:cubicBezTo>
                  <a:cubicBezTo>
                    <a:pt x="186" y="319"/>
                    <a:pt x="187" y="320"/>
                    <a:pt x="188" y="320"/>
                  </a:cubicBezTo>
                  <a:cubicBezTo>
                    <a:pt x="186" y="325"/>
                    <a:pt x="191" y="324"/>
                    <a:pt x="193" y="326"/>
                  </a:cubicBezTo>
                  <a:cubicBezTo>
                    <a:pt x="193" y="326"/>
                    <a:pt x="194" y="332"/>
                    <a:pt x="196" y="330"/>
                  </a:cubicBezTo>
                  <a:cubicBezTo>
                    <a:pt x="198" y="328"/>
                    <a:pt x="196" y="331"/>
                    <a:pt x="197" y="332"/>
                  </a:cubicBezTo>
                  <a:cubicBezTo>
                    <a:pt x="199" y="333"/>
                    <a:pt x="202" y="332"/>
                    <a:pt x="203" y="336"/>
                  </a:cubicBezTo>
                  <a:cubicBezTo>
                    <a:pt x="205" y="335"/>
                    <a:pt x="206" y="338"/>
                    <a:pt x="206" y="338"/>
                  </a:cubicBezTo>
                  <a:cubicBezTo>
                    <a:pt x="207" y="338"/>
                    <a:pt x="208" y="337"/>
                    <a:pt x="208" y="336"/>
                  </a:cubicBezTo>
                  <a:cubicBezTo>
                    <a:pt x="209" y="337"/>
                    <a:pt x="210" y="341"/>
                    <a:pt x="211" y="338"/>
                  </a:cubicBezTo>
                  <a:cubicBezTo>
                    <a:pt x="214" y="337"/>
                    <a:pt x="210" y="345"/>
                    <a:pt x="215" y="342"/>
                  </a:cubicBezTo>
                  <a:cubicBezTo>
                    <a:pt x="215" y="346"/>
                    <a:pt x="209" y="343"/>
                    <a:pt x="206" y="344"/>
                  </a:cubicBezTo>
                  <a:cubicBezTo>
                    <a:pt x="207" y="345"/>
                    <a:pt x="209" y="345"/>
                    <a:pt x="209" y="347"/>
                  </a:cubicBezTo>
                  <a:cubicBezTo>
                    <a:pt x="210" y="350"/>
                    <a:pt x="207" y="354"/>
                    <a:pt x="209" y="354"/>
                  </a:cubicBezTo>
                  <a:cubicBezTo>
                    <a:pt x="208" y="356"/>
                    <a:pt x="204" y="356"/>
                    <a:pt x="202" y="357"/>
                  </a:cubicBezTo>
                  <a:cubicBezTo>
                    <a:pt x="204" y="356"/>
                    <a:pt x="202" y="351"/>
                    <a:pt x="205" y="351"/>
                  </a:cubicBezTo>
                  <a:cubicBezTo>
                    <a:pt x="203" y="350"/>
                    <a:pt x="204" y="347"/>
                    <a:pt x="202" y="347"/>
                  </a:cubicBezTo>
                  <a:cubicBezTo>
                    <a:pt x="200" y="347"/>
                    <a:pt x="203" y="345"/>
                    <a:pt x="199" y="342"/>
                  </a:cubicBezTo>
                  <a:cubicBezTo>
                    <a:pt x="197" y="341"/>
                    <a:pt x="194" y="342"/>
                    <a:pt x="194" y="338"/>
                  </a:cubicBezTo>
                  <a:cubicBezTo>
                    <a:pt x="188" y="339"/>
                    <a:pt x="187" y="335"/>
                    <a:pt x="183" y="335"/>
                  </a:cubicBezTo>
                  <a:cubicBezTo>
                    <a:pt x="182" y="331"/>
                    <a:pt x="179" y="330"/>
                    <a:pt x="177" y="326"/>
                  </a:cubicBezTo>
                  <a:cubicBezTo>
                    <a:pt x="176" y="325"/>
                    <a:pt x="175" y="326"/>
                    <a:pt x="175" y="325"/>
                  </a:cubicBezTo>
                  <a:cubicBezTo>
                    <a:pt x="175" y="323"/>
                    <a:pt x="173" y="324"/>
                    <a:pt x="172" y="323"/>
                  </a:cubicBezTo>
                  <a:cubicBezTo>
                    <a:pt x="172" y="323"/>
                    <a:pt x="173" y="320"/>
                    <a:pt x="172" y="320"/>
                  </a:cubicBezTo>
                  <a:cubicBezTo>
                    <a:pt x="171" y="319"/>
                    <a:pt x="168" y="321"/>
                    <a:pt x="166" y="320"/>
                  </a:cubicBezTo>
                  <a:cubicBezTo>
                    <a:pt x="165" y="320"/>
                    <a:pt x="169" y="318"/>
                    <a:pt x="169" y="319"/>
                  </a:cubicBezTo>
                  <a:cubicBezTo>
                    <a:pt x="167" y="315"/>
                    <a:pt x="159" y="315"/>
                    <a:pt x="154" y="317"/>
                  </a:cubicBezTo>
                  <a:cubicBezTo>
                    <a:pt x="154" y="318"/>
                    <a:pt x="157" y="319"/>
                    <a:pt x="157" y="319"/>
                  </a:cubicBezTo>
                  <a:cubicBezTo>
                    <a:pt x="156" y="321"/>
                    <a:pt x="155" y="319"/>
                    <a:pt x="153" y="320"/>
                  </a:cubicBezTo>
                  <a:cubicBezTo>
                    <a:pt x="150" y="322"/>
                    <a:pt x="150" y="327"/>
                    <a:pt x="147" y="326"/>
                  </a:cubicBezTo>
                  <a:cubicBezTo>
                    <a:pt x="141" y="326"/>
                    <a:pt x="140" y="321"/>
                    <a:pt x="132" y="322"/>
                  </a:cubicBezTo>
                  <a:cubicBezTo>
                    <a:pt x="130" y="322"/>
                    <a:pt x="131" y="326"/>
                    <a:pt x="126" y="325"/>
                  </a:cubicBezTo>
                  <a:cubicBezTo>
                    <a:pt x="126" y="328"/>
                    <a:pt x="126" y="331"/>
                    <a:pt x="126" y="335"/>
                  </a:cubicBezTo>
                  <a:cubicBezTo>
                    <a:pt x="122" y="337"/>
                    <a:pt x="112" y="335"/>
                    <a:pt x="114" y="344"/>
                  </a:cubicBezTo>
                  <a:cubicBezTo>
                    <a:pt x="105" y="342"/>
                    <a:pt x="113" y="350"/>
                    <a:pt x="104" y="350"/>
                  </a:cubicBezTo>
                  <a:cubicBezTo>
                    <a:pt x="104" y="352"/>
                    <a:pt x="109" y="355"/>
                    <a:pt x="105" y="356"/>
                  </a:cubicBezTo>
                  <a:cubicBezTo>
                    <a:pt x="105" y="361"/>
                    <a:pt x="103" y="356"/>
                    <a:pt x="100" y="360"/>
                  </a:cubicBezTo>
                  <a:cubicBezTo>
                    <a:pt x="99" y="362"/>
                    <a:pt x="100" y="363"/>
                    <a:pt x="101" y="363"/>
                  </a:cubicBezTo>
                  <a:cubicBezTo>
                    <a:pt x="101" y="366"/>
                    <a:pt x="96" y="364"/>
                    <a:pt x="94" y="365"/>
                  </a:cubicBezTo>
                  <a:cubicBezTo>
                    <a:pt x="92" y="365"/>
                    <a:pt x="92" y="368"/>
                    <a:pt x="91" y="369"/>
                  </a:cubicBezTo>
                  <a:cubicBezTo>
                    <a:pt x="86" y="371"/>
                    <a:pt x="79" y="368"/>
                    <a:pt x="74" y="373"/>
                  </a:cubicBezTo>
                  <a:cubicBezTo>
                    <a:pt x="72" y="372"/>
                    <a:pt x="71" y="370"/>
                    <a:pt x="70" y="368"/>
                  </a:cubicBezTo>
                  <a:cubicBezTo>
                    <a:pt x="63" y="366"/>
                    <a:pt x="56" y="369"/>
                    <a:pt x="54" y="368"/>
                  </a:cubicBezTo>
                  <a:cubicBezTo>
                    <a:pt x="55" y="362"/>
                    <a:pt x="57" y="356"/>
                    <a:pt x="52" y="353"/>
                  </a:cubicBezTo>
                  <a:cubicBezTo>
                    <a:pt x="51" y="350"/>
                    <a:pt x="54" y="349"/>
                    <a:pt x="55" y="347"/>
                  </a:cubicBezTo>
                  <a:cubicBezTo>
                    <a:pt x="56" y="343"/>
                    <a:pt x="54" y="338"/>
                    <a:pt x="57" y="335"/>
                  </a:cubicBezTo>
                  <a:cubicBezTo>
                    <a:pt x="55" y="332"/>
                    <a:pt x="56" y="327"/>
                    <a:pt x="52" y="326"/>
                  </a:cubicBezTo>
                  <a:cubicBezTo>
                    <a:pt x="53" y="325"/>
                    <a:pt x="56" y="324"/>
                    <a:pt x="55" y="322"/>
                  </a:cubicBezTo>
                  <a:cubicBezTo>
                    <a:pt x="59" y="323"/>
                    <a:pt x="68" y="319"/>
                    <a:pt x="67" y="325"/>
                  </a:cubicBezTo>
                  <a:cubicBezTo>
                    <a:pt x="71" y="322"/>
                    <a:pt x="85" y="328"/>
                    <a:pt x="88" y="325"/>
                  </a:cubicBezTo>
                  <a:cubicBezTo>
                    <a:pt x="89" y="323"/>
                    <a:pt x="89" y="324"/>
                    <a:pt x="91" y="325"/>
                  </a:cubicBezTo>
                  <a:cubicBezTo>
                    <a:pt x="90" y="324"/>
                    <a:pt x="91" y="322"/>
                    <a:pt x="92" y="323"/>
                  </a:cubicBezTo>
                  <a:cubicBezTo>
                    <a:pt x="92" y="323"/>
                    <a:pt x="92" y="325"/>
                    <a:pt x="92" y="325"/>
                  </a:cubicBezTo>
                  <a:cubicBezTo>
                    <a:pt x="96" y="323"/>
                    <a:pt x="98" y="322"/>
                    <a:pt x="100" y="317"/>
                  </a:cubicBezTo>
                  <a:cubicBezTo>
                    <a:pt x="100" y="316"/>
                    <a:pt x="103" y="308"/>
                    <a:pt x="100" y="304"/>
                  </a:cubicBezTo>
                  <a:cubicBezTo>
                    <a:pt x="98" y="302"/>
                    <a:pt x="101" y="302"/>
                    <a:pt x="98" y="298"/>
                  </a:cubicBezTo>
                  <a:cubicBezTo>
                    <a:pt x="98" y="296"/>
                    <a:pt x="95" y="297"/>
                    <a:pt x="94" y="296"/>
                  </a:cubicBezTo>
                  <a:cubicBezTo>
                    <a:pt x="94" y="295"/>
                    <a:pt x="95" y="294"/>
                    <a:pt x="95" y="292"/>
                  </a:cubicBezTo>
                  <a:cubicBezTo>
                    <a:pt x="94" y="291"/>
                    <a:pt x="92" y="293"/>
                    <a:pt x="92" y="293"/>
                  </a:cubicBezTo>
                  <a:cubicBezTo>
                    <a:pt x="90" y="293"/>
                    <a:pt x="92" y="291"/>
                    <a:pt x="91" y="290"/>
                  </a:cubicBezTo>
                  <a:cubicBezTo>
                    <a:pt x="90" y="290"/>
                    <a:pt x="85" y="290"/>
                    <a:pt x="83" y="289"/>
                  </a:cubicBezTo>
                  <a:cubicBezTo>
                    <a:pt x="83" y="289"/>
                    <a:pt x="83" y="288"/>
                    <a:pt x="82" y="288"/>
                  </a:cubicBezTo>
                  <a:cubicBezTo>
                    <a:pt x="80" y="287"/>
                    <a:pt x="79" y="287"/>
                    <a:pt x="79" y="286"/>
                  </a:cubicBezTo>
                  <a:cubicBezTo>
                    <a:pt x="78" y="282"/>
                    <a:pt x="82" y="284"/>
                    <a:pt x="82" y="285"/>
                  </a:cubicBezTo>
                  <a:cubicBezTo>
                    <a:pt x="86" y="283"/>
                    <a:pt x="89" y="280"/>
                    <a:pt x="98" y="282"/>
                  </a:cubicBezTo>
                  <a:cubicBezTo>
                    <a:pt x="99" y="279"/>
                    <a:pt x="97" y="279"/>
                    <a:pt x="95" y="279"/>
                  </a:cubicBezTo>
                  <a:cubicBezTo>
                    <a:pt x="97" y="274"/>
                    <a:pt x="102" y="279"/>
                    <a:pt x="104" y="279"/>
                  </a:cubicBezTo>
                  <a:cubicBezTo>
                    <a:pt x="105" y="279"/>
                    <a:pt x="108" y="275"/>
                    <a:pt x="108" y="279"/>
                  </a:cubicBezTo>
                  <a:cubicBezTo>
                    <a:pt x="112" y="276"/>
                    <a:pt x="112" y="271"/>
                    <a:pt x="117" y="271"/>
                  </a:cubicBezTo>
                  <a:cubicBezTo>
                    <a:pt x="115" y="266"/>
                    <a:pt x="121" y="268"/>
                    <a:pt x="120" y="264"/>
                  </a:cubicBezTo>
                  <a:cubicBezTo>
                    <a:pt x="123" y="264"/>
                    <a:pt x="126" y="264"/>
                    <a:pt x="129" y="264"/>
                  </a:cubicBezTo>
                  <a:cubicBezTo>
                    <a:pt x="129" y="262"/>
                    <a:pt x="127" y="263"/>
                    <a:pt x="126" y="262"/>
                  </a:cubicBezTo>
                  <a:cubicBezTo>
                    <a:pt x="127" y="260"/>
                    <a:pt x="131" y="261"/>
                    <a:pt x="129" y="256"/>
                  </a:cubicBezTo>
                  <a:cubicBezTo>
                    <a:pt x="133" y="256"/>
                    <a:pt x="132" y="259"/>
                    <a:pt x="135" y="256"/>
                  </a:cubicBezTo>
                  <a:cubicBezTo>
                    <a:pt x="132" y="249"/>
                    <a:pt x="138" y="252"/>
                    <a:pt x="138" y="245"/>
                  </a:cubicBezTo>
                  <a:cubicBezTo>
                    <a:pt x="140" y="244"/>
                    <a:pt x="142" y="245"/>
                    <a:pt x="144" y="245"/>
                  </a:cubicBezTo>
                  <a:cubicBezTo>
                    <a:pt x="146" y="244"/>
                    <a:pt x="146" y="242"/>
                    <a:pt x="147" y="242"/>
                  </a:cubicBezTo>
                  <a:cubicBezTo>
                    <a:pt x="149" y="241"/>
                    <a:pt x="148" y="243"/>
                    <a:pt x="148" y="243"/>
                  </a:cubicBezTo>
                  <a:cubicBezTo>
                    <a:pt x="150" y="243"/>
                    <a:pt x="149" y="242"/>
                    <a:pt x="150" y="242"/>
                  </a:cubicBezTo>
                  <a:cubicBezTo>
                    <a:pt x="152" y="241"/>
                    <a:pt x="154" y="242"/>
                    <a:pt x="156" y="242"/>
                  </a:cubicBezTo>
                  <a:cubicBezTo>
                    <a:pt x="158" y="241"/>
                    <a:pt x="158" y="237"/>
                    <a:pt x="162" y="239"/>
                  </a:cubicBezTo>
                  <a:cubicBezTo>
                    <a:pt x="161" y="235"/>
                    <a:pt x="157" y="236"/>
                    <a:pt x="157" y="231"/>
                  </a:cubicBezTo>
                  <a:cubicBezTo>
                    <a:pt x="161" y="230"/>
                    <a:pt x="159" y="229"/>
                    <a:pt x="159" y="224"/>
                  </a:cubicBezTo>
                  <a:cubicBezTo>
                    <a:pt x="159" y="220"/>
                    <a:pt x="161" y="217"/>
                    <a:pt x="160" y="213"/>
                  </a:cubicBezTo>
                  <a:cubicBezTo>
                    <a:pt x="162" y="213"/>
                    <a:pt x="164" y="213"/>
                    <a:pt x="166" y="213"/>
                  </a:cubicBezTo>
                  <a:cubicBezTo>
                    <a:pt x="170" y="213"/>
                    <a:pt x="163" y="209"/>
                    <a:pt x="169" y="210"/>
                  </a:cubicBezTo>
                  <a:cubicBezTo>
                    <a:pt x="169" y="212"/>
                    <a:pt x="171" y="212"/>
                    <a:pt x="172" y="212"/>
                  </a:cubicBezTo>
                  <a:cubicBezTo>
                    <a:pt x="170" y="215"/>
                    <a:pt x="170" y="212"/>
                    <a:pt x="171" y="216"/>
                  </a:cubicBezTo>
                  <a:cubicBezTo>
                    <a:pt x="171" y="219"/>
                    <a:pt x="170" y="221"/>
                    <a:pt x="174" y="221"/>
                  </a:cubicBezTo>
                  <a:cubicBezTo>
                    <a:pt x="174" y="223"/>
                    <a:pt x="174" y="225"/>
                    <a:pt x="172" y="225"/>
                  </a:cubicBezTo>
                  <a:cubicBezTo>
                    <a:pt x="172" y="228"/>
                    <a:pt x="178" y="223"/>
                    <a:pt x="181" y="227"/>
                  </a:cubicBezTo>
                  <a:cubicBezTo>
                    <a:pt x="180" y="231"/>
                    <a:pt x="171" y="228"/>
                    <a:pt x="171" y="233"/>
                  </a:cubicBezTo>
                  <a:cubicBezTo>
                    <a:pt x="169" y="236"/>
                    <a:pt x="174" y="236"/>
                    <a:pt x="175" y="237"/>
                  </a:cubicBezTo>
                  <a:cubicBezTo>
                    <a:pt x="176" y="238"/>
                    <a:pt x="177" y="241"/>
                    <a:pt x="180" y="240"/>
                  </a:cubicBezTo>
                  <a:cubicBezTo>
                    <a:pt x="178" y="237"/>
                    <a:pt x="174" y="238"/>
                    <a:pt x="181" y="237"/>
                  </a:cubicBezTo>
                  <a:cubicBezTo>
                    <a:pt x="183" y="237"/>
                    <a:pt x="185" y="237"/>
                    <a:pt x="187" y="237"/>
                  </a:cubicBezTo>
                  <a:cubicBezTo>
                    <a:pt x="190" y="237"/>
                    <a:pt x="190" y="239"/>
                    <a:pt x="193" y="239"/>
                  </a:cubicBezTo>
                  <a:cubicBezTo>
                    <a:pt x="197" y="239"/>
                    <a:pt x="198" y="236"/>
                    <a:pt x="202" y="237"/>
                  </a:cubicBezTo>
                  <a:cubicBezTo>
                    <a:pt x="202" y="237"/>
                    <a:pt x="207" y="240"/>
                    <a:pt x="209" y="237"/>
                  </a:cubicBezTo>
                  <a:cubicBezTo>
                    <a:pt x="209" y="237"/>
                    <a:pt x="209" y="236"/>
                    <a:pt x="209" y="236"/>
                  </a:cubicBezTo>
                  <a:cubicBezTo>
                    <a:pt x="213" y="234"/>
                    <a:pt x="218" y="236"/>
                    <a:pt x="220" y="233"/>
                  </a:cubicBezTo>
                  <a:cubicBezTo>
                    <a:pt x="225" y="239"/>
                    <a:pt x="229" y="227"/>
                    <a:pt x="233" y="231"/>
                  </a:cubicBezTo>
                  <a:cubicBezTo>
                    <a:pt x="233" y="229"/>
                    <a:pt x="233" y="227"/>
                    <a:pt x="233" y="225"/>
                  </a:cubicBezTo>
                  <a:cubicBezTo>
                    <a:pt x="236" y="226"/>
                    <a:pt x="235" y="224"/>
                    <a:pt x="236" y="222"/>
                  </a:cubicBezTo>
                  <a:cubicBezTo>
                    <a:pt x="236" y="222"/>
                    <a:pt x="237" y="218"/>
                    <a:pt x="237" y="218"/>
                  </a:cubicBezTo>
                  <a:cubicBezTo>
                    <a:pt x="239" y="217"/>
                    <a:pt x="237" y="216"/>
                    <a:pt x="237" y="213"/>
                  </a:cubicBezTo>
                  <a:cubicBezTo>
                    <a:pt x="241" y="214"/>
                    <a:pt x="243" y="213"/>
                    <a:pt x="243" y="210"/>
                  </a:cubicBezTo>
                  <a:cubicBezTo>
                    <a:pt x="245" y="210"/>
                    <a:pt x="244" y="212"/>
                    <a:pt x="245" y="213"/>
                  </a:cubicBezTo>
                  <a:cubicBezTo>
                    <a:pt x="246" y="212"/>
                    <a:pt x="248" y="212"/>
                    <a:pt x="251" y="212"/>
                  </a:cubicBezTo>
                  <a:cubicBezTo>
                    <a:pt x="252" y="212"/>
                    <a:pt x="252" y="209"/>
                    <a:pt x="254" y="209"/>
                  </a:cubicBezTo>
                  <a:cubicBezTo>
                    <a:pt x="254" y="206"/>
                    <a:pt x="253" y="203"/>
                    <a:pt x="251" y="203"/>
                  </a:cubicBezTo>
                  <a:cubicBezTo>
                    <a:pt x="252" y="202"/>
                    <a:pt x="252" y="200"/>
                    <a:pt x="252" y="197"/>
                  </a:cubicBezTo>
                  <a:cubicBezTo>
                    <a:pt x="255" y="198"/>
                    <a:pt x="257" y="197"/>
                    <a:pt x="257" y="194"/>
                  </a:cubicBezTo>
                  <a:cubicBezTo>
                    <a:pt x="260" y="198"/>
                    <a:pt x="261" y="192"/>
                    <a:pt x="267" y="194"/>
                  </a:cubicBezTo>
                  <a:cubicBezTo>
                    <a:pt x="268" y="194"/>
                    <a:pt x="269" y="196"/>
                    <a:pt x="268" y="196"/>
                  </a:cubicBezTo>
                  <a:cubicBezTo>
                    <a:pt x="270" y="196"/>
                    <a:pt x="270" y="194"/>
                    <a:pt x="271" y="194"/>
                  </a:cubicBezTo>
                  <a:cubicBezTo>
                    <a:pt x="273" y="194"/>
                    <a:pt x="275" y="196"/>
                    <a:pt x="274" y="196"/>
                  </a:cubicBezTo>
                  <a:cubicBezTo>
                    <a:pt x="276" y="195"/>
                    <a:pt x="275" y="194"/>
                    <a:pt x="276" y="193"/>
                  </a:cubicBezTo>
                  <a:cubicBezTo>
                    <a:pt x="277" y="192"/>
                    <a:pt x="278" y="193"/>
                    <a:pt x="279" y="193"/>
                  </a:cubicBezTo>
                  <a:cubicBezTo>
                    <a:pt x="281" y="191"/>
                    <a:pt x="281" y="188"/>
                    <a:pt x="285" y="190"/>
                  </a:cubicBezTo>
                  <a:cubicBezTo>
                    <a:pt x="283" y="188"/>
                    <a:pt x="284" y="182"/>
                    <a:pt x="280" y="182"/>
                  </a:cubicBezTo>
                  <a:cubicBezTo>
                    <a:pt x="277" y="180"/>
                    <a:pt x="278" y="185"/>
                    <a:pt x="277" y="185"/>
                  </a:cubicBezTo>
                  <a:cubicBezTo>
                    <a:pt x="276" y="186"/>
                    <a:pt x="276" y="184"/>
                    <a:pt x="274" y="184"/>
                  </a:cubicBezTo>
                  <a:cubicBezTo>
                    <a:pt x="274" y="184"/>
                    <a:pt x="273" y="185"/>
                    <a:pt x="273" y="185"/>
                  </a:cubicBezTo>
                  <a:cubicBezTo>
                    <a:pt x="272" y="185"/>
                    <a:pt x="271" y="184"/>
                    <a:pt x="270" y="184"/>
                  </a:cubicBezTo>
                  <a:cubicBezTo>
                    <a:pt x="268" y="184"/>
                    <a:pt x="266" y="186"/>
                    <a:pt x="263" y="185"/>
                  </a:cubicBezTo>
                  <a:cubicBezTo>
                    <a:pt x="261" y="185"/>
                    <a:pt x="261" y="187"/>
                    <a:pt x="261" y="188"/>
                  </a:cubicBezTo>
                  <a:cubicBezTo>
                    <a:pt x="255" y="187"/>
                    <a:pt x="248" y="189"/>
                    <a:pt x="243" y="187"/>
                  </a:cubicBezTo>
                  <a:cubicBezTo>
                    <a:pt x="243" y="187"/>
                    <a:pt x="244" y="184"/>
                    <a:pt x="243" y="184"/>
                  </a:cubicBezTo>
                  <a:cubicBezTo>
                    <a:pt x="242" y="182"/>
                    <a:pt x="238" y="184"/>
                    <a:pt x="237" y="182"/>
                  </a:cubicBezTo>
                  <a:cubicBezTo>
                    <a:pt x="241" y="174"/>
                    <a:pt x="239" y="169"/>
                    <a:pt x="237" y="160"/>
                  </a:cubicBezTo>
                  <a:cubicBezTo>
                    <a:pt x="241" y="160"/>
                    <a:pt x="247" y="154"/>
                    <a:pt x="249" y="157"/>
                  </a:cubicBezTo>
                  <a:cubicBezTo>
                    <a:pt x="251" y="156"/>
                    <a:pt x="249" y="155"/>
                    <a:pt x="251" y="151"/>
                  </a:cubicBezTo>
                  <a:cubicBezTo>
                    <a:pt x="255" y="151"/>
                    <a:pt x="256" y="143"/>
                    <a:pt x="257" y="141"/>
                  </a:cubicBezTo>
                  <a:cubicBezTo>
                    <a:pt x="257" y="141"/>
                    <a:pt x="260" y="141"/>
                    <a:pt x="260" y="141"/>
                  </a:cubicBezTo>
                  <a:cubicBezTo>
                    <a:pt x="260" y="138"/>
                    <a:pt x="254" y="137"/>
                    <a:pt x="257" y="133"/>
                  </a:cubicBezTo>
                  <a:cubicBezTo>
                    <a:pt x="255" y="135"/>
                    <a:pt x="251" y="133"/>
                    <a:pt x="248" y="133"/>
                  </a:cubicBezTo>
                  <a:cubicBezTo>
                    <a:pt x="244" y="134"/>
                    <a:pt x="241" y="137"/>
                    <a:pt x="237" y="136"/>
                  </a:cubicBezTo>
                  <a:cubicBezTo>
                    <a:pt x="235" y="134"/>
                    <a:pt x="235" y="145"/>
                    <a:pt x="236" y="142"/>
                  </a:cubicBezTo>
                  <a:cubicBezTo>
                    <a:pt x="235" y="145"/>
                    <a:pt x="234" y="141"/>
                    <a:pt x="233" y="142"/>
                  </a:cubicBezTo>
                  <a:cubicBezTo>
                    <a:pt x="232" y="144"/>
                    <a:pt x="234" y="147"/>
                    <a:pt x="233" y="148"/>
                  </a:cubicBezTo>
                  <a:cubicBezTo>
                    <a:pt x="233" y="149"/>
                    <a:pt x="229" y="152"/>
                    <a:pt x="227" y="154"/>
                  </a:cubicBezTo>
                  <a:cubicBezTo>
                    <a:pt x="223" y="159"/>
                    <a:pt x="223" y="162"/>
                    <a:pt x="217" y="162"/>
                  </a:cubicBezTo>
                  <a:cubicBezTo>
                    <a:pt x="216" y="164"/>
                    <a:pt x="219" y="166"/>
                    <a:pt x="217" y="166"/>
                  </a:cubicBezTo>
                  <a:cubicBezTo>
                    <a:pt x="215" y="166"/>
                    <a:pt x="216" y="168"/>
                    <a:pt x="215" y="169"/>
                  </a:cubicBezTo>
                  <a:cubicBezTo>
                    <a:pt x="215" y="169"/>
                    <a:pt x="213" y="168"/>
                    <a:pt x="212" y="169"/>
                  </a:cubicBezTo>
                  <a:cubicBezTo>
                    <a:pt x="212" y="169"/>
                    <a:pt x="213" y="171"/>
                    <a:pt x="212" y="172"/>
                  </a:cubicBezTo>
                  <a:cubicBezTo>
                    <a:pt x="212" y="172"/>
                    <a:pt x="211" y="172"/>
                    <a:pt x="211" y="172"/>
                  </a:cubicBezTo>
                  <a:cubicBezTo>
                    <a:pt x="210" y="174"/>
                    <a:pt x="212" y="178"/>
                    <a:pt x="209" y="178"/>
                  </a:cubicBezTo>
                  <a:cubicBezTo>
                    <a:pt x="210" y="179"/>
                    <a:pt x="213" y="180"/>
                    <a:pt x="211" y="181"/>
                  </a:cubicBezTo>
                  <a:cubicBezTo>
                    <a:pt x="213" y="183"/>
                    <a:pt x="214" y="185"/>
                    <a:pt x="218" y="185"/>
                  </a:cubicBezTo>
                  <a:cubicBezTo>
                    <a:pt x="218" y="188"/>
                    <a:pt x="219" y="189"/>
                    <a:pt x="221" y="190"/>
                  </a:cubicBezTo>
                  <a:cubicBezTo>
                    <a:pt x="220" y="191"/>
                    <a:pt x="219" y="191"/>
                    <a:pt x="218" y="193"/>
                  </a:cubicBezTo>
                  <a:cubicBezTo>
                    <a:pt x="217" y="194"/>
                    <a:pt x="218" y="196"/>
                    <a:pt x="217" y="197"/>
                  </a:cubicBezTo>
                  <a:cubicBezTo>
                    <a:pt x="215" y="198"/>
                    <a:pt x="213" y="199"/>
                    <a:pt x="211" y="199"/>
                  </a:cubicBezTo>
                  <a:cubicBezTo>
                    <a:pt x="210" y="205"/>
                    <a:pt x="205" y="207"/>
                    <a:pt x="206" y="215"/>
                  </a:cubicBezTo>
                  <a:cubicBezTo>
                    <a:pt x="201" y="213"/>
                    <a:pt x="201" y="222"/>
                    <a:pt x="197" y="222"/>
                  </a:cubicBezTo>
                  <a:cubicBezTo>
                    <a:pt x="197" y="222"/>
                    <a:pt x="196" y="222"/>
                    <a:pt x="196" y="222"/>
                  </a:cubicBezTo>
                  <a:cubicBezTo>
                    <a:pt x="194" y="223"/>
                    <a:pt x="195" y="225"/>
                    <a:pt x="194" y="225"/>
                  </a:cubicBezTo>
                  <a:cubicBezTo>
                    <a:pt x="192" y="226"/>
                    <a:pt x="189" y="223"/>
                    <a:pt x="187" y="227"/>
                  </a:cubicBezTo>
                  <a:cubicBezTo>
                    <a:pt x="184" y="227"/>
                    <a:pt x="186" y="220"/>
                    <a:pt x="186" y="218"/>
                  </a:cubicBezTo>
                  <a:cubicBezTo>
                    <a:pt x="184" y="217"/>
                    <a:pt x="185" y="214"/>
                    <a:pt x="183" y="213"/>
                  </a:cubicBezTo>
                  <a:cubicBezTo>
                    <a:pt x="179" y="213"/>
                    <a:pt x="184" y="209"/>
                    <a:pt x="178" y="209"/>
                  </a:cubicBezTo>
                  <a:cubicBezTo>
                    <a:pt x="181" y="206"/>
                    <a:pt x="175" y="204"/>
                    <a:pt x="175" y="203"/>
                  </a:cubicBezTo>
                  <a:cubicBezTo>
                    <a:pt x="175" y="202"/>
                    <a:pt x="177" y="201"/>
                    <a:pt x="177" y="200"/>
                  </a:cubicBezTo>
                  <a:cubicBezTo>
                    <a:pt x="176" y="196"/>
                    <a:pt x="173" y="194"/>
                    <a:pt x="169" y="191"/>
                  </a:cubicBezTo>
                  <a:cubicBezTo>
                    <a:pt x="165" y="193"/>
                    <a:pt x="166" y="200"/>
                    <a:pt x="159" y="199"/>
                  </a:cubicBezTo>
                  <a:cubicBezTo>
                    <a:pt x="159" y="200"/>
                    <a:pt x="161" y="200"/>
                    <a:pt x="162" y="200"/>
                  </a:cubicBezTo>
                  <a:cubicBezTo>
                    <a:pt x="162" y="201"/>
                    <a:pt x="160" y="201"/>
                    <a:pt x="159" y="202"/>
                  </a:cubicBezTo>
                  <a:cubicBezTo>
                    <a:pt x="156" y="202"/>
                    <a:pt x="158" y="206"/>
                    <a:pt x="154" y="206"/>
                  </a:cubicBezTo>
                  <a:cubicBezTo>
                    <a:pt x="147" y="207"/>
                    <a:pt x="149" y="200"/>
                    <a:pt x="143" y="202"/>
                  </a:cubicBezTo>
                  <a:cubicBezTo>
                    <a:pt x="143" y="200"/>
                    <a:pt x="144" y="200"/>
                    <a:pt x="145" y="200"/>
                  </a:cubicBezTo>
                  <a:cubicBezTo>
                    <a:pt x="148" y="196"/>
                    <a:pt x="141" y="193"/>
                    <a:pt x="145" y="191"/>
                  </a:cubicBezTo>
                  <a:cubicBezTo>
                    <a:pt x="144" y="190"/>
                    <a:pt x="143" y="189"/>
                    <a:pt x="141" y="188"/>
                  </a:cubicBezTo>
                  <a:cubicBezTo>
                    <a:pt x="140" y="186"/>
                    <a:pt x="143" y="186"/>
                    <a:pt x="143" y="185"/>
                  </a:cubicBezTo>
                  <a:cubicBezTo>
                    <a:pt x="143" y="184"/>
                    <a:pt x="140" y="183"/>
                    <a:pt x="140" y="182"/>
                  </a:cubicBezTo>
                  <a:cubicBezTo>
                    <a:pt x="139" y="181"/>
                    <a:pt x="142" y="172"/>
                    <a:pt x="140" y="178"/>
                  </a:cubicBezTo>
                  <a:cubicBezTo>
                    <a:pt x="137" y="177"/>
                    <a:pt x="139" y="174"/>
                    <a:pt x="141" y="175"/>
                  </a:cubicBezTo>
                  <a:cubicBezTo>
                    <a:pt x="138" y="170"/>
                    <a:pt x="146" y="168"/>
                    <a:pt x="143" y="167"/>
                  </a:cubicBezTo>
                  <a:cubicBezTo>
                    <a:pt x="143" y="165"/>
                    <a:pt x="147" y="167"/>
                    <a:pt x="147" y="164"/>
                  </a:cubicBezTo>
                  <a:cubicBezTo>
                    <a:pt x="147" y="162"/>
                    <a:pt x="149" y="164"/>
                    <a:pt x="148" y="164"/>
                  </a:cubicBezTo>
                  <a:cubicBezTo>
                    <a:pt x="150" y="164"/>
                    <a:pt x="150" y="162"/>
                    <a:pt x="151" y="162"/>
                  </a:cubicBezTo>
                  <a:cubicBezTo>
                    <a:pt x="153" y="161"/>
                    <a:pt x="153" y="159"/>
                    <a:pt x="153" y="157"/>
                  </a:cubicBezTo>
                  <a:cubicBezTo>
                    <a:pt x="156" y="158"/>
                    <a:pt x="158" y="157"/>
                    <a:pt x="157" y="154"/>
                  </a:cubicBezTo>
                  <a:cubicBezTo>
                    <a:pt x="162" y="153"/>
                    <a:pt x="159" y="159"/>
                    <a:pt x="165" y="157"/>
                  </a:cubicBezTo>
                  <a:cubicBezTo>
                    <a:pt x="165" y="156"/>
                    <a:pt x="163" y="156"/>
                    <a:pt x="162" y="156"/>
                  </a:cubicBezTo>
                  <a:cubicBezTo>
                    <a:pt x="166" y="152"/>
                    <a:pt x="170" y="153"/>
                    <a:pt x="174" y="150"/>
                  </a:cubicBezTo>
                  <a:cubicBezTo>
                    <a:pt x="174" y="149"/>
                    <a:pt x="173" y="147"/>
                    <a:pt x="174" y="147"/>
                  </a:cubicBezTo>
                  <a:cubicBezTo>
                    <a:pt x="174" y="146"/>
                    <a:pt x="176" y="147"/>
                    <a:pt x="177" y="147"/>
                  </a:cubicBezTo>
                  <a:cubicBezTo>
                    <a:pt x="177" y="146"/>
                    <a:pt x="176" y="143"/>
                    <a:pt x="177" y="142"/>
                  </a:cubicBezTo>
                  <a:cubicBezTo>
                    <a:pt x="177" y="141"/>
                    <a:pt x="181" y="140"/>
                    <a:pt x="181" y="139"/>
                  </a:cubicBezTo>
                  <a:cubicBezTo>
                    <a:pt x="182" y="138"/>
                    <a:pt x="180" y="135"/>
                    <a:pt x="181" y="133"/>
                  </a:cubicBezTo>
                  <a:cubicBezTo>
                    <a:pt x="181" y="133"/>
                    <a:pt x="183" y="135"/>
                    <a:pt x="184" y="135"/>
                  </a:cubicBezTo>
                  <a:cubicBezTo>
                    <a:pt x="183" y="136"/>
                    <a:pt x="186" y="128"/>
                    <a:pt x="186" y="127"/>
                  </a:cubicBezTo>
                  <a:cubicBezTo>
                    <a:pt x="189" y="131"/>
                    <a:pt x="189" y="125"/>
                    <a:pt x="193" y="124"/>
                  </a:cubicBezTo>
                  <a:cubicBezTo>
                    <a:pt x="193" y="122"/>
                    <a:pt x="195" y="121"/>
                    <a:pt x="193" y="120"/>
                  </a:cubicBezTo>
                  <a:cubicBezTo>
                    <a:pt x="193" y="117"/>
                    <a:pt x="197" y="119"/>
                    <a:pt x="197" y="116"/>
                  </a:cubicBezTo>
                  <a:cubicBezTo>
                    <a:pt x="197" y="114"/>
                    <a:pt x="200" y="114"/>
                    <a:pt x="202" y="114"/>
                  </a:cubicBezTo>
                  <a:cubicBezTo>
                    <a:pt x="202" y="112"/>
                    <a:pt x="201" y="111"/>
                    <a:pt x="200" y="111"/>
                  </a:cubicBezTo>
                  <a:cubicBezTo>
                    <a:pt x="204" y="108"/>
                    <a:pt x="207" y="108"/>
                    <a:pt x="211" y="107"/>
                  </a:cubicBezTo>
                  <a:cubicBezTo>
                    <a:pt x="213" y="105"/>
                    <a:pt x="210" y="104"/>
                    <a:pt x="212" y="101"/>
                  </a:cubicBezTo>
                  <a:cubicBezTo>
                    <a:pt x="213" y="100"/>
                    <a:pt x="216" y="99"/>
                    <a:pt x="217" y="96"/>
                  </a:cubicBezTo>
                  <a:cubicBezTo>
                    <a:pt x="217" y="92"/>
                    <a:pt x="221" y="98"/>
                    <a:pt x="221" y="92"/>
                  </a:cubicBezTo>
                  <a:cubicBezTo>
                    <a:pt x="227" y="90"/>
                    <a:pt x="233" y="95"/>
                    <a:pt x="233" y="86"/>
                  </a:cubicBezTo>
                  <a:cubicBezTo>
                    <a:pt x="236" y="88"/>
                    <a:pt x="242" y="84"/>
                    <a:pt x="246" y="87"/>
                  </a:cubicBezTo>
                  <a:cubicBezTo>
                    <a:pt x="248" y="86"/>
                    <a:pt x="249" y="85"/>
                    <a:pt x="249" y="83"/>
                  </a:cubicBezTo>
                  <a:cubicBezTo>
                    <a:pt x="253" y="81"/>
                    <a:pt x="257" y="88"/>
                    <a:pt x="257" y="81"/>
                  </a:cubicBezTo>
                  <a:cubicBezTo>
                    <a:pt x="260" y="82"/>
                    <a:pt x="260" y="86"/>
                    <a:pt x="263" y="86"/>
                  </a:cubicBezTo>
                  <a:cubicBezTo>
                    <a:pt x="265" y="85"/>
                    <a:pt x="264" y="81"/>
                    <a:pt x="268" y="83"/>
                  </a:cubicBezTo>
                  <a:cubicBezTo>
                    <a:pt x="269" y="85"/>
                    <a:pt x="267" y="86"/>
                    <a:pt x="267" y="87"/>
                  </a:cubicBezTo>
                  <a:cubicBezTo>
                    <a:pt x="268" y="88"/>
                    <a:pt x="275" y="81"/>
                    <a:pt x="279" y="84"/>
                  </a:cubicBezTo>
                  <a:cubicBezTo>
                    <a:pt x="281" y="86"/>
                    <a:pt x="279" y="84"/>
                    <a:pt x="282" y="84"/>
                  </a:cubicBezTo>
                  <a:cubicBezTo>
                    <a:pt x="285" y="85"/>
                    <a:pt x="288" y="87"/>
                    <a:pt x="292" y="86"/>
                  </a:cubicBezTo>
                  <a:cubicBezTo>
                    <a:pt x="292" y="87"/>
                    <a:pt x="293" y="90"/>
                    <a:pt x="292" y="90"/>
                  </a:cubicBezTo>
                  <a:cubicBezTo>
                    <a:pt x="292" y="91"/>
                    <a:pt x="290" y="90"/>
                    <a:pt x="289" y="90"/>
                  </a:cubicBezTo>
                  <a:cubicBezTo>
                    <a:pt x="288" y="91"/>
                    <a:pt x="289" y="94"/>
                    <a:pt x="286" y="93"/>
                  </a:cubicBezTo>
                  <a:cubicBezTo>
                    <a:pt x="289" y="97"/>
                    <a:pt x="298" y="94"/>
                    <a:pt x="301" y="93"/>
                  </a:cubicBezTo>
                  <a:cubicBezTo>
                    <a:pt x="304" y="92"/>
                    <a:pt x="303" y="96"/>
                    <a:pt x="304" y="96"/>
                  </a:cubicBezTo>
                  <a:cubicBezTo>
                    <a:pt x="306" y="97"/>
                    <a:pt x="309" y="95"/>
                    <a:pt x="309" y="98"/>
                  </a:cubicBezTo>
                  <a:cubicBezTo>
                    <a:pt x="319" y="95"/>
                    <a:pt x="322" y="104"/>
                    <a:pt x="328" y="101"/>
                  </a:cubicBezTo>
                  <a:cubicBezTo>
                    <a:pt x="326" y="106"/>
                    <a:pt x="333" y="103"/>
                    <a:pt x="332" y="107"/>
                  </a:cubicBezTo>
                  <a:cubicBezTo>
                    <a:pt x="336" y="107"/>
                    <a:pt x="342" y="106"/>
                    <a:pt x="338" y="110"/>
                  </a:cubicBezTo>
                  <a:cubicBezTo>
                    <a:pt x="341" y="111"/>
                    <a:pt x="344" y="110"/>
                    <a:pt x="347" y="111"/>
                  </a:cubicBezTo>
                  <a:cubicBezTo>
                    <a:pt x="347" y="111"/>
                    <a:pt x="347" y="114"/>
                    <a:pt x="347" y="114"/>
                  </a:cubicBezTo>
                  <a:cubicBezTo>
                    <a:pt x="348" y="115"/>
                    <a:pt x="351" y="114"/>
                    <a:pt x="351" y="114"/>
                  </a:cubicBezTo>
                  <a:cubicBezTo>
                    <a:pt x="353" y="120"/>
                    <a:pt x="353" y="122"/>
                    <a:pt x="351" y="127"/>
                  </a:cubicBezTo>
                  <a:cubicBezTo>
                    <a:pt x="349" y="124"/>
                    <a:pt x="346" y="129"/>
                    <a:pt x="343" y="129"/>
                  </a:cubicBezTo>
                  <a:cubicBezTo>
                    <a:pt x="339" y="129"/>
                    <a:pt x="333" y="125"/>
                    <a:pt x="329" y="129"/>
                  </a:cubicBezTo>
                  <a:cubicBezTo>
                    <a:pt x="327" y="130"/>
                    <a:pt x="329" y="126"/>
                    <a:pt x="328" y="126"/>
                  </a:cubicBezTo>
                  <a:cubicBezTo>
                    <a:pt x="326" y="125"/>
                    <a:pt x="325" y="127"/>
                    <a:pt x="325" y="127"/>
                  </a:cubicBezTo>
                  <a:cubicBezTo>
                    <a:pt x="323" y="127"/>
                    <a:pt x="322" y="125"/>
                    <a:pt x="322" y="124"/>
                  </a:cubicBezTo>
                  <a:cubicBezTo>
                    <a:pt x="319" y="124"/>
                    <a:pt x="315" y="129"/>
                    <a:pt x="316" y="123"/>
                  </a:cubicBezTo>
                  <a:cubicBezTo>
                    <a:pt x="311" y="125"/>
                    <a:pt x="313" y="123"/>
                    <a:pt x="307" y="123"/>
                  </a:cubicBezTo>
                  <a:cubicBezTo>
                    <a:pt x="306" y="126"/>
                    <a:pt x="308" y="126"/>
                    <a:pt x="310" y="126"/>
                  </a:cubicBezTo>
                  <a:cubicBezTo>
                    <a:pt x="312" y="126"/>
                    <a:pt x="313" y="127"/>
                    <a:pt x="314" y="127"/>
                  </a:cubicBezTo>
                  <a:cubicBezTo>
                    <a:pt x="312" y="130"/>
                    <a:pt x="315" y="129"/>
                    <a:pt x="316" y="130"/>
                  </a:cubicBezTo>
                  <a:cubicBezTo>
                    <a:pt x="316" y="131"/>
                    <a:pt x="316" y="133"/>
                    <a:pt x="316" y="133"/>
                  </a:cubicBezTo>
                  <a:cubicBezTo>
                    <a:pt x="317" y="135"/>
                    <a:pt x="319" y="135"/>
                    <a:pt x="319" y="136"/>
                  </a:cubicBezTo>
                  <a:cubicBezTo>
                    <a:pt x="319" y="138"/>
                    <a:pt x="322" y="142"/>
                    <a:pt x="322" y="147"/>
                  </a:cubicBezTo>
                  <a:cubicBezTo>
                    <a:pt x="322" y="152"/>
                    <a:pt x="331" y="148"/>
                    <a:pt x="332" y="153"/>
                  </a:cubicBezTo>
                  <a:cubicBezTo>
                    <a:pt x="334" y="152"/>
                    <a:pt x="334" y="149"/>
                    <a:pt x="337" y="150"/>
                  </a:cubicBezTo>
                  <a:cubicBezTo>
                    <a:pt x="336" y="145"/>
                    <a:pt x="330" y="147"/>
                    <a:pt x="328" y="144"/>
                  </a:cubicBezTo>
                  <a:cubicBezTo>
                    <a:pt x="327" y="138"/>
                    <a:pt x="336" y="142"/>
                    <a:pt x="340" y="141"/>
                  </a:cubicBezTo>
                  <a:cubicBezTo>
                    <a:pt x="339" y="144"/>
                    <a:pt x="346" y="140"/>
                    <a:pt x="344" y="145"/>
                  </a:cubicBezTo>
                  <a:cubicBezTo>
                    <a:pt x="348" y="147"/>
                    <a:pt x="350" y="141"/>
                    <a:pt x="350" y="147"/>
                  </a:cubicBezTo>
                  <a:cubicBezTo>
                    <a:pt x="354" y="145"/>
                    <a:pt x="350" y="139"/>
                    <a:pt x="347" y="139"/>
                  </a:cubicBezTo>
                  <a:cubicBezTo>
                    <a:pt x="348" y="136"/>
                    <a:pt x="351" y="135"/>
                    <a:pt x="354" y="135"/>
                  </a:cubicBezTo>
                  <a:cubicBezTo>
                    <a:pt x="357" y="133"/>
                    <a:pt x="357" y="129"/>
                    <a:pt x="359" y="127"/>
                  </a:cubicBezTo>
                  <a:cubicBezTo>
                    <a:pt x="365" y="127"/>
                    <a:pt x="368" y="129"/>
                    <a:pt x="372" y="130"/>
                  </a:cubicBezTo>
                  <a:cubicBezTo>
                    <a:pt x="374" y="130"/>
                    <a:pt x="373" y="127"/>
                    <a:pt x="375" y="127"/>
                  </a:cubicBezTo>
                  <a:cubicBezTo>
                    <a:pt x="375" y="125"/>
                    <a:pt x="374" y="124"/>
                    <a:pt x="372" y="123"/>
                  </a:cubicBezTo>
                  <a:cubicBezTo>
                    <a:pt x="374" y="117"/>
                    <a:pt x="375" y="112"/>
                    <a:pt x="374" y="107"/>
                  </a:cubicBezTo>
                  <a:cubicBezTo>
                    <a:pt x="378" y="107"/>
                    <a:pt x="383" y="106"/>
                    <a:pt x="386" y="108"/>
                  </a:cubicBezTo>
                  <a:cubicBezTo>
                    <a:pt x="387" y="109"/>
                    <a:pt x="390" y="109"/>
                    <a:pt x="390" y="113"/>
                  </a:cubicBezTo>
                  <a:cubicBezTo>
                    <a:pt x="387" y="113"/>
                    <a:pt x="384" y="113"/>
                    <a:pt x="381" y="113"/>
                  </a:cubicBezTo>
                  <a:cubicBezTo>
                    <a:pt x="381" y="114"/>
                    <a:pt x="381" y="116"/>
                    <a:pt x="381" y="117"/>
                  </a:cubicBezTo>
                  <a:cubicBezTo>
                    <a:pt x="384" y="121"/>
                    <a:pt x="386" y="117"/>
                    <a:pt x="389" y="119"/>
                  </a:cubicBezTo>
                  <a:cubicBezTo>
                    <a:pt x="390" y="119"/>
                    <a:pt x="384" y="120"/>
                    <a:pt x="384" y="120"/>
                  </a:cubicBezTo>
                  <a:cubicBezTo>
                    <a:pt x="383" y="123"/>
                    <a:pt x="388" y="120"/>
                    <a:pt x="390" y="123"/>
                  </a:cubicBezTo>
                  <a:cubicBezTo>
                    <a:pt x="392" y="121"/>
                    <a:pt x="395" y="120"/>
                    <a:pt x="397" y="117"/>
                  </a:cubicBezTo>
                  <a:cubicBezTo>
                    <a:pt x="398" y="116"/>
                    <a:pt x="399" y="116"/>
                    <a:pt x="399" y="114"/>
                  </a:cubicBezTo>
                  <a:cubicBezTo>
                    <a:pt x="406" y="116"/>
                    <a:pt x="405" y="110"/>
                    <a:pt x="411" y="111"/>
                  </a:cubicBezTo>
                  <a:cubicBezTo>
                    <a:pt x="413" y="110"/>
                    <a:pt x="414" y="109"/>
                    <a:pt x="414" y="107"/>
                  </a:cubicBezTo>
                  <a:cubicBezTo>
                    <a:pt x="416" y="107"/>
                    <a:pt x="418" y="106"/>
                    <a:pt x="418" y="104"/>
                  </a:cubicBezTo>
                  <a:cubicBezTo>
                    <a:pt x="424" y="108"/>
                    <a:pt x="429" y="101"/>
                    <a:pt x="434" y="101"/>
                  </a:cubicBezTo>
                  <a:cubicBezTo>
                    <a:pt x="434" y="103"/>
                    <a:pt x="434" y="105"/>
                    <a:pt x="434" y="107"/>
                  </a:cubicBezTo>
                  <a:cubicBezTo>
                    <a:pt x="440" y="107"/>
                    <a:pt x="444" y="107"/>
                    <a:pt x="448" y="105"/>
                  </a:cubicBezTo>
                  <a:cubicBezTo>
                    <a:pt x="448" y="105"/>
                    <a:pt x="450" y="106"/>
                    <a:pt x="451" y="105"/>
                  </a:cubicBezTo>
                  <a:cubicBezTo>
                    <a:pt x="451" y="105"/>
                    <a:pt x="451" y="104"/>
                    <a:pt x="451" y="104"/>
                  </a:cubicBezTo>
                  <a:cubicBezTo>
                    <a:pt x="453" y="103"/>
                    <a:pt x="458" y="104"/>
                    <a:pt x="458" y="99"/>
                  </a:cubicBezTo>
                  <a:cubicBezTo>
                    <a:pt x="462" y="101"/>
                    <a:pt x="468" y="101"/>
                    <a:pt x="470" y="105"/>
                  </a:cubicBezTo>
                  <a:cubicBezTo>
                    <a:pt x="472" y="104"/>
                    <a:pt x="474" y="103"/>
                    <a:pt x="474" y="101"/>
                  </a:cubicBezTo>
                  <a:cubicBezTo>
                    <a:pt x="475" y="99"/>
                    <a:pt x="468" y="98"/>
                    <a:pt x="473" y="96"/>
                  </a:cubicBezTo>
                  <a:cubicBezTo>
                    <a:pt x="471" y="93"/>
                    <a:pt x="464" y="94"/>
                    <a:pt x="466" y="86"/>
                  </a:cubicBezTo>
                  <a:cubicBezTo>
                    <a:pt x="468" y="87"/>
                    <a:pt x="469" y="89"/>
                    <a:pt x="473" y="90"/>
                  </a:cubicBezTo>
                  <a:cubicBezTo>
                    <a:pt x="475" y="91"/>
                    <a:pt x="477" y="94"/>
                    <a:pt x="482" y="93"/>
                  </a:cubicBezTo>
                  <a:cubicBezTo>
                    <a:pt x="483" y="93"/>
                    <a:pt x="483" y="92"/>
                    <a:pt x="483" y="92"/>
                  </a:cubicBezTo>
                  <a:cubicBezTo>
                    <a:pt x="485" y="92"/>
                    <a:pt x="486" y="94"/>
                    <a:pt x="486" y="92"/>
                  </a:cubicBezTo>
                  <a:cubicBezTo>
                    <a:pt x="488" y="91"/>
                    <a:pt x="488" y="94"/>
                    <a:pt x="489" y="95"/>
                  </a:cubicBezTo>
                  <a:cubicBezTo>
                    <a:pt x="492" y="96"/>
                    <a:pt x="494" y="94"/>
                    <a:pt x="494" y="98"/>
                  </a:cubicBezTo>
                  <a:cubicBezTo>
                    <a:pt x="498" y="96"/>
                    <a:pt x="500" y="99"/>
                    <a:pt x="506" y="96"/>
                  </a:cubicBezTo>
                  <a:cubicBezTo>
                    <a:pt x="504" y="101"/>
                    <a:pt x="510" y="97"/>
                    <a:pt x="509" y="102"/>
                  </a:cubicBezTo>
                  <a:cubicBezTo>
                    <a:pt x="511" y="102"/>
                    <a:pt x="512" y="103"/>
                    <a:pt x="513" y="105"/>
                  </a:cubicBezTo>
                  <a:cubicBezTo>
                    <a:pt x="518" y="104"/>
                    <a:pt x="518" y="108"/>
                    <a:pt x="523" y="107"/>
                  </a:cubicBezTo>
                  <a:cubicBezTo>
                    <a:pt x="526" y="98"/>
                    <a:pt x="515" y="102"/>
                    <a:pt x="517" y="93"/>
                  </a:cubicBezTo>
                  <a:cubicBezTo>
                    <a:pt x="517" y="91"/>
                    <a:pt x="516" y="94"/>
                    <a:pt x="513" y="93"/>
                  </a:cubicBezTo>
                  <a:cubicBezTo>
                    <a:pt x="513" y="90"/>
                    <a:pt x="516" y="89"/>
                    <a:pt x="515" y="84"/>
                  </a:cubicBezTo>
                  <a:cubicBezTo>
                    <a:pt x="515" y="83"/>
                    <a:pt x="512" y="84"/>
                    <a:pt x="512" y="83"/>
                  </a:cubicBezTo>
                  <a:cubicBezTo>
                    <a:pt x="511" y="83"/>
                    <a:pt x="514" y="80"/>
                    <a:pt x="512" y="80"/>
                  </a:cubicBezTo>
                  <a:cubicBezTo>
                    <a:pt x="512" y="77"/>
                    <a:pt x="516" y="78"/>
                    <a:pt x="515" y="74"/>
                  </a:cubicBezTo>
                  <a:cubicBezTo>
                    <a:pt x="517" y="74"/>
                    <a:pt x="516" y="70"/>
                    <a:pt x="520" y="71"/>
                  </a:cubicBezTo>
                  <a:cubicBezTo>
                    <a:pt x="520" y="68"/>
                    <a:pt x="522" y="66"/>
                    <a:pt x="525" y="67"/>
                  </a:cubicBezTo>
                  <a:cubicBezTo>
                    <a:pt x="523" y="60"/>
                    <a:pt x="530" y="62"/>
                    <a:pt x="529" y="56"/>
                  </a:cubicBezTo>
                  <a:cubicBezTo>
                    <a:pt x="537" y="55"/>
                    <a:pt x="539" y="58"/>
                    <a:pt x="544" y="59"/>
                  </a:cubicBezTo>
                  <a:cubicBezTo>
                    <a:pt x="544" y="61"/>
                    <a:pt x="544" y="63"/>
                    <a:pt x="546" y="64"/>
                  </a:cubicBezTo>
                  <a:cubicBezTo>
                    <a:pt x="545" y="65"/>
                    <a:pt x="543" y="65"/>
                    <a:pt x="541" y="65"/>
                  </a:cubicBezTo>
                  <a:cubicBezTo>
                    <a:pt x="541" y="71"/>
                    <a:pt x="544" y="73"/>
                    <a:pt x="541" y="79"/>
                  </a:cubicBezTo>
                  <a:cubicBezTo>
                    <a:pt x="542" y="79"/>
                    <a:pt x="543" y="81"/>
                    <a:pt x="544" y="81"/>
                  </a:cubicBezTo>
                  <a:cubicBezTo>
                    <a:pt x="545" y="82"/>
                    <a:pt x="545" y="83"/>
                    <a:pt x="547" y="83"/>
                  </a:cubicBezTo>
                  <a:cubicBezTo>
                    <a:pt x="545" y="86"/>
                    <a:pt x="546" y="94"/>
                    <a:pt x="544" y="98"/>
                  </a:cubicBezTo>
                  <a:cubicBezTo>
                    <a:pt x="543" y="103"/>
                    <a:pt x="548" y="101"/>
                    <a:pt x="549" y="104"/>
                  </a:cubicBezTo>
                  <a:cubicBezTo>
                    <a:pt x="547" y="115"/>
                    <a:pt x="542" y="123"/>
                    <a:pt x="532" y="126"/>
                  </a:cubicBezTo>
                  <a:cubicBezTo>
                    <a:pt x="533" y="129"/>
                    <a:pt x="539" y="126"/>
                    <a:pt x="540" y="129"/>
                  </a:cubicBezTo>
                  <a:cubicBezTo>
                    <a:pt x="543" y="128"/>
                    <a:pt x="542" y="124"/>
                    <a:pt x="547" y="124"/>
                  </a:cubicBezTo>
                  <a:cubicBezTo>
                    <a:pt x="546" y="126"/>
                    <a:pt x="546" y="127"/>
                    <a:pt x="546" y="129"/>
                  </a:cubicBezTo>
                  <a:cubicBezTo>
                    <a:pt x="547" y="129"/>
                    <a:pt x="547" y="126"/>
                    <a:pt x="549" y="126"/>
                  </a:cubicBezTo>
                  <a:cubicBezTo>
                    <a:pt x="550" y="126"/>
                    <a:pt x="549" y="124"/>
                    <a:pt x="550" y="123"/>
                  </a:cubicBezTo>
                  <a:cubicBezTo>
                    <a:pt x="550" y="123"/>
                    <a:pt x="553" y="123"/>
                    <a:pt x="553" y="123"/>
                  </a:cubicBezTo>
                  <a:cubicBezTo>
                    <a:pt x="554" y="122"/>
                    <a:pt x="553" y="120"/>
                    <a:pt x="553" y="119"/>
                  </a:cubicBezTo>
                  <a:cubicBezTo>
                    <a:pt x="555" y="119"/>
                    <a:pt x="556" y="119"/>
                    <a:pt x="557" y="119"/>
                  </a:cubicBezTo>
                  <a:cubicBezTo>
                    <a:pt x="556" y="114"/>
                    <a:pt x="562" y="109"/>
                    <a:pt x="557" y="107"/>
                  </a:cubicBezTo>
                  <a:cubicBezTo>
                    <a:pt x="558" y="105"/>
                    <a:pt x="560" y="106"/>
                    <a:pt x="560" y="104"/>
                  </a:cubicBezTo>
                  <a:cubicBezTo>
                    <a:pt x="560" y="102"/>
                    <a:pt x="559" y="103"/>
                    <a:pt x="557" y="102"/>
                  </a:cubicBezTo>
                  <a:cubicBezTo>
                    <a:pt x="557" y="99"/>
                    <a:pt x="563" y="102"/>
                    <a:pt x="565" y="101"/>
                  </a:cubicBezTo>
                  <a:cubicBezTo>
                    <a:pt x="563" y="99"/>
                    <a:pt x="564" y="95"/>
                    <a:pt x="560" y="96"/>
                  </a:cubicBezTo>
                  <a:cubicBezTo>
                    <a:pt x="557" y="98"/>
                    <a:pt x="555" y="93"/>
                    <a:pt x="555" y="96"/>
                  </a:cubicBezTo>
                  <a:cubicBezTo>
                    <a:pt x="552" y="94"/>
                    <a:pt x="552" y="91"/>
                    <a:pt x="553" y="87"/>
                  </a:cubicBezTo>
                  <a:cubicBezTo>
                    <a:pt x="553" y="87"/>
                    <a:pt x="556" y="88"/>
                    <a:pt x="556" y="87"/>
                  </a:cubicBezTo>
                  <a:cubicBezTo>
                    <a:pt x="557" y="86"/>
                    <a:pt x="555" y="82"/>
                    <a:pt x="556" y="80"/>
                  </a:cubicBezTo>
                  <a:cubicBezTo>
                    <a:pt x="556" y="78"/>
                    <a:pt x="554" y="80"/>
                    <a:pt x="555" y="80"/>
                  </a:cubicBezTo>
                  <a:cubicBezTo>
                    <a:pt x="551" y="78"/>
                    <a:pt x="553" y="74"/>
                    <a:pt x="552" y="71"/>
                  </a:cubicBezTo>
                  <a:cubicBezTo>
                    <a:pt x="557" y="73"/>
                    <a:pt x="555" y="67"/>
                    <a:pt x="559" y="67"/>
                  </a:cubicBezTo>
                  <a:cubicBezTo>
                    <a:pt x="559" y="64"/>
                    <a:pt x="559" y="62"/>
                    <a:pt x="559" y="59"/>
                  </a:cubicBezTo>
                  <a:cubicBezTo>
                    <a:pt x="564" y="58"/>
                    <a:pt x="561" y="64"/>
                    <a:pt x="562" y="67"/>
                  </a:cubicBezTo>
                  <a:cubicBezTo>
                    <a:pt x="562" y="69"/>
                    <a:pt x="565" y="65"/>
                    <a:pt x="565" y="68"/>
                  </a:cubicBezTo>
                  <a:cubicBezTo>
                    <a:pt x="565" y="69"/>
                    <a:pt x="564" y="70"/>
                    <a:pt x="563" y="70"/>
                  </a:cubicBezTo>
                  <a:cubicBezTo>
                    <a:pt x="564" y="74"/>
                    <a:pt x="568" y="75"/>
                    <a:pt x="572" y="77"/>
                  </a:cubicBezTo>
                  <a:cubicBezTo>
                    <a:pt x="575" y="78"/>
                    <a:pt x="572" y="73"/>
                    <a:pt x="571" y="73"/>
                  </a:cubicBezTo>
                  <a:cubicBezTo>
                    <a:pt x="573" y="70"/>
                    <a:pt x="577" y="70"/>
                    <a:pt x="581" y="70"/>
                  </a:cubicBezTo>
                  <a:cubicBezTo>
                    <a:pt x="581" y="68"/>
                    <a:pt x="578" y="68"/>
                    <a:pt x="577" y="68"/>
                  </a:cubicBezTo>
                  <a:cubicBezTo>
                    <a:pt x="578" y="64"/>
                    <a:pt x="575" y="64"/>
                    <a:pt x="575" y="61"/>
                  </a:cubicBezTo>
                  <a:cubicBezTo>
                    <a:pt x="576" y="64"/>
                    <a:pt x="586" y="59"/>
                    <a:pt x="584" y="65"/>
                  </a:cubicBezTo>
                  <a:cubicBezTo>
                    <a:pt x="586" y="66"/>
                    <a:pt x="587" y="64"/>
                    <a:pt x="587" y="64"/>
                  </a:cubicBezTo>
                  <a:cubicBezTo>
                    <a:pt x="589" y="64"/>
                    <a:pt x="587" y="65"/>
                    <a:pt x="589" y="67"/>
                  </a:cubicBezTo>
                  <a:cubicBezTo>
                    <a:pt x="589" y="67"/>
                    <a:pt x="591" y="66"/>
                    <a:pt x="592" y="67"/>
                  </a:cubicBezTo>
                  <a:cubicBezTo>
                    <a:pt x="594" y="70"/>
                    <a:pt x="600" y="66"/>
                    <a:pt x="596" y="71"/>
                  </a:cubicBezTo>
                  <a:cubicBezTo>
                    <a:pt x="598" y="71"/>
                    <a:pt x="601" y="71"/>
                    <a:pt x="603" y="71"/>
                  </a:cubicBezTo>
                  <a:cubicBezTo>
                    <a:pt x="604" y="70"/>
                    <a:pt x="597" y="68"/>
                    <a:pt x="602" y="67"/>
                  </a:cubicBezTo>
                  <a:cubicBezTo>
                    <a:pt x="601" y="65"/>
                    <a:pt x="599" y="64"/>
                    <a:pt x="598" y="64"/>
                  </a:cubicBezTo>
                  <a:cubicBezTo>
                    <a:pt x="596" y="56"/>
                    <a:pt x="598" y="56"/>
                    <a:pt x="598" y="47"/>
                  </a:cubicBezTo>
                  <a:cubicBezTo>
                    <a:pt x="605" y="47"/>
                    <a:pt x="616" y="49"/>
                    <a:pt x="623" y="47"/>
                  </a:cubicBezTo>
                  <a:cubicBezTo>
                    <a:pt x="625" y="47"/>
                    <a:pt x="623" y="43"/>
                    <a:pt x="627" y="46"/>
                  </a:cubicBezTo>
                  <a:cubicBezTo>
                    <a:pt x="632" y="43"/>
                    <a:pt x="628" y="40"/>
                    <a:pt x="630" y="36"/>
                  </a:cubicBezTo>
                  <a:cubicBezTo>
                    <a:pt x="634" y="36"/>
                    <a:pt x="636" y="35"/>
                    <a:pt x="638" y="34"/>
                  </a:cubicBezTo>
                  <a:cubicBezTo>
                    <a:pt x="640" y="31"/>
                    <a:pt x="644" y="30"/>
                    <a:pt x="646" y="27"/>
                  </a:cubicBezTo>
                  <a:cubicBezTo>
                    <a:pt x="661" y="24"/>
                    <a:pt x="677" y="23"/>
                    <a:pt x="689" y="18"/>
                  </a:cubicBezTo>
                  <a:cubicBezTo>
                    <a:pt x="692" y="16"/>
                    <a:pt x="692" y="21"/>
                    <a:pt x="692" y="21"/>
                  </a:cubicBezTo>
                  <a:cubicBezTo>
                    <a:pt x="693" y="21"/>
                    <a:pt x="695" y="17"/>
                    <a:pt x="694" y="16"/>
                  </a:cubicBezTo>
                  <a:cubicBezTo>
                    <a:pt x="696" y="17"/>
                    <a:pt x="694" y="19"/>
                    <a:pt x="695" y="21"/>
                  </a:cubicBezTo>
                  <a:cubicBezTo>
                    <a:pt x="696" y="21"/>
                    <a:pt x="699" y="20"/>
                    <a:pt x="698" y="22"/>
                  </a:cubicBezTo>
                  <a:cubicBezTo>
                    <a:pt x="701" y="21"/>
                    <a:pt x="697" y="20"/>
                    <a:pt x="700" y="19"/>
                  </a:cubicBezTo>
                  <a:cubicBezTo>
                    <a:pt x="702" y="19"/>
                    <a:pt x="707" y="20"/>
                    <a:pt x="707" y="15"/>
                  </a:cubicBezTo>
                  <a:cubicBezTo>
                    <a:pt x="710" y="15"/>
                    <a:pt x="712" y="15"/>
                    <a:pt x="712" y="12"/>
                  </a:cubicBezTo>
                  <a:cubicBezTo>
                    <a:pt x="714" y="12"/>
                    <a:pt x="714" y="14"/>
                    <a:pt x="716" y="15"/>
                  </a:cubicBezTo>
                  <a:cubicBezTo>
                    <a:pt x="720" y="15"/>
                    <a:pt x="719" y="10"/>
                    <a:pt x="719" y="6"/>
                  </a:cubicBezTo>
                  <a:cubicBezTo>
                    <a:pt x="726" y="3"/>
                    <a:pt x="733" y="0"/>
                    <a:pt x="744" y="1"/>
                  </a:cubicBezTo>
                  <a:cubicBezTo>
                    <a:pt x="743" y="3"/>
                    <a:pt x="743" y="5"/>
                    <a:pt x="743" y="7"/>
                  </a:cubicBezTo>
                  <a:cubicBezTo>
                    <a:pt x="746" y="11"/>
                    <a:pt x="752" y="11"/>
                    <a:pt x="755" y="7"/>
                  </a:cubicBezTo>
                  <a:cubicBezTo>
                    <a:pt x="756" y="8"/>
                    <a:pt x="755" y="9"/>
                    <a:pt x="755" y="9"/>
                  </a:cubicBezTo>
                  <a:close/>
                  <a:moveTo>
                    <a:pt x="1110" y="190"/>
                  </a:moveTo>
                  <a:cubicBezTo>
                    <a:pt x="1110" y="188"/>
                    <a:pt x="1108" y="188"/>
                    <a:pt x="1107" y="187"/>
                  </a:cubicBezTo>
                  <a:cubicBezTo>
                    <a:pt x="1102" y="186"/>
                    <a:pt x="1102" y="189"/>
                    <a:pt x="1107" y="188"/>
                  </a:cubicBezTo>
                  <a:cubicBezTo>
                    <a:pt x="1108" y="189"/>
                    <a:pt x="1109" y="190"/>
                    <a:pt x="1110" y="190"/>
                  </a:cubicBezTo>
                  <a:close/>
                  <a:moveTo>
                    <a:pt x="320" y="301"/>
                  </a:moveTo>
                  <a:cubicBezTo>
                    <a:pt x="319" y="305"/>
                    <a:pt x="325" y="303"/>
                    <a:pt x="323" y="308"/>
                  </a:cubicBezTo>
                  <a:cubicBezTo>
                    <a:pt x="326" y="309"/>
                    <a:pt x="327" y="306"/>
                    <a:pt x="328" y="308"/>
                  </a:cubicBezTo>
                  <a:cubicBezTo>
                    <a:pt x="328" y="310"/>
                    <a:pt x="327" y="309"/>
                    <a:pt x="326" y="310"/>
                  </a:cubicBezTo>
                  <a:cubicBezTo>
                    <a:pt x="324" y="311"/>
                    <a:pt x="318" y="313"/>
                    <a:pt x="316" y="313"/>
                  </a:cubicBezTo>
                  <a:cubicBezTo>
                    <a:pt x="312" y="312"/>
                    <a:pt x="311" y="309"/>
                    <a:pt x="309" y="307"/>
                  </a:cubicBezTo>
                  <a:cubicBezTo>
                    <a:pt x="309" y="304"/>
                    <a:pt x="313" y="306"/>
                    <a:pt x="313" y="304"/>
                  </a:cubicBezTo>
                  <a:cubicBezTo>
                    <a:pt x="310" y="301"/>
                    <a:pt x="309" y="300"/>
                    <a:pt x="304" y="302"/>
                  </a:cubicBezTo>
                  <a:cubicBezTo>
                    <a:pt x="303" y="300"/>
                    <a:pt x="301" y="297"/>
                    <a:pt x="297" y="298"/>
                  </a:cubicBezTo>
                  <a:cubicBezTo>
                    <a:pt x="295" y="297"/>
                    <a:pt x="296" y="300"/>
                    <a:pt x="295" y="301"/>
                  </a:cubicBezTo>
                  <a:cubicBezTo>
                    <a:pt x="294" y="302"/>
                    <a:pt x="292" y="302"/>
                    <a:pt x="291" y="302"/>
                  </a:cubicBezTo>
                  <a:cubicBezTo>
                    <a:pt x="289" y="304"/>
                    <a:pt x="288" y="308"/>
                    <a:pt x="285" y="307"/>
                  </a:cubicBezTo>
                  <a:cubicBezTo>
                    <a:pt x="287" y="312"/>
                    <a:pt x="282" y="313"/>
                    <a:pt x="282" y="314"/>
                  </a:cubicBezTo>
                  <a:cubicBezTo>
                    <a:pt x="281" y="317"/>
                    <a:pt x="282" y="321"/>
                    <a:pt x="280" y="325"/>
                  </a:cubicBezTo>
                  <a:cubicBezTo>
                    <a:pt x="279" y="325"/>
                    <a:pt x="279" y="323"/>
                    <a:pt x="277" y="323"/>
                  </a:cubicBezTo>
                  <a:cubicBezTo>
                    <a:pt x="276" y="328"/>
                    <a:pt x="281" y="330"/>
                    <a:pt x="277" y="333"/>
                  </a:cubicBezTo>
                  <a:cubicBezTo>
                    <a:pt x="280" y="332"/>
                    <a:pt x="280" y="336"/>
                    <a:pt x="280" y="336"/>
                  </a:cubicBezTo>
                  <a:cubicBezTo>
                    <a:pt x="281" y="337"/>
                    <a:pt x="283" y="336"/>
                    <a:pt x="283" y="336"/>
                  </a:cubicBezTo>
                  <a:cubicBezTo>
                    <a:pt x="287" y="337"/>
                    <a:pt x="287" y="340"/>
                    <a:pt x="289" y="338"/>
                  </a:cubicBezTo>
                  <a:cubicBezTo>
                    <a:pt x="289" y="338"/>
                    <a:pt x="292" y="338"/>
                    <a:pt x="292" y="338"/>
                  </a:cubicBezTo>
                  <a:cubicBezTo>
                    <a:pt x="298" y="337"/>
                    <a:pt x="296" y="337"/>
                    <a:pt x="298" y="335"/>
                  </a:cubicBezTo>
                  <a:cubicBezTo>
                    <a:pt x="301" y="335"/>
                    <a:pt x="301" y="337"/>
                    <a:pt x="304" y="336"/>
                  </a:cubicBezTo>
                  <a:cubicBezTo>
                    <a:pt x="304" y="335"/>
                    <a:pt x="304" y="334"/>
                    <a:pt x="306" y="333"/>
                  </a:cubicBezTo>
                  <a:cubicBezTo>
                    <a:pt x="309" y="333"/>
                    <a:pt x="316" y="333"/>
                    <a:pt x="319" y="333"/>
                  </a:cubicBezTo>
                  <a:cubicBezTo>
                    <a:pt x="321" y="334"/>
                    <a:pt x="322" y="336"/>
                    <a:pt x="325" y="336"/>
                  </a:cubicBezTo>
                  <a:cubicBezTo>
                    <a:pt x="326" y="337"/>
                    <a:pt x="327" y="335"/>
                    <a:pt x="328" y="335"/>
                  </a:cubicBezTo>
                  <a:cubicBezTo>
                    <a:pt x="327" y="335"/>
                    <a:pt x="329" y="336"/>
                    <a:pt x="329" y="336"/>
                  </a:cubicBezTo>
                  <a:cubicBezTo>
                    <a:pt x="333" y="337"/>
                    <a:pt x="333" y="338"/>
                    <a:pt x="337" y="338"/>
                  </a:cubicBezTo>
                  <a:cubicBezTo>
                    <a:pt x="343" y="338"/>
                    <a:pt x="351" y="337"/>
                    <a:pt x="357" y="338"/>
                  </a:cubicBezTo>
                  <a:cubicBezTo>
                    <a:pt x="357" y="334"/>
                    <a:pt x="358" y="332"/>
                    <a:pt x="359" y="330"/>
                  </a:cubicBezTo>
                  <a:cubicBezTo>
                    <a:pt x="354" y="324"/>
                    <a:pt x="350" y="317"/>
                    <a:pt x="340" y="316"/>
                  </a:cubicBezTo>
                  <a:cubicBezTo>
                    <a:pt x="340" y="313"/>
                    <a:pt x="338" y="313"/>
                    <a:pt x="337" y="311"/>
                  </a:cubicBezTo>
                  <a:cubicBezTo>
                    <a:pt x="337" y="309"/>
                    <a:pt x="336" y="308"/>
                    <a:pt x="335" y="307"/>
                  </a:cubicBezTo>
                  <a:cubicBezTo>
                    <a:pt x="336" y="303"/>
                    <a:pt x="340" y="302"/>
                    <a:pt x="340" y="296"/>
                  </a:cubicBezTo>
                  <a:cubicBezTo>
                    <a:pt x="331" y="295"/>
                    <a:pt x="327" y="299"/>
                    <a:pt x="320" y="301"/>
                  </a:cubicBezTo>
                  <a:close/>
                  <a:moveTo>
                    <a:pt x="423" y="369"/>
                  </a:moveTo>
                  <a:cubicBezTo>
                    <a:pt x="421" y="369"/>
                    <a:pt x="419" y="370"/>
                    <a:pt x="421" y="370"/>
                  </a:cubicBezTo>
                  <a:cubicBezTo>
                    <a:pt x="424" y="368"/>
                    <a:pt x="429" y="369"/>
                    <a:pt x="432" y="368"/>
                  </a:cubicBezTo>
                  <a:cubicBezTo>
                    <a:pt x="432" y="367"/>
                    <a:pt x="431" y="365"/>
                    <a:pt x="432" y="365"/>
                  </a:cubicBezTo>
                  <a:cubicBezTo>
                    <a:pt x="432" y="364"/>
                    <a:pt x="434" y="366"/>
                    <a:pt x="434" y="366"/>
                  </a:cubicBezTo>
                  <a:cubicBezTo>
                    <a:pt x="434" y="363"/>
                    <a:pt x="434" y="359"/>
                    <a:pt x="434" y="356"/>
                  </a:cubicBezTo>
                  <a:cubicBezTo>
                    <a:pt x="433" y="353"/>
                    <a:pt x="431" y="353"/>
                    <a:pt x="430" y="351"/>
                  </a:cubicBezTo>
                  <a:cubicBezTo>
                    <a:pt x="430" y="351"/>
                    <a:pt x="430" y="349"/>
                    <a:pt x="430" y="348"/>
                  </a:cubicBezTo>
                  <a:cubicBezTo>
                    <a:pt x="429" y="346"/>
                    <a:pt x="425" y="344"/>
                    <a:pt x="429" y="344"/>
                  </a:cubicBezTo>
                  <a:cubicBezTo>
                    <a:pt x="432" y="344"/>
                    <a:pt x="434" y="344"/>
                    <a:pt x="437" y="344"/>
                  </a:cubicBezTo>
                  <a:cubicBezTo>
                    <a:pt x="438" y="338"/>
                    <a:pt x="435" y="338"/>
                    <a:pt x="434" y="336"/>
                  </a:cubicBezTo>
                  <a:cubicBezTo>
                    <a:pt x="434" y="333"/>
                    <a:pt x="431" y="334"/>
                    <a:pt x="430" y="332"/>
                  </a:cubicBezTo>
                  <a:cubicBezTo>
                    <a:pt x="430" y="332"/>
                    <a:pt x="433" y="330"/>
                    <a:pt x="432" y="329"/>
                  </a:cubicBezTo>
                  <a:cubicBezTo>
                    <a:pt x="427" y="330"/>
                    <a:pt x="426" y="327"/>
                    <a:pt x="423" y="328"/>
                  </a:cubicBezTo>
                  <a:cubicBezTo>
                    <a:pt x="424" y="319"/>
                    <a:pt x="413" y="322"/>
                    <a:pt x="414" y="314"/>
                  </a:cubicBezTo>
                  <a:cubicBezTo>
                    <a:pt x="417" y="311"/>
                    <a:pt x="420" y="307"/>
                    <a:pt x="429" y="308"/>
                  </a:cubicBezTo>
                  <a:cubicBezTo>
                    <a:pt x="429" y="307"/>
                    <a:pt x="429" y="305"/>
                    <a:pt x="430" y="305"/>
                  </a:cubicBezTo>
                  <a:cubicBezTo>
                    <a:pt x="430" y="301"/>
                    <a:pt x="426" y="302"/>
                    <a:pt x="426" y="298"/>
                  </a:cubicBezTo>
                  <a:cubicBezTo>
                    <a:pt x="418" y="297"/>
                    <a:pt x="415" y="300"/>
                    <a:pt x="411" y="298"/>
                  </a:cubicBezTo>
                  <a:cubicBezTo>
                    <a:pt x="410" y="300"/>
                    <a:pt x="411" y="301"/>
                    <a:pt x="409" y="299"/>
                  </a:cubicBezTo>
                  <a:cubicBezTo>
                    <a:pt x="408" y="298"/>
                    <a:pt x="408" y="301"/>
                    <a:pt x="408" y="301"/>
                  </a:cubicBezTo>
                  <a:cubicBezTo>
                    <a:pt x="405" y="302"/>
                    <a:pt x="399" y="305"/>
                    <a:pt x="397" y="305"/>
                  </a:cubicBezTo>
                  <a:cubicBezTo>
                    <a:pt x="393" y="306"/>
                    <a:pt x="395" y="307"/>
                    <a:pt x="393" y="310"/>
                  </a:cubicBezTo>
                  <a:cubicBezTo>
                    <a:pt x="393" y="310"/>
                    <a:pt x="391" y="309"/>
                    <a:pt x="390" y="310"/>
                  </a:cubicBezTo>
                  <a:cubicBezTo>
                    <a:pt x="389" y="310"/>
                    <a:pt x="391" y="313"/>
                    <a:pt x="390" y="314"/>
                  </a:cubicBezTo>
                  <a:cubicBezTo>
                    <a:pt x="390" y="317"/>
                    <a:pt x="394" y="312"/>
                    <a:pt x="394" y="317"/>
                  </a:cubicBezTo>
                  <a:cubicBezTo>
                    <a:pt x="394" y="319"/>
                    <a:pt x="396" y="319"/>
                    <a:pt x="396" y="320"/>
                  </a:cubicBezTo>
                  <a:cubicBezTo>
                    <a:pt x="395" y="325"/>
                    <a:pt x="397" y="328"/>
                    <a:pt x="397" y="329"/>
                  </a:cubicBezTo>
                  <a:cubicBezTo>
                    <a:pt x="398" y="331"/>
                    <a:pt x="398" y="331"/>
                    <a:pt x="399" y="332"/>
                  </a:cubicBezTo>
                  <a:cubicBezTo>
                    <a:pt x="399" y="332"/>
                    <a:pt x="400" y="336"/>
                    <a:pt x="400" y="336"/>
                  </a:cubicBezTo>
                  <a:cubicBezTo>
                    <a:pt x="401" y="341"/>
                    <a:pt x="402" y="340"/>
                    <a:pt x="403" y="342"/>
                  </a:cubicBezTo>
                  <a:cubicBezTo>
                    <a:pt x="404" y="344"/>
                    <a:pt x="403" y="346"/>
                    <a:pt x="403" y="347"/>
                  </a:cubicBezTo>
                  <a:cubicBezTo>
                    <a:pt x="404" y="348"/>
                    <a:pt x="407" y="348"/>
                    <a:pt x="406" y="351"/>
                  </a:cubicBezTo>
                  <a:cubicBezTo>
                    <a:pt x="401" y="350"/>
                    <a:pt x="405" y="358"/>
                    <a:pt x="402" y="359"/>
                  </a:cubicBezTo>
                  <a:cubicBezTo>
                    <a:pt x="408" y="359"/>
                    <a:pt x="408" y="369"/>
                    <a:pt x="415" y="365"/>
                  </a:cubicBezTo>
                  <a:cubicBezTo>
                    <a:pt x="410" y="370"/>
                    <a:pt x="422" y="365"/>
                    <a:pt x="423" y="369"/>
                  </a:cubicBezTo>
                  <a:close/>
                  <a:moveTo>
                    <a:pt x="467" y="301"/>
                  </a:moveTo>
                  <a:cubicBezTo>
                    <a:pt x="466" y="302"/>
                    <a:pt x="467" y="304"/>
                    <a:pt x="466" y="305"/>
                  </a:cubicBezTo>
                  <a:cubicBezTo>
                    <a:pt x="465" y="307"/>
                    <a:pt x="462" y="306"/>
                    <a:pt x="461" y="308"/>
                  </a:cubicBezTo>
                  <a:cubicBezTo>
                    <a:pt x="462" y="309"/>
                    <a:pt x="466" y="312"/>
                    <a:pt x="466" y="314"/>
                  </a:cubicBezTo>
                  <a:cubicBezTo>
                    <a:pt x="466" y="314"/>
                    <a:pt x="463" y="314"/>
                    <a:pt x="464" y="316"/>
                  </a:cubicBezTo>
                  <a:cubicBezTo>
                    <a:pt x="465" y="317"/>
                    <a:pt x="468" y="316"/>
                    <a:pt x="470" y="319"/>
                  </a:cubicBezTo>
                  <a:cubicBezTo>
                    <a:pt x="470" y="317"/>
                    <a:pt x="472" y="316"/>
                    <a:pt x="473" y="316"/>
                  </a:cubicBezTo>
                  <a:cubicBezTo>
                    <a:pt x="474" y="311"/>
                    <a:pt x="471" y="311"/>
                    <a:pt x="470" y="308"/>
                  </a:cubicBezTo>
                  <a:cubicBezTo>
                    <a:pt x="472" y="307"/>
                    <a:pt x="475" y="306"/>
                    <a:pt x="474" y="302"/>
                  </a:cubicBezTo>
                  <a:cubicBezTo>
                    <a:pt x="472" y="302"/>
                    <a:pt x="471" y="301"/>
                    <a:pt x="473" y="299"/>
                  </a:cubicBezTo>
                  <a:cubicBezTo>
                    <a:pt x="471" y="300"/>
                    <a:pt x="469" y="300"/>
                    <a:pt x="467" y="301"/>
                  </a:cubicBezTo>
                  <a:close/>
                  <a:moveTo>
                    <a:pt x="273" y="341"/>
                  </a:moveTo>
                  <a:cubicBezTo>
                    <a:pt x="272" y="347"/>
                    <a:pt x="283" y="343"/>
                    <a:pt x="283" y="341"/>
                  </a:cubicBezTo>
                  <a:cubicBezTo>
                    <a:pt x="279" y="339"/>
                    <a:pt x="277" y="339"/>
                    <a:pt x="273" y="341"/>
                  </a:cubicBezTo>
                  <a:close/>
                  <a:moveTo>
                    <a:pt x="307" y="617"/>
                  </a:moveTo>
                  <a:cubicBezTo>
                    <a:pt x="309" y="611"/>
                    <a:pt x="317" y="611"/>
                    <a:pt x="316" y="602"/>
                  </a:cubicBezTo>
                  <a:cubicBezTo>
                    <a:pt x="312" y="605"/>
                    <a:pt x="304" y="599"/>
                    <a:pt x="300" y="603"/>
                  </a:cubicBezTo>
                  <a:cubicBezTo>
                    <a:pt x="306" y="604"/>
                    <a:pt x="299" y="604"/>
                    <a:pt x="298" y="606"/>
                  </a:cubicBezTo>
                  <a:cubicBezTo>
                    <a:pt x="299" y="605"/>
                    <a:pt x="300" y="609"/>
                    <a:pt x="300" y="611"/>
                  </a:cubicBezTo>
                  <a:cubicBezTo>
                    <a:pt x="300" y="612"/>
                    <a:pt x="300" y="615"/>
                    <a:pt x="298" y="615"/>
                  </a:cubicBezTo>
                  <a:cubicBezTo>
                    <a:pt x="298" y="614"/>
                    <a:pt x="297" y="613"/>
                    <a:pt x="297" y="615"/>
                  </a:cubicBezTo>
                  <a:cubicBezTo>
                    <a:pt x="299" y="617"/>
                    <a:pt x="303" y="617"/>
                    <a:pt x="307" y="61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dirty="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92" name="Freeform 88"/>
            <p:cNvSpPr>
              <a:spLocks/>
            </p:cNvSpPr>
            <p:nvPr/>
          </p:nvSpPr>
          <p:spPr bwMode="auto">
            <a:xfrm>
              <a:off x="6380194" y="1429860"/>
              <a:ext cx="51947" cy="27705"/>
            </a:xfrm>
            <a:custGeom>
              <a:avLst/>
              <a:gdLst>
                <a:gd name="T0" fmla="*/ 14 w 19"/>
                <a:gd name="T1" fmla="*/ 0 h 10"/>
                <a:gd name="T2" fmla="*/ 17 w 19"/>
                <a:gd name="T3" fmla="*/ 9 h 10"/>
                <a:gd name="T4" fmla="*/ 0 w 19"/>
                <a:gd name="T5" fmla="*/ 4 h 10"/>
                <a:gd name="T6" fmla="*/ 14 w 19"/>
                <a:gd name="T7" fmla="*/ 0 h 10"/>
              </a:gdLst>
              <a:ahLst/>
              <a:cxnLst>
                <a:cxn ang="0">
                  <a:pos x="T0" y="T1"/>
                </a:cxn>
                <a:cxn ang="0">
                  <a:pos x="T2" y="T3"/>
                </a:cxn>
                <a:cxn ang="0">
                  <a:pos x="T4" y="T5"/>
                </a:cxn>
                <a:cxn ang="0">
                  <a:pos x="T6" y="T7"/>
                </a:cxn>
              </a:cxnLst>
              <a:rect l="0" t="0" r="r" b="b"/>
              <a:pathLst>
                <a:path w="19" h="10">
                  <a:moveTo>
                    <a:pt x="14" y="0"/>
                  </a:moveTo>
                  <a:cubicBezTo>
                    <a:pt x="14" y="4"/>
                    <a:pt x="19" y="3"/>
                    <a:pt x="17" y="9"/>
                  </a:cubicBezTo>
                  <a:cubicBezTo>
                    <a:pt x="9" y="10"/>
                    <a:pt x="4" y="7"/>
                    <a:pt x="0" y="4"/>
                  </a:cubicBezTo>
                  <a:cubicBezTo>
                    <a:pt x="3" y="1"/>
                    <a:pt x="9" y="1"/>
                    <a:pt x="1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93" name="Freeform 89"/>
            <p:cNvSpPr>
              <a:spLocks noEditPoints="1"/>
            </p:cNvSpPr>
            <p:nvPr/>
          </p:nvSpPr>
          <p:spPr bwMode="auto">
            <a:xfrm>
              <a:off x="6484087" y="1478344"/>
              <a:ext cx="485991" cy="338231"/>
            </a:xfrm>
            <a:custGeom>
              <a:avLst/>
              <a:gdLst>
                <a:gd name="T0" fmla="*/ 17 w 178"/>
                <a:gd name="T1" fmla="*/ 7 h 124"/>
                <a:gd name="T2" fmla="*/ 23 w 178"/>
                <a:gd name="T3" fmla="*/ 5 h 124"/>
                <a:gd name="T4" fmla="*/ 23 w 178"/>
                <a:gd name="T5" fmla="*/ 8 h 124"/>
                <a:gd name="T6" fmla="*/ 23 w 178"/>
                <a:gd name="T7" fmla="*/ 14 h 124"/>
                <a:gd name="T8" fmla="*/ 28 w 178"/>
                <a:gd name="T9" fmla="*/ 26 h 124"/>
                <a:gd name="T10" fmla="*/ 38 w 178"/>
                <a:gd name="T11" fmla="*/ 7 h 124"/>
                <a:gd name="T12" fmla="*/ 51 w 178"/>
                <a:gd name="T13" fmla="*/ 5 h 124"/>
                <a:gd name="T14" fmla="*/ 60 w 178"/>
                <a:gd name="T15" fmla="*/ 20 h 124"/>
                <a:gd name="T16" fmla="*/ 71 w 178"/>
                <a:gd name="T17" fmla="*/ 17 h 124"/>
                <a:gd name="T18" fmla="*/ 86 w 178"/>
                <a:gd name="T19" fmla="*/ 16 h 124"/>
                <a:gd name="T20" fmla="*/ 91 w 178"/>
                <a:gd name="T21" fmla="*/ 22 h 124"/>
                <a:gd name="T22" fmla="*/ 97 w 178"/>
                <a:gd name="T23" fmla="*/ 25 h 124"/>
                <a:gd name="T24" fmla="*/ 100 w 178"/>
                <a:gd name="T25" fmla="*/ 26 h 124"/>
                <a:gd name="T26" fmla="*/ 114 w 178"/>
                <a:gd name="T27" fmla="*/ 29 h 124"/>
                <a:gd name="T28" fmla="*/ 126 w 178"/>
                <a:gd name="T29" fmla="*/ 35 h 124"/>
                <a:gd name="T30" fmla="*/ 130 w 178"/>
                <a:gd name="T31" fmla="*/ 39 h 124"/>
                <a:gd name="T32" fmla="*/ 139 w 178"/>
                <a:gd name="T33" fmla="*/ 47 h 124"/>
                <a:gd name="T34" fmla="*/ 133 w 178"/>
                <a:gd name="T35" fmla="*/ 59 h 124"/>
                <a:gd name="T36" fmla="*/ 146 w 178"/>
                <a:gd name="T37" fmla="*/ 60 h 124"/>
                <a:gd name="T38" fmla="*/ 149 w 178"/>
                <a:gd name="T39" fmla="*/ 68 h 124"/>
                <a:gd name="T40" fmla="*/ 161 w 178"/>
                <a:gd name="T41" fmla="*/ 69 h 124"/>
                <a:gd name="T42" fmla="*/ 169 w 178"/>
                <a:gd name="T43" fmla="*/ 77 h 124"/>
                <a:gd name="T44" fmla="*/ 172 w 178"/>
                <a:gd name="T45" fmla="*/ 82 h 124"/>
                <a:gd name="T46" fmla="*/ 164 w 178"/>
                <a:gd name="T47" fmla="*/ 93 h 124"/>
                <a:gd name="T48" fmla="*/ 154 w 178"/>
                <a:gd name="T49" fmla="*/ 91 h 124"/>
                <a:gd name="T50" fmla="*/ 145 w 178"/>
                <a:gd name="T51" fmla="*/ 82 h 124"/>
                <a:gd name="T52" fmla="*/ 137 w 178"/>
                <a:gd name="T53" fmla="*/ 90 h 124"/>
                <a:gd name="T54" fmla="*/ 148 w 178"/>
                <a:gd name="T55" fmla="*/ 96 h 124"/>
                <a:gd name="T56" fmla="*/ 154 w 178"/>
                <a:gd name="T57" fmla="*/ 106 h 124"/>
                <a:gd name="T58" fmla="*/ 149 w 178"/>
                <a:gd name="T59" fmla="*/ 117 h 124"/>
                <a:gd name="T60" fmla="*/ 130 w 178"/>
                <a:gd name="T61" fmla="*/ 109 h 124"/>
                <a:gd name="T62" fmla="*/ 136 w 178"/>
                <a:gd name="T63" fmla="*/ 117 h 124"/>
                <a:gd name="T64" fmla="*/ 143 w 178"/>
                <a:gd name="T65" fmla="*/ 121 h 124"/>
                <a:gd name="T66" fmla="*/ 136 w 178"/>
                <a:gd name="T67" fmla="*/ 121 h 124"/>
                <a:gd name="T68" fmla="*/ 120 w 178"/>
                <a:gd name="T69" fmla="*/ 115 h 124"/>
                <a:gd name="T70" fmla="*/ 111 w 178"/>
                <a:gd name="T71" fmla="*/ 111 h 124"/>
                <a:gd name="T72" fmla="*/ 106 w 178"/>
                <a:gd name="T73" fmla="*/ 103 h 124"/>
                <a:gd name="T74" fmla="*/ 97 w 178"/>
                <a:gd name="T75" fmla="*/ 87 h 124"/>
                <a:gd name="T76" fmla="*/ 99 w 178"/>
                <a:gd name="T77" fmla="*/ 82 h 124"/>
                <a:gd name="T78" fmla="*/ 102 w 178"/>
                <a:gd name="T79" fmla="*/ 77 h 124"/>
                <a:gd name="T80" fmla="*/ 106 w 178"/>
                <a:gd name="T81" fmla="*/ 69 h 124"/>
                <a:gd name="T82" fmla="*/ 102 w 178"/>
                <a:gd name="T83" fmla="*/ 60 h 124"/>
                <a:gd name="T84" fmla="*/ 96 w 178"/>
                <a:gd name="T85" fmla="*/ 56 h 124"/>
                <a:gd name="T86" fmla="*/ 91 w 178"/>
                <a:gd name="T87" fmla="*/ 56 h 124"/>
                <a:gd name="T88" fmla="*/ 86 w 178"/>
                <a:gd name="T89" fmla="*/ 54 h 124"/>
                <a:gd name="T90" fmla="*/ 74 w 178"/>
                <a:gd name="T91" fmla="*/ 41 h 124"/>
                <a:gd name="T92" fmla="*/ 62 w 178"/>
                <a:gd name="T93" fmla="*/ 44 h 124"/>
                <a:gd name="T94" fmla="*/ 51 w 178"/>
                <a:gd name="T95" fmla="*/ 44 h 124"/>
                <a:gd name="T96" fmla="*/ 40 w 178"/>
                <a:gd name="T97" fmla="*/ 44 h 124"/>
                <a:gd name="T98" fmla="*/ 17 w 178"/>
                <a:gd name="T99" fmla="*/ 39 h 124"/>
                <a:gd name="T100" fmla="*/ 7 w 178"/>
                <a:gd name="T101" fmla="*/ 34 h 124"/>
                <a:gd name="T102" fmla="*/ 4 w 178"/>
                <a:gd name="T103" fmla="*/ 26 h 124"/>
                <a:gd name="T104" fmla="*/ 5 w 178"/>
                <a:gd name="T105" fmla="*/ 20 h 124"/>
                <a:gd name="T106" fmla="*/ 115 w 178"/>
                <a:gd name="T107" fmla="*/ 85 h 124"/>
                <a:gd name="T108" fmla="*/ 123 w 178"/>
                <a:gd name="T109" fmla="*/ 79 h 124"/>
                <a:gd name="T110" fmla="*/ 115 w 178"/>
                <a:gd name="T111" fmla="*/ 8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8" h="124">
                  <a:moveTo>
                    <a:pt x="7" y="8"/>
                  </a:moveTo>
                  <a:cubicBezTo>
                    <a:pt x="10" y="13"/>
                    <a:pt x="16" y="3"/>
                    <a:pt x="17" y="7"/>
                  </a:cubicBezTo>
                  <a:cubicBezTo>
                    <a:pt x="19" y="7"/>
                    <a:pt x="18" y="4"/>
                    <a:pt x="19" y="4"/>
                  </a:cubicBezTo>
                  <a:cubicBezTo>
                    <a:pt x="21" y="3"/>
                    <a:pt x="22" y="6"/>
                    <a:pt x="23" y="5"/>
                  </a:cubicBezTo>
                  <a:cubicBezTo>
                    <a:pt x="25" y="5"/>
                    <a:pt x="25" y="0"/>
                    <a:pt x="29" y="4"/>
                  </a:cubicBezTo>
                  <a:cubicBezTo>
                    <a:pt x="29" y="11"/>
                    <a:pt x="26" y="6"/>
                    <a:pt x="23" y="8"/>
                  </a:cubicBezTo>
                  <a:cubicBezTo>
                    <a:pt x="22" y="10"/>
                    <a:pt x="26" y="10"/>
                    <a:pt x="26" y="10"/>
                  </a:cubicBezTo>
                  <a:cubicBezTo>
                    <a:pt x="26" y="12"/>
                    <a:pt x="24" y="12"/>
                    <a:pt x="23" y="14"/>
                  </a:cubicBezTo>
                  <a:cubicBezTo>
                    <a:pt x="23" y="16"/>
                    <a:pt x="24" y="17"/>
                    <a:pt x="25" y="19"/>
                  </a:cubicBezTo>
                  <a:cubicBezTo>
                    <a:pt x="25" y="21"/>
                    <a:pt x="24" y="26"/>
                    <a:pt x="28" y="26"/>
                  </a:cubicBezTo>
                  <a:cubicBezTo>
                    <a:pt x="31" y="25"/>
                    <a:pt x="28" y="18"/>
                    <a:pt x="29" y="14"/>
                  </a:cubicBezTo>
                  <a:cubicBezTo>
                    <a:pt x="36" y="16"/>
                    <a:pt x="36" y="10"/>
                    <a:pt x="38" y="7"/>
                  </a:cubicBezTo>
                  <a:cubicBezTo>
                    <a:pt x="40" y="10"/>
                    <a:pt x="44" y="4"/>
                    <a:pt x="45" y="8"/>
                  </a:cubicBezTo>
                  <a:cubicBezTo>
                    <a:pt x="48" y="8"/>
                    <a:pt x="47" y="4"/>
                    <a:pt x="51" y="5"/>
                  </a:cubicBezTo>
                  <a:cubicBezTo>
                    <a:pt x="51" y="11"/>
                    <a:pt x="55" y="12"/>
                    <a:pt x="59" y="13"/>
                  </a:cubicBezTo>
                  <a:cubicBezTo>
                    <a:pt x="57" y="17"/>
                    <a:pt x="58" y="17"/>
                    <a:pt x="60" y="20"/>
                  </a:cubicBezTo>
                  <a:cubicBezTo>
                    <a:pt x="63" y="18"/>
                    <a:pt x="64" y="18"/>
                    <a:pt x="66" y="20"/>
                  </a:cubicBezTo>
                  <a:cubicBezTo>
                    <a:pt x="69" y="21"/>
                    <a:pt x="69" y="18"/>
                    <a:pt x="71" y="17"/>
                  </a:cubicBezTo>
                  <a:cubicBezTo>
                    <a:pt x="72" y="16"/>
                    <a:pt x="75" y="18"/>
                    <a:pt x="75" y="16"/>
                  </a:cubicBezTo>
                  <a:cubicBezTo>
                    <a:pt x="79" y="17"/>
                    <a:pt x="81" y="17"/>
                    <a:pt x="86" y="16"/>
                  </a:cubicBezTo>
                  <a:cubicBezTo>
                    <a:pt x="85" y="19"/>
                    <a:pt x="89" y="18"/>
                    <a:pt x="88" y="17"/>
                  </a:cubicBezTo>
                  <a:cubicBezTo>
                    <a:pt x="90" y="18"/>
                    <a:pt x="90" y="20"/>
                    <a:pt x="91" y="22"/>
                  </a:cubicBezTo>
                  <a:cubicBezTo>
                    <a:pt x="92" y="23"/>
                    <a:pt x="95" y="23"/>
                    <a:pt x="96" y="23"/>
                  </a:cubicBezTo>
                  <a:cubicBezTo>
                    <a:pt x="97" y="24"/>
                    <a:pt x="96" y="25"/>
                    <a:pt x="97" y="25"/>
                  </a:cubicBezTo>
                  <a:cubicBezTo>
                    <a:pt x="101" y="25"/>
                    <a:pt x="96" y="27"/>
                    <a:pt x="99" y="29"/>
                  </a:cubicBezTo>
                  <a:cubicBezTo>
                    <a:pt x="100" y="30"/>
                    <a:pt x="100" y="27"/>
                    <a:pt x="100" y="26"/>
                  </a:cubicBezTo>
                  <a:cubicBezTo>
                    <a:pt x="103" y="28"/>
                    <a:pt x="103" y="30"/>
                    <a:pt x="106" y="31"/>
                  </a:cubicBezTo>
                  <a:cubicBezTo>
                    <a:pt x="109" y="31"/>
                    <a:pt x="110" y="29"/>
                    <a:pt x="114" y="29"/>
                  </a:cubicBezTo>
                  <a:cubicBezTo>
                    <a:pt x="113" y="35"/>
                    <a:pt x="122" y="31"/>
                    <a:pt x="123" y="36"/>
                  </a:cubicBezTo>
                  <a:cubicBezTo>
                    <a:pt x="124" y="37"/>
                    <a:pt x="125" y="36"/>
                    <a:pt x="126" y="35"/>
                  </a:cubicBezTo>
                  <a:cubicBezTo>
                    <a:pt x="128" y="36"/>
                    <a:pt x="128" y="38"/>
                    <a:pt x="128" y="41"/>
                  </a:cubicBezTo>
                  <a:cubicBezTo>
                    <a:pt x="130" y="41"/>
                    <a:pt x="130" y="40"/>
                    <a:pt x="130" y="39"/>
                  </a:cubicBezTo>
                  <a:cubicBezTo>
                    <a:pt x="132" y="42"/>
                    <a:pt x="134" y="45"/>
                    <a:pt x="139" y="44"/>
                  </a:cubicBezTo>
                  <a:cubicBezTo>
                    <a:pt x="138" y="45"/>
                    <a:pt x="137" y="47"/>
                    <a:pt x="139" y="47"/>
                  </a:cubicBezTo>
                  <a:cubicBezTo>
                    <a:pt x="140" y="50"/>
                    <a:pt x="134" y="52"/>
                    <a:pt x="139" y="53"/>
                  </a:cubicBezTo>
                  <a:cubicBezTo>
                    <a:pt x="137" y="55"/>
                    <a:pt x="133" y="55"/>
                    <a:pt x="133" y="59"/>
                  </a:cubicBezTo>
                  <a:cubicBezTo>
                    <a:pt x="136" y="64"/>
                    <a:pt x="143" y="57"/>
                    <a:pt x="145" y="63"/>
                  </a:cubicBezTo>
                  <a:cubicBezTo>
                    <a:pt x="146" y="63"/>
                    <a:pt x="146" y="61"/>
                    <a:pt x="146" y="60"/>
                  </a:cubicBezTo>
                  <a:cubicBezTo>
                    <a:pt x="148" y="60"/>
                    <a:pt x="147" y="63"/>
                    <a:pt x="148" y="65"/>
                  </a:cubicBezTo>
                  <a:cubicBezTo>
                    <a:pt x="148" y="65"/>
                    <a:pt x="149" y="68"/>
                    <a:pt x="149" y="68"/>
                  </a:cubicBezTo>
                  <a:cubicBezTo>
                    <a:pt x="151" y="68"/>
                    <a:pt x="153" y="64"/>
                    <a:pt x="152" y="71"/>
                  </a:cubicBezTo>
                  <a:cubicBezTo>
                    <a:pt x="156" y="71"/>
                    <a:pt x="157" y="68"/>
                    <a:pt x="161" y="69"/>
                  </a:cubicBezTo>
                  <a:cubicBezTo>
                    <a:pt x="162" y="70"/>
                    <a:pt x="163" y="72"/>
                    <a:pt x="163" y="74"/>
                  </a:cubicBezTo>
                  <a:cubicBezTo>
                    <a:pt x="165" y="74"/>
                    <a:pt x="170" y="72"/>
                    <a:pt x="169" y="77"/>
                  </a:cubicBezTo>
                  <a:cubicBezTo>
                    <a:pt x="174" y="74"/>
                    <a:pt x="171" y="77"/>
                    <a:pt x="176" y="78"/>
                  </a:cubicBezTo>
                  <a:cubicBezTo>
                    <a:pt x="178" y="81"/>
                    <a:pt x="171" y="83"/>
                    <a:pt x="172" y="82"/>
                  </a:cubicBezTo>
                  <a:cubicBezTo>
                    <a:pt x="171" y="83"/>
                    <a:pt x="173" y="84"/>
                    <a:pt x="173" y="84"/>
                  </a:cubicBezTo>
                  <a:cubicBezTo>
                    <a:pt x="169" y="88"/>
                    <a:pt x="166" y="87"/>
                    <a:pt x="164" y="93"/>
                  </a:cubicBezTo>
                  <a:cubicBezTo>
                    <a:pt x="162" y="93"/>
                    <a:pt x="161" y="93"/>
                    <a:pt x="161" y="94"/>
                  </a:cubicBezTo>
                  <a:cubicBezTo>
                    <a:pt x="160" y="93"/>
                    <a:pt x="154" y="94"/>
                    <a:pt x="154" y="91"/>
                  </a:cubicBezTo>
                  <a:cubicBezTo>
                    <a:pt x="154" y="88"/>
                    <a:pt x="146" y="91"/>
                    <a:pt x="148" y="85"/>
                  </a:cubicBezTo>
                  <a:cubicBezTo>
                    <a:pt x="145" y="86"/>
                    <a:pt x="145" y="84"/>
                    <a:pt x="145" y="82"/>
                  </a:cubicBezTo>
                  <a:cubicBezTo>
                    <a:pt x="143" y="82"/>
                    <a:pt x="141" y="82"/>
                    <a:pt x="139" y="82"/>
                  </a:cubicBezTo>
                  <a:cubicBezTo>
                    <a:pt x="136" y="82"/>
                    <a:pt x="138" y="88"/>
                    <a:pt x="137" y="90"/>
                  </a:cubicBezTo>
                  <a:cubicBezTo>
                    <a:pt x="138" y="93"/>
                    <a:pt x="141" y="93"/>
                    <a:pt x="142" y="96"/>
                  </a:cubicBezTo>
                  <a:cubicBezTo>
                    <a:pt x="145" y="94"/>
                    <a:pt x="147" y="100"/>
                    <a:pt x="148" y="96"/>
                  </a:cubicBezTo>
                  <a:cubicBezTo>
                    <a:pt x="150" y="98"/>
                    <a:pt x="151" y="101"/>
                    <a:pt x="151" y="105"/>
                  </a:cubicBezTo>
                  <a:cubicBezTo>
                    <a:pt x="150" y="106"/>
                    <a:pt x="153" y="105"/>
                    <a:pt x="154" y="106"/>
                  </a:cubicBezTo>
                  <a:cubicBezTo>
                    <a:pt x="156" y="110"/>
                    <a:pt x="152" y="116"/>
                    <a:pt x="152" y="119"/>
                  </a:cubicBezTo>
                  <a:cubicBezTo>
                    <a:pt x="149" y="121"/>
                    <a:pt x="150" y="117"/>
                    <a:pt x="149" y="117"/>
                  </a:cubicBezTo>
                  <a:cubicBezTo>
                    <a:pt x="147" y="115"/>
                    <a:pt x="142" y="116"/>
                    <a:pt x="142" y="112"/>
                  </a:cubicBezTo>
                  <a:cubicBezTo>
                    <a:pt x="136" y="113"/>
                    <a:pt x="137" y="107"/>
                    <a:pt x="130" y="109"/>
                  </a:cubicBezTo>
                  <a:cubicBezTo>
                    <a:pt x="130" y="112"/>
                    <a:pt x="135" y="110"/>
                    <a:pt x="136" y="112"/>
                  </a:cubicBezTo>
                  <a:cubicBezTo>
                    <a:pt x="131" y="117"/>
                    <a:pt x="141" y="114"/>
                    <a:pt x="136" y="117"/>
                  </a:cubicBezTo>
                  <a:cubicBezTo>
                    <a:pt x="136" y="119"/>
                    <a:pt x="140" y="118"/>
                    <a:pt x="142" y="119"/>
                  </a:cubicBezTo>
                  <a:cubicBezTo>
                    <a:pt x="143" y="120"/>
                    <a:pt x="142" y="121"/>
                    <a:pt x="143" y="121"/>
                  </a:cubicBezTo>
                  <a:cubicBezTo>
                    <a:pt x="146" y="121"/>
                    <a:pt x="146" y="122"/>
                    <a:pt x="146" y="124"/>
                  </a:cubicBezTo>
                  <a:cubicBezTo>
                    <a:pt x="142" y="124"/>
                    <a:pt x="139" y="123"/>
                    <a:pt x="136" y="121"/>
                  </a:cubicBezTo>
                  <a:cubicBezTo>
                    <a:pt x="134" y="120"/>
                    <a:pt x="130" y="120"/>
                    <a:pt x="127" y="118"/>
                  </a:cubicBezTo>
                  <a:cubicBezTo>
                    <a:pt x="125" y="117"/>
                    <a:pt x="122" y="115"/>
                    <a:pt x="120" y="115"/>
                  </a:cubicBezTo>
                  <a:cubicBezTo>
                    <a:pt x="118" y="115"/>
                    <a:pt x="118" y="113"/>
                    <a:pt x="117" y="112"/>
                  </a:cubicBezTo>
                  <a:cubicBezTo>
                    <a:pt x="115" y="111"/>
                    <a:pt x="112" y="112"/>
                    <a:pt x="111" y="111"/>
                  </a:cubicBezTo>
                  <a:cubicBezTo>
                    <a:pt x="109" y="109"/>
                    <a:pt x="110" y="108"/>
                    <a:pt x="109" y="106"/>
                  </a:cubicBezTo>
                  <a:cubicBezTo>
                    <a:pt x="109" y="105"/>
                    <a:pt x="105" y="106"/>
                    <a:pt x="106" y="103"/>
                  </a:cubicBezTo>
                  <a:cubicBezTo>
                    <a:pt x="100" y="103"/>
                    <a:pt x="99" y="97"/>
                    <a:pt x="96" y="94"/>
                  </a:cubicBezTo>
                  <a:cubicBezTo>
                    <a:pt x="97" y="94"/>
                    <a:pt x="95" y="89"/>
                    <a:pt x="97" y="87"/>
                  </a:cubicBezTo>
                  <a:cubicBezTo>
                    <a:pt x="98" y="87"/>
                    <a:pt x="100" y="87"/>
                    <a:pt x="100" y="87"/>
                  </a:cubicBezTo>
                  <a:cubicBezTo>
                    <a:pt x="101" y="86"/>
                    <a:pt x="98" y="84"/>
                    <a:pt x="99" y="82"/>
                  </a:cubicBezTo>
                  <a:cubicBezTo>
                    <a:pt x="99" y="82"/>
                    <a:pt x="102" y="83"/>
                    <a:pt x="102" y="82"/>
                  </a:cubicBezTo>
                  <a:cubicBezTo>
                    <a:pt x="103" y="82"/>
                    <a:pt x="101" y="78"/>
                    <a:pt x="102" y="77"/>
                  </a:cubicBezTo>
                  <a:cubicBezTo>
                    <a:pt x="102" y="76"/>
                    <a:pt x="104" y="77"/>
                    <a:pt x="105" y="77"/>
                  </a:cubicBezTo>
                  <a:cubicBezTo>
                    <a:pt x="107" y="75"/>
                    <a:pt x="105" y="70"/>
                    <a:pt x="106" y="69"/>
                  </a:cubicBezTo>
                  <a:cubicBezTo>
                    <a:pt x="106" y="67"/>
                    <a:pt x="104" y="68"/>
                    <a:pt x="102" y="68"/>
                  </a:cubicBezTo>
                  <a:cubicBezTo>
                    <a:pt x="102" y="65"/>
                    <a:pt x="102" y="63"/>
                    <a:pt x="102" y="60"/>
                  </a:cubicBezTo>
                  <a:cubicBezTo>
                    <a:pt x="100" y="60"/>
                    <a:pt x="99" y="61"/>
                    <a:pt x="99" y="62"/>
                  </a:cubicBezTo>
                  <a:cubicBezTo>
                    <a:pt x="96" y="61"/>
                    <a:pt x="98" y="57"/>
                    <a:pt x="96" y="56"/>
                  </a:cubicBezTo>
                  <a:cubicBezTo>
                    <a:pt x="95" y="55"/>
                    <a:pt x="94" y="57"/>
                    <a:pt x="93" y="57"/>
                  </a:cubicBezTo>
                  <a:cubicBezTo>
                    <a:pt x="93" y="57"/>
                    <a:pt x="92" y="56"/>
                    <a:pt x="91" y="56"/>
                  </a:cubicBezTo>
                  <a:cubicBezTo>
                    <a:pt x="90" y="55"/>
                    <a:pt x="89" y="53"/>
                    <a:pt x="88" y="53"/>
                  </a:cubicBezTo>
                  <a:cubicBezTo>
                    <a:pt x="88" y="52"/>
                    <a:pt x="87" y="55"/>
                    <a:pt x="86" y="54"/>
                  </a:cubicBezTo>
                  <a:cubicBezTo>
                    <a:pt x="85" y="54"/>
                    <a:pt x="83" y="51"/>
                    <a:pt x="80" y="51"/>
                  </a:cubicBezTo>
                  <a:cubicBezTo>
                    <a:pt x="86" y="45"/>
                    <a:pt x="71" y="48"/>
                    <a:pt x="74" y="41"/>
                  </a:cubicBezTo>
                  <a:cubicBezTo>
                    <a:pt x="70" y="41"/>
                    <a:pt x="66" y="41"/>
                    <a:pt x="66" y="45"/>
                  </a:cubicBezTo>
                  <a:cubicBezTo>
                    <a:pt x="64" y="47"/>
                    <a:pt x="62" y="44"/>
                    <a:pt x="62" y="44"/>
                  </a:cubicBezTo>
                  <a:cubicBezTo>
                    <a:pt x="61" y="44"/>
                    <a:pt x="59" y="46"/>
                    <a:pt x="57" y="45"/>
                  </a:cubicBezTo>
                  <a:cubicBezTo>
                    <a:pt x="55" y="45"/>
                    <a:pt x="54" y="44"/>
                    <a:pt x="51" y="44"/>
                  </a:cubicBezTo>
                  <a:cubicBezTo>
                    <a:pt x="49" y="44"/>
                    <a:pt x="48" y="46"/>
                    <a:pt x="45" y="45"/>
                  </a:cubicBezTo>
                  <a:cubicBezTo>
                    <a:pt x="42" y="45"/>
                    <a:pt x="42" y="44"/>
                    <a:pt x="40" y="44"/>
                  </a:cubicBezTo>
                  <a:cubicBezTo>
                    <a:pt x="33" y="43"/>
                    <a:pt x="27" y="45"/>
                    <a:pt x="20" y="42"/>
                  </a:cubicBezTo>
                  <a:cubicBezTo>
                    <a:pt x="20" y="42"/>
                    <a:pt x="18" y="40"/>
                    <a:pt x="17" y="39"/>
                  </a:cubicBezTo>
                  <a:cubicBezTo>
                    <a:pt x="15" y="39"/>
                    <a:pt x="12" y="40"/>
                    <a:pt x="13" y="36"/>
                  </a:cubicBezTo>
                  <a:cubicBezTo>
                    <a:pt x="10" y="36"/>
                    <a:pt x="5" y="38"/>
                    <a:pt x="7" y="34"/>
                  </a:cubicBezTo>
                  <a:cubicBezTo>
                    <a:pt x="12" y="35"/>
                    <a:pt x="13" y="32"/>
                    <a:pt x="16" y="31"/>
                  </a:cubicBezTo>
                  <a:cubicBezTo>
                    <a:pt x="14" y="27"/>
                    <a:pt x="6" y="30"/>
                    <a:pt x="4" y="26"/>
                  </a:cubicBezTo>
                  <a:cubicBezTo>
                    <a:pt x="3" y="26"/>
                    <a:pt x="3" y="27"/>
                    <a:pt x="3" y="28"/>
                  </a:cubicBezTo>
                  <a:cubicBezTo>
                    <a:pt x="0" y="27"/>
                    <a:pt x="4" y="21"/>
                    <a:pt x="5" y="20"/>
                  </a:cubicBezTo>
                  <a:cubicBezTo>
                    <a:pt x="4" y="15"/>
                    <a:pt x="8" y="14"/>
                    <a:pt x="7" y="8"/>
                  </a:cubicBezTo>
                  <a:close/>
                  <a:moveTo>
                    <a:pt x="115" y="85"/>
                  </a:moveTo>
                  <a:cubicBezTo>
                    <a:pt x="116" y="82"/>
                    <a:pt x="122" y="85"/>
                    <a:pt x="126" y="84"/>
                  </a:cubicBezTo>
                  <a:cubicBezTo>
                    <a:pt x="126" y="81"/>
                    <a:pt x="124" y="81"/>
                    <a:pt x="123" y="79"/>
                  </a:cubicBezTo>
                  <a:cubicBezTo>
                    <a:pt x="121" y="77"/>
                    <a:pt x="117" y="79"/>
                    <a:pt x="114" y="77"/>
                  </a:cubicBezTo>
                  <a:cubicBezTo>
                    <a:pt x="115" y="79"/>
                    <a:pt x="112" y="85"/>
                    <a:pt x="115" y="8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94" name="Freeform 90"/>
            <p:cNvSpPr>
              <a:spLocks/>
            </p:cNvSpPr>
            <p:nvPr/>
          </p:nvSpPr>
          <p:spPr bwMode="auto">
            <a:xfrm>
              <a:off x="6009640" y="1495659"/>
              <a:ext cx="300137" cy="152377"/>
            </a:xfrm>
            <a:custGeom>
              <a:avLst/>
              <a:gdLst>
                <a:gd name="T0" fmla="*/ 12 w 110"/>
                <a:gd name="T1" fmla="*/ 42 h 56"/>
                <a:gd name="T2" fmla="*/ 13 w 110"/>
                <a:gd name="T3" fmla="*/ 38 h 56"/>
                <a:gd name="T4" fmla="*/ 19 w 110"/>
                <a:gd name="T5" fmla="*/ 36 h 56"/>
                <a:gd name="T6" fmla="*/ 22 w 110"/>
                <a:gd name="T7" fmla="*/ 35 h 56"/>
                <a:gd name="T8" fmla="*/ 39 w 110"/>
                <a:gd name="T9" fmla="*/ 33 h 56"/>
                <a:gd name="T10" fmla="*/ 22 w 110"/>
                <a:gd name="T11" fmla="*/ 32 h 56"/>
                <a:gd name="T12" fmla="*/ 21 w 110"/>
                <a:gd name="T13" fmla="*/ 30 h 56"/>
                <a:gd name="T14" fmla="*/ 16 w 110"/>
                <a:gd name="T15" fmla="*/ 32 h 56"/>
                <a:gd name="T16" fmla="*/ 8 w 110"/>
                <a:gd name="T17" fmla="*/ 30 h 56"/>
                <a:gd name="T18" fmla="*/ 15 w 110"/>
                <a:gd name="T19" fmla="*/ 25 h 56"/>
                <a:gd name="T20" fmla="*/ 19 w 110"/>
                <a:gd name="T21" fmla="*/ 25 h 56"/>
                <a:gd name="T22" fmla="*/ 3 w 110"/>
                <a:gd name="T23" fmla="*/ 22 h 56"/>
                <a:gd name="T24" fmla="*/ 0 w 110"/>
                <a:gd name="T25" fmla="*/ 17 h 56"/>
                <a:gd name="T26" fmla="*/ 8 w 110"/>
                <a:gd name="T27" fmla="*/ 11 h 56"/>
                <a:gd name="T28" fmla="*/ 8 w 110"/>
                <a:gd name="T29" fmla="*/ 10 h 56"/>
                <a:gd name="T30" fmla="*/ 22 w 110"/>
                <a:gd name="T31" fmla="*/ 4 h 56"/>
                <a:gd name="T32" fmla="*/ 27 w 110"/>
                <a:gd name="T33" fmla="*/ 1 h 56"/>
                <a:gd name="T34" fmla="*/ 30 w 110"/>
                <a:gd name="T35" fmla="*/ 2 h 56"/>
                <a:gd name="T36" fmla="*/ 33 w 110"/>
                <a:gd name="T37" fmla="*/ 8 h 56"/>
                <a:gd name="T38" fmla="*/ 30 w 110"/>
                <a:gd name="T39" fmla="*/ 10 h 56"/>
                <a:gd name="T40" fmla="*/ 33 w 110"/>
                <a:gd name="T41" fmla="*/ 11 h 56"/>
                <a:gd name="T42" fmla="*/ 34 w 110"/>
                <a:gd name="T43" fmla="*/ 8 h 56"/>
                <a:gd name="T44" fmla="*/ 43 w 110"/>
                <a:gd name="T45" fmla="*/ 7 h 56"/>
                <a:gd name="T46" fmla="*/ 48 w 110"/>
                <a:gd name="T47" fmla="*/ 14 h 56"/>
                <a:gd name="T48" fmla="*/ 54 w 110"/>
                <a:gd name="T49" fmla="*/ 11 h 56"/>
                <a:gd name="T50" fmla="*/ 58 w 110"/>
                <a:gd name="T51" fmla="*/ 7 h 56"/>
                <a:gd name="T52" fmla="*/ 62 w 110"/>
                <a:gd name="T53" fmla="*/ 8 h 56"/>
                <a:gd name="T54" fmla="*/ 64 w 110"/>
                <a:gd name="T55" fmla="*/ 14 h 56"/>
                <a:gd name="T56" fmla="*/ 67 w 110"/>
                <a:gd name="T57" fmla="*/ 20 h 56"/>
                <a:gd name="T58" fmla="*/ 73 w 110"/>
                <a:gd name="T59" fmla="*/ 16 h 56"/>
                <a:gd name="T60" fmla="*/ 68 w 110"/>
                <a:gd name="T61" fmla="*/ 13 h 56"/>
                <a:gd name="T62" fmla="*/ 68 w 110"/>
                <a:gd name="T63" fmla="*/ 4 h 56"/>
                <a:gd name="T64" fmla="*/ 74 w 110"/>
                <a:gd name="T65" fmla="*/ 2 h 56"/>
                <a:gd name="T66" fmla="*/ 80 w 110"/>
                <a:gd name="T67" fmla="*/ 13 h 56"/>
                <a:gd name="T68" fmla="*/ 85 w 110"/>
                <a:gd name="T69" fmla="*/ 16 h 56"/>
                <a:gd name="T70" fmla="*/ 88 w 110"/>
                <a:gd name="T71" fmla="*/ 20 h 56"/>
                <a:gd name="T72" fmla="*/ 86 w 110"/>
                <a:gd name="T73" fmla="*/ 25 h 56"/>
                <a:gd name="T74" fmla="*/ 91 w 110"/>
                <a:gd name="T75" fmla="*/ 30 h 56"/>
                <a:gd name="T76" fmla="*/ 104 w 110"/>
                <a:gd name="T77" fmla="*/ 32 h 56"/>
                <a:gd name="T78" fmla="*/ 108 w 110"/>
                <a:gd name="T79" fmla="*/ 36 h 56"/>
                <a:gd name="T80" fmla="*/ 110 w 110"/>
                <a:gd name="T81" fmla="*/ 39 h 56"/>
                <a:gd name="T82" fmla="*/ 98 w 110"/>
                <a:gd name="T83" fmla="*/ 39 h 56"/>
                <a:gd name="T84" fmla="*/ 101 w 110"/>
                <a:gd name="T85" fmla="*/ 50 h 56"/>
                <a:gd name="T86" fmla="*/ 85 w 110"/>
                <a:gd name="T87" fmla="*/ 50 h 56"/>
                <a:gd name="T88" fmla="*/ 64 w 110"/>
                <a:gd name="T89" fmla="*/ 50 h 56"/>
                <a:gd name="T90" fmla="*/ 56 w 110"/>
                <a:gd name="T91" fmla="*/ 51 h 56"/>
                <a:gd name="T92" fmla="*/ 55 w 110"/>
                <a:gd name="T93" fmla="*/ 54 h 56"/>
                <a:gd name="T94" fmla="*/ 36 w 110"/>
                <a:gd name="T95" fmla="*/ 54 h 56"/>
                <a:gd name="T96" fmla="*/ 30 w 110"/>
                <a:gd name="T97" fmla="*/ 45 h 56"/>
                <a:gd name="T98" fmla="*/ 18 w 110"/>
                <a:gd name="T99" fmla="*/ 42 h 56"/>
                <a:gd name="T100" fmla="*/ 16 w 110"/>
                <a:gd name="T101" fmla="*/ 44 h 56"/>
                <a:gd name="T102" fmla="*/ 16 w 110"/>
                <a:gd name="T103" fmla="*/ 41 h 56"/>
                <a:gd name="T104" fmla="*/ 12 w 110"/>
                <a:gd name="T105"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0" h="56">
                  <a:moveTo>
                    <a:pt x="12" y="42"/>
                  </a:moveTo>
                  <a:cubicBezTo>
                    <a:pt x="9" y="43"/>
                    <a:pt x="12" y="38"/>
                    <a:pt x="13" y="38"/>
                  </a:cubicBezTo>
                  <a:cubicBezTo>
                    <a:pt x="14" y="36"/>
                    <a:pt x="17" y="37"/>
                    <a:pt x="19" y="36"/>
                  </a:cubicBezTo>
                  <a:cubicBezTo>
                    <a:pt x="21" y="36"/>
                    <a:pt x="21" y="35"/>
                    <a:pt x="22" y="35"/>
                  </a:cubicBezTo>
                  <a:cubicBezTo>
                    <a:pt x="28" y="34"/>
                    <a:pt x="35" y="37"/>
                    <a:pt x="39" y="33"/>
                  </a:cubicBezTo>
                  <a:cubicBezTo>
                    <a:pt x="38" y="30"/>
                    <a:pt x="28" y="33"/>
                    <a:pt x="22" y="32"/>
                  </a:cubicBezTo>
                  <a:cubicBezTo>
                    <a:pt x="22" y="32"/>
                    <a:pt x="20" y="30"/>
                    <a:pt x="21" y="30"/>
                  </a:cubicBezTo>
                  <a:cubicBezTo>
                    <a:pt x="20" y="31"/>
                    <a:pt x="19" y="32"/>
                    <a:pt x="16" y="32"/>
                  </a:cubicBezTo>
                  <a:cubicBezTo>
                    <a:pt x="14" y="32"/>
                    <a:pt x="11" y="30"/>
                    <a:pt x="8" y="30"/>
                  </a:cubicBezTo>
                  <a:cubicBezTo>
                    <a:pt x="4" y="26"/>
                    <a:pt x="15" y="28"/>
                    <a:pt x="15" y="25"/>
                  </a:cubicBezTo>
                  <a:cubicBezTo>
                    <a:pt x="15" y="22"/>
                    <a:pt x="18" y="24"/>
                    <a:pt x="19" y="25"/>
                  </a:cubicBezTo>
                  <a:cubicBezTo>
                    <a:pt x="19" y="16"/>
                    <a:pt x="10" y="24"/>
                    <a:pt x="3" y="22"/>
                  </a:cubicBezTo>
                  <a:cubicBezTo>
                    <a:pt x="0" y="19"/>
                    <a:pt x="6" y="17"/>
                    <a:pt x="0" y="17"/>
                  </a:cubicBezTo>
                  <a:cubicBezTo>
                    <a:pt x="2" y="14"/>
                    <a:pt x="2" y="10"/>
                    <a:pt x="8" y="11"/>
                  </a:cubicBezTo>
                  <a:cubicBezTo>
                    <a:pt x="10" y="11"/>
                    <a:pt x="8" y="9"/>
                    <a:pt x="8" y="10"/>
                  </a:cubicBezTo>
                  <a:cubicBezTo>
                    <a:pt x="11" y="6"/>
                    <a:pt x="17" y="5"/>
                    <a:pt x="22" y="4"/>
                  </a:cubicBezTo>
                  <a:cubicBezTo>
                    <a:pt x="24" y="3"/>
                    <a:pt x="24" y="0"/>
                    <a:pt x="27" y="1"/>
                  </a:cubicBezTo>
                  <a:cubicBezTo>
                    <a:pt x="27" y="2"/>
                    <a:pt x="29" y="2"/>
                    <a:pt x="30" y="2"/>
                  </a:cubicBezTo>
                  <a:cubicBezTo>
                    <a:pt x="29" y="6"/>
                    <a:pt x="27" y="8"/>
                    <a:pt x="33" y="8"/>
                  </a:cubicBezTo>
                  <a:cubicBezTo>
                    <a:pt x="33" y="10"/>
                    <a:pt x="31" y="9"/>
                    <a:pt x="30" y="10"/>
                  </a:cubicBezTo>
                  <a:cubicBezTo>
                    <a:pt x="30" y="11"/>
                    <a:pt x="32" y="12"/>
                    <a:pt x="33" y="11"/>
                  </a:cubicBezTo>
                  <a:cubicBezTo>
                    <a:pt x="34" y="11"/>
                    <a:pt x="33" y="9"/>
                    <a:pt x="34" y="8"/>
                  </a:cubicBezTo>
                  <a:cubicBezTo>
                    <a:pt x="37" y="7"/>
                    <a:pt x="40" y="7"/>
                    <a:pt x="43" y="7"/>
                  </a:cubicBezTo>
                  <a:cubicBezTo>
                    <a:pt x="45" y="9"/>
                    <a:pt x="48" y="10"/>
                    <a:pt x="48" y="14"/>
                  </a:cubicBezTo>
                  <a:cubicBezTo>
                    <a:pt x="51" y="14"/>
                    <a:pt x="49" y="10"/>
                    <a:pt x="54" y="11"/>
                  </a:cubicBezTo>
                  <a:cubicBezTo>
                    <a:pt x="55" y="10"/>
                    <a:pt x="57" y="8"/>
                    <a:pt x="58" y="7"/>
                  </a:cubicBezTo>
                  <a:cubicBezTo>
                    <a:pt x="59" y="8"/>
                    <a:pt x="60" y="8"/>
                    <a:pt x="62" y="8"/>
                  </a:cubicBezTo>
                  <a:cubicBezTo>
                    <a:pt x="63" y="10"/>
                    <a:pt x="63" y="12"/>
                    <a:pt x="64" y="14"/>
                  </a:cubicBezTo>
                  <a:cubicBezTo>
                    <a:pt x="65" y="16"/>
                    <a:pt x="69" y="16"/>
                    <a:pt x="67" y="20"/>
                  </a:cubicBezTo>
                  <a:cubicBezTo>
                    <a:pt x="70" y="20"/>
                    <a:pt x="70" y="16"/>
                    <a:pt x="73" y="16"/>
                  </a:cubicBezTo>
                  <a:cubicBezTo>
                    <a:pt x="73" y="14"/>
                    <a:pt x="69" y="14"/>
                    <a:pt x="68" y="13"/>
                  </a:cubicBezTo>
                  <a:cubicBezTo>
                    <a:pt x="67" y="10"/>
                    <a:pt x="69" y="8"/>
                    <a:pt x="68" y="4"/>
                  </a:cubicBezTo>
                  <a:cubicBezTo>
                    <a:pt x="71" y="4"/>
                    <a:pt x="71" y="2"/>
                    <a:pt x="74" y="2"/>
                  </a:cubicBezTo>
                  <a:cubicBezTo>
                    <a:pt x="75" y="5"/>
                    <a:pt x="78" y="9"/>
                    <a:pt x="80" y="13"/>
                  </a:cubicBezTo>
                  <a:cubicBezTo>
                    <a:pt x="80" y="13"/>
                    <a:pt x="84" y="19"/>
                    <a:pt x="85" y="16"/>
                  </a:cubicBezTo>
                  <a:cubicBezTo>
                    <a:pt x="87" y="16"/>
                    <a:pt x="85" y="20"/>
                    <a:pt x="88" y="20"/>
                  </a:cubicBezTo>
                  <a:cubicBezTo>
                    <a:pt x="88" y="22"/>
                    <a:pt x="88" y="24"/>
                    <a:pt x="86" y="25"/>
                  </a:cubicBezTo>
                  <a:cubicBezTo>
                    <a:pt x="87" y="27"/>
                    <a:pt x="92" y="26"/>
                    <a:pt x="91" y="30"/>
                  </a:cubicBezTo>
                  <a:cubicBezTo>
                    <a:pt x="96" y="27"/>
                    <a:pt x="97" y="33"/>
                    <a:pt x="104" y="32"/>
                  </a:cubicBezTo>
                  <a:cubicBezTo>
                    <a:pt x="101" y="38"/>
                    <a:pt x="108" y="36"/>
                    <a:pt x="108" y="36"/>
                  </a:cubicBezTo>
                  <a:cubicBezTo>
                    <a:pt x="109" y="37"/>
                    <a:pt x="106" y="41"/>
                    <a:pt x="110" y="39"/>
                  </a:cubicBezTo>
                  <a:cubicBezTo>
                    <a:pt x="107" y="46"/>
                    <a:pt x="104" y="37"/>
                    <a:pt x="98" y="39"/>
                  </a:cubicBezTo>
                  <a:cubicBezTo>
                    <a:pt x="97" y="45"/>
                    <a:pt x="103" y="43"/>
                    <a:pt x="101" y="50"/>
                  </a:cubicBezTo>
                  <a:cubicBezTo>
                    <a:pt x="96" y="51"/>
                    <a:pt x="89" y="53"/>
                    <a:pt x="85" y="50"/>
                  </a:cubicBezTo>
                  <a:cubicBezTo>
                    <a:pt x="80" y="47"/>
                    <a:pt x="70" y="46"/>
                    <a:pt x="64" y="50"/>
                  </a:cubicBezTo>
                  <a:cubicBezTo>
                    <a:pt x="62" y="51"/>
                    <a:pt x="60" y="50"/>
                    <a:pt x="56" y="51"/>
                  </a:cubicBezTo>
                  <a:cubicBezTo>
                    <a:pt x="55" y="52"/>
                    <a:pt x="55" y="53"/>
                    <a:pt x="55" y="54"/>
                  </a:cubicBezTo>
                  <a:cubicBezTo>
                    <a:pt x="51" y="52"/>
                    <a:pt x="43" y="56"/>
                    <a:pt x="36" y="54"/>
                  </a:cubicBezTo>
                  <a:cubicBezTo>
                    <a:pt x="34" y="51"/>
                    <a:pt x="32" y="48"/>
                    <a:pt x="30" y="45"/>
                  </a:cubicBezTo>
                  <a:cubicBezTo>
                    <a:pt x="25" y="45"/>
                    <a:pt x="18" y="47"/>
                    <a:pt x="18" y="42"/>
                  </a:cubicBezTo>
                  <a:cubicBezTo>
                    <a:pt x="17" y="42"/>
                    <a:pt x="17" y="43"/>
                    <a:pt x="16" y="44"/>
                  </a:cubicBezTo>
                  <a:cubicBezTo>
                    <a:pt x="15" y="43"/>
                    <a:pt x="15" y="41"/>
                    <a:pt x="16" y="41"/>
                  </a:cubicBezTo>
                  <a:cubicBezTo>
                    <a:pt x="17" y="38"/>
                    <a:pt x="12" y="41"/>
                    <a:pt x="12" y="4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95" name="Freeform 91"/>
            <p:cNvSpPr>
              <a:spLocks noEditPoints="1"/>
            </p:cNvSpPr>
            <p:nvPr/>
          </p:nvSpPr>
          <p:spPr bwMode="auto">
            <a:xfrm>
              <a:off x="5210814" y="1530290"/>
              <a:ext cx="2143671" cy="2487673"/>
            </a:xfrm>
            <a:custGeom>
              <a:avLst/>
              <a:gdLst>
                <a:gd name="T0" fmla="*/ 514 w 786"/>
                <a:gd name="T1" fmla="*/ 60 h 912"/>
                <a:gd name="T2" fmla="*/ 462 w 786"/>
                <a:gd name="T3" fmla="*/ 96 h 912"/>
                <a:gd name="T4" fmla="*/ 456 w 786"/>
                <a:gd name="T5" fmla="*/ 149 h 912"/>
                <a:gd name="T6" fmla="*/ 520 w 786"/>
                <a:gd name="T7" fmla="*/ 192 h 912"/>
                <a:gd name="T8" fmla="*/ 541 w 786"/>
                <a:gd name="T9" fmla="*/ 135 h 912"/>
                <a:gd name="T10" fmla="*/ 594 w 786"/>
                <a:gd name="T11" fmla="*/ 133 h 912"/>
                <a:gd name="T12" fmla="*/ 643 w 786"/>
                <a:gd name="T13" fmla="*/ 146 h 912"/>
                <a:gd name="T14" fmla="*/ 662 w 786"/>
                <a:gd name="T15" fmla="*/ 197 h 912"/>
                <a:gd name="T16" fmla="*/ 601 w 786"/>
                <a:gd name="T17" fmla="*/ 219 h 912"/>
                <a:gd name="T18" fmla="*/ 639 w 786"/>
                <a:gd name="T19" fmla="*/ 241 h 912"/>
                <a:gd name="T20" fmla="*/ 624 w 786"/>
                <a:gd name="T21" fmla="*/ 249 h 912"/>
                <a:gd name="T22" fmla="*/ 557 w 786"/>
                <a:gd name="T23" fmla="*/ 298 h 912"/>
                <a:gd name="T24" fmla="*/ 529 w 786"/>
                <a:gd name="T25" fmla="*/ 381 h 912"/>
                <a:gd name="T26" fmla="*/ 471 w 786"/>
                <a:gd name="T27" fmla="*/ 348 h 912"/>
                <a:gd name="T28" fmla="*/ 425 w 786"/>
                <a:gd name="T29" fmla="*/ 410 h 912"/>
                <a:gd name="T30" fmla="*/ 477 w 786"/>
                <a:gd name="T31" fmla="*/ 435 h 912"/>
                <a:gd name="T32" fmla="*/ 550 w 786"/>
                <a:gd name="T33" fmla="*/ 484 h 912"/>
                <a:gd name="T34" fmla="*/ 609 w 786"/>
                <a:gd name="T35" fmla="*/ 475 h 912"/>
                <a:gd name="T36" fmla="*/ 702 w 786"/>
                <a:gd name="T37" fmla="*/ 515 h 912"/>
                <a:gd name="T38" fmla="*/ 785 w 786"/>
                <a:gd name="T39" fmla="*/ 566 h 912"/>
                <a:gd name="T40" fmla="*/ 750 w 786"/>
                <a:gd name="T41" fmla="*/ 680 h 912"/>
                <a:gd name="T42" fmla="*/ 704 w 786"/>
                <a:gd name="T43" fmla="*/ 730 h 912"/>
                <a:gd name="T44" fmla="*/ 659 w 786"/>
                <a:gd name="T45" fmla="*/ 779 h 912"/>
                <a:gd name="T46" fmla="*/ 619 w 786"/>
                <a:gd name="T47" fmla="*/ 825 h 912"/>
                <a:gd name="T48" fmla="*/ 601 w 786"/>
                <a:gd name="T49" fmla="*/ 861 h 912"/>
                <a:gd name="T50" fmla="*/ 569 w 786"/>
                <a:gd name="T51" fmla="*/ 896 h 912"/>
                <a:gd name="T52" fmla="*/ 558 w 786"/>
                <a:gd name="T53" fmla="*/ 847 h 912"/>
                <a:gd name="T54" fmla="*/ 584 w 786"/>
                <a:gd name="T55" fmla="*/ 745 h 912"/>
                <a:gd name="T56" fmla="*/ 581 w 786"/>
                <a:gd name="T57" fmla="*/ 647 h 912"/>
                <a:gd name="T58" fmla="*/ 529 w 786"/>
                <a:gd name="T59" fmla="*/ 581 h 912"/>
                <a:gd name="T60" fmla="*/ 539 w 786"/>
                <a:gd name="T61" fmla="*/ 526 h 912"/>
                <a:gd name="T62" fmla="*/ 493 w 786"/>
                <a:gd name="T63" fmla="*/ 468 h 912"/>
                <a:gd name="T64" fmla="*/ 444 w 786"/>
                <a:gd name="T65" fmla="*/ 438 h 912"/>
                <a:gd name="T66" fmla="*/ 369 w 786"/>
                <a:gd name="T67" fmla="*/ 395 h 912"/>
                <a:gd name="T68" fmla="*/ 326 w 786"/>
                <a:gd name="T69" fmla="*/ 351 h 912"/>
                <a:gd name="T70" fmla="*/ 326 w 786"/>
                <a:gd name="T71" fmla="*/ 369 h 912"/>
                <a:gd name="T72" fmla="*/ 281 w 786"/>
                <a:gd name="T73" fmla="*/ 312 h 912"/>
                <a:gd name="T74" fmla="*/ 253 w 786"/>
                <a:gd name="T75" fmla="*/ 213 h 912"/>
                <a:gd name="T76" fmla="*/ 237 w 786"/>
                <a:gd name="T77" fmla="*/ 186 h 912"/>
                <a:gd name="T78" fmla="*/ 194 w 786"/>
                <a:gd name="T79" fmla="*/ 139 h 912"/>
                <a:gd name="T80" fmla="*/ 120 w 786"/>
                <a:gd name="T81" fmla="*/ 115 h 912"/>
                <a:gd name="T82" fmla="*/ 83 w 786"/>
                <a:gd name="T83" fmla="*/ 135 h 912"/>
                <a:gd name="T84" fmla="*/ 46 w 786"/>
                <a:gd name="T85" fmla="*/ 158 h 912"/>
                <a:gd name="T86" fmla="*/ 19 w 786"/>
                <a:gd name="T87" fmla="*/ 123 h 912"/>
                <a:gd name="T88" fmla="*/ 7 w 786"/>
                <a:gd name="T89" fmla="*/ 78 h 912"/>
                <a:gd name="T90" fmla="*/ 22 w 786"/>
                <a:gd name="T91" fmla="*/ 50 h 912"/>
                <a:gd name="T92" fmla="*/ 75 w 786"/>
                <a:gd name="T93" fmla="*/ 17 h 912"/>
                <a:gd name="T94" fmla="*/ 203 w 786"/>
                <a:gd name="T95" fmla="*/ 31 h 912"/>
                <a:gd name="T96" fmla="*/ 264 w 786"/>
                <a:gd name="T97" fmla="*/ 34 h 912"/>
                <a:gd name="T98" fmla="*/ 358 w 786"/>
                <a:gd name="T99" fmla="*/ 59 h 912"/>
                <a:gd name="T100" fmla="*/ 427 w 786"/>
                <a:gd name="T101" fmla="*/ 43 h 912"/>
                <a:gd name="T102" fmla="*/ 446 w 786"/>
                <a:gd name="T103" fmla="*/ 10 h 912"/>
                <a:gd name="T104" fmla="*/ 481 w 786"/>
                <a:gd name="T105" fmla="*/ 41 h 912"/>
                <a:gd name="T106" fmla="*/ 258 w 786"/>
                <a:gd name="T107" fmla="*/ 69 h 912"/>
                <a:gd name="T108" fmla="*/ 332 w 786"/>
                <a:gd name="T109" fmla="*/ 108 h 912"/>
                <a:gd name="T110" fmla="*/ 320 w 786"/>
                <a:gd name="T111" fmla="*/ 106 h 912"/>
                <a:gd name="T112" fmla="*/ 424 w 786"/>
                <a:gd name="T113" fmla="*/ 200 h 912"/>
                <a:gd name="T114" fmla="*/ 458 w 786"/>
                <a:gd name="T115" fmla="*/ 235 h 912"/>
                <a:gd name="T116" fmla="*/ 487 w 786"/>
                <a:gd name="T117" fmla="*/ 216 h 912"/>
                <a:gd name="T118" fmla="*/ 481 w 786"/>
                <a:gd name="T119" fmla="*/ 271 h 912"/>
                <a:gd name="T120" fmla="*/ 533 w 786"/>
                <a:gd name="T121" fmla="*/ 253 h 912"/>
                <a:gd name="T122" fmla="*/ 518 w 786"/>
                <a:gd name="T123" fmla="*/ 269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6" h="912">
                  <a:moveTo>
                    <a:pt x="478" y="50"/>
                  </a:moveTo>
                  <a:cubicBezTo>
                    <a:pt x="479" y="53"/>
                    <a:pt x="483" y="48"/>
                    <a:pt x="481" y="55"/>
                  </a:cubicBezTo>
                  <a:cubicBezTo>
                    <a:pt x="483" y="55"/>
                    <a:pt x="484" y="55"/>
                    <a:pt x="486" y="55"/>
                  </a:cubicBezTo>
                  <a:cubicBezTo>
                    <a:pt x="488" y="53"/>
                    <a:pt x="489" y="51"/>
                    <a:pt x="489" y="47"/>
                  </a:cubicBezTo>
                  <a:cubicBezTo>
                    <a:pt x="491" y="46"/>
                    <a:pt x="492" y="45"/>
                    <a:pt x="492" y="43"/>
                  </a:cubicBezTo>
                  <a:cubicBezTo>
                    <a:pt x="497" y="45"/>
                    <a:pt x="493" y="38"/>
                    <a:pt x="498" y="40"/>
                  </a:cubicBezTo>
                  <a:cubicBezTo>
                    <a:pt x="498" y="36"/>
                    <a:pt x="498" y="33"/>
                    <a:pt x="498" y="29"/>
                  </a:cubicBezTo>
                  <a:cubicBezTo>
                    <a:pt x="503" y="29"/>
                    <a:pt x="505" y="28"/>
                    <a:pt x="510" y="29"/>
                  </a:cubicBezTo>
                  <a:cubicBezTo>
                    <a:pt x="511" y="30"/>
                    <a:pt x="510" y="33"/>
                    <a:pt x="511" y="34"/>
                  </a:cubicBezTo>
                  <a:cubicBezTo>
                    <a:pt x="511" y="34"/>
                    <a:pt x="513" y="34"/>
                    <a:pt x="514" y="34"/>
                  </a:cubicBezTo>
                  <a:cubicBezTo>
                    <a:pt x="516" y="34"/>
                    <a:pt x="516" y="36"/>
                    <a:pt x="518" y="37"/>
                  </a:cubicBezTo>
                  <a:cubicBezTo>
                    <a:pt x="519" y="41"/>
                    <a:pt x="517" y="43"/>
                    <a:pt x="514" y="44"/>
                  </a:cubicBezTo>
                  <a:cubicBezTo>
                    <a:pt x="517" y="46"/>
                    <a:pt x="516" y="52"/>
                    <a:pt x="520" y="53"/>
                  </a:cubicBezTo>
                  <a:cubicBezTo>
                    <a:pt x="519" y="57"/>
                    <a:pt x="515" y="57"/>
                    <a:pt x="514" y="60"/>
                  </a:cubicBezTo>
                  <a:cubicBezTo>
                    <a:pt x="511" y="60"/>
                    <a:pt x="510" y="63"/>
                    <a:pt x="510" y="60"/>
                  </a:cubicBezTo>
                  <a:cubicBezTo>
                    <a:pt x="507" y="62"/>
                    <a:pt x="507" y="66"/>
                    <a:pt x="505" y="68"/>
                  </a:cubicBezTo>
                  <a:cubicBezTo>
                    <a:pt x="503" y="67"/>
                    <a:pt x="506" y="64"/>
                    <a:pt x="499" y="65"/>
                  </a:cubicBezTo>
                  <a:cubicBezTo>
                    <a:pt x="499" y="63"/>
                    <a:pt x="501" y="64"/>
                    <a:pt x="502" y="63"/>
                  </a:cubicBezTo>
                  <a:cubicBezTo>
                    <a:pt x="499" y="59"/>
                    <a:pt x="494" y="65"/>
                    <a:pt x="489" y="63"/>
                  </a:cubicBezTo>
                  <a:cubicBezTo>
                    <a:pt x="490" y="68"/>
                    <a:pt x="489" y="67"/>
                    <a:pt x="489" y="72"/>
                  </a:cubicBezTo>
                  <a:cubicBezTo>
                    <a:pt x="487" y="72"/>
                    <a:pt x="488" y="71"/>
                    <a:pt x="487" y="69"/>
                  </a:cubicBezTo>
                  <a:cubicBezTo>
                    <a:pt x="484" y="70"/>
                    <a:pt x="485" y="75"/>
                    <a:pt x="480" y="74"/>
                  </a:cubicBezTo>
                  <a:cubicBezTo>
                    <a:pt x="480" y="75"/>
                    <a:pt x="483" y="75"/>
                    <a:pt x="483" y="77"/>
                  </a:cubicBezTo>
                  <a:cubicBezTo>
                    <a:pt x="483" y="79"/>
                    <a:pt x="481" y="80"/>
                    <a:pt x="481" y="83"/>
                  </a:cubicBezTo>
                  <a:cubicBezTo>
                    <a:pt x="478" y="79"/>
                    <a:pt x="474" y="88"/>
                    <a:pt x="472" y="87"/>
                  </a:cubicBezTo>
                  <a:cubicBezTo>
                    <a:pt x="472" y="86"/>
                    <a:pt x="470" y="85"/>
                    <a:pt x="470" y="90"/>
                  </a:cubicBezTo>
                  <a:cubicBezTo>
                    <a:pt x="468" y="90"/>
                    <a:pt x="466" y="90"/>
                    <a:pt x="464" y="90"/>
                  </a:cubicBezTo>
                  <a:cubicBezTo>
                    <a:pt x="462" y="91"/>
                    <a:pt x="462" y="94"/>
                    <a:pt x="462" y="96"/>
                  </a:cubicBezTo>
                  <a:cubicBezTo>
                    <a:pt x="460" y="94"/>
                    <a:pt x="459" y="95"/>
                    <a:pt x="459" y="98"/>
                  </a:cubicBezTo>
                  <a:cubicBezTo>
                    <a:pt x="456" y="95"/>
                    <a:pt x="455" y="97"/>
                    <a:pt x="452" y="98"/>
                  </a:cubicBezTo>
                  <a:cubicBezTo>
                    <a:pt x="453" y="99"/>
                    <a:pt x="453" y="101"/>
                    <a:pt x="453" y="103"/>
                  </a:cubicBezTo>
                  <a:cubicBezTo>
                    <a:pt x="450" y="100"/>
                    <a:pt x="451" y="104"/>
                    <a:pt x="449" y="108"/>
                  </a:cubicBezTo>
                  <a:cubicBezTo>
                    <a:pt x="447" y="111"/>
                    <a:pt x="443" y="114"/>
                    <a:pt x="443" y="121"/>
                  </a:cubicBezTo>
                  <a:cubicBezTo>
                    <a:pt x="439" y="123"/>
                    <a:pt x="438" y="127"/>
                    <a:pt x="435" y="130"/>
                  </a:cubicBezTo>
                  <a:cubicBezTo>
                    <a:pt x="436" y="132"/>
                    <a:pt x="437" y="130"/>
                    <a:pt x="437" y="130"/>
                  </a:cubicBezTo>
                  <a:cubicBezTo>
                    <a:pt x="439" y="130"/>
                    <a:pt x="437" y="131"/>
                    <a:pt x="438" y="132"/>
                  </a:cubicBezTo>
                  <a:cubicBezTo>
                    <a:pt x="439" y="132"/>
                    <a:pt x="441" y="134"/>
                    <a:pt x="441" y="135"/>
                  </a:cubicBezTo>
                  <a:cubicBezTo>
                    <a:pt x="443" y="135"/>
                    <a:pt x="444" y="131"/>
                    <a:pt x="447" y="135"/>
                  </a:cubicBezTo>
                  <a:cubicBezTo>
                    <a:pt x="448" y="135"/>
                    <a:pt x="449" y="136"/>
                    <a:pt x="450" y="136"/>
                  </a:cubicBezTo>
                  <a:cubicBezTo>
                    <a:pt x="450" y="138"/>
                    <a:pt x="450" y="140"/>
                    <a:pt x="450" y="142"/>
                  </a:cubicBezTo>
                  <a:cubicBezTo>
                    <a:pt x="451" y="144"/>
                    <a:pt x="453" y="143"/>
                    <a:pt x="453" y="145"/>
                  </a:cubicBezTo>
                  <a:cubicBezTo>
                    <a:pt x="454" y="146"/>
                    <a:pt x="457" y="146"/>
                    <a:pt x="456" y="149"/>
                  </a:cubicBezTo>
                  <a:cubicBezTo>
                    <a:pt x="464" y="148"/>
                    <a:pt x="470" y="151"/>
                    <a:pt x="474" y="149"/>
                  </a:cubicBezTo>
                  <a:cubicBezTo>
                    <a:pt x="475" y="155"/>
                    <a:pt x="481" y="153"/>
                    <a:pt x="484" y="157"/>
                  </a:cubicBezTo>
                  <a:cubicBezTo>
                    <a:pt x="485" y="158"/>
                    <a:pt x="486" y="157"/>
                    <a:pt x="486" y="158"/>
                  </a:cubicBezTo>
                  <a:cubicBezTo>
                    <a:pt x="486" y="161"/>
                    <a:pt x="487" y="158"/>
                    <a:pt x="487" y="158"/>
                  </a:cubicBezTo>
                  <a:cubicBezTo>
                    <a:pt x="489" y="158"/>
                    <a:pt x="489" y="161"/>
                    <a:pt x="490" y="161"/>
                  </a:cubicBezTo>
                  <a:cubicBezTo>
                    <a:pt x="493" y="162"/>
                    <a:pt x="495" y="160"/>
                    <a:pt x="495" y="164"/>
                  </a:cubicBezTo>
                  <a:cubicBezTo>
                    <a:pt x="503" y="164"/>
                    <a:pt x="507" y="167"/>
                    <a:pt x="514" y="167"/>
                  </a:cubicBezTo>
                  <a:cubicBezTo>
                    <a:pt x="514" y="172"/>
                    <a:pt x="513" y="176"/>
                    <a:pt x="515" y="179"/>
                  </a:cubicBezTo>
                  <a:cubicBezTo>
                    <a:pt x="515" y="179"/>
                    <a:pt x="517" y="181"/>
                    <a:pt x="517" y="181"/>
                  </a:cubicBezTo>
                  <a:cubicBezTo>
                    <a:pt x="517" y="182"/>
                    <a:pt x="516" y="184"/>
                    <a:pt x="515" y="183"/>
                  </a:cubicBezTo>
                  <a:cubicBezTo>
                    <a:pt x="516" y="185"/>
                    <a:pt x="518" y="184"/>
                    <a:pt x="518" y="185"/>
                  </a:cubicBezTo>
                  <a:cubicBezTo>
                    <a:pt x="519" y="185"/>
                    <a:pt x="516" y="189"/>
                    <a:pt x="520" y="188"/>
                  </a:cubicBezTo>
                  <a:cubicBezTo>
                    <a:pt x="519" y="189"/>
                    <a:pt x="518" y="190"/>
                    <a:pt x="518" y="192"/>
                  </a:cubicBezTo>
                  <a:cubicBezTo>
                    <a:pt x="519" y="194"/>
                    <a:pt x="520" y="193"/>
                    <a:pt x="520" y="192"/>
                  </a:cubicBezTo>
                  <a:cubicBezTo>
                    <a:pt x="522" y="192"/>
                    <a:pt x="521" y="195"/>
                    <a:pt x="521" y="195"/>
                  </a:cubicBezTo>
                  <a:cubicBezTo>
                    <a:pt x="522" y="196"/>
                    <a:pt x="524" y="195"/>
                    <a:pt x="524" y="195"/>
                  </a:cubicBezTo>
                  <a:cubicBezTo>
                    <a:pt x="526" y="197"/>
                    <a:pt x="532" y="197"/>
                    <a:pt x="536" y="195"/>
                  </a:cubicBezTo>
                  <a:cubicBezTo>
                    <a:pt x="538" y="189"/>
                    <a:pt x="538" y="186"/>
                    <a:pt x="536" y="181"/>
                  </a:cubicBezTo>
                  <a:cubicBezTo>
                    <a:pt x="537" y="179"/>
                    <a:pt x="534" y="180"/>
                    <a:pt x="533" y="179"/>
                  </a:cubicBezTo>
                  <a:cubicBezTo>
                    <a:pt x="532" y="177"/>
                    <a:pt x="536" y="171"/>
                    <a:pt x="530" y="173"/>
                  </a:cubicBezTo>
                  <a:cubicBezTo>
                    <a:pt x="531" y="172"/>
                    <a:pt x="534" y="172"/>
                    <a:pt x="533" y="169"/>
                  </a:cubicBezTo>
                  <a:cubicBezTo>
                    <a:pt x="539" y="170"/>
                    <a:pt x="539" y="166"/>
                    <a:pt x="544" y="166"/>
                  </a:cubicBezTo>
                  <a:cubicBezTo>
                    <a:pt x="546" y="166"/>
                    <a:pt x="544" y="162"/>
                    <a:pt x="545" y="161"/>
                  </a:cubicBezTo>
                  <a:cubicBezTo>
                    <a:pt x="545" y="161"/>
                    <a:pt x="549" y="163"/>
                    <a:pt x="550" y="161"/>
                  </a:cubicBezTo>
                  <a:cubicBezTo>
                    <a:pt x="546" y="155"/>
                    <a:pt x="551" y="149"/>
                    <a:pt x="548" y="145"/>
                  </a:cubicBezTo>
                  <a:cubicBezTo>
                    <a:pt x="548" y="143"/>
                    <a:pt x="546" y="145"/>
                    <a:pt x="547" y="145"/>
                  </a:cubicBezTo>
                  <a:cubicBezTo>
                    <a:pt x="544" y="143"/>
                    <a:pt x="547" y="140"/>
                    <a:pt x="542" y="141"/>
                  </a:cubicBezTo>
                  <a:cubicBezTo>
                    <a:pt x="542" y="138"/>
                    <a:pt x="540" y="137"/>
                    <a:pt x="541" y="135"/>
                  </a:cubicBezTo>
                  <a:cubicBezTo>
                    <a:pt x="540" y="131"/>
                    <a:pt x="542" y="130"/>
                    <a:pt x="545" y="130"/>
                  </a:cubicBezTo>
                  <a:cubicBezTo>
                    <a:pt x="542" y="129"/>
                    <a:pt x="547" y="120"/>
                    <a:pt x="541" y="120"/>
                  </a:cubicBezTo>
                  <a:cubicBezTo>
                    <a:pt x="542" y="119"/>
                    <a:pt x="542" y="117"/>
                    <a:pt x="542" y="115"/>
                  </a:cubicBezTo>
                  <a:cubicBezTo>
                    <a:pt x="542" y="116"/>
                    <a:pt x="540" y="115"/>
                    <a:pt x="541" y="114"/>
                  </a:cubicBezTo>
                  <a:cubicBezTo>
                    <a:pt x="541" y="113"/>
                    <a:pt x="542" y="114"/>
                    <a:pt x="542" y="112"/>
                  </a:cubicBezTo>
                  <a:cubicBezTo>
                    <a:pt x="542" y="111"/>
                    <a:pt x="541" y="111"/>
                    <a:pt x="541" y="109"/>
                  </a:cubicBezTo>
                  <a:cubicBezTo>
                    <a:pt x="541" y="108"/>
                    <a:pt x="544" y="104"/>
                    <a:pt x="541" y="103"/>
                  </a:cubicBezTo>
                  <a:cubicBezTo>
                    <a:pt x="541" y="101"/>
                    <a:pt x="553" y="100"/>
                    <a:pt x="551" y="105"/>
                  </a:cubicBezTo>
                  <a:cubicBezTo>
                    <a:pt x="557" y="105"/>
                    <a:pt x="565" y="106"/>
                    <a:pt x="567" y="102"/>
                  </a:cubicBezTo>
                  <a:cubicBezTo>
                    <a:pt x="571" y="106"/>
                    <a:pt x="578" y="106"/>
                    <a:pt x="578" y="114"/>
                  </a:cubicBezTo>
                  <a:cubicBezTo>
                    <a:pt x="582" y="114"/>
                    <a:pt x="586" y="114"/>
                    <a:pt x="590" y="114"/>
                  </a:cubicBezTo>
                  <a:cubicBezTo>
                    <a:pt x="589" y="116"/>
                    <a:pt x="591" y="117"/>
                    <a:pt x="593" y="117"/>
                  </a:cubicBezTo>
                  <a:cubicBezTo>
                    <a:pt x="593" y="120"/>
                    <a:pt x="592" y="123"/>
                    <a:pt x="593" y="126"/>
                  </a:cubicBezTo>
                  <a:cubicBezTo>
                    <a:pt x="593" y="129"/>
                    <a:pt x="596" y="132"/>
                    <a:pt x="594" y="133"/>
                  </a:cubicBezTo>
                  <a:cubicBezTo>
                    <a:pt x="594" y="135"/>
                    <a:pt x="597" y="134"/>
                    <a:pt x="598" y="135"/>
                  </a:cubicBezTo>
                  <a:cubicBezTo>
                    <a:pt x="598" y="139"/>
                    <a:pt x="604" y="137"/>
                    <a:pt x="600" y="141"/>
                  </a:cubicBezTo>
                  <a:cubicBezTo>
                    <a:pt x="606" y="142"/>
                    <a:pt x="608" y="138"/>
                    <a:pt x="613" y="139"/>
                  </a:cubicBezTo>
                  <a:cubicBezTo>
                    <a:pt x="614" y="137"/>
                    <a:pt x="613" y="136"/>
                    <a:pt x="612" y="136"/>
                  </a:cubicBezTo>
                  <a:cubicBezTo>
                    <a:pt x="613" y="133"/>
                    <a:pt x="614" y="133"/>
                    <a:pt x="616" y="135"/>
                  </a:cubicBezTo>
                  <a:cubicBezTo>
                    <a:pt x="614" y="130"/>
                    <a:pt x="620" y="130"/>
                    <a:pt x="621" y="129"/>
                  </a:cubicBezTo>
                  <a:cubicBezTo>
                    <a:pt x="622" y="127"/>
                    <a:pt x="619" y="127"/>
                    <a:pt x="619" y="127"/>
                  </a:cubicBezTo>
                  <a:cubicBezTo>
                    <a:pt x="619" y="126"/>
                    <a:pt x="622" y="125"/>
                    <a:pt x="625" y="124"/>
                  </a:cubicBezTo>
                  <a:cubicBezTo>
                    <a:pt x="622" y="128"/>
                    <a:pt x="624" y="127"/>
                    <a:pt x="628" y="132"/>
                  </a:cubicBezTo>
                  <a:cubicBezTo>
                    <a:pt x="630" y="134"/>
                    <a:pt x="631" y="137"/>
                    <a:pt x="637" y="138"/>
                  </a:cubicBezTo>
                  <a:cubicBezTo>
                    <a:pt x="637" y="139"/>
                    <a:pt x="634" y="139"/>
                    <a:pt x="634" y="141"/>
                  </a:cubicBezTo>
                  <a:cubicBezTo>
                    <a:pt x="635" y="142"/>
                    <a:pt x="637" y="142"/>
                    <a:pt x="637" y="145"/>
                  </a:cubicBezTo>
                  <a:cubicBezTo>
                    <a:pt x="639" y="146"/>
                    <a:pt x="638" y="142"/>
                    <a:pt x="639" y="142"/>
                  </a:cubicBezTo>
                  <a:cubicBezTo>
                    <a:pt x="642" y="141"/>
                    <a:pt x="637" y="148"/>
                    <a:pt x="643" y="146"/>
                  </a:cubicBezTo>
                  <a:cubicBezTo>
                    <a:pt x="640" y="150"/>
                    <a:pt x="644" y="152"/>
                    <a:pt x="640" y="155"/>
                  </a:cubicBezTo>
                  <a:cubicBezTo>
                    <a:pt x="640" y="158"/>
                    <a:pt x="644" y="157"/>
                    <a:pt x="646" y="158"/>
                  </a:cubicBezTo>
                  <a:cubicBezTo>
                    <a:pt x="646" y="159"/>
                    <a:pt x="644" y="160"/>
                    <a:pt x="644" y="161"/>
                  </a:cubicBezTo>
                  <a:cubicBezTo>
                    <a:pt x="645" y="162"/>
                    <a:pt x="648" y="162"/>
                    <a:pt x="649" y="163"/>
                  </a:cubicBezTo>
                  <a:cubicBezTo>
                    <a:pt x="650" y="163"/>
                    <a:pt x="651" y="165"/>
                    <a:pt x="652" y="166"/>
                  </a:cubicBezTo>
                  <a:cubicBezTo>
                    <a:pt x="654" y="167"/>
                    <a:pt x="657" y="168"/>
                    <a:pt x="659" y="170"/>
                  </a:cubicBezTo>
                  <a:cubicBezTo>
                    <a:pt x="661" y="171"/>
                    <a:pt x="663" y="164"/>
                    <a:pt x="664" y="169"/>
                  </a:cubicBezTo>
                  <a:cubicBezTo>
                    <a:pt x="664" y="173"/>
                    <a:pt x="660" y="173"/>
                    <a:pt x="656" y="173"/>
                  </a:cubicBezTo>
                  <a:cubicBezTo>
                    <a:pt x="659" y="176"/>
                    <a:pt x="663" y="177"/>
                    <a:pt x="668" y="178"/>
                  </a:cubicBezTo>
                  <a:cubicBezTo>
                    <a:pt x="668" y="180"/>
                    <a:pt x="669" y="180"/>
                    <a:pt x="671" y="181"/>
                  </a:cubicBezTo>
                  <a:cubicBezTo>
                    <a:pt x="671" y="183"/>
                    <a:pt x="671" y="185"/>
                    <a:pt x="674" y="185"/>
                  </a:cubicBezTo>
                  <a:cubicBezTo>
                    <a:pt x="673" y="187"/>
                    <a:pt x="672" y="189"/>
                    <a:pt x="673" y="192"/>
                  </a:cubicBezTo>
                  <a:cubicBezTo>
                    <a:pt x="670" y="193"/>
                    <a:pt x="667" y="193"/>
                    <a:pt x="664" y="195"/>
                  </a:cubicBezTo>
                  <a:cubicBezTo>
                    <a:pt x="663" y="196"/>
                    <a:pt x="664" y="197"/>
                    <a:pt x="662" y="197"/>
                  </a:cubicBezTo>
                  <a:cubicBezTo>
                    <a:pt x="661" y="197"/>
                    <a:pt x="659" y="197"/>
                    <a:pt x="659" y="198"/>
                  </a:cubicBezTo>
                  <a:cubicBezTo>
                    <a:pt x="659" y="201"/>
                    <a:pt x="656" y="199"/>
                    <a:pt x="656" y="198"/>
                  </a:cubicBezTo>
                  <a:cubicBezTo>
                    <a:pt x="656" y="199"/>
                    <a:pt x="654" y="201"/>
                    <a:pt x="653" y="201"/>
                  </a:cubicBezTo>
                  <a:cubicBezTo>
                    <a:pt x="653" y="202"/>
                    <a:pt x="652" y="205"/>
                    <a:pt x="652" y="206"/>
                  </a:cubicBezTo>
                  <a:cubicBezTo>
                    <a:pt x="651" y="207"/>
                    <a:pt x="645" y="205"/>
                    <a:pt x="649" y="207"/>
                  </a:cubicBezTo>
                  <a:cubicBezTo>
                    <a:pt x="647" y="210"/>
                    <a:pt x="642" y="209"/>
                    <a:pt x="640" y="209"/>
                  </a:cubicBezTo>
                  <a:cubicBezTo>
                    <a:pt x="637" y="209"/>
                    <a:pt x="634" y="209"/>
                    <a:pt x="631" y="209"/>
                  </a:cubicBezTo>
                  <a:cubicBezTo>
                    <a:pt x="629" y="209"/>
                    <a:pt x="629" y="208"/>
                    <a:pt x="627" y="207"/>
                  </a:cubicBezTo>
                  <a:cubicBezTo>
                    <a:pt x="620" y="206"/>
                    <a:pt x="613" y="208"/>
                    <a:pt x="607" y="209"/>
                  </a:cubicBezTo>
                  <a:cubicBezTo>
                    <a:pt x="602" y="211"/>
                    <a:pt x="600" y="217"/>
                    <a:pt x="594" y="218"/>
                  </a:cubicBezTo>
                  <a:cubicBezTo>
                    <a:pt x="597" y="221"/>
                    <a:pt x="591" y="221"/>
                    <a:pt x="590" y="224"/>
                  </a:cubicBezTo>
                  <a:cubicBezTo>
                    <a:pt x="590" y="225"/>
                    <a:pt x="591" y="226"/>
                    <a:pt x="591" y="228"/>
                  </a:cubicBezTo>
                  <a:cubicBezTo>
                    <a:pt x="593" y="227"/>
                    <a:pt x="593" y="224"/>
                    <a:pt x="595" y="222"/>
                  </a:cubicBezTo>
                  <a:cubicBezTo>
                    <a:pt x="597" y="221"/>
                    <a:pt x="601" y="222"/>
                    <a:pt x="601" y="219"/>
                  </a:cubicBezTo>
                  <a:cubicBezTo>
                    <a:pt x="602" y="214"/>
                    <a:pt x="604" y="223"/>
                    <a:pt x="604" y="216"/>
                  </a:cubicBezTo>
                  <a:cubicBezTo>
                    <a:pt x="606" y="215"/>
                    <a:pt x="607" y="218"/>
                    <a:pt x="607" y="218"/>
                  </a:cubicBezTo>
                  <a:cubicBezTo>
                    <a:pt x="609" y="217"/>
                    <a:pt x="608" y="215"/>
                    <a:pt x="609" y="215"/>
                  </a:cubicBezTo>
                  <a:cubicBezTo>
                    <a:pt x="612" y="214"/>
                    <a:pt x="614" y="215"/>
                    <a:pt x="619" y="215"/>
                  </a:cubicBezTo>
                  <a:cubicBezTo>
                    <a:pt x="619" y="216"/>
                    <a:pt x="621" y="215"/>
                    <a:pt x="621" y="215"/>
                  </a:cubicBezTo>
                  <a:cubicBezTo>
                    <a:pt x="623" y="214"/>
                    <a:pt x="623" y="223"/>
                    <a:pt x="619" y="221"/>
                  </a:cubicBezTo>
                  <a:cubicBezTo>
                    <a:pt x="623" y="224"/>
                    <a:pt x="616" y="225"/>
                    <a:pt x="618" y="231"/>
                  </a:cubicBezTo>
                  <a:cubicBezTo>
                    <a:pt x="619" y="232"/>
                    <a:pt x="619" y="233"/>
                    <a:pt x="619" y="235"/>
                  </a:cubicBezTo>
                  <a:cubicBezTo>
                    <a:pt x="620" y="234"/>
                    <a:pt x="622" y="234"/>
                    <a:pt x="622" y="235"/>
                  </a:cubicBezTo>
                  <a:cubicBezTo>
                    <a:pt x="622" y="237"/>
                    <a:pt x="624" y="236"/>
                    <a:pt x="625" y="237"/>
                  </a:cubicBezTo>
                  <a:cubicBezTo>
                    <a:pt x="626" y="237"/>
                    <a:pt x="627" y="240"/>
                    <a:pt x="628" y="240"/>
                  </a:cubicBezTo>
                  <a:cubicBezTo>
                    <a:pt x="629" y="240"/>
                    <a:pt x="630" y="240"/>
                    <a:pt x="631" y="240"/>
                  </a:cubicBezTo>
                  <a:cubicBezTo>
                    <a:pt x="632" y="240"/>
                    <a:pt x="632" y="241"/>
                    <a:pt x="633" y="241"/>
                  </a:cubicBezTo>
                  <a:cubicBezTo>
                    <a:pt x="635" y="242"/>
                    <a:pt x="637" y="238"/>
                    <a:pt x="639" y="241"/>
                  </a:cubicBezTo>
                  <a:cubicBezTo>
                    <a:pt x="640" y="242"/>
                    <a:pt x="639" y="239"/>
                    <a:pt x="640" y="238"/>
                  </a:cubicBezTo>
                  <a:cubicBezTo>
                    <a:pt x="640" y="238"/>
                    <a:pt x="643" y="239"/>
                    <a:pt x="643" y="238"/>
                  </a:cubicBezTo>
                  <a:cubicBezTo>
                    <a:pt x="644" y="237"/>
                    <a:pt x="642" y="235"/>
                    <a:pt x="643" y="234"/>
                  </a:cubicBezTo>
                  <a:cubicBezTo>
                    <a:pt x="645" y="233"/>
                    <a:pt x="646" y="235"/>
                    <a:pt x="646" y="237"/>
                  </a:cubicBezTo>
                  <a:cubicBezTo>
                    <a:pt x="647" y="239"/>
                    <a:pt x="651" y="238"/>
                    <a:pt x="649" y="243"/>
                  </a:cubicBezTo>
                  <a:cubicBezTo>
                    <a:pt x="647" y="244"/>
                    <a:pt x="646" y="241"/>
                    <a:pt x="644" y="241"/>
                  </a:cubicBezTo>
                  <a:cubicBezTo>
                    <a:pt x="642" y="242"/>
                    <a:pt x="642" y="245"/>
                    <a:pt x="640" y="246"/>
                  </a:cubicBezTo>
                  <a:cubicBezTo>
                    <a:pt x="639" y="246"/>
                    <a:pt x="637" y="245"/>
                    <a:pt x="636" y="246"/>
                  </a:cubicBezTo>
                  <a:cubicBezTo>
                    <a:pt x="633" y="246"/>
                    <a:pt x="634" y="250"/>
                    <a:pt x="628" y="249"/>
                  </a:cubicBezTo>
                  <a:cubicBezTo>
                    <a:pt x="625" y="248"/>
                    <a:pt x="626" y="252"/>
                    <a:pt x="625" y="253"/>
                  </a:cubicBezTo>
                  <a:cubicBezTo>
                    <a:pt x="624" y="254"/>
                    <a:pt x="623" y="252"/>
                    <a:pt x="624" y="252"/>
                  </a:cubicBezTo>
                  <a:cubicBezTo>
                    <a:pt x="621" y="254"/>
                    <a:pt x="621" y="257"/>
                    <a:pt x="616" y="256"/>
                  </a:cubicBezTo>
                  <a:cubicBezTo>
                    <a:pt x="619" y="253"/>
                    <a:pt x="616" y="254"/>
                    <a:pt x="616" y="250"/>
                  </a:cubicBezTo>
                  <a:cubicBezTo>
                    <a:pt x="619" y="249"/>
                    <a:pt x="621" y="245"/>
                    <a:pt x="624" y="249"/>
                  </a:cubicBezTo>
                  <a:cubicBezTo>
                    <a:pt x="625" y="244"/>
                    <a:pt x="621" y="244"/>
                    <a:pt x="619" y="243"/>
                  </a:cubicBezTo>
                  <a:cubicBezTo>
                    <a:pt x="616" y="241"/>
                    <a:pt x="613" y="247"/>
                    <a:pt x="610" y="247"/>
                  </a:cubicBezTo>
                  <a:cubicBezTo>
                    <a:pt x="610" y="247"/>
                    <a:pt x="606" y="248"/>
                    <a:pt x="606" y="249"/>
                  </a:cubicBezTo>
                  <a:cubicBezTo>
                    <a:pt x="605" y="249"/>
                    <a:pt x="604" y="250"/>
                    <a:pt x="604" y="252"/>
                  </a:cubicBezTo>
                  <a:cubicBezTo>
                    <a:pt x="596" y="250"/>
                    <a:pt x="597" y="256"/>
                    <a:pt x="590" y="253"/>
                  </a:cubicBezTo>
                  <a:cubicBezTo>
                    <a:pt x="592" y="255"/>
                    <a:pt x="594" y="256"/>
                    <a:pt x="587" y="256"/>
                  </a:cubicBezTo>
                  <a:cubicBezTo>
                    <a:pt x="584" y="259"/>
                    <a:pt x="582" y="266"/>
                    <a:pt x="587" y="268"/>
                  </a:cubicBezTo>
                  <a:cubicBezTo>
                    <a:pt x="587" y="271"/>
                    <a:pt x="583" y="270"/>
                    <a:pt x="584" y="274"/>
                  </a:cubicBezTo>
                  <a:cubicBezTo>
                    <a:pt x="582" y="274"/>
                    <a:pt x="581" y="273"/>
                    <a:pt x="579" y="274"/>
                  </a:cubicBezTo>
                  <a:cubicBezTo>
                    <a:pt x="577" y="274"/>
                    <a:pt x="577" y="276"/>
                    <a:pt x="576" y="277"/>
                  </a:cubicBezTo>
                  <a:cubicBezTo>
                    <a:pt x="574" y="278"/>
                    <a:pt x="569" y="277"/>
                    <a:pt x="567" y="280"/>
                  </a:cubicBezTo>
                  <a:cubicBezTo>
                    <a:pt x="567" y="281"/>
                    <a:pt x="565" y="282"/>
                    <a:pt x="564" y="283"/>
                  </a:cubicBezTo>
                  <a:cubicBezTo>
                    <a:pt x="563" y="285"/>
                    <a:pt x="562" y="288"/>
                    <a:pt x="560" y="290"/>
                  </a:cubicBezTo>
                  <a:cubicBezTo>
                    <a:pt x="559" y="292"/>
                    <a:pt x="556" y="292"/>
                    <a:pt x="557" y="298"/>
                  </a:cubicBezTo>
                  <a:cubicBezTo>
                    <a:pt x="554" y="297"/>
                    <a:pt x="554" y="294"/>
                    <a:pt x="551" y="293"/>
                  </a:cubicBezTo>
                  <a:cubicBezTo>
                    <a:pt x="549" y="293"/>
                    <a:pt x="550" y="296"/>
                    <a:pt x="548" y="296"/>
                  </a:cubicBezTo>
                  <a:cubicBezTo>
                    <a:pt x="553" y="302"/>
                    <a:pt x="553" y="307"/>
                    <a:pt x="554" y="315"/>
                  </a:cubicBezTo>
                  <a:cubicBezTo>
                    <a:pt x="551" y="314"/>
                    <a:pt x="552" y="318"/>
                    <a:pt x="551" y="318"/>
                  </a:cubicBezTo>
                  <a:cubicBezTo>
                    <a:pt x="551" y="319"/>
                    <a:pt x="548" y="318"/>
                    <a:pt x="548" y="318"/>
                  </a:cubicBezTo>
                  <a:cubicBezTo>
                    <a:pt x="547" y="320"/>
                    <a:pt x="547" y="320"/>
                    <a:pt x="545" y="321"/>
                  </a:cubicBezTo>
                  <a:cubicBezTo>
                    <a:pt x="544" y="322"/>
                    <a:pt x="542" y="325"/>
                    <a:pt x="541" y="326"/>
                  </a:cubicBezTo>
                  <a:cubicBezTo>
                    <a:pt x="539" y="327"/>
                    <a:pt x="536" y="325"/>
                    <a:pt x="535" y="327"/>
                  </a:cubicBezTo>
                  <a:cubicBezTo>
                    <a:pt x="531" y="328"/>
                    <a:pt x="530" y="332"/>
                    <a:pt x="529" y="335"/>
                  </a:cubicBezTo>
                  <a:cubicBezTo>
                    <a:pt x="525" y="335"/>
                    <a:pt x="526" y="339"/>
                    <a:pt x="521" y="339"/>
                  </a:cubicBezTo>
                  <a:cubicBezTo>
                    <a:pt x="523" y="344"/>
                    <a:pt x="518" y="355"/>
                    <a:pt x="524" y="355"/>
                  </a:cubicBezTo>
                  <a:cubicBezTo>
                    <a:pt x="521" y="361"/>
                    <a:pt x="527" y="361"/>
                    <a:pt x="526" y="369"/>
                  </a:cubicBezTo>
                  <a:cubicBezTo>
                    <a:pt x="526" y="370"/>
                    <a:pt x="528" y="370"/>
                    <a:pt x="529" y="370"/>
                  </a:cubicBezTo>
                  <a:cubicBezTo>
                    <a:pt x="527" y="375"/>
                    <a:pt x="529" y="374"/>
                    <a:pt x="529" y="381"/>
                  </a:cubicBezTo>
                  <a:cubicBezTo>
                    <a:pt x="526" y="381"/>
                    <a:pt x="524" y="382"/>
                    <a:pt x="523" y="384"/>
                  </a:cubicBezTo>
                  <a:cubicBezTo>
                    <a:pt x="521" y="384"/>
                    <a:pt x="522" y="381"/>
                    <a:pt x="521" y="379"/>
                  </a:cubicBezTo>
                  <a:cubicBezTo>
                    <a:pt x="520" y="378"/>
                    <a:pt x="518" y="379"/>
                    <a:pt x="517" y="378"/>
                  </a:cubicBezTo>
                  <a:cubicBezTo>
                    <a:pt x="516" y="377"/>
                    <a:pt x="517" y="373"/>
                    <a:pt x="514" y="375"/>
                  </a:cubicBezTo>
                  <a:cubicBezTo>
                    <a:pt x="515" y="371"/>
                    <a:pt x="516" y="368"/>
                    <a:pt x="511" y="367"/>
                  </a:cubicBezTo>
                  <a:cubicBezTo>
                    <a:pt x="514" y="360"/>
                    <a:pt x="510" y="361"/>
                    <a:pt x="510" y="354"/>
                  </a:cubicBezTo>
                  <a:cubicBezTo>
                    <a:pt x="508" y="354"/>
                    <a:pt x="508" y="355"/>
                    <a:pt x="507" y="355"/>
                  </a:cubicBezTo>
                  <a:cubicBezTo>
                    <a:pt x="507" y="354"/>
                    <a:pt x="507" y="353"/>
                    <a:pt x="507" y="352"/>
                  </a:cubicBezTo>
                  <a:cubicBezTo>
                    <a:pt x="504" y="353"/>
                    <a:pt x="496" y="354"/>
                    <a:pt x="495" y="352"/>
                  </a:cubicBezTo>
                  <a:cubicBezTo>
                    <a:pt x="494" y="351"/>
                    <a:pt x="494" y="350"/>
                    <a:pt x="492" y="349"/>
                  </a:cubicBezTo>
                  <a:cubicBezTo>
                    <a:pt x="491" y="349"/>
                    <a:pt x="488" y="351"/>
                    <a:pt x="486" y="351"/>
                  </a:cubicBezTo>
                  <a:cubicBezTo>
                    <a:pt x="486" y="351"/>
                    <a:pt x="491" y="346"/>
                    <a:pt x="486" y="348"/>
                  </a:cubicBezTo>
                  <a:cubicBezTo>
                    <a:pt x="485" y="348"/>
                    <a:pt x="486" y="349"/>
                    <a:pt x="484" y="349"/>
                  </a:cubicBezTo>
                  <a:cubicBezTo>
                    <a:pt x="480" y="350"/>
                    <a:pt x="474" y="350"/>
                    <a:pt x="471" y="348"/>
                  </a:cubicBezTo>
                  <a:cubicBezTo>
                    <a:pt x="468" y="348"/>
                    <a:pt x="470" y="353"/>
                    <a:pt x="470" y="355"/>
                  </a:cubicBezTo>
                  <a:cubicBezTo>
                    <a:pt x="461" y="354"/>
                    <a:pt x="452" y="353"/>
                    <a:pt x="443" y="352"/>
                  </a:cubicBezTo>
                  <a:cubicBezTo>
                    <a:pt x="442" y="353"/>
                    <a:pt x="441" y="354"/>
                    <a:pt x="440" y="354"/>
                  </a:cubicBezTo>
                  <a:cubicBezTo>
                    <a:pt x="438" y="354"/>
                    <a:pt x="439" y="357"/>
                    <a:pt x="437" y="357"/>
                  </a:cubicBezTo>
                  <a:cubicBezTo>
                    <a:pt x="435" y="357"/>
                    <a:pt x="436" y="359"/>
                    <a:pt x="435" y="360"/>
                  </a:cubicBezTo>
                  <a:cubicBezTo>
                    <a:pt x="434" y="360"/>
                    <a:pt x="431" y="359"/>
                    <a:pt x="429" y="360"/>
                  </a:cubicBezTo>
                  <a:cubicBezTo>
                    <a:pt x="428" y="360"/>
                    <a:pt x="428" y="364"/>
                    <a:pt x="425" y="363"/>
                  </a:cubicBezTo>
                  <a:cubicBezTo>
                    <a:pt x="426" y="366"/>
                    <a:pt x="423" y="373"/>
                    <a:pt x="427" y="373"/>
                  </a:cubicBezTo>
                  <a:cubicBezTo>
                    <a:pt x="425" y="375"/>
                    <a:pt x="424" y="378"/>
                    <a:pt x="422" y="379"/>
                  </a:cubicBezTo>
                  <a:cubicBezTo>
                    <a:pt x="422" y="383"/>
                    <a:pt x="422" y="387"/>
                    <a:pt x="422" y="391"/>
                  </a:cubicBezTo>
                  <a:cubicBezTo>
                    <a:pt x="422" y="393"/>
                    <a:pt x="423" y="394"/>
                    <a:pt x="424" y="395"/>
                  </a:cubicBezTo>
                  <a:cubicBezTo>
                    <a:pt x="424" y="399"/>
                    <a:pt x="425" y="403"/>
                    <a:pt x="422" y="406"/>
                  </a:cubicBezTo>
                  <a:cubicBezTo>
                    <a:pt x="422" y="408"/>
                    <a:pt x="426" y="406"/>
                    <a:pt x="427" y="407"/>
                  </a:cubicBezTo>
                  <a:cubicBezTo>
                    <a:pt x="427" y="408"/>
                    <a:pt x="425" y="409"/>
                    <a:pt x="425" y="410"/>
                  </a:cubicBezTo>
                  <a:cubicBezTo>
                    <a:pt x="425" y="410"/>
                    <a:pt x="426" y="412"/>
                    <a:pt x="427" y="412"/>
                  </a:cubicBezTo>
                  <a:cubicBezTo>
                    <a:pt x="427" y="413"/>
                    <a:pt x="429" y="412"/>
                    <a:pt x="429" y="413"/>
                  </a:cubicBezTo>
                  <a:cubicBezTo>
                    <a:pt x="430" y="414"/>
                    <a:pt x="429" y="416"/>
                    <a:pt x="429" y="416"/>
                  </a:cubicBezTo>
                  <a:cubicBezTo>
                    <a:pt x="430" y="416"/>
                    <a:pt x="431" y="416"/>
                    <a:pt x="431" y="416"/>
                  </a:cubicBezTo>
                  <a:cubicBezTo>
                    <a:pt x="431" y="417"/>
                    <a:pt x="431" y="419"/>
                    <a:pt x="431" y="419"/>
                  </a:cubicBezTo>
                  <a:cubicBezTo>
                    <a:pt x="432" y="420"/>
                    <a:pt x="435" y="422"/>
                    <a:pt x="435" y="425"/>
                  </a:cubicBezTo>
                  <a:cubicBezTo>
                    <a:pt x="447" y="426"/>
                    <a:pt x="453" y="423"/>
                    <a:pt x="459" y="425"/>
                  </a:cubicBezTo>
                  <a:cubicBezTo>
                    <a:pt x="461" y="425"/>
                    <a:pt x="461" y="423"/>
                    <a:pt x="462" y="422"/>
                  </a:cubicBezTo>
                  <a:cubicBezTo>
                    <a:pt x="464" y="420"/>
                    <a:pt x="465" y="418"/>
                    <a:pt x="467" y="415"/>
                  </a:cubicBezTo>
                  <a:cubicBezTo>
                    <a:pt x="467" y="413"/>
                    <a:pt x="469" y="412"/>
                    <a:pt x="467" y="412"/>
                  </a:cubicBezTo>
                  <a:cubicBezTo>
                    <a:pt x="471" y="407"/>
                    <a:pt x="481" y="404"/>
                    <a:pt x="489" y="407"/>
                  </a:cubicBezTo>
                  <a:cubicBezTo>
                    <a:pt x="485" y="411"/>
                    <a:pt x="485" y="417"/>
                    <a:pt x="481" y="421"/>
                  </a:cubicBezTo>
                  <a:cubicBezTo>
                    <a:pt x="480" y="425"/>
                    <a:pt x="483" y="424"/>
                    <a:pt x="483" y="428"/>
                  </a:cubicBezTo>
                  <a:cubicBezTo>
                    <a:pt x="480" y="429"/>
                    <a:pt x="478" y="432"/>
                    <a:pt x="477" y="435"/>
                  </a:cubicBezTo>
                  <a:cubicBezTo>
                    <a:pt x="477" y="436"/>
                    <a:pt x="477" y="437"/>
                    <a:pt x="475" y="437"/>
                  </a:cubicBezTo>
                  <a:cubicBezTo>
                    <a:pt x="475" y="440"/>
                    <a:pt x="482" y="436"/>
                    <a:pt x="480" y="441"/>
                  </a:cubicBezTo>
                  <a:cubicBezTo>
                    <a:pt x="483" y="441"/>
                    <a:pt x="484" y="439"/>
                    <a:pt x="489" y="440"/>
                  </a:cubicBezTo>
                  <a:cubicBezTo>
                    <a:pt x="488" y="443"/>
                    <a:pt x="492" y="442"/>
                    <a:pt x="492" y="444"/>
                  </a:cubicBezTo>
                  <a:cubicBezTo>
                    <a:pt x="499" y="441"/>
                    <a:pt x="501" y="447"/>
                    <a:pt x="510" y="446"/>
                  </a:cubicBezTo>
                  <a:cubicBezTo>
                    <a:pt x="506" y="450"/>
                    <a:pt x="512" y="454"/>
                    <a:pt x="507" y="456"/>
                  </a:cubicBezTo>
                  <a:cubicBezTo>
                    <a:pt x="509" y="460"/>
                    <a:pt x="508" y="469"/>
                    <a:pt x="507" y="472"/>
                  </a:cubicBezTo>
                  <a:cubicBezTo>
                    <a:pt x="507" y="475"/>
                    <a:pt x="509" y="476"/>
                    <a:pt x="512" y="475"/>
                  </a:cubicBezTo>
                  <a:cubicBezTo>
                    <a:pt x="512" y="479"/>
                    <a:pt x="515" y="478"/>
                    <a:pt x="515" y="480"/>
                  </a:cubicBezTo>
                  <a:cubicBezTo>
                    <a:pt x="516" y="482"/>
                    <a:pt x="520" y="480"/>
                    <a:pt x="520" y="483"/>
                  </a:cubicBezTo>
                  <a:cubicBezTo>
                    <a:pt x="525" y="479"/>
                    <a:pt x="534" y="484"/>
                    <a:pt x="538" y="481"/>
                  </a:cubicBezTo>
                  <a:cubicBezTo>
                    <a:pt x="538" y="482"/>
                    <a:pt x="538" y="483"/>
                    <a:pt x="538" y="484"/>
                  </a:cubicBezTo>
                  <a:cubicBezTo>
                    <a:pt x="540" y="484"/>
                    <a:pt x="545" y="481"/>
                    <a:pt x="545" y="486"/>
                  </a:cubicBezTo>
                  <a:cubicBezTo>
                    <a:pt x="546" y="485"/>
                    <a:pt x="548" y="484"/>
                    <a:pt x="550" y="484"/>
                  </a:cubicBezTo>
                  <a:cubicBezTo>
                    <a:pt x="550" y="483"/>
                    <a:pt x="552" y="482"/>
                    <a:pt x="553" y="481"/>
                  </a:cubicBezTo>
                  <a:cubicBezTo>
                    <a:pt x="553" y="481"/>
                    <a:pt x="554" y="482"/>
                    <a:pt x="554" y="480"/>
                  </a:cubicBezTo>
                  <a:cubicBezTo>
                    <a:pt x="554" y="478"/>
                    <a:pt x="556" y="481"/>
                    <a:pt x="557" y="478"/>
                  </a:cubicBezTo>
                  <a:cubicBezTo>
                    <a:pt x="557" y="478"/>
                    <a:pt x="557" y="476"/>
                    <a:pt x="557" y="475"/>
                  </a:cubicBezTo>
                  <a:cubicBezTo>
                    <a:pt x="558" y="475"/>
                    <a:pt x="559" y="477"/>
                    <a:pt x="558" y="477"/>
                  </a:cubicBezTo>
                  <a:cubicBezTo>
                    <a:pt x="560" y="476"/>
                    <a:pt x="560" y="475"/>
                    <a:pt x="561" y="474"/>
                  </a:cubicBezTo>
                  <a:cubicBezTo>
                    <a:pt x="563" y="473"/>
                    <a:pt x="565" y="472"/>
                    <a:pt x="567" y="469"/>
                  </a:cubicBezTo>
                  <a:cubicBezTo>
                    <a:pt x="568" y="469"/>
                    <a:pt x="569" y="468"/>
                    <a:pt x="569" y="467"/>
                  </a:cubicBezTo>
                  <a:cubicBezTo>
                    <a:pt x="570" y="468"/>
                    <a:pt x="585" y="469"/>
                    <a:pt x="578" y="471"/>
                  </a:cubicBezTo>
                  <a:cubicBezTo>
                    <a:pt x="578" y="473"/>
                    <a:pt x="581" y="472"/>
                    <a:pt x="584" y="472"/>
                  </a:cubicBezTo>
                  <a:cubicBezTo>
                    <a:pt x="585" y="472"/>
                    <a:pt x="585" y="471"/>
                    <a:pt x="585" y="469"/>
                  </a:cubicBezTo>
                  <a:cubicBezTo>
                    <a:pt x="589" y="469"/>
                    <a:pt x="593" y="469"/>
                    <a:pt x="597" y="469"/>
                  </a:cubicBezTo>
                  <a:cubicBezTo>
                    <a:pt x="595" y="474"/>
                    <a:pt x="603" y="472"/>
                    <a:pt x="607" y="474"/>
                  </a:cubicBezTo>
                  <a:cubicBezTo>
                    <a:pt x="608" y="474"/>
                    <a:pt x="607" y="475"/>
                    <a:pt x="609" y="475"/>
                  </a:cubicBezTo>
                  <a:cubicBezTo>
                    <a:pt x="610" y="475"/>
                    <a:pt x="610" y="477"/>
                    <a:pt x="612" y="477"/>
                  </a:cubicBezTo>
                  <a:cubicBezTo>
                    <a:pt x="615" y="477"/>
                    <a:pt x="616" y="476"/>
                    <a:pt x="618" y="475"/>
                  </a:cubicBezTo>
                  <a:cubicBezTo>
                    <a:pt x="625" y="475"/>
                    <a:pt x="633" y="477"/>
                    <a:pt x="640" y="477"/>
                  </a:cubicBezTo>
                  <a:cubicBezTo>
                    <a:pt x="639" y="480"/>
                    <a:pt x="641" y="482"/>
                    <a:pt x="641" y="480"/>
                  </a:cubicBezTo>
                  <a:cubicBezTo>
                    <a:pt x="643" y="480"/>
                    <a:pt x="642" y="481"/>
                    <a:pt x="641" y="481"/>
                  </a:cubicBezTo>
                  <a:cubicBezTo>
                    <a:pt x="641" y="485"/>
                    <a:pt x="645" y="482"/>
                    <a:pt x="647" y="484"/>
                  </a:cubicBezTo>
                  <a:cubicBezTo>
                    <a:pt x="648" y="485"/>
                    <a:pt x="647" y="487"/>
                    <a:pt x="647" y="487"/>
                  </a:cubicBezTo>
                  <a:cubicBezTo>
                    <a:pt x="649" y="488"/>
                    <a:pt x="652" y="487"/>
                    <a:pt x="653" y="487"/>
                  </a:cubicBezTo>
                  <a:cubicBezTo>
                    <a:pt x="652" y="491"/>
                    <a:pt x="654" y="491"/>
                    <a:pt x="656" y="493"/>
                  </a:cubicBezTo>
                  <a:cubicBezTo>
                    <a:pt x="659" y="495"/>
                    <a:pt x="661" y="497"/>
                    <a:pt x="662" y="501"/>
                  </a:cubicBezTo>
                  <a:cubicBezTo>
                    <a:pt x="671" y="500"/>
                    <a:pt x="675" y="505"/>
                    <a:pt x="683" y="502"/>
                  </a:cubicBezTo>
                  <a:cubicBezTo>
                    <a:pt x="681" y="508"/>
                    <a:pt x="691" y="502"/>
                    <a:pt x="689" y="508"/>
                  </a:cubicBezTo>
                  <a:cubicBezTo>
                    <a:pt x="694" y="506"/>
                    <a:pt x="694" y="512"/>
                    <a:pt x="698" y="512"/>
                  </a:cubicBezTo>
                  <a:cubicBezTo>
                    <a:pt x="699" y="513"/>
                    <a:pt x="699" y="517"/>
                    <a:pt x="702" y="515"/>
                  </a:cubicBezTo>
                  <a:cubicBezTo>
                    <a:pt x="698" y="519"/>
                    <a:pt x="704" y="519"/>
                    <a:pt x="704" y="523"/>
                  </a:cubicBezTo>
                  <a:cubicBezTo>
                    <a:pt x="704" y="526"/>
                    <a:pt x="707" y="525"/>
                    <a:pt x="708" y="526"/>
                  </a:cubicBezTo>
                  <a:cubicBezTo>
                    <a:pt x="709" y="527"/>
                    <a:pt x="708" y="530"/>
                    <a:pt x="711" y="529"/>
                  </a:cubicBezTo>
                  <a:cubicBezTo>
                    <a:pt x="706" y="534"/>
                    <a:pt x="719" y="536"/>
                    <a:pt x="714" y="541"/>
                  </a:cubicBezTo>
                  <a:cubicBezTo>
                    <a:pt x="717" y="540"/>
                    <a:pt x="719" y="541"/>
                    <a:pt x="719" y="544"/>
                  </a:cubicBezTo>
                  <a:cubicBezTo>
                    <a:pt x="726" y="542"/>
                    <a:pt x="736" y="544"/>
                    <a:pt x="739" y="551"/>
                  </a:cubicBezTo>
                  <a:cubicBezTo>
                    <a:pt x="747" y="551"/>
                    <a:pt x="750" y="554"/>
                    <a:pt x="759" y="553"/>
                  </a:cubicBezTo>
                  <a:cubicBezTo>
                    <a:pt x="759" y="553"/>
                    <a:pt x="756" y="554"/>
                    <a:pt x="756" y="554"/>
                  </a:cubicBezTo>
                  <a:cubicBezTo>
                    <a:pt x="757" y="557"/>
                    <a:pt x="767" y="555"/>
                    <a:pt x="772" y="555"/>
                  </a:cubicBezTo>
                  <a:cubicBezTo>
                    <a:pt x="772" y="557"/>
                    <a:pt x="774" y="557"/>
                    <a:pt x="775" y="557"/>
                  </a:cubicBezTo>
                  <a:cubicBezTo>
                    <a:pt x="775" y="560"/>
                    <a:pt x="778" y="559"/>
                    <a:pt x="779" y="560"/>
                  </a:cubicBezTo>
                  <a:cubicBezTo>
                    <a:pt x="780" y="560"/>
                    <a:pt x="779" y="562"/>
                    <a:pt x="779" y="563"/>
                  </a:cubicBezTo>
                  <a:cubicBezTo>
                    <a:pt x="780" y="563"/>
                    <a:pt x="782" y="562"/>
                    <a:pt x="782" y="563"/>
                  </a:cubicBezTo>
                  <a:cubicBezTo>
                    <a:pt x="783" y="564"/>
                    <a:pt x="782" y="567"/>
                    <a:pt x="785" y="566"/>
                  </a:cubicBezTo>
                  <a:cubicBezTo>
                    <a:pt x="785" y="581"/>
                    <a:pt x="785" y="596"/>
                    <a:pt x="785" y="612"/>
                  </a:cubicBezTo>
                  <a:cubicBezTo>
                    <a:pt x="779" y="609"/>
                    <a:pt x="786" y="620"/>
                    <a:pt x="779" y="618"/>
                  </a:cubicBezTo>
                  <a:cubicBezTo>
                    <a:pt x="779" y="623"/>
                    <a:pt x="778" y="628"/>
                    <a:pt x="778" y="633"/>
                  </a:cubicBezTo>
                  <a:cubicBezTo>
                    <a:pt x="778" y="635"/>
                    <a:pt x="780" y="641"/>
                    <a:pt x="779" y="647"/>
                  </a:cubicBezTo>
                  <a:cubicBezTo>
                    <a:pt x="779" y="647"/>
                    <a:pt x="778" y="648"/>
                    <a:pt x="778" y="649"/>
                  </a:cubicBezTo>
                  <a:cubicBezTo>
                    <a:pt x="778" y="650"/>
                    <a:pt x="778" y="651"/>
                    <a:pt x="778" y="652"/>
                  </a:cubicBezTo>
                  <a:cubicBezTo>
                    <a:pt x="777" y="653"/>
                    <a:pt x="773" y="654"/>
                    <a:pt x="775" y="659"/>
                  </a:cubicBezTo>
                  <a:cubicBezTo>
                    <a:pt x="772" y="660"/>
                    <a:pt x="770" y="662"/>
                    <a:pt x="767" y="664"/>
                  </a:cubicBezTo>
                  <a:cubicBezTo>
                    <a:pt x="767" y="665"/>
                    <a:pt x="768" y="667"/>
                    <a:pt x="767" y="668"/>
                  </a:cubicBezTo>
                  <a:cubicBezTo>
                    <a:pt x="767" y="669"/>
                    <a:pt x="765" y="668"/>
                    <a:pt x="764" y="668"/>
                  </a:cubicBezTo>
                  <a:cubicBezTo>
                    <a:pt x="764" y="669"/>
                    <a:pt x="765" y="671"/>
                    <a:pt x="764" y="671"/>
                  </a:cubicBezTo>
                  <a:cubicBezTo>
                    <a:pt x="763" y="672"/>
                    <a:pt x="759" y="671"/>
                    <a:pt x="759" y="674"/>
                  </a:cubicBezTo>
                  <a:cubicBezTo>
                    <a:pt x="758" y="676"/>
                    <a:pt x="755" y="675"/>
                    <a:pt x="753" y="677"/>
                  </a:cubicBezTo>
                  <a:cubicBezTo>
                    <a:pt x="752" y="678"/>
                    <a:pt x="750" y="680"/>
                    <a:pt x="750" y="680"/>
                  </a:cubicBezTo>
                  <a:cubicBezTo>
                    <a:pt x="749" y="680"/>
                    <a:pt x="748" y="678"/>
                    <a:pt x="747" y="678"/>
                  </a:cubicBezTo>
                  <a:cubicBezTo>
                    <a:pt x="747" y="678"/>
                    <a:pt x="746" y="680"/>
                    <a:pt x="745" y="680"/>
                  </a:cubicBezTo>
                  <a:cubicBezTo>
                    <a:pt x="743" y="680"/>
                    <a:pt x="742" y="681"/>
                    <a:pt x="742" y="683"/>
                  </a:cubicBezTo>
                  <a:cubicBezTo>
                    <a:pt x="737" y="680"/>
                    <a:pt x="733" y="687"/>
                    <a:pt x="730" y="689"/>
                  </a:cubicBezTo>
                  <a:cubicBezTo>
                    <a:pt x="730" y="689"/>
                    <a:pt x="728" y="688"/>
                    <a:pt x="727" y="689"/>
                  </a:cubicBezTo>
                  <a:cubicBezTo>
                    <a:pt x="727" y="690"/>
                    <a:pt x="725" y="691"/>
                    <a:pt x="724" y="692"/>
                  </a:cubicBezTo>
                  <a:cubicBezTo>
                    <a:pt x="724" y="693"/>
                    <a:pt x="722" y="694"/>
                    <a:pt x="721" y="695"/>
                  </a:cubicBezTo>
                  <a:cubicBezTo>
                    <a:pt x="721" y="695"/>
                    <a:pt x="724" y="699"/>
                    <a:pt x="720" y="698"/>
                  </a:cubicBezTo>
                  <a:cubicBezTo>
                    <a:pt x="721" y="705"/>
                    <a:pt x="718" y="707"/>
                    <a:pt x="719" y="714"/>
                  </a:cubicBezTo>
                  <a:cubicBezTo>
                    <a:pt x="715" y="713"/>
                    <a:pt x="717" y="717"/>
                    <a:pt x="716" y="718"/>
                  </a:cubicBezTo>
                  <a:cubicBezTo>
                    <a:pt x="715" y="719"/>
                    <a:pt x="713" y="718"/>
                    <a:pt x="713" y="718"/>
                  </a:cubicBezTo>
                  <a:cubicBezTo>
                    <a:pt x="712" y="719"/>
                    <a:pt x="715" y="721"/>
                    <a:pt x="713" y="721"/>
                  </a:cubicBezTo>
                  <a:cubicBezTo>
                    <a:pt x="710" y="722"/>
                    <a:pt x="711" y="727"/>
                    <a:pt x="707" y="727"/>
                  </a:cubicBezTo>
                  <a:cubicBezTo>
                    <a:pt x="706" y="727"/>
                    <a:pt x="704" y="730"/>
                    <a:pt x="704" y="730"/>
                  </a:cubicBezTo>
                  <a:cubicBezTo>
                    <a:pt x="702" y="732"/>
                    <a:pt x="700" y="737"/>
                    <a:pt x="696" y="739"/>
                  </a:cubicBezTo>
                  <a:cubicBezTo>
                    <a:pt x="696" y="741"/>
                    <a:pt x="696" y="743"/>
                    <a:pt x="696" y="745"/>
                  </a:cubicBezTo>
                  <a:cubicBezTo>
                    <a:pt x="694" y="746"/>
                    <a:pt x="692" y="747"/>
                    <a:pt x="692" y="751"/>
                  </a:cubicBezTo>
                  <a:cubicBezTo>
                    <a:pt x="689" y="751"/>
                    <a:pt x="687" y="751"/>
                    <a:pt x="684" y="751"/>
                  </a:cubicBezTo>
                  <a:cubicBezTo>
                    <a:pt x="684" y="753"/>
                    <a:pt x="686" y="752"/>
                    <a:pt x="687" y="753"/>
                  </a:cubicBezTo>
                  <a:cubicBezTo>
                    <a:pt x="687" y="754"/>
                    <a:pt x="685" y="754"/>
                    <a:pt x="683" y="754"/>
                  </a:cubicBezTo>
                  <a:cubicBezTo>
                    <a:pt x="681" y="755"/>
                    <a:pt x="680" y="757"/>
                    <a:pt x="680" y="760"/>
                  </a:cubicBezTo>
                  <a:cubicBezTo>
                    <a:pt x="678" y="758"/>
                    <a:pt x="677" y="759"/>
                    <a:pt x="677" y="761"/>
                  </a:cubicBezTo>
                  <a:cubicBezTo>
                    <a:pt x="676" y="761"/>
                    <a:pt x="676" y="760"/>
                    <a:pt x="676" y="759"/>
                  </a:cubicBezTo>
                  <a:cubicBezTo>
                    <a:pt x="673" y="759"/>
                    <a:pt x="671" y="759"/>
                    <a:pt x="671" y="757"/>
                  </a:cubicBezTo>
                  <a:cubicBezTo>
                    <a:pt x="670" y="758"/>
                    <a:pt x="670" y="760"/>
                    <a:pt x="667" y="760"/>
                  </a:cubicBezTo>
                  <a:cubicBezTo>
                    <a:pt x="666" y="764"/>
                    <a:pt x="669" y="764"/>
                    <a:pt x="670" y="767"/>
                  </a:cubicBezTo>
                  <a:cubicBezTo>
                    <a:pt x="670" y="771"/>
                    <a:pt x="665" y="774"/>
                    <a:pt x="668" y="776"/>
                  </a:cubicBezTo>
                  <a:cubicBezTo>
                    <a:pt x="667" y="780"/>
                    <a:pt x="660" y="776"/>
                    <a:pt x="659" y="779"/>
                  </a:cubicBezTo>
                  <a:cubicBezTo>
                    <a:pt x="657" y="779"/>
                    <a:pt x="658" y="782"/>
                    <a:pt x="658" y="782"/>
                  </a:cubicBezTo>
                  <a:cubicBezTo>
                    <a:pt x="656" y="784"/>
                    <a:pt x="651" y="782"/>
                    <a:pt x="652" y="787"/>
                  </a:cubicBezTo>
                  <a:cubicBezTo>
                    <a:pt x="649" y="784"/>
                    <a:pt x="638" y="784"/>
                    <a:pt x="637" y="788"/>
                  </a:cubicBezTo>
                  <a:cubicBezTo>
                    <a:pt x="637" y="790"/>
                    <a:pt x="639" y="789"/>
                    <a:pt x="639" y="788"/>
                  </a:cubicBezTo>
                  <a:cubicBezTo>
                    <a:pt x="642" y="788"/>
                    <a:pt x="638" y="792"/>
                    <a:pt x="636" y="791"/>
                  </a:cubicBezTo>
                  <a:cubicBezTo>
                    <a:pt x="636" y="794"/>
                    <a:pt x="631" y="799"/>
                    <a:pt x="634" y="800"/>
                  </a:cubicBezTo>
                  <a:cubicBezTo>
                    <a:pt x="634" y="801"/>
                    <a:pt x="632" y="802"/>
                    <a:pt x="631" y="801"/>
                  </a:cubicBezTo>
                  <a:cubicBezTo>
                    <a:pt x="631" y="801"/>
                    <a:pt x="629" y="800"/>
                    <a:pt x="630" y="800"/>
                  </a:cubicBezTo>
                  <a:cubicBezTo>
                    <a:pt x="628" y="800"/>
                    <a:pt x="624" y="804"/>
                    <a:pt x="625" y="799"/>
                  </a:cubicBezTo>
                  <a:cubicBezTo>
                    <a:pt x="624" y="799"/>
                    <a:pt x="623" y="803"/>
                    <a:pt x="622" y="800"/>
                  </a:cubicBezTo>
                  <a:cubicBezTo>
                    <a:pt x="620" y="801"/>
                    <a:pt x="623" y="809"/>
                    <a:pt x="624" y="812"/>
                  </a:cubicBezTo>
                  <a:cubicBezTo>
                    <a:pt x="624" y="816"/>
                    <a:pt x="621" y="815"/>
                    <a:pt x="621" y="818"/>
                  </a:cubicBezTo>
                  <a:cubicBezTo>
                    <a:pt x="620" y="820"/>
                    <a:pt x="621" y="823"/>
                    <a:pt x="616" y="822"/>
                  </a:cubicBezTo>
                  <a:cubicBezTo>
                    <a:pt x="616" y="824"/>
                    <a:pt x="619" y="825"/>
                    <a:pt x="619" y="825"/>
                  </a:cubicBezTo>
                  <a:cubicBezTo>
                    <a:pt x="620" y="828"/>
                    <a:pt x="617" y="825"/>
                    <a:pt x="616" y="825"/>
                  </a:cubicBezTo>
                  <a:cubicBezTo>
                    <a:pt x="615" y="826"/>
                    <a:pt x="615" y="830"/>
                    <a:pt x="616" y="830"/>
                  </a:cubicBezTo>
                  <a:cubicBezTo>
                    <a:pt x="616" y="832"/>
                    <a:pt x="615" y="830"/>
                    <a:pt x="613" y="830"/>
                  </a:cubicBezTo>
                  <a:cubicBezTo>
                    <a:pt x="614" y="830"/>
                    <a:pt x="613" y="832"/>
                    <a:pt x="612" y="831"/>
                  </a:cubicBezTo>
                  <a:cubicBezTo>
                    <a:pt x="609" y="828"/>
                    <a:pt x="613" y="832"/>
                    <a:pt x="610" y="834"/>
                  </a:cubicBezTo>
                  <a:cubicBezTo>
                    <a:pt x="608" y="837"/>
                    <a:pt x="607" y="833"/>
                    <a:pt x="604" y="836"/>
                  </a:cubicBezTo>
                  <a:cubicBezTo>
                    <a:pt x="602" y="839"/>
                    <a:pt x="611" y="839"/>
                    <a:pt x="606" y="841"/>
                  </a:cubicBezTo>
                  <a:cubicBezTo>
                    <a:pt x="606" y="843"/>
                    <a:pt x="609" y="843"/>
                    <a:pt x="610" y="843"/>
                  </a:cubicBezTo>
                  <a:cubicBezTo>
                    <a:pt x="610" y="846"/>
                    <a:pt x="611" y="848"/>
                    <a:pt x="613" y="847"/>
                  </a:cubicBezTo>
                  <a:cubicBezTo>
                    <a:pt x="616" y="851"/>
                    <a:pt x="611" y="852"/>
                    <a:pt x="610" y="853"/>
                  </a:cubicBezTo>
                  <a:cubicBezTo>
                    <a:pt x="610" y="854"/>
                    <a:pt x="611" y="855"/>
                    <a:pt x="612" y="855"/>
                  </a:cubicBezTo>
                  <a:cubicBezTo>
                    <a:pt x="610" y="857"/>
                    <a:pt x="611" y="855"/>
                    <a:pt x="610" y="855"/>
                  </a:cubicBezTo>
                  <a:cubicBezTo>
                    <a:pt x="608" y="855"/>
                    <a:pt x="609" y="858"/>
                    <a:pt x="604" y="858"/>
                  </a:cubicBezTo>
                  <a:cubicBezTo>
                    <a:pt x="607" y="860"/>
                    <a:pt x="606" y="861"/>
                    <a:pt x="601" y="861"/>
                  </a:cubicBezTo>
                  <a:cubicBezTo>
                    <a:pt x="603" y="865"/>
                    <a:pt x="599" y="865"/>
                    <a:pt x="600" y="868"/>
                  </a:cubicBezTo>
                  <a:cubicBezTo>
                    <a:pt x="594" y="869"/>
                    <a:pt x="601" y="875"/>
                    <a:pt x="595" y="871"/>
                  </a:cubicBezTo>
                  <a:cubicBezTo>
                    <a:pt x="596" y="874"/>
                    <a:pt x="595" y="878"/>
                    <a:pt x="595" y="882"/>
                  </a:cubicBezTo>
                  <a:cubicBezTo>
                    <a:pt x="596" y="882"/>
                    <a:pt x="597" y="883"/>
                    <a:pt x="597" y="883"/>
                  </a:cubicBezTo>
                  <a:cubicBezTo>
                    <a:pt x="597" y="885"/>
                    <a:pt x="594" y="886"/>
                    <a:pt x="597" y="889"/>
                  </a:cubicBezTo>
                  <a:cubicBezTo>
                    <a:pt x="599" y="891"/>
                    <a:pt x="597" y="892"/>
                    <a:pt x="598" y="896"/>
                  </a:cubicBezTo>
                  <a:cubicBezTo>
                    <a:pt x="600" y="899"/>
                    <a:pt x="603" y="900"/>
                    <a:pt x="604" y="904"/>
                  </a:cubicBezTo>
                  <a:cubicBezTo>
                    <a:pt x="608" y="907"/>
                    <a:pt x="610" y="901"/>
                    <a:pt x="613" y="905"/>
                  </a:cubicBezTo>
                  <a:cubicBezTo>
                    <a:pt x="615" y="910"/>
                    <a:pt x="609" y="907"/>
                    <a:pt x="606" y="908"/>
                  </a:cubicBezTo>
                  <a:cubicBezTo>
                    <a:pt x="600" y="910"/>
                    <a:pt x="593" y="912"/>
                    <a:pt x="588" y="911"/>
                  </a:cubicBezTo>
                  <a:cubicBezTo>
                    <a:pt x="588" y="911"/>
                    <a:pt x="588" y="908"/>
                    <a:pt x="588" y="908"/>
                  </a:cubicBezTo>
                  <a:cubicBezTo>
                    <a:pt x="581" y="910"/>
                    <a:pt x="580" y="906"/>
                    <a:pt x="575" y="905"/>
                  </a:cubicBezTo>
                  <a:cubicBezTo>
                    <a:pt x="575" y="904"/>
                    <a:pt x="575" y="902"/>
                    <a:pt x="575" y="901"/>
                  </a:cubicBezTo>
                  <a:cubicBezTo>
                    <a:pt x="574" y="897"/>
                    <a:pt x="569" y="900"/>
                    <a:pt x="569" y="896"/>
                  </a:cubicBezTo>
                  <a:cubicBezTo>
                    <a:pt x="569" y="895"/>
                    <a:pt x="567" y="895"/>
                    <a:pt x="567" y="893"/>
                  </a:cubicBezTo>
                  <a:cubicBezTo>
                    <a:pt x="567" y="892"/>
                    <a:pt x="566" y="892"/>
                    <a:pt x="566" y="892"/>
                  </a:cubicBezTo>
                  <a:cubicBezTo>
                    <a:pt x="566" y="891"/>
                    <a:pt x="569" y="888"/>
                    <a:pt x="566" y="887"/>
                  </a:cubicBezTo>
                  <a:cubicBezTo>
                    <a:pt x="564" y="887"/>
                    <a:pt x="566" y="886"/>
                    <a:pt x="566" y="884"/>
                  </a:cubicBezTo>
                  <a:cubicBezTo>
                    <a:pt x="566" y="883"/>
                    <a:pt x="563" y="883"/>
                    <a:pt x="563" y="882"/>
                  </a:cubicBezTo>
                  <a:cubicBezTo>
                    <a:pt x="563" y="881"/>
                    <a:pt x="565" y="880"/>
                    <a:pt x="564" y="879"/>
                  </a:cubicBezTo>
                  <a:cubicBezTo>
                    <a:pt x="564" y="879"/>
                    <a:pt x="563" y="878"/>
                    <a:pt x="563" y="877"/>
                  </a:cubicBezTo>
                  <a:cubicBezTo>
                    <a:pt x="562" y="876"/>
                    <a:pt x="561" y="873"/>
                    <a:pt x="560" y="873"/>
                  </a:cubicBezTo>
                  <a:cubicBezTo>
                    <a:pt x="559" y="870"/>
                    <a:pt x="562" y="870"/>
                    <a:pt x="561" y="868"/>
                  </a:cubicBezTo>
                  <a:cubicBezTo>
                    <a:pt x="561" y="868"/>
                    <a:pt x="558" y="866"/>
                    <a:pt x="558" y="867"/>
                  </a:cubicBezTo>
                  <a:cubicBezTo>
                    <a:pt x="559" y="866"/>
                    <a:pt x="564" y="864"/>
                    <a:pt x="560" y="862"/>
                  </a:cubicBezTo>
                  <a:cubicBezTo>
                    <a:pt x="560" y="861"/>
                    <a:pt x="562" y="861"/>
                    <a:pt x="563" y="861"/>
                  </a:cubicBezTo>
                  <a:cubicBezTo>
                    <a:pt x="563" y="857"/>
                    <a:pt x="563" y="854"/>
                    <a:pt x="563" y="850"/>
                  </a:cubicBezTo>
                  <a:cubicBezTo>
                    <a:pt x="562" y="849"/>
                    <a:pt x="560" y="848"/>
                    <a:pt x="558" y="847"/>
                  </a:cubicBezTo>
                  <a:cubicBezTo>
                    <a:pt x="560" y="843"/>
                    <a:pt x="564" y="839"/>
                    <a:pt x="561" y="834"/>
                  </a:cubicBezTo>
                  <a:cubicBezTo>
                    <a:pt x="566" y="835"/>
                    <a:pt x="565" y="832"/>
                    <a:pt x="569" y="833"/>
                  </a:cubicBezTo>
                  <a:cubicBezTo>
                    <a:pt x="569" y="828"/>
                    <a:pt x="569" y="824"/>
                    <a:pt x="569" y="819"/>
                  </a:cubicBezTo>
                  <a:cubicBezTo>
                    <a:pt x="576" y="819"/>
                    <a:pt x="573" y="810"/>
                    <a:pt x="576" y="806"/>
                  </a:cubicBezTo>
                  <a:cubicBezTo>
                    <a:pt x="575" y="807"/>
                    <a:pt x="574" y="808"/>
                    <a:pt x="573" y="806"/>
                  </a:cubicBezTo>
                  <a:cubicBezTo>
                    <a:pt x="570" y="807"/>
                    <a:pt x="569" y="810"/>
                    <a:pt x="569" y="815"/>
                  </a:cubicBezTo>
                  <a:cubicBezTo>
                    <a:pt x="567" y="814"/>
                    <a:pt x="564" y="813"/>
                    <a:pt x="564" y="809"/>
                  </a:cubicBezTo>
                  <a:cubicBezTo>
                    <a:pt x="562" y="807"/>
                    <a:pt x="569" y="804"/>
                    <a:pt x="567" y="803"/>
                  </a:cubicBezTo>
                  <a:cubicBezTo>
                    <a:pt x="564" y="801"/>
                    <a:pt x="568" y="804"/>
                    <a:pt x="570" y="801"/>
                  </a:cubicBezTo>
                  <a:cubicBezTo>
                    <a:pt x="572" y="794"/>
                    <a:pt x="568" y="787"/>
                    <a:pt x="569" y="781"/>
                  </a:cubicBezTo>
                  <a:cubicBezTo>
                    <a:pt x="569" y="781"/>
                    <a:pt x="572" y="781"/>
                    <a:pt x="572" y="781"/>
                  </a:cubicBezTo>
                  <a:cubicBezTo>
                    <a:pt x="571" y="773"/>
                    <a:pt x="572" y="773"/>
                    <a:pt x="572" y="764"/>
                  </a:cubicBezTo>
                  <a:cubicBezTo>
                    <a:pt x="575" y="760"/>
                    <a:pt x="580" y="755"/>
                    <a:pt x="578" y="750"/>
                  </a:cubicBezTo>
                  <a:cubicBezTo>
                    <a:pt x="583" y="756"/>
                    <a:pt x="578" y="739"/>
                    <a:pt x="584" y="745"/>
                  </a:cubicBezTo>
                  <a:cubicBezTo>
                    <a:pt x="583" y="742"/>
                    <a:pt x="583" y="739"/>
                    <a:pt x="582" y="735"/>
                  </a:cubicBezTo>
                  <a:cubicBezTo>
                    <a:pt x="582" y="733"/>
                    <a:pt x="579" y="731"/>
                    <a:pt x="579" y="729"/>
                  </a:cubicBezTo>
                  <a:cubicBezTo>
                    <a:pt x="579" y="726"/>
                    <a:pt x="580" y="726"/>
                    <a:pt x="581" y="724"/>
                  </a:cubicBezTo>
                  <a:cubicBezTo>
                    <a:pt x="581" y="721"/>
                    <a:pt x="580" y="716"/>
                    <a:pt x="584" y="720"/>
                  </a:cubicBezTo>
                  <a:cubicBezTo>
                    <a:pt x="583" y="716"/>
                    <a:pt x="584" y="712"/>
                    <a:pt x="585" y="708"/>
                  </a:cubicBezTo>
                  <a:cubicBezTo>
                    <a:pt x="586" y="705"/>
                    <a:pt x="586" y="707"/>
                    <a:pt x="585" y="704"/>
                  </a:cubicBezTo>
                  <a:cubicBezTo>
                    <a:pt x="585" y="702"/>
                    <a:pt x="589" y="698"/>
                    <a:pt x="587" y="696"/>
                  </a:cubicBezTo>
                  <a:cubicBezTo>
                    <a:pt x="585" y="695"/>
                    <a:pt x="586" y="695"/>
                    <a:pt x="587" y="692"/>
                  </a:cubicBezTo>
                  <a:cubicBezTo>
                    <a:pt x="587" y="690"/>
                    <a:pt x="586" y="688"/>
                    <a:pt x="587" y="686"/>
                  </a:cubicBezTo>
                  <a:cubicBezTo>
                    <a:pt x="587" y="684"/>
                    <a:pt x="588" y="683"/>
                    <a:pt x="588" y="681"/>
                  </a:cubicBezTo>
                  <a:cubicBezTo>
                    <a:pt x="588" y="676"/>
                    <a:pt x="587" y="671"/>
                    <a:pt x="588" y="665"/>
                  </a:cubicBezTo>
                  <a:cubicBezTo>
                    <a:pt x="588" y="663"/>
                    <a:pt x="590" y="662"/>
                    <a:pt x="590" y="661"/>
                  </a:cubicBezTo>
                  <a:cubicBezTo>
                    <a:pt x="589" y="656"/>
                    <a:pt x="585" y="652"/>
                    <a:pt x="585" y="647"/>
                  </a:cubicBezTo>
                  <a:cubicBezTo>
                    <a:pt x="584" y="645"/>
                    <a:pt x="583" y="648"/>
                    <a:pt x="581" y="647"/>
                  </a:cubicBezTo>
                  <a:cubicBezTo>
                    <a:pt x="579" y="644"/>
                    <a:pt x="574" y="640"/>
                    <a:pt x="570" y="640"/>
                  </a:cubicBezTo>
                  <a:cubicBezTo>
                    <a:pt x="570" y="640"/>
                    <a:pt x="568" y="636"/>
                    <a:pt x="567" y="637"/>
                  </a:cubicBezTo>
                  <a:cubicBezTo>
                    <a:pt x="565" y="639"/>
                    <a:pt x="567" y="636"/>
                    <a:pt x="566" y="636"/>
                  </a:cubicBezTo>
                  <a:cubicBezTo>
                    <a:pt x="564" y="634"/>
                    <a:pt x="559" y="637"/>
                    <a:pt x="563" y="633"/>
                  </a:cubicBezTo>
                  <a:cubicBezTo>
                    <a:pt x="563" y="630"/>
                    <a:pt x="559" y="632"/>
                    <a:pt x="557" y="631"/>
                  </a:cubicBezTo>
                  <a:cubicBezTo>
                    <a:pt x="556" y="631"/>
                    <a:pt x="557" y="628"/>
                    <a:pt x="557" y="628"/>
                  </a:cubicBezTo>
                  <a:cubicBezTo>
                    <a:pt x="556" y="628"/>
                    <a:pt x="555" y="627"/>
                    <a:pt x="554" y="627"/>
                  </a:cubicBezTo>
                  <a:cubicBezTo>
                    <a:pt x="552" y="625"/>
                    <a:pt x="550" y="621"/>
                    <a:pt x="550" y="616"/>
                  </a:cubicBezTo>
                  <a:cubicBezTo>
                    <a:pt x="550" y="614"/>
                    <a:pt x="547" y="615"/>
                    <a:pt x="547" y="615"/>
                  </a:cubicBezTo>
                  <a:cubicBezTo>
                    <a:pt x="545" y="614"/>
                    <a:pt x="546" y="607"/>
                    <a:pt x="544" y="607"/>
                  </a:cubicBezTo>
                  <a:cubicBezTo>
                    <a:pt x="541" y="607"/>
                    <a:pt x="540" y="599"/>
                    <a:pt x="538" y="596"/>
                  </a:cubicBezTo>
                  <a:cubicBezTo>
                    <a:pt x="536" y="593"/>
                    <a:pt x="534" y="590"/>
                    <a:pt x="532" y="587"/>
                  </a:cubicBezTo>
                  <a:cubicBezTo>
                    <a:pt x="531" y="585"/>
                    <a:pt x="529" y="585"/>
                    <a:pt x="529" y="584"/>
                  </a:cubicBezTo>
                  <a:cubicBezTo>
                    <a:pt x="528" y="583"/>
                    <a:pt x="529" y="581"/>
                    <a:pt x="529" y="581"/>
                  </a:cubicBezTo>
                  <a:cubicBezTo>
                    <a:pt x="528" y="579"/>
                    <a:pt x="527" y="580"/>
                    <a:pt x="526" y="579"/>
                  </a:cubicBezTo>
                  <a:cubicBezTo>
                    <a:pt x="526" y="579"/>
                    <a:pt x="524" y="568"/>
                    <a:pt x="523" y="576"/>
                  </a:cubicBezTo>
                  <a:cubicBezTo>
                    <a:pt x="519" y="575"/>
                    <a:pt x="522" y="567"/>
                    <a:pt x="521" y="563"/>
                  </a:cubicBezTo>
                  <a:cubicBezTo>
                    <a:pt x="526" y="563"/>
                    <a:pt x="525" y="559"/>
                    <a:pt x="527" y="557"/>
                  </a:cubicBezTo>
                  <a:cubicBezTo>
                    <a:pt x="528" y="553"/>
                    <a:pt x="524" y="554"/>
                    <a:pt x="523" y="553"/>
                  </a:cubicBezTo>
                  <a:cubicBezTo>
                    <a:pt x="523" y="548"/>
                    <a:pt x="526" y="546"/>
                    <a:pt x="524" y="541"/>
                  </a:cubicBezTo>
                  <a:cubicBezTo>
                    <a:pt x="526" y="540"/>
                    <a:pt x="527" y="539"/>
                    <a:pt x="529" y="539"/>
                  </a:cubicBezTo>
                  <a:cubicBezTo>
                    <a:pt x="529" y="538"/>
                    <a:pt x="528" y="536"/>
                    <a:pt x="529" y="535"/>
                  </a:cubicBezTo>
                  <a:cubicBezTo>
                    <a:pt x="529" y="534"/>
                    <a:pt x="531" y="535"/>
                    <a:pt x="532" y="535"/>
                  </a:cubicBezTo>
                  <a:cubicBezTo>
                    <a:pt x="532" y="534"/>
                    <a:pt x="532" y="534"/>
                    <a:pt x="532" y="533"/>
                  </a:cubicBezTo>
                  <a:cubicBezTo>
                    <a:pt x="532" y="533"/>
                    <a:pt x="535" y="531"/>
                    <a:pt x="535" y="530"/>
                  </a:cubicBezTo>
                  <a:cubicBezTo>
                    <a:pt x="535" y="530"/>
                    <a:pt x="533" y="530"/>
                    <a:pt x="533" y="530"/>
                  </a:cubicBezTo>
                  <a:cubicBezTo>
                    <a:pt x="533" y="530"/>
                    <a:pt x="534" y="528"/>
                    <a:pt x="535" y="529"/>
                  </a:cubicBezTo>
                  <a:cubicBezTo>
                    <a:pt x="538" y="533"/>
                    <a:pt x="536" y="526"/>
                    <a:pt x="539" y="526"/>
                  </a:cubicBezTo>
                  <a:cubicBezTo>
                    <a:pt x="542" y="526"/>
                    <a:pt x="540" y="523"/>
                    <a:pt x="542" y="520"/>
                  </a:cubicBezTo>
                  <a:cubicBezTo>
                    <a:pt x="542" y="520"/>
                    <a:pt x="549" y="515"/>
                    <a:pt x="545" y="511"/>
                  </a:cubicBezTo>
                  <a:cubicBezTo>
                    <a:pt x="543" y="509"/>
                    <a:pt x="545" y="511"/>
                    <a:pt x="545" y="508"/>
                  </a:cubicBezTo>
                  <a:cubicBezTo>
                    <a:pt x="545" y="505"/>
                    <a:pt x="542" y="494"/>
                    <a:pt x="544" y="490"/>
                  </a:cubicBezTo>
                  <a:cubicBezTo>
                    <a:pt x="536" y="492"/>
                    <a:pt x="537" y="485"/>
                    <a:pt x="529" y="487"/>
                  </a:cubicBezTo>
                  <a:cubicBezTo>
                    <a:pt x="527" y="489"/>
                    <a:pt x="529" y="490"/>
                    <a:pt x="527" y="493"/>
                  </a:cubicBezTo>
                  <a:cubicBezTo>
                    <a:pt x="520" y="493"/>
                    <a:pt x="516" y="489"/>
                    <a:pt x="510" y="489"/>
                  </a:cubicBezTo>
                  <a:cubicBezTo>
                    <a:pt x="510" y="486"/>
                    <a:pt x="505" y="487"/>
                    <a:pt x="507" y="483"/>
                  </a:cubicBezTo>
                  <a:cubicBezTo>
                    <a:pt x="505" y="482"/>
                    <a:pt x="502" y="483"/>
                    <a:pt x="501" y="481"/>
                  </a:cubicBezTo>
                  <a:cubicBezTo>
                    <a:pt x="500" y="481"/>
                    <a:pt x="501" y="479"/>
                    <a:pt x="501" y="478"/>
                  </a:cubicBezTo>
                  <a:cubicBezTo>
                    <a:pt x="500" y="478"/>
                    <a:pt x="498" y="479"/>
                    <a:pt x="498" y="478"/>
                  </a:cubicBezTo>
                  <a:cubicBezTo>
                    <a:pt x="496" y="477"/>
                    <a:pt x="498" y="474"/>
                    <a:pt x="495" y="474"/>
                  </a:cubicBezTo>
                  <a:cubicBezTo>
                    <a:pt x="495" y="470"/>
                    <a:pt x="497" y="471"/>
                    <a:pt x="495" y="468"/>
                  </a:cubicBezTo>
                  <a:cubicBezTo>
                    <a:pt x="494" y="466"/>
                    <a:pt x="493" y="467"/>
                    <a:pt x="493" y="468"/>
                  </a:cubicBezTo>
                  <a:cubicBezTo>
                    <a:pt x="491" y="466"/>
                    <a:pt x="490" y="463"/>
                    <a:pt x="486" y="464"/>
                  </a:cubicBezTo>
                  <a:cubicBezTo>
                    <a:pt x="488" y="459"/>
                    <a:pt x="481" y="462"/>
                    <a:pt x="483" y="458"/>
                  </a:cubicBezTo>
                  <a:cubicBezTo>
                    <a:pt x="481" y="457"/>
                    <a:pt x="473" y="457"/>
                    <a:pt x="475" y="458"/>
                  </a:cubicBezTo>
                  <a:cubicBezTo>
                    <a:pt x="474" y="457"/>
                    <a:pt x="475" y="456"/>
                    <a:pt x="474" y="455"/>
                  </a:cubicBezTo>
                  <a:cubicBezTo>
                    <a:pt x="473" y="454"/>
                    <a:pt x="472" y="455"/>
                    <a:pt x="471" y="455"/>
                  </a:cubicBezTo>
                  <a:cubicBezTo>
                    <a:pt x="470" y="454"/>
                    <a:pt x="467" y="452"/>
                    <a:pt x="462" y="453"/>
                  </a:cubicBezTo>
                  <a:cubicBezTo>
                    <a:pt x="464" y="448"/>
                    <a:pt x="459" y="451"/>
                    <a:pt x="456" y="449"/>
                  </a:cubicBezTo>
                  <a:cubicBezTo>
                    <a:pt x="456" y="448"/>
                    <a:pt x="457" y="446"/>
                    <a:pt x="456" y="446"/>
                  </a:cubicBezTo>
                  <a:cubicBezTo>
                    <a:pt x="456" y="445"/>
                    <a:pt x="454" y="446"/>
                    <a:pt x="453" y="446"/>
                  </a:cubicBezTo>
                  <a:cubicBezTo>
                    <a:pt x="453" y="445"/>
                    <a:pt x="454" y="443"/>
                    <a:pt x="453" y="443"/>
                  </a:cubicBezTo>
                  <a:cubicBezTo>
                    <a:pt x="453" y="442"/>
                    <a:pt x="451" y="443"/>
                    <a:pt x="450" y="443"/>
                  </a:cubicBezTo>
                  <a:cubicBezTo>
                    <a:pt x="450" y="442"/>
                    <a:pt x="451" y="440"/>
                    <a:pt x="450" y="440"/>
                  </a:cubicBezTo>
                  <a:cubicBezTo>
                    <a:pt x="449" y="439"/>
                    <a:pt x="449" y="441"/>
                    <a:pt x="449" y="441"/>
                  </a:cubicBezTo>
                  <a:cubicBezTo>
                    <a:pt x="448" y="442"/>
                    <a:pt x="445" y="439"/>
                    <a:pt x="444" y="438"/>
                  </a:cubicBezTo>
                  <a:cubicBezTo>
                    <a:pt x="442" y="441"/>
                    <a:pt x="442" y="438"/>
                    <a:pt x="440" y="438"/>
                  </a:cubicBezTo>
                  <a:cubicBezTo>
                    <a:pt x="438" y="439"/>
                    <a:pt x="435" y="441"/>
                    <a:pt x="432" y="441"/>
                  </a:cubicBezTo>
                  <a:cubicBezTo>
                    <a:pt x="429" y="442"/>
                    <a:pt x="429" y="440"/>
                    <a:pt x="427" y="440"/>
                  </a:cubicBezTo>
                  <a:cubicBezTo>
                    <a:pt x="423" y="440"/>
                    <a:pt x="424" y="442"/>
                    <a:pt x="421" y="440"/>
                  </a:cubicBezTo>
                  <a:cubicBezTo>
                    <a:pt x="419" y="439"/>
                    <a:pt x="417" y="440"/>
                    <a:pt x="413" y="438"/>
                  </a:cubicBezTo>
                  <a:cubicBezTo>
                    <a:pt x="412" y="438"/>
                    <a:pt x="412" y="436"/>
                    <a:pt x="412" y="435"/>
                  </a:cubicBezTo>
                  <a:cubicBezTo>
                    <a:pt x="411" y="435"/>
                    <a:pt x="410" y="436"/>
                    <a:pt x="409" y="435"/>
                  </a:cubicBezTo>
                  <a:cubicBezTo>
                    <a:pt x="407" y="435"/>
                    <a:pt x="400" y="434"/>
                    <a:pt x="404" y="431"/>
                  </a:cubicBezTo>
                  <a:cubicBezTo>
                    <a:pt x="400" y="431"/>
                    <a:pt x="400" y="428"/>
                    <a:pt x="395" y="428"/>
                  </a:cubicBezTo>
                  <a:cubicBezTo>
                    <a:pt x="395" y="427"/>
                    <a:pt x="394" y="426"/>
                    <a:pt x="394" y="424"/>
                  </a:cubicBezTo>
                  <a:cubicBezTo>
                    <a:pt x="388" y="423"/>
                    <a:pt x="386" y="418"/>
                    <a:pt x="379" y="418"/>
                  </a:cubicBezTo>
                  <a:cubicBezTo>
                    <a:pt x="378" y="413"/>
                    <a:pt x="375" y="410"/>
                    <a:pt x="376" y="403"/>
                  </a:cubicBezTo>
                  <a:cubicBezTo>
                    <a:pt x="376" y="397"/>
                    <a:pt x="368" y="400"/>
                    <a:pt x="372" y="394"/>
                  </a:cubicBezTo>
                  <a:cubicBezTo>
                    <a:pt x="370" y="394"/>
                    <a:pt x="369" y="394"/>
                    <a:pt x="369" y="395"/>
                  </a:cubicBezTo>
                  <a:cubicBezTo>
                    <a:pt x="367" y="396"/>
                    <a:pt x="368" y="393"/>
                    <a:pt x="367" y="392"/>
                  </a:cubicBezTo>
                  <a:cubicBezTo>
                    <a:pt x="366" y="391"/>
                    <a:pt x="363" y="391"/>
                    <a:pt x="363" y="388"/>
                  </a:cubicBezTo>
                  <a:cubicBezTo>
                    <a:pt x="363" y="386"/>
                    <a:pt x="360" y="387"/>
                    <a:pt x="358" y="387"/>
                  </a:cubicBezTo>
                  <a:cubicBezTo>
                    <a:pt x="358" y="385"/>
                    <a:pt x="360" y="385"/>
                    <a:pt x="360" y="384"/>
                  </a:cubicBezTo>
                  <a:cubicBezTo>
                    <a:pt x="360" y="383"/>
                    <a:pt x="358" y="381"/>
                    <a:pt x="358" y="381"/>
                  </a:cubicBezTo>
                  <a:cubicBezTo>
                    <a:pt x="358" y="380"/>
                    <a:pt x="356" y="381"/>
                    <a:pt x="355" y="381"/>
                  </a:cubicBezTo>
                  <a:cubicBezTo>
                    <a:pt x="354" y="379"/>
                    <a:pt x="355" y="377"/>
                    <a:pt x="354" y="376"/>
                  </a:cubicBezTo>
                  <a:cubicBezTo>
                    <a:pt x="351" y="373"/>
                    <a:pt x="346" y="372"/>
                    <a:pt x="345" y="366"/>
                  </a:cubicBezTo>
                  <a:cubicBezTo>
                    <a:pt x="342" y="363"/>
                    <a:pt x="342" y="367"/>
                    <a:pt x="339" y="364"/>
                  </a:cubicBezTo>
                  <a:cubicBezTo>
                    <a:pt x="340" y="361"/>
                    <a:pt x="337" y="361"/>
                    <a:pt x="336" y="360"/>
                  </a:cubicBezTo>
                  <a:cubicBezTo>
                    <a:pt x="335" y="357"/>
                    <a:pt x="336" y="352"/>
                    <a:pt x="332" y="352"/>
                  </a:cubicBezTo>
                  <a:cubicBezTo>
                    <a:pt x="332" y="345"/>
                    <a:pt x="329" y="342"/>
                    <a:pt x="324" y="341"/>
                  </a:cubicBezTo>
                  <a:cubicBezTo>
                    <a:pt x="323" y="342"/>
                    <a:pt x="322" y="343"/>
                    <a:pt x="321" y="345"/>
                  </a:cubicBezTo>
                  <a:cubicBezTo>
                    <a:pt x="320" y="349"/>
                    <a:pt x="324" y="349"/>
                    <a:pt x="326" y="351"/>
                  </a:cubicBezTo>
                  <a:cubicBezTo>
                    <a:pt x="326" y="351"/>
                    <a:pt x="325" y="354"/>
                    <a:pt x="326" y="354"/>
                  </a:cubicBezTo>
                  <a:cubicBezTo>
                    <a:pt x="326" y="354"/>
                    <a:pt x="327" y="354"/>
                    <a:pt x="327" y="354"/>
                  </a:cubicBezTo>
                  <a:cubicBezTo>
                    <a:pt x="328" y="356"/>
                    <a:pt x="326" y="360"/>
                    <a:pt x="329" y="360"/>
                  </a:cubicBezTo>
                  <a:cubicBezTo>
                    <a:pt x="331" y="360"/>
                    <a:pt x="330" y="364"/>
                    <a:pt x="332" y="367"/>
                  </a:cubicBezTo>
                  <a:cubicBezTo>
                    <a:pt x="332" y="368"/>
                    <a:pt x="333" y="367"/>
                    <a:pt x="333" y="369"/>
                  </a:cubicBezTo>
                  <a:cubicBezTo>
                    <a:pt x="333" y="372"/>
                    <a:pt x="337" y="371"/>
                    <a:pt x="336" y="376"/>
                  </a:cubicBezTo>
                  <a:cubicBezTo>
                    <a:pt x="336" y="378"/>
                    <a:pt x="339" y="377"/>
                    <a:pt x="341" y="378"/>
                  </a:cubicBezTo>
                  <a:cubicBezTo>
                    <a:pt x="339" y="379"/>
                    <a:pt x="342" y="380"/>
                    <a:pt x="342" y="381"/>
                  </a:cubicBezTo>
                  <a:cubicBezTo>
                    <a:pt x="342" y="382"/>
                    <a:pt x="341" y="384"/>
                    <a:pt x="341" y="384"/>
                  </a:cubicBezTo>
                  <a:cubicBezTo>
                    <a:pt x="341" y="386"/>
                    <a:pt x="345" y="385"/>
                    <a:pt x="344" y="390"/>
                  </a:cubicBezTo>
                  <a:cubicBezTo>
                    <a:pt x="342" y="388"/>
                    <a:pt x="341" y="385"/>
                    <a:pt x="336" y="387"/>
                  </a:cubicBezTo>
                  <a:cubicBezTo>
                    <a:pt x="338" y="381"/>
                    <a:pt x="333" y="382"/>
                    <a:pt x="333" y="378"/>
                  </a:cubicBezTo>
                  <a:cubicBezTo>
                    <a:pt x="333" y="375"/>
                    <a:pt x="330" y="375"/>
                    <a:pt x="329" y="373"/>
                  </a:cubicBezTo>
                  <a:cubicBezTo>
                    <a:pt x="328" y="372"/>
                    <a:pt x="327" y="370"/>
                    <a:pt x="326" y="369"/>
                  </a:cubicBezTo>
                  <a:cubicBezTo>
                    <a:pt x="323" y="369"/>
                    <a:pt x="321" y="368"/>
                    <a:pt x="320" y="366"/>
                  </a:cubicBezTo>
                  <a:cubicBezTo>
                    <a:pt x="320" y="362"/>
                    <a:pt x="321" y="364"/>
                    <a:pt x="323" y="364"/>
                  </a:cubicBezTo>
                  <a:cubicBezTo>
                    <a:pt x="324" y="358"/>
                    <a:pt x="318" y="359"/>
                    <a:pt x="318" y="354"/>
                  </a:cubicBezTo>
                  <a:cubicBezTo>
                    <a:pt x="316" y="353"/>
                    <a:pt x="315" y="351"/>
                    <a:pt x="311" y="351"/>
                  </a:cubicBezTo>
                  <a:cubicBezTo>
                    <a:pt x="311" y="347"/>
                    <a:pt x="313" y="347"/>
                    <a:pt x="311" y="344"/>
                  </a:cubicBezTo>
                  <a:cubicBezTo>
                    <a:pt x="311" y="343"/>
                    <a:pt x="310" y="342"/>
                    <a:pt x="309" y="342"/>
                  </a:cubicBezTo>
                  <a:cubicBezTo>
                    <a:pt x="308" y="339"/>
                    <a:pt x="309" y="334"/>
                    <a:pt x="302" y="335"/>
                  </a:cubicBezTo>
                  <a:cubicBezTo>
                    <a:pt x="303" y="333"/>
                    <a:pt x="303" y="332"/>
                    <a:pt x="302" y="330"/>
                  </a:cubicBezTo>
                  <a:cubicBezTo>
                    <a:pt x="302" y="330"/>
                    <a:pt x="301" y="327"/>
                    <a:pt x="301" y="327"/>
                  </a:cubicBezTo>
                  <a:cubicBezTo>
                    <a:pt x="300" y="327"/>
                    <a:pt x="297" y="328"/>
                    <a:pt x="296" y="327"/>
                  </a:cubicBezTo>
                  <a:cubicBezTo>
                    <a:pt x="295" y="326"/>
                    <a:pt x="299" y="326"/>
                    <a:pt x="299" y="326"/>
                  </a:cubicBezTo>
                  <a:cubicBezTo>
                    <a:pt x="298" y="323"/>
                    <a:pt x="290" y="321"/>
                    <a:pt x="286" y="320"/>
                  </a:cubicBezTo>
                  <a:cubicBezTo>
                    <a:pt x="285" y="319"/>
                    <a:pt x="285" y="318"/>
                    <a:pt x="284" y="317"/>
                  </a:cubicBezTo>
                  <a:cubicBezTo>
                    <a:pt x="283" y="315"/>
                    <a:pt x="283" y="314"/>
                    <a:pt x="281" y="312"/>
                  </a:cubicBezTo>
                  <a:cubicBezTo>
                    <a:pt x="280" y="311"/>
                    <a:pt x="280" y="307"/>
                    <a:pt x="278" y="304"/>
                  </a:cubicBezTo>
                  <a:cubicBezTo>
                    <a:pt x="278" y="303"/>
                    <a:pt x="276" y="303"/>
                    <a:pt x="275" y="302"/>
                  </a:cubicBezTo>
                  <a:cubicBezTo>
                    <a:pt x="274" y="300"/>
                    <a:pt x="276" y="297"/>
                    <a:pt x="272" y="298"/>
                  </a:cubicBezTo>
                  <a:cubicBezTo>
                    <a:pt x="273" y="292"/>
                    <a:pt x="270" y="288"/>
                    <a:pt x="266" y="284"/>
                  </a:cubicBezTo>
                  <a:cubicBezTo>
                    <a:pt x="265" y="283"/>
                    <a:pt x="265" y="278"/>
                    <a:pt x="262" y="280"/>
                  </a:cubicBezTo>
                  <a:cubicBezTo>
                    <a:pt x="264" y="262"/>
                    <a:pt x="262" y="252"/>
                    <a:pt x="262" y="231"/>
                  </a:cubicBezTo>
                  <a:cubicBezTo>
                    <a:pt x="262" y="230"/>
                    <a:pt x="261" y="229"/>
                    <a:pt x="261" y="228"/>
                  </a:cubicBezTo>
                  <a:cubicBezTo>
                    <a:pt x="259" y="227"/>
                    <a:pt x="259" y="226"/>
                    <a:pt x="258" y="225"/>
                  </a:cubicBezTo>
                  <a:cubicBezTo>
                    <a:pt x="257" y="224"/>
                    <a:pt x="256" y="223"/>
                    <a:pt x="255" y="224"/>
                  </a:cubicBezTo>
                  <a:cubicBezTo>
                    <a:pt x="254" y="216"/>
                    <a:pt x="248" y="212"/>
                    <a:pt x="243" y="207"/>
                  </a:cubicBezTo>
                  <a:cubicBezTo>
                    <a:pt x="242" y="206"/>
                    <a:pt x="241" y="206"/>
                    <a:pt x="241" y="204"/>
                  </a:cubicBezTo>
                  <a:cubicBezTo>
                    <a:pt x="242" y="205"/>
                    <a:pt x="245" y="207"/>
                    <a:pt x="246" y="204"/>
                  </a:cubicBezTo>
                  <a:cubicBezTo>
                    <a:pt x="249" y="204"/>
                    <a:pt x="248" y="208"/>
                    <a:pt x="252" y="207"/>
                  </a:cubicBezTo>
                  <a:cubicBezTo>
                    <a:pt x="253" y="209"/>
                    <a:pt x="253" y="211"/>
                    <a:pt x="253" y="213"/>
                  </a:cubicBezTo>
                  <a:cubicBezTo>
                    <a:pt x="261" y="212"/>
                    <a:pt x="262" y="217"/>
                    <a:pt x="266" y="219"/>
                  </a:cubicBezTo>
                  <a:cubicBezTo>
                    <a:pt x="266" y="224"/>
                    <a:pt x="269" y="226"/>
                    <a:pt x="271" y="228"/>
                  </a:cubicBezTo>
                  <a:cubicBezTo>
                    <a:pt x="272" y="228"/>
                    <a:pt x="273" y="225"/>
                    <a:pt x="272" y="224"/>
                  </a:cubicBezTo>
                  <a:cubicBezTo>
                    <a:pt x="272" y="222"/>
                    <a:pt x="270" y="221"/>
                    <a:pt x="269" y="221"/>
                  </a:cubicBezTo>
                  <a:cubicBezTo>
                    <a:pt x="269" y="218"/>
                    <a:pt x="269" y="217"/>
                    <a:pt x="268" y="215"/>
                  </a:cubicBezTo>
                  <a:cubicBezTo>
                    <a:pt x="268" y="214"/>
                    <a:pt x="266" y="213"/>
                    <a:pt x="266" y="213"/>
                  </a:cubicBezTo>
                  <a:cubicBezTo>
                    <a:pt x="266" y="212"/>
                    <a:pt x="268" y="211"/>
                    <a:pt x="268" y="212"/>
                  </a:cubicBezTo>
                  <a:cubicBezTo>
                    <a:pt x="266" y="208"/>
                    <a:pt x="263" y="209"/>
                    <a:pt x="264" y="206"/>
                  </a:cubicBezTo>
                  <a:cubicBezTo>
                    <a:pt x="256" y="206"/>
                    <a:pt x="255" y="201"/>
                    <a:pt x="249" y="201"/>
                  </a:cubicBezTo>
                  <a:cubicBezTo>
                    <a:pt x="251" y="196"/>
                    <a:pt x="244" y="200"/>
                    <a:pt x="246" y="195"/>
                  </a:cubicBezTo>
                  <a:cubicBezTo>
                    <a:pt x="244" y="194"/>
                    <a:pt x="242" y="195"/>
                    <a:pt x="240" y="192"/>
                  </a:cubicBezTo>
                  <a:cubicBezTo>
                    <a:pt x="240" y="191"/>
                    <a:pt x="242" y="191"/>
                    <a:pt x="243" y="191"/>
                  </a:cubicBezTo>
                  <a:cubicBezTo>
                    <a:pt x="245" y="187"/>
                    <a:pt x="238" y="189"/>
                    <a:pt x="238" y="189"/>
                  </a:cubicBezTo>
                  <a:cubicBezTo>
                    <a:pt x="237" y="189"/>
                    <a:pt x="238" y="187"/>
                    <a:pt x="237" y="186"/>
                  </a:cubicBezTo>
                  <a:cubicBezTo>
                    <a:pt x="237" y="186"/>
                    <a:pt x="234" y="187"/>
                    <a:pt x="234" y="186"/>
                  </a:cubicBezTo>
                  <a:cubicBezTo>
                    <a:pt x="234" y="185"/>
                    <a:pt x="236" y="185"/>
                    <a:pt x="235" y="183"/>
                  </a:cubicBezTo>
                  <a:cubicBezTo>
                    <a:pt x="235" y="181"/>
                    <a:pt x="233" y="184"/>
                    <a:pt x="231" y="183"/>
                  </a:cubicBezTo>
                  <a:cubicBezTo>
                    <a:pt x="228" y="181"/>
                    <a:pt x="230" y="178"/>
                    <a:pt x="228" y="176"/>
                  </a:cubicBezTo>
                  <a:cubicBezTo>
                    <a:pt x="227" y="175"/>
                    <a:pt x="226" y="174"/>
                    <a:pt x="224" y="175"/>
                  </a:cubicBezTo>
                  <a:cubicBezTo>
                    <a:pt x="229" y="166"/>
                    <a:pt x="212" y="172"/>
                    <a:pt x="213" y="163"/>
                  </a:cubicBezTo>
                  <a:cubicBezTo>
                    <a:pt x="215" y="163"/>
                    <a:pt x="216" y="163"/>
                    <a:pt x="218" y="163"/>
                  </a:cubicBezTo>
                  <a:cubicBezTo>
                    <a:pt x="218" y="159"/>
                    <a:pt x="211" y="164"/>
                    <a:pt x="213" y="158"/>
                  </a:cubicBezTo>
                  <a:cubicBezTo>
                    <a:pt x="210" y="158"/>
                    <a:pt x="207" y="158"/>
                    <a:pt x="204" y="158"/>
                  </a:cubicBezTo>
                  <a:cubicBezTo>
                    <a:pt x="208" y="156"/>
                    <a:pt x="202" y="155"/>
                    <a:pt x="206" y="154"/>
                  </a:cubicBezTo>
                  <a:cubicBezTo>
                    <a:pt x="206" y="151"/>
                    <a:pt x="202" y="151"/>
                    <a:pt x="203" y="152"/>
                  </a:cubicBezTo>
                  <a:cubicBezTo>
                    <a:pt x="200" y="149"/>
                    <a:pt x="202" y="149"/>
                    <a:pt x="200" y="145"/>
                  </a:cubicBezTo>
                  <a:cubicBezTo>
                    <a:pt x="197" y="145"/>
                    <a:pt x="194" y="145"/>
                    <a:pt x="191" y="145"/>
                  </a:cubicBezTo>
                  <a:cubicBezTo>
                    <a:pt x="192" y="143"/>
                    <a:pt x="193" y="141"/>
                    <a:pt x="194" y="139"/>
                  </a:cubicBezTo>
                  <a:cubicBezTo>
                    <a:pt x="193" y="136"/>
                    <a:pt x="189" y="138"/>
                    <a:pt x="192" y="135"/>
                  </a:cubicBezTo>
                  <a:cubicBezTo>
                    <a:pt x="187" y="135"/>
                    <a:pt x="184" y="137"/>
                    <a:pt x="178" y="136"/>
                  </a:cubicBezTo>
                  <a:cubicBezTo>
                    <a:pt x="178" y="132"/>
                    <a:pt x="174" y="130"/>
                    <a:pt x="170" y="129"/>
                  </a:cubicBezTo>
                  <a:cubicBezTo>
                    <a:pt x="169" y="128"/>
                    <a:pt x="167" y="128"/>
                    <a:pt x="166" y="127"/>
                  </a:cubicBezTo>
                  <a:cubicBezTo>
                    <a:pt x="165" y="127"/>
                    <a:pt x="166" y="125"/>
                    <a:pt x="166" y="124"/>
                  </a:cubicBezTo>
                  <a:cubicBezTo>
                    <a:pt x="165" y="124"/>
                    <a:pt x="162" y="125"/>
                    <a:pt x="163" y="123"/>
                  </a:cubicBezTo>
                  <a:cubicBezTo>
                    <a:pt x="158" y="121"/>
                    <a:pt x="147" y="126"/>
                    <a:pt x="145" y="123"/>
                  </a:cubicBezTo>
                  <a:cubicBezTo>
                    <a:pt x="145" y="123"/>
                    <a:pt x="145" y="121"/>
                    <a:pt x="145" y="121"/>
                  </a:cubicBezTo>
                  <a:cubicBezTo>
                    <a:pt x="143" y="121"/>
                    <a:pt x="142" y="123"/>
                    <a:pt x="142" y="123"/>
                  </a:cubicBezTo>
                  <a:cubicBezTo>
                    <a:pt x="140" y="122"/>
                    <a:pt x="140" y="118"/>
                    <a:pt x="135" y="120"/>
                  </a:cubicBezTo>
                  <a:cubicBezTo>
                    <a:pt x="134" y="116"/>
                    <a:pt x="128" y="118"/>
                    <a:pt x="132" y="114"/>
                  </a:cubicBezTo>
                  <a:cubicBezTo>
                    <a:pt x="130" y="114"/>
                    <a:pt x="130" y="115"/>
                    <a:pt x="129" y="115"/>
                  </a:cubicBezTo>
                  <a:cubicBezTo>
                    <a:pt x="128" y="115"/>
                    <a:pt x="127" y="114"/>
                    <a:pt x="127" y="114"/>
                  </a:cubicBezTo>
                  <a:cubicBezTo>
                    <a:pt x="124" y="114"/>
                    <a:pt x="122" y="117"/>
                    <a:pt x="120" y="115"/>
                  </a:cubicBezTo>
                  <a:cubicBezTo>
                    <a:pt x="117" y="115"/>
                    <a:pt x="119" y="121"/>
                    <a:pt x="118" y="123"/>
                  </a:cubicBezTo>
                  <a:cubicBezTo>
                    <a:pt x="117" y="122"/>
                    <a:pt x="116" y="121"/>
                    <a:pt x="114" y="121"/>
                  </a:cubicBezTo>
                  <a:cubicBezTo>
                    <a:pt x="112" y="122"/>
                    <a:pt x="113" y="124"/>
                    <a:pt x="112" y="124"/>
                  </a:cubicBezTo>
                  <a:cubicBezTo>
                    <a:pt x="111" y="125"/>
                    <a:pt x="106" y="124"/>
                    <a:pt x="103" y="126"/>
                  </a:cubicBezTo>
                  <a:cubicBezTo>
                    <a:pt x="102" y="126"/>
                    <a:pt x="102" y="128"/>
                    <a:pt x="101" y="129"/>
                  </a:cubicBezTo>
                  <a:cubicBezTo>
                    <a:pt x="98" y="129"/>
                    <a:pt x="97" y="127"/>
                    <a:pt x="95" y="127"/>
                  </a:cubicBezTo>
                  <a:cubicBezTo>
                    <a:pt x="97" y="125"/>
                    <a:pt x="101" y="124"/>
                    <a:pt x="99" y="118"/>
                  </a:cubicBezTo>
                  <a:cubicBezTo>
                    <a:pt x="102" y="119"/>
                    <a:pt x="102" y="117"/>
                    <a:pt x="102" y="115"/>
                  </a:cubicBezTo>
                  <a:cubicBezTo>
                    <a:pt x="102" y="114"/>
                    <a:pt x="99" y="114"/>
                    <a:pt x="98" y="114"/>
                  </a:cubicBezTo>
                  <a:cubicBezTo>
                    <a:pt x="95" y="116"/>
                    <a:pt x="96" y="118"/>
                    <a:pt x="93" y="120"/>
                  </a:cubicBezTo>
                  <a:cubicBezTo>
                    <a:pt x="92" y="120"/>
                    <a:pt x="92" y="123"/>
                    <a:pt x="90" y="123"/>
                  </a:cubicBezTo>
                  <a:cubicBezTo>
                    <a:pt x="89" y="123"/>
                    <a:pt x="89" y="127"/>
                    <a:pt x="86" y="126"/>
                  </a:cubicBezTo>
                  <a:cubicBezTo>
                    <a:pt x="86" y="128"/>
                    <a:pt x="85" y="128"/>
                    <a:pt x="83" y="129"/>
                  </a:cubicBezTo>
                  <a:cubicBezTo>
                    <a:pt x="83" y="131"/>
                    <a:pt x="83" y="133"/>
                    <a:pt x="83" y="135"/>
                  </a:cubicBezTo>
                  <a:cubicBezTo>
                    <a:pt x="79" y="136"/>
                    <a:pt x="77" y="141"/>
                    <a:pt x="74" y="143"/>
                  </a:cubicBezTo>
                  <a:cubicBezTo>
                    <a:pt x="73" y="144"/>
                    <a:pt x="71" y="143"/>
                    <a:pt x="71" y="143"/>
                  </a:cubicBezTo>
                  <a:cubicBezTo>
                    <a:pt x="70" y="144"/>
                    <a:pt x="71" y="146"/>
                    <a:pt x="71" y="146"/>
                  </a:cubicBezTo>
                  <a:cubicBezTo>
                    <a:pt x="71" y="147"/>
                    <a:pt x="65" y="147"/>
                    <a:pt x="66" y="148"/>
                  </a:cubicBezTo>
                  <a:cubicBezTo>
                    <a:pt x="69" y="150"/>
                    <a:pt x="63" y="149"/>
                    <a:pt x="60" y="152"/>
                  </a:cubicBezTo>
                  <a:cubicBezTo>
                    <a:pt x="60" y="153"/>
                    <a:pt x="58" y="158"/>
                    <a:pt x="58" y="157"/>
                  </a:cubicBezTo>
                  <a:cubicBezTo>
                    <a:pt x="56" y="155"/>
                    <a:pt x="57" y="156"/>
                    <a:pt x="56" y="158"/>
                  </a:cubicBezTo>
                  <a:cubicBezTo>
                    <a:pt x="54" y="158"/>
                    <a:pt x="52" y="158"/>
                    <a:pt x="50" y="158"/>
                  </a:cubicBezTo>
                  <a:cubicBezTo>
                    <a:pt x="47" y="160"/>
                    <a:pt x="53" y="161"/>
                    <a:pt x="46" y="161"/>
                  </a:cubicBezTo>
                  <a:cubicBezTo>
                    <a:pt x="43" y="161"/>
                    <a:pt x="40" y="161"/>
                    <a:pt x="37" y="163"/>
                  </a:cubicBezTo>
                  <a:cubicBezTo>
                    <a:pt x="34" y="164"/>
                    <a:pt x="34" y="168"/>
                    <a:pt x="31" y="166"/>
                  </a:cubicBezTo>
                  <a:cubicBezTo>
                    <a:pt x="31" y="162"/>
                    <a:pt x="35" y="163"/>
                    <a:pt x="38" y="161"/>
                  </a:cubicBezTo>
                  <a:cubicBezTo>
                    <a:pt x="39" y="161"/>
                    <a:pt x="40" y="161"/>
                    <a:pt x="40" y="160"/>
                  </a:cubicBezTo>
                  <a:cubicBezTo>
                    <a:pt x="40" y="158"/>
                    <a:pt x="44" y="159"/>
                    <a:pt x="46" y="158"/>
                  </a:cubicBezTo>
                  <a:cubicBezTo>
                    <a:pt x="48" y="159"/>
                    <a:pt x="46" y="155"/>
                    <a:pt x="47" y="154"/>
                  </a:cubicBezTo>
                  <a:cubicBezTo>
                    <a:pt x="48" y="153"/>
                    <a:pt x="49" y="156"/>
                    <a:pt x="52" y="152"/>
                  </a:cubicBezTo>
                  <a:cubicBezTo>
                    <a:pt x="52" y="152"/>
                    <a:pt x="53" y="153"/>
                    <a:pt x="53" y="151"/>
                  </a:cubicBezTo>
                  <a:cubicBezTo>
                    <a:pt x="53" y="149"/>
                    <a:pt x="57" y="150"/>
                    <a:pt x="59" y="148"/>
                  </a:cubicBezTo>
                  <a:cubicBezTo>
                    <a:pt x="59" y="145"/>
                    <a:pt x="59" y="143"/>
                    <a:pt x="59" y="141"/>
                  </a:cubicBezTo>
                  <a:cubicBezTo>
                    <a:pt x="64" y="145"/>
                    <a:pt x="60" y="136"/>
                    <a:pt x="65" y="138"/>
                  </a:cubicBezTo>
                  <a:cubicBezTo>
                    <a:pt x="65" y="134"/>
                    <a:pt x="58" y="138"/>
                    <a:pt x="60" y="133"/>
                  </a:cubicBezTo>
                  <a:cubicBezTo>
                    <a:pt x="59" y="136"/>
                    <a:pt x="50" y="132"/>
                    <a:pt x="49" y="136"/>
                  </a:cubicBezTo>
                  <a:cubicBezTo>
                    <a:pt x="47" y="137"/>
                    <a:pt x="48" y="134"/>
                    <a:pt x="47" y="133"/>
                  </a:cubicBezTo>
                  <a:cubicBezTo>
                    <a:pt x="45" y="132"/>
                    <a:pt x="41" y="134"/>
                    <a:pt x="38" y="133"/>
                  </a:cubicBezTo>
                  <a:cubicBezTo>
                    <a:pt x="40" y="130"/>
                    <a:pt x="36" y="131"/>
                    <a:pt x="35" y="130"/>
                  </a:cubicBezTo>
                  <a:cubicBezTo>
                    <a:pt x="35" y="129"/>
                    <a:pt x="36" y="128"/>
                    <a:pt x="37" y="129"/>
                  </a:cubicBezTo>
                  <a:cubicBezTo>
                    <a:pt x="34" y="125"/>
                    <a:pt x="32" y="126"/>
                    <a:pt x="29" y="121"/>
                  </a:cubicBezTo>
                  <a:cubicBezTo>
                    <a:pt x="27" y="123"/>
                    <a:pt x="23" y="123"/>
                    <a:pt x="19" y="123"/>
                  </a:cubicBezTo>
                  <a:cubicBezTo>
                    <a:pt x="19" y="121"/>
                    <a:pt x="19" y="120"/>
                    <a:pt x="20" y="120"/>
                  </a:cubicBezTo>
                  <a:cubicBezTo>
                    <a:pt x="19" y="117"/>
                    <a:pt x="14" y="118"/>
                    <a:pt x="16" y="112"/>
                  </a:cubicBezTo>
                  <a:cubicBezTo>
                    <a:pt x="15" y="111"/>
                    <a:pt x="13" y="109"/>
                    <a:pt x="13" y="111"/>
                  </a:cubicBezTo>
                  <a:cubicBezTo>
                    <a:pt x="9" y="111"/>
                    <a:pt x="13" y="106"/>
                    <a:pt x="13" y="105"/>
                  </a:cubicBezTo>
                  <a:cubicBezTo>
                    <a:pt x="13" y="104"/>
                    <a:pt x="13" y="103"/>
                    <a:pt x="13" y="102"/>
                  </a:cubicBezTo>
                  <a:cubicBezTo>
                    <a:pt x="13" y="102"/>
                    <a:pt x="16" y="102"/>
                    <a:pt x="16" y="102"/>
                  </a:cubicBezTo>
                  <a:cubicBezTo>
                    <a:pt x="17" y="101"/>
                    <a:pt x="16" y="99"/>
                    <a:pt x="17" y="98"/>
                  </a:cubicBezTo>
                  <a:cubicBezTo>
                    <a:pt x="21" y="97"/>
                    <a:pt x="26" y="97"/>
                    <a:pt x="29" y="95"/>
                  </a:cubicBezTo>
                  <a:cubicBezTo>
                    <a:pt x="31" y="93"/>
                    <a:pt x="33" y="94"/>
                    <a:pt x="35" y="93"/>
                  </a:cubicBezTo>
                  <a:cubicBezTo>
                    <a:pt x="38" y="92"/>
                    <a:pt x="33" y="89"/>
                    <a:pt x="41" y="90"/>
                  </a:cubicBezTo>
                  <a:cubicBezTo>
                    <a:pt x="40" y="87"/>
                    <a:pt x="40" y="84"/>
                    <a:pt x="38" y="78"/>
                  </a:cubicBezTo>
                  <a:cubicBezTo>
                    <a:pt x="35" y="75"/>
                    <a:pt x="27" y="83"/>
                    <a:pt x="23" y="80"/>
                  </a:cubicBezTo>
                  <a:cubicBezTo>
                    <a:pt x="21" y="77"/>
                    <a:pt x="23" y="81"/>
                    <a:pt x="17" y="81"/>
                  </a:cubicBezTo>
                  <a:cubicBezTo>
                    <a:pt x="16" y="79"/>
                    <a:pt x="11" y="80"/>
                    <a:pt x="7" y="78"/>
                  </a:cubicBezTo>
                  <a:cubicBezTo>
                    <a:pt x="7" y="78"/>
                    <a:pt x="10" y="75"/>
                    <a:pt x="7" y="75"/>
                  </a:cubicBezTo>
                  <a:cubicBezTo>
                    <a:pt x="4" y="75"/>
                    <a:pt x="2" y="74"/>
                    <a:pt x="1" y="69"/>
                  </a:cubicBezTo>
                  <a:cubicBezTo>
                    <a:pt x="10" y="70"/>
                    <a:pt x="0" y="65"/>
                    <a:pt x="10" y="66"/>
                  </a:cubicBezTo>
                  <a:cubicBezTo>
                    <a:pt x="12" y="66"/>
                    <a:pt x="11" y="65"/>
                    <a:pt x="10" y="65"/>
                  </a:cubicBezTo>
                  <a:cubicBezTo>
                    <a:pt x="10" y="62"/>
                    <a:pt x="13" y="65"/>
                    <a:pt x="13" y="65"/>
                  </a:cubicBezTo>
                  <a:cubicBezTo>
                    <a:pt x="16" y="65"/>
                    <a:pt x="16" y="63"/>
                    <a:pt x="19" y="63"/>
                  </a:cubicBezTo>
                  <a:cubicBezTo>
                    <a:pt x="20" y="64"/>
                    <a:pt x="21" y="66"/>
                    <a:pt x="22" y="66"/>
                  </a:cubicBezTo>
                  <a:cubicBezTo>
                    <a:pt x="25" y="67"/>
                    <a:pt x="28" y="65"/>
                    <a:pt x="32" y="66"/>
                  </a:cubicBezTo>
                  <a:cubicBezTo>
                    <a:pt x="35" y="67"/>
                    <a:pt x="34" y="68"/>
                    <a:pt x="37" y="66"/>
                  </a:cubicBezTo>
                  <a:cubicBezTo>
                    <a:pt x="39" y="66"/>
                    <a:pt x="37" y="65"/>
                    <a:pt x="37" y="63"/>
                  </a:cubicBezTo>
                  <a:cubicBezTo>
                    <a:pt x="38" y="64"/>
                    <a:pt x="39" y="63"/>
                    <a:pt x="40" y="62"/>
                  </a:cubicBezTo>
                  <a:cubicBezTo>
                    <a:pt x="40" y="58"/>
                    <a:pt x="33" y="63"/>
                    <a:pt x="35" y="58"/>
                  </a:cubicBezTo>
                  <a:cubicBezTo>
                    <a:pt x="31" y="57"/>
                    <a:pt x="28" y="55"/>
                    <a:pt x="23" y="55"/>
                  </a:cubicBezTo>
                  <a:cubicBezTo>
                    <a:pt x="25" y="52"/>
                    <a:pt x="25" y="52"/>
                    <a:pt x="22" y="50"/>
                  </a:cubicBezTo>
                  <a:cubicBezTo>
                    <a:pt x="21" y="50"/>
                    <a:pt x="21" y="49"/>
                    <a:pt x="20" y="49"/>
                  </a:cubicBezTo>
                  <a:cubicBezTo>
                    <a:pt x="19" y="48"/>
                    <a:pt x="16" y="48"/>
                    <a:pt x="15" y="47"/>
                  </a:cubicBezTo>
                  <a:cubicBezTo>
                    <a:pt x="15" y="47"/>
                    <a:pt x="17" y="42"/>
                    <a:pt x="15" y="43"/>
                  </a:cubicBezTo>
                  <a:cubicBezTo>
                    <a:pt x="14" y="43"/>
                    <a:pt x="15" y="44"/>
                    <a:pt x="13" y="44"/>
                  </a:cubicBezTo>
                  <a:cubicBezTo>
                    <a:pt x="12" y="44"/>
                    <a:pt x="11" y="42"/>
                    <a:pt x="9" y="43"/>
                  </a:cubicBezTo>
                  <a:cubicBezTo>
                    <a:pt x="12" y="39"/>
                    <a:pt x="18" y="37"/>
                    <a:pt x="23" y="35"/>
                  </a:cubicBezTo>
                  <a:cubicBezTo>
                    <a:pt x="22" y="30"/>
                    <a:pt x="28" y="30"/>
                    <a:pt x="29" y="28"/>
                  </a:cubicBezTo>
                  <a:cubicBezTo>
                    <a:pt x="31" y="26"/>
                    <a:pt x="29" y="23"/>
                    <a:pt x="31" y="22"/>
                  </a:cubicBezTo>
                  <a:cubicBezTo>
                    <a:pt x="34" y="26"/>
                    <a:pt x="35" y="23"/>
                    <a:pt x="41" y="23"/>
                  </a:cubicBezTo>
                  <a:cubicBezTo>
                    <a:pt x="44" y="19"/>
                    <a:pt x="49" y="16"/>
                    <a:pt x="58" y="17"/>
                  </a:cubicBezTo>
                  <a:cubicBezTo>
                    <a:pt x="59" y="18"/>
                    <a:pt x="58" y="15"/>
                    <a:pt x="59" y="15"/>
                  </a:cubicBezTo>
                  <a:cubicBezTo>
                    <a:pt x="62" y="13"/>
                    <a:pt x="67" y="16"/>
                    <a:pt x="68" y="12"/>
                  </a:cubicBezTo>
                  <a:cubicBezTo>
                    <a:pt x="70" y="11"/>
                    <a:pt x="70" y="14"/>
                    <a:pt x="71" y="15"/>
                  </a:cubicBezTo>
                  <a:cubicBezTo>
                    <a:pt x="73" y="15"/>
                    <a:pt x="76" y="14"/>
                    <a:pt x="75" y="17"/>
                  </a:cubicBezTo>
                  <a:cubicBezTo>
                    <a:pt x="82" y="17"/>
                    <a:pt x="88" y="17"/>
                    <a:pt x="95" y="17"/>
                  </a:cubicBezTo>
                  <a:cubicBezTo>
                    <a:pt x="88" y="24"/>
                    <a:pt x="104" y="15"/>
                    <a:pt x="99" y="22"/>
                  </a:cubicBezTo>
                  <a:cubicBezTo>
                    <a:pt x="102" y="22"/>
                    <a:pt x="105" y="22"/>
                    <a:pt x="105" y="19"/>
                  </a:cubicBezTo>
                  <a:cubicBezTo>
                    <a:pt x="108" y="22"/>
                    <a:pt x="114" y="21"/>
                    <a:pt x="118" y="22"/>
                  </a:cubicBezTo>
                  <a:cubicBezTo>
                    <a:pt x="119" y="22"/>
                    <a:pt x="118" y="23"/>
                    <a:pt x="120" y="23"/>
                  </a:cubicBezTo>
                  <a:cubicBezTo>
                    <a:pt x="121" y="23"/>
                    <a:pt x="121" y="25"/>
                    <a:pt x="123" y="25"/>
                  </a:cubicBezTo>
                  <a:cubicBezTo>
                    <a:pt x="126" y="25"/>
                    <a:pt x="128" y="22"/>
                    <a:pt x="130" y="25"/>
                  </a:cubicBezTo>
                  <a:cubicBezTo>
                    <a:pt x="131" y="26"/>
                    <a:pt x="147" y="25"/>
                    <a:pt x="149" y="26"/>
                  </a:cubicBezTo>
                  <a:cubicBezTo>
                    <a:pt x="151" y="28"/>
                    <a:pt x="160" y="29"/>
                    <a:pt x="166" y="29"/>
                  </a:cubicBezTo>
                  <a:cubicBezTo>
                    <a:pt x="167" y="31"/>
                    <a:pt x="170" y="32"/>
                    <a:pt x="170" y="35"/>
                  </a:cubicBezTo>
                  <a:cubicBezTo>
                    <a:pt x="175" y="36"/>
                    <a:pt x="177" y="39"/>
                    <a:pt x="182" y="37"/>
                  </a:cubicBezTo>
                  <a:cubicBezTo>
                    <a:pt x="182" y="41"/>
                    <a:pt x="189" y="39"/>
                    <a:pt x="194" y="40"/>
                  </a:cubicBezTo>
                  <a:cubicBezTo>
                    <a:pt x="194" y="38"/>
                    <a:pt x="192" y="39"/>
                    <a:pt x="191" y="38"/>
                  </a:cubicBezTo>
                  <a:cubicBezTo>
                    <a:pt x="194" y="35"/>
                    <a:pt x="197" y="32"/>
                    <a:pt x="203" y="31"/>
                  </a:cubicBezTo>
                  <a:cubicBezTo>
                    <a:pt x="202" y="33"/>
                    <a:pt x="204" y="34"/>
                    <a:pt x="204" y="32"/>
                  </a:cubicBezTo>
                  <a:cubicBezTo>
                    <a:pt x="206" y="33"/>
                    <a:pt x="205" y="35"/>
                    <a:pt x="207" y="35"/>
                  </a:cubicBezTo>
                  <a:cubicBezTo>
                    <a:pt x="210" y="36"/>
                    <a:pt x="210" y="33"/>
                    <a:pt x="210" y="31"/>
                  </a:cubicBezTo>
                  <a:cubicBezTo>
                    <a:pt x="213" y="30"/>
                    <a:pt x="214" y="32"/>
                    <a:pt x="216" y="32"/>
                  </a:cubicBezTo>
                  <a:cubicBezTo>
                    <a:pt x="218" y="31"/>
                    <a:pt x="216" y="29"/>
                    <a:pt x="219" y="26"/>
                  </a:cubicBezTo>
                  <a:cubicBezTo>
                    <a:pt x="222" y="26"/>
                    <a:pt x="223" y="29"/>
                    <a:pt x="224" y="26"/>
                  </a:cubicBezTo>
                  <a:cubicBezTo>
                    <a:pt x="226" y="27"/>
                    <a:pt x="224" y="30"/>
                    <a:pt x="222" y="29"/>
                  </a:cubicBezTo>
                  <a:cubicBezTo>
                    <a:pt x="224" y="34"/>
                    <a:pt x="234" y="25"/>
                    <a:pt x="237" y="31"/>
                  </a:cubicBezTo>
                  <a:cubicBezTo>
                    <a:pt x="241" y="31"/>
                    <a:pt x="233" y="27"/>
                    <a:pt x="238" y="26"/>
                  </a:cubicBezTo>
                  <a:cubicBezTo>
                    <a:pt x="239" y="25"/>
                    <a:pt x="240" y="23"/>
                    <a:pt x="243" y="23"/>
                  </a:cubicBezTo>
                  <a:cubicBezTo>
                    <a:pt x="243" y="25"/>
                    <a:pt x="243" y="26"/>
                    <a:pt x="243" y="28"/>
                  </a:cubicBezTo>
                  <a:cubicBezTo>
                    <a:pt x="246" y="24"/>
                    <a:pt x="247" y="30"/>
                    <a:pt x="250" y="31"/>
                  </a:cubicBezTo>
                  <a:cubicBezTo>
                    <a:pt x="254" y="31"/>
                    <a:pt x="258" y="30"/>
                    <a:pt x="259" y="28"/>
                  </a:cubicBezTo>
                  <a:cubicBezTo>
                    <a:pt x="261" y="29"/>
                    <a:pt x="265" y="29"/>
                    <a:pt x="264" y="34"/>
                  </a:cubicBezTo>
                  <a:cubicBezTo>
                    <a:pt x="267" y="33"/>
                    <a:pt x="270" y="32"/>
                    <a:pt x="271" y="28"/>
                  </a:cubicBezTo>
                  <a:cubicBezTo>
                    <a:pt x="275" y="30"/>
                    <a:pt x="277" y="27"/>
                    <a:pt x="280" y="31"/>
                  </a:cubicBezTo>
                  <a:cubicBezTo>
                    <a:pt x="283" y="31"/>
                    <a:pt x="287" y="31"/>
                    <a:pt x="290" y="31"/>
                  </a:cubicBezTo>
                  <a:cubicBezTo>
                    <a:pt x="290" y="31"/>
                    <a:pt x="288" y="33"/>
                    <a:pt x="289" y="34"/>
                  </a:cubicBezTo>
                  <a:cubicBezTo>
                    <a:pt x="288" y="34"/>
                    <a:pt x="293" y="35"/>
                    <a:pt x="292" y="35"/>
                  </a:cubicBezTo>
                  <a:cubicBezTo>
                    <a:pt x="293" y="35"/>
                    <a:pt x="294" y="33"/>
                    <a:pt x="296" y="34"/>
                  </a:cubicBezTo>
                  <a:cubicBezTo>
                    <a:pt x="296" y="34"/>
                    <a:pt x="296" y="37"/>
                    <a:pt x="296" y="37"/>
                  </a:cubicBezTo>
                  <a:cubicBezTo>
                    <a:pt x="300" y="39"/>
                    <a:pt x="306" y="35"/>
                    <a:pt x="311" y="37"/>
                  </a:cubicBezTo>
                  <a:cubicBezTo>
                    <a:pt x="311" y="39"/>
                    <a:pt x="314" y="38"/>
                    <a:pt x="315" y="38"/>
                  </a:cubicBezTo>
                  <a:cubicBezTo>
                    <a:pt x="313" y="43"/>
                    <a:pt x="320" y="39"/>
                    <a:pt x="320" y="43"/>
                  </a:cubicBezTo>
                  <a:cubicBezTo>
                    <a:pt x="321" y="46"/>
                    <a:pt x="317" y="45"/>
                    <a:pt x="317" y="47"/>
                  </a:cubicBezTo>
                  <a:cubicBezTo>
                    <a:pt x="316" y="50"/>
                    <a:pt x="318" y="50"/>
                    <a:pt x="318" y="52"/>
                  </a:cubicBezTo>
                  <a:cubicBezTo>
                    <a:pt x="334" y="50"/>
                    <a:pt x="348" y="50"/>
                    <a:pt x="360" y="55"/>
                  </a:cubicBezTo>
                  <a:cubicBezTo>
                    <a:pt x="359" y="56"/>
                    <a:pt x="358" y="57"/>
                    <a:pt x="358" y="59"/>
                  </a:cubicBezTo>
                  <a:cubicBezTo>
                    <a:pt x="361" y="59"/>
                    <a:pt x="362" y="57"/>
                    <a:pt x="364" y="58"/>
                  </a:cubicBezTo>
                  <a:cubicBezTo>
                    <a:pt x="363" y="52"/>
                    <a:pt x="364" y="54"/>
                    <a:pt x="363" y="49"/>
                  </a:cubicBezTo>
                  <a:cubicBezTo>
                    <a:pt x="364" y="46"/>
                    <a:pt x="375" y="46"/>
                    <a:pt x="372" y="44"/>
                  </a:cubicBezTo>
                  <a:cubicBezTo>
                    <a:pt x="373" y="42"/>
                    <a:pt x="374" y="44"/>
                    <a:pt x="376" y="44"/>
                  </a:cubicBezTo>
                  <a:cubicBezTo>
                    <a:pt x="377" y="46"/>
                    <a:pt x="379" y="45"/>
                    <a:pt x="379" y="47"/>
                  </a:cubicBezTo>
                  <a:cubicBezTo>
                    <a:pt x="385" y="48"/>
                    <a:pt x="389" y="46"/>
                    <a:pt x="394" y="47"/>
                  </a:cubicBezTo>
                  <a:cubicBezTo>
                    <a:pt x="394" y="47"/>
                    <a:pt x="394" y="49"/>
                    <a:pt x="395" y="49"/>
                  </a:cubicBezTo>
                  <a:cubicBezTo>
                    <a:pt x="397" y="49"/>
                    <a:pt x="397" y="50"/>
                    <a:pt x="398" y="50"/>
                  </a:cubicBezTo>
                  <a:cubicBezTo>
                    <a:pt x="404" y="50"/>
                    <a:pt x="409" y="47"/>
                    <a:pt x="416" y="49"/>
                  </a:cubicBezTo>
                  <a:cubicBezTo>
                    <a:pt x="420" y="45"/>
                    <a:pt x="419" y="43"/>
                    <a:pt x="421" y="40"/>
                  </a:cubicBezTo>
                  <a:cubicBezTo>
                    <a:pt x="420" y="35"/>
                    <a:pt x="416" y="37"/>
                    <a:pt x="415" y="35"/>
                  </a:cubicBezTo>
                  <a:cubicBezTo>
                    <a:pt x="416" y="28"/>
                    <a:pt x="429" y="31"/>
                    <a:pt x="432" y="34"/>
                  </a:cubicBezTo>
                  <a:cubicBezTo>
                    <a:pt x="432" y="36"/>
                    <a:pt x="431" y="37"/>
                    <a:pt x="428" y="37"/>
                  </a:cubicBezTo>
                  <a:cubicBezTo>
                    <a:pt x="431" y="40"/>
                    <a:pt x="428" y="41"/>
                    <a:pt x="427" y="43"/>
                  </a:cubicBezTo>
                  <a:cubicBezTo>
                    <a:pt x="426" y="46"/>
                    <a:pt x="429" y="46"/>
                    <a:pt x="431" y="46"/>
                  </a:cubicBezTo>
                  <a:cubicBezTo>
                    <a:pt x="429" y="50"/>
                    <a:pt x="432" y="51"/>
                    <a:pt x="429" y="55"/>
                  </a:cubicBezTo>
                  <a:cubicBezTo>
                    <a:pt x="434" y="57"/>
                    <a:pt x="437" y="47"/>
                    <a:pt x="435" y="49"/>
                  </a:cubicBezTo>
                  <a:cubicBezTo>
                    <a:pt x="436" y="48"/>
                    <a:pt x="440" y="52"/>
                    <a:pt x="438" y="46"/>
                  </a:cubicBezTo>
                  <a:cubicBezTo>
                    <a:pt x="445" y="47"/>
                    <a:pt x="443" y="40"/>
                    <a:pt x="447" y="38"/>
                  </a:cubicBezTo>
                  <a:cubicBezTo>
                    <a:pt x="445" y="34"/>
                    <a:pt x="443" y="31"/>
                    <a:pt x="437" y="31"/>
                  </a:cubicBezTo>
                  <a:cubicBezTo>
                    <a:pt x="440" y="29"/>
                    <a:pt x="434" y="25"/>
                    <a:pt x="429" y="23"/>
                  </a:cubicBezTo>
                  <a:cubicBezTo>
                    <a:pt x="430" y="21"/>
                    <a:pt x="430" y="19"/>
                    <a:pt x="428" y="19"/>
                  </a:cubicBezTo>
                  <a:cubicBezTo>
                    <a:pt x="428" y="16"/>
                    <a:pt x="432" y="14"/>
                    <a:pt x="432" y="12"/>
                  </a:cubicBezTo>
                  <a:cubicBezTo>
                    <a:pt x="433" y="11"/>
                    <a:pt x="436" y="9"/>
                    <a:pt x="435" y="9"/>
                  </a:cubicBezTo>
                  <a:cubicBezTo>
                    <a:pt x="431" y="5"/>
                    <a:pt x="441" y="10"/>
                    <a:pt x="437" y="6"/>
                  </a:cubicBezTo>
                  <a:cubicBezTo>
                    <a:pt x="437" y="0"/>
                    <a:pt x="441" y="7"/>
                    <a:pt x="441" y="7"/>
                  </a:cubicBezTo>
                  <a:cubicBezTo>
                    <a:pt x="443" y="8"/>
                    <a:pt x="446" y="6"/>
                    <a:pt x="447" y="7"/>
                  </a:cubicBezTo>
                  <a:cubicBezTo>
                    <a:pt x="448" y="7"/>
                    <a:pt x="445" y="9"/>
                    <a:pt x="446" y="10"/>
                  </a:cubicBezTo>
                  <a:cubicBezTo>
                    <a:pt x="446" y="11"/>
                    <a:pt x="450" y="9"/>
                    <a:pt x="450" y="10"/>
                  </a:cubicBezTo>
                  <a:cubicBezTo>
                    <a:pt x="451" y="11"/>
                    <a:pt x="450" y="14"/>
                    <a:pt x="450" y="15"/>
                  </a:cubicBezTo>
                  <a:cubicBezTo>
                    <a:pt x="451" y="15"/>
                    <a:pt x="453" y="14"/>
                    <a:pt x="453" y="15"/>
                  </a:cubicBezTo>
                  <a:cubicBezTo>
                    <a:pt x="455" y="18"/>
                    <a:pt x="451" y="17"/>
                    <a:pt x="453" y="20"/>
                  </a:cubicBezTo>
                  <a:cubicBezTo>
                    <a:pt x="454" y="21"/>
                    <a:pt x="455" y="22"/>
                    <a:pt x="455" y="23"/>
                  </a:cubicBezTo>
                  <a:cubicBezTo>
                    <a:pt x="455" y="23"/>
                    <a:pt x="453" y="24"/>
                    <a:pt x="453" y="25"/>
                  </a:cubicBezTo>
                  <a:cubicBezTo>
                    <a:pt x="453" y="27"/>
                    <a:pt x="452" y="27"/>
                    <a:pt x="452" y="29"/>
                  </a:cubicBezTo>
                  <a:cubicBezTo>
                    <a:pt x="451" y="32"/>
                    <a:pt x="461" y="32"/>
                    <a:pt x="459" y="28"/>
                  </a:cubicBezTo>
                  <a:cubicBezTo>
                    <a:pt x="462" y="28"/>
                    <a:pt x="461" y="32"/>
                    <a:pt x="465" y="31"/>
                  </a:cubicBezTo>
                  <a:cubicBezTo>
                    <a:pt x="462" y="34"/>
                    <a:pt x="466" y="34"/>
                    <a:pt x="465" y="38"/>
                  </a:cubicBezTo>
                  <a:cubicBezTo>
                    <a:pt x="472" y="39"/>
                    <a:pt x="470" y="34"/>
                    <a:pt x="475" y="37"/>
                  </a:cubicBezTo>
                  <a:cubicBezTo>
                    <a:pt x="477" y="37"/>
                    <a:pt x="477" y="36"/>
                    <a:pt x="477" y="35"/>
                  </a:cubicBezTo>
                  <a:cubicBezTo>
                    <a:pt x="480" y="36"/>
                    <a:pt x="475" y="37"/>
                    <a:pt x="478" y="40"/>
                  </a:cubicBezTo>
                  <a:cubicBezTo>
                    <a:pt x="478" y="40"/>
                    <a:pt x="481" y="41"/>
                    <a:pt x="481" y="41"/>
                  </a:cubicBezTo>
                  <a:cubicBezTo>
                    <a:pt x="482" y="44"/>
                    <a:pt x="476" y="46"/>
                    <a:pt x="478" y="50"/>
                  </a:cubicBezTo>
                  <a:close/>
                  <a:moveTo>
                    <a:pt x="302" y="66"/>
                  </a:moveTo>
                  <a:cubicBezTo>
                    <a:pt x="301" y="64"/>
                    <a:pt x="304" y="63"/>
                    <a:pt x="302" y="62"/>
                  </a:cubicBezTo>
                  <a:cubicBezTo>
                    <a:pt x="302" y="63"/>
                    <a:pt x="302" y="64"/>
                    <a:pt x="301" y="63"/>
                  </a:cubicBezTo>
                  <a:cubicBezTo>
                    <a:pt x="300" y="62"/>
                    <a:pt x="301" y="59"/>
                    <a:pt x="299" y="59"/>
                  </a:cubicBezTo>
                  <a:cubicBezTo>
                    <a:pt x="297" y="61"/>
                    <a:pt x="290" y="66"/>
                    <a:pt x="287" y="62"/>
                  </a:cubicBezTo>
                  <a:cubicBezTo>
                    <a:pt x="287" y="58"/>
                    <a:pt x="294" y="63"/>
                    <a:pt x="292" y="58"/>
                  </a:cubicBezTo>
                  <a:cubicBezTo>
                    <a:pt x="291" y="57"/>
                    <a:pt x="289" y="57"/>
                    <a:pt x="289" y="56"/>
                  </a:cubicBezTo>
                  <a:cubicBezTo>
                    <a:pt x="286" y="55"/>
                    <a:pt x="285" y="58"/>
                    <a:pt x="283" y="59"/>
                  </a:cubicBezTo>
                  <a:cubicBezTo>
                    <a:pt x="280" y="60"/>
                    <a:pt x="276" y="60"/>
                    <a:pt x="272" y="60"/>
                  </a:cubicBezTo>
                  <a:cubicBezTo>
                    <a:pt x="272" y="61"/>
                    <a:pt x="272" y="62"/>
                    <a:pt x="271" y="62"/>
                  </a:cubicBezTo>
                  <a:cubicBezTo>
                    <a:pt x="266" y="63"/>
                    <a:pt x="261" y="64"/>
                    <a:pt x="256" y="63"/>
                  </a:cubicBezTo>
                  <a:cubicBezTo>
                    <a:pt x="257" y="66"/>
                    <a:pt x="254" y="67"/>
                    <a:pt x="256" y="68"/>
                  </a:cubicBezTo>
                  <a:cubicBezTo>
                    <a:pt x="256" y="66"/>
                    <a:pt x="258" y="67"/>
                    <a:pt x="258" y="69"/>
                  </a:cubicBezTo>
                  <a:cubicBezTo>
                    <a:pt x="264" y="70"/>
                    <a:pt x="274" y="64"/>
                    <a:pt x="275" y="69"/>
                  </a:cubicBezTo>
                  <a:cubicBezTo>
                    <a:pt x="272" y="66"/>
                    <a:pt x="274" y="70"/>
                    <a:pt x="271" y="71"/>
                  </a:cubicBezTo>
                  <a:cubicBezTo>
                    <a:pt x="268" y="71"/>
                    <a:pt x="266" y="72"/>
                    <a:pt x="265" y="74"/>
                  </a:cubicBezTo>
                  <a:cubicBezTo>
                    <a:pt x="273" y="75"/>
                    <a:pt x="277" y="72"/>
                    <a:pt x="284" y="72"/>
                  </a:cubicBezTo>
                  <a:cubicBezTo>
                    <a:pt x="285" y="74"/>
                    <a:pt x="284" y="77"/>
                    <a:pt x="286" y="77"/>
                  </a:cubicBezTo>
                  <a:cubicBezTo>
                    <a:pt x="286" y="75"/>
                    <a:pt x="288" y="75"/>
                    <a:pt x="290" y="75"/>
                  </a:cubicBezTo>
                  <a:cubicBezTo>
                    <a:pt x="290" y="73"/>
                    <a:pt x="291" y="70"/>
                    <a:pt x="293" y="69"/>
                  </a:cubicBezTo>
                  <a:cubicBezTo>
                    <a:pt x="296" y="67"/>
                    <a:pt x="295" y="69"/>
                    <a:pt x="299" y="69"/>
                  </a:cubicBezTo>
                  <a:cubicBezTo>
                    <a:pt x="299" y="68"/>
                    <a:pt x="300" y="66"/>
                    <a:pt x="302" y="66"/>
                  </a:cubicBezTo>
                  <a:close/>
                  <a:moveTo>
                    <a:pt x="312" y="117"/>
                  </a:moveTo>
                  <a:cubicBezTo>
                    <a:pt x="313" y="113"/>
                    <a:pt x="318" y="114"/>
                    <a:pt x="320" y="112"/>
                  </a:cubicBezTo>
                  <a:cubicBezTo>
                    <a:pt x="320" y="112"/>
                    <a:pt x="322" y="113"/>
                    <a:pt x="323" y="112"/>
                  </a:cubicBezTo>
                  <a:cubicBezTo>
                    <a:pt x="325" y="111"/>
                    <a:pt x="328" y="112"/>
                    <a:pt x="330" y="111"/>
                  </a:cubicBezTo>
                  <a:cubicBezTo>
                    <a:pt x="331" y="111"/>
                    <a:pt x="331" y="108"/>
                    <a:pt x="332" y="108"/>
                  </a:cubicBezTo>
                  <a:cubicBezTo>
                    <a:pt x="336" y="105"/>
                    <a:pt x="339" y="109"/>
                    <a:pt x="339" y="106"/>
                  </a:cubicBezTo>
                  <a:cubicBezTo>
                    <a:pt x="338" y="106"/>
                    <a:pt x="337" y="105"/>
                    <a:pt x="339" y="105"/>
                  </a:cubicBezTo>
                  <a:cubicBezTo>
                    <a:pt x="342" y="105"/>
                    <a:pt x="342" y="103"/>
                    <a:pt x="344" y="105"/>
                  </a:cubicBezTo>
                  <a:cubicBezTo>
                    <a:pt x="344" y="106"/>
                    <a:pt x="345" y="103"/>
                    <a:pt x="345" y="103"/>
                  </a:cubicBezTo>
                  <a:cubicBezTo>
                    <a:pt x="342" y="104"/>
                    <a:pt x="346" y="100"/>
                    <a:pt x="348" y="103"/>
                  </a:cubicBezTo>
                  <a:cubicBezTo>
                    <a:pt x="349" y="101"/>
                    <a:pt x="351" y="100"/>
                    <a:pt x="351" y="96"/>
                  </a:cubicBezTo>
                  <a:cubicBezTo>
                    <a:pt x="345" y="95"/>
                    <a:pt x="345" y="99"/>
                    <a:pt x="339" y="98"/>
                  </a:cubicBezTo>
                  <a:cubicBezTo>
                    <a:pt x="339" y="100"/>
                    <a:pt x="338" y="101"/>
                    <a:pt x="336" y="102"/>
                  </a:cubicBezTo>
                  <a:cubicBezTo>
                    <a:pt x="331" y="104"/>
                    <a:pt x="333" y="101"/>
                    <a:pt x="329" y="102"/>
                  </a:cubicBezTo>
                  <a:cubicBezTo>
                    <a:pt x="328" y="102"/>
                    <a:pt x="328" y="104"/>
                    <a:pt x="326" y="103"/>
                  </a:cubicBezTo>
                  <a:cubicBezTo>
                    <a:pt x="324" y="103"/>
                    <a:pt x="323" y="101"/>
                    <a:pt x="320" y="102"/>
                  </a:cubicBezTo>
                  <a:cubicBezTo>
                    <a:pt x="320" y="101"/>
                    <a:pt x="320" y="99"/>
                    <a:pt x="318" y="99"/>
                  </a:cubicBezTo>
                  <a:cubicBezTo>
                    <a:pt x="318" y="101"/>
                    <a:pt x="318" y="102"/>
                    <a:pt x="317" y="103"/>
                  </a:cubicBezTo>
                  <a:cubicBezTo>
                    <a:pt x="317" y="105"/>
                    <a:pt x="319" y="105"/>
                    <a:pt x="320" y="106"/>
                  </a:cubicBezTo>
                  <a:cubicBezTo>
                    <a:pt x="315" y="105"/>
                    <a:pt x="315" y="108"/>
                    <a:pt x="314" y="109"/>
                  </a:cubicBezTo>
                  <a:cubicBezTo>
                    <a:pt x="312" y="111"/>
                    <a:pt x="308" y="110"/>
                    <a:pt x="308" y="112"/>
                  </a:cubicBezTo>
                  <a:cubicBezTo>
                    <a:pt x="308" y="116"/>
                    <a:pt x="301" y="112"/>
                    <a:pt x="304" y="117"/>
                  </a:cubicBezTo>
                  <a:cubicBezTo>
                    <a:pt x="306" y="117"/>
                    <a:pt x="309" y="117"/>
                    <a:pt x="312" y="117"/>
                  </a:cubicBezTo>
                  <a:close/>
                  <a:moveTo>
                    <a:pt x="421" y="175"/>
                  </a:moveTo>
                  <a:cubicBezTo>
                    <a:pt x="419" y="175"/>
                    <a:pt x="420" y="176"/>
                    <a:pt x="419" y="176"/>
                  </a:cubicBezTo>
                  <a:cubicBezTo>
                    <a:pt x="419" y="176"/>
                    <a:pt x="415" y="177"/>
                    <a:pt x="415" y="178"/>
                  </a:cubicBezTo>
                  <a:cubicBezTo>
                    <a:pt x="414" y="179"/>
                    <a:pt x="416" y="183"/>
                    <a:pt x="413" y="183"/>
                  </a:cubicBezTo>
                  <a:cubicBezTo>
                    <a:pt x="413" y="182"/>
                    <a:pt x="413" y="179"/>
                    <a:pt x="412" y="179"/>
                  </a:cubicBezTo>
                  <a:cubicBezTo>
                    <a:pt x="412" y="181"/>
                    <a:pt x="412" y="183"/>
                    <a:pt x="412" y="185"/>
                  </a:cubicBezTo>
                  <a:cubicBezTo>
                    <a:pt x="414" y="185"/>
                    <a:pt x="417" y="185"/>
                    <a:pt x="419" y="185"/>
                  </a:cubicBezTo>
                  <a:cubicBezTo>
                    <a:pt x="418" y="187"/>
                    <a:pt x="422" y="189"/>
                    <a:pt x="422" y="191"/>
                  </a:cubicBezTo>
                  <a:cubicBezTo>
                    <a:pt x="424" y="196"/>
                    <a:pt x="424" y="194"/>
                    <a:pt x="427" y="197"/>
                  </a:cubicBezTo>
                  <a:cubicBezTo>
                    <a:pt x="425" y="197"/>
                    <a:pt x="423" y="197"/>
                    <a:pt x="424" y="200"/>
                  </a:cubicBezTo>
                  <a:cubicBezTo>
                    <a:pt x="424" y="202"/>
                    <a:pt x="425" y="202"/>
                    <a:pt x="425" y="204"/>
                  </a:cubicBezTo>
                  <a:cubicBezTo>
                    <a:pt x="427" y="204"/>
                    <a:pt x="429" y="204"/>
                    <a:pt x="431" y="204"/>
                  </a:cubicBezTo>
                  <a:cubicBezTo>
                    <a:pt x="433" y="202"/>
                    <a:pt x="433" y="199"/>
                    <a:pt x="432" y="195"/>
                  </a:cubicBezTo>
                  <a:cubicBezTo>
                    <a:pt x="431" y="195"/>
                    <a:pt x="429" y="194"/>
                    <a:pt x="428" y="192"/>
                  </a:cubicBezTo>
                  <a:cubicBezTo>
                    <a:pt x="431" y="184"/>
                    <a:pt x="428" y="189"/>
                    <a:pt x="427" y="186"/>
                  </a:cubicBezTo>
                  <a:cubicBezTo>
                    <a:pt x="425" y="184"/>
                    <a:pt x="425" y="178"/>
                    <a:pt x="424" y="175"/>
                  </a:cubicBezTo>
                  <a:cubicBezTo>
                    <a:pt x="423" y="175"/>
                    <a:pt x="422" y="174"/>
                    <a:pt x="421" y="175"/>
                  </a:cubicBezTo>
                  <a:close/>
                  <a:moveTo>
                    <a:pt x="478" y="221"/>
                  </a:moveTo>
                  <a:cubicBezTo>
                    <a:pt x="474" y="219"/>
                    <a:pt x="475" y="223"/>
                    <a:pt x="472" y="224"/>
                  </a:cubicBezTo>
                  <a:cubicBezTo>
                    <a:pt x="472" y="222"/>
                    <a:pt x="471" y="222"/>
                    <a:pt x="470" y="222"/>
                  </a:cubicBezTo>
                  <a:cubicBezTo>
                    <a:pt x="470" y="227"/>
                    <a:pt x="464" y="225"/>
                    <a:pt x="462" y="226"/>
                  </a:cubicBezTo>
                  <a:cubicBezTo>
                    <a:pt x="461" y="228"/>
                    <a:pt x="462" y="228"/>
                    <a:pt x="461" y="229"/>
                  </a:cubicBezTo>
                  <a:cubicBezTo>
                    <a:pt x="460" y="230"/>
                    <a:pt x="458" y="229"/>
                    <a:pt x="458" y="231"/>
                  </a:cubicBezTo>
                  <a:cubicBezTo>
                    <a:pt x="460" y="232"/>
                    <a:pt x="457" y="233"/>
                    <a:pt x="458" y="235"/>
                  </a:cubicBezTo>
                  <a:cubicBezTo>
                    <a:pt x="461" y="238"/>
                    <a:pt x="461" y="233"/>
                    <a:pt x="464" y="232"/>
                  </a:cubicBezTo>
                  <a:cubicBezTo>
                    <a:pt x="466" y="232"/>
                    <a:pt x="469" y="233"/>
                    <a:pt x="472" y="232"/>
                  </a:cubicBezTo>
                  <a:cubicBezTo>
                    <a:pt x="474" y="232"/>
                    <a:pt x="475" y="231"/>
                    <a:pt x="477" y="231"/>
                  </a:cubicBezTo>
                  <a:cubicBezTo>
                    <a:pt x="480" y="231"/>
                    <a:pt x="485" y="232"/>
                    <a:pt x="486" y="234"/>
                  </a:cubicBezTo>
                  <a:cubicBezTo>
                    <a:pt x="485" y="234"/>
                    <a:pt x="483" y="234"/>
                    <a:pt x="483" y="235"/>
                  </a:cubicBezTo>
                  <a:cubicBezTo>
                    <a:pt x="484" y="234"/>
                    <a:pt x="484" y="237"/>
                    <a:pt x="484" y="237"/>
                  </a:cubicBezTo>
                  <a:cubicBezTo>
                    <a:pt x="485" y="237"/>
                    <a:pt x="486" y="235"/>
                    <a:pt x="486" y="235"/>
                  </a:cubicBezTo>
                  <a:cubicBezTo>
                    <a:pt x="492" y="236"/>
                    <a:pt x="489" y="236"/>
                    <a:pt x="493" y="234"/>
                  </a:cubicBezTo>
                  <a:cubicBezTo>
                    <a:pt x="498" y="231"/>
                    <a:pt x="501" y="236"/>
                    <a:pt x="504" y="232"/>
                  </a:cubicBezTo>
                  <a:cubicBezTo>
                    <a:pt x="500" y="232"/>
                    <a:pt x="504" y="226"/>
                    <a:pt x="501" y="229"/>
                  </a:cubicBezTo>
                  <a:cubicBezTo>
                    <a:pt x="498" y="232"/>
                    <a:pt x="498" y="224"/>
                    <a:pt x="498" y="224"/>
                  </a:cubicBezTo>
                  <a:cubicBezTo>
                    <a:pt x="497" y="223"/>
                    <a:pt x="493" y="224"/>
                    <a:pt x="495" y="221"/>
                  </a:cubicBezTo>
                  <a:cubicBezTo>
                    <a:pt x="492" y="221"/>
                    <a:pt x="490" y="221"/>
                    <a:pt x="487" y="221"/>
                  </a:cubicBezTo>
                  <a:cubicBezTo>
                    <a:pt x="488" y="218"/>
                    <a:pt x="489" y="218"/>
                    <a:pt x="487" y="216"/>
                  </a:cubicBezTo>
                  <a:cubicBezTo>
                    <a:pt x="483" y="218"/>
                    <a:pt x="484" y="216"/>
                    <a:pt x="478" y="216"/>
                  </a:cubicBezTo>
                  <a:cubicBezTo>
                    <a:pt x="478" y="218"/>
                    <a:pt x="477" y="219"/>
                    <a:pt x="478" y="221"/>
                  </a:cubicBezTo>
                  <a:close/>
                  <a:moveTo>
                    <a:pt x="518" y="258"/>
                  </a:moveTo>
                  <a:cubicBezTo>
                    <a:pt x="518" y="258"/>
                    <a:pt x="517" y="257"/>
                    <a:pt x="517" y="256"/>
                  </a:cubicBezTo>
                  <a:cubicBezTo>
                    <a:pt x="523" y="257"/>
                    <a:pt x="517" y="246"/>
                    <a:pt x="523" y="247"/>
                  </a:cubicBezTo>
                  <a:cubicBezTo>
                    <a:pt x="526" y="250"/>
                    <a:pt x="527" y="246"/>
                    <a:pt x="532" y="247"/>
                  </a:cubicBezTo>
                  <a:cubicBezTo>
                    <a:pt x="529" y="238"/>
                    <a:pt x="519" y="237"/>
                    <a:pt x="510" y="238"/>
                  </a:cubicBezTo>
                  <a:cubicBezTo>
                    <a:pt x="508" y="238"/>
                    <a:pt x="508" y="237"/>
                    <a:pt x="508" y="235"/>
                  </a:cubicBezTo>
                  <a:cubicBezTo>
                    <a:pt x="505" y="234"/>
                    <a:pt x="504" y="238"/>
                    <a:pt x="501" y="238"/>
                  </a:cubicBezTo>
                  <a:cubicBezTo>
                    <a:pt x="499" y="238"/>
                    <a:pt x="499" y="236"/>
                    <a:pt x="496" y="237"/>
                  </a:cubicBezTo>
                  <a:cubicBezTo>
                    <a:pt x="494" y="237"/>
                    <a:pt x="494" y="239"/>
                    <a:pt x="492" y="240"/>
                  </a:cubicBezTo>
                  <a:cubicBezTo>
                    <a:pt x="490" y="241"/>
                    <a:pt x="488" y="240"/>
                    <a:pt x="486" y="241"/>
                  </a:cubicBezTo>
                  <a:cubicBezTo>
                    <a:pt x="486" y="244"/>
                    <a:pt x="485" y="245"/>
                    <a:pt x="483" y="246"/>
                  </a:cubicBezTo>
                  <a:cubicBezTo>
                    <a:pt x="483" y="258"/>
                    <a:pt x="481" y="258"/>
                    <a:pt x="481" y="271"/>
                  </a:cubicBezTo>
                  <a:cubicBezTo>
                    <a:pt x="487" y="273"/>
                    <a:pt x="484" y="267"/>
                    <a:pt x="489" y="268"/>
                  </a:cubicBezTo>
                  <a:cubicBezTo>
                    <a:pt x="489" y="265"/>
                    <a:pt x="489" y="263"/>
                    <a:pt x="490" y="262"/>
                  </a:cubicBezTo>
                  <a:cubicBezTo>
                    <a:pt x="493" y="259"/>
                    <a:pt x="491" y="255"/>
                    <a:pt x="492" y="250"/>
                  </a:cubicBezTo>
                  <a:cubicBezTo>
                    <a:pt x="492" y="250"/>
                    <a:pt x="494" y="248"/>
                    <a:pt x="495" y="247"/>
                  </a:cubicBezTo>
                  <a:cubicBezTo>
                    <a:pt x="495" y="246"/>
                    <a:pt x="494" y="243"/>
                    <a:pt x="496" y="243"/>
                  </a:cubicBezTo>
                  <a:cubicBezTo>
                    <a:pt x="499" y="243"/>
                    <a:pt x="501" y="242"/>
                    <a:pt x="502" y="241"/>
                  </a:cubicBezTo>
                  <a:cubicBezTo>
                    <a:pt x="500" y="247"/>
                    <a:pt x="507" y="242"/>
                    <a:pt x="507" y="246"/>
                  </a:cubicBezTo>
                  <a:cubicBezTo>
                    <a:pt x="508" y="250"/>
                    <a:pt x="508" y="249"/>
                    <a:pt x="507" y="253"/>
                  </a:cubicBezTo>
                  <a:cubicBezTo>
                    <a:pt x="508" y="253"/>
                    <a:pt x="510" y="253"/>
                    <a:pt x="510" y="255"/>
                  </a:cubicBezTo>
                  <a:cubicBezTo>
                    <a:pt x="508" y="255"/>
                    <a:pt x="507" y="255"/>
                    <a:pt x="507" y="256"/>
                  </a:cubicBezTo>
                  <a:cubicBezTo>
                    <a:pt x="512" y="254"/>
                    <a:pt x="517" y="261"/>
                    <a:pt x="518" y="258"/>
                  </a:cubicBezTo>
                  <a:close/>
                  <a:moveTo>
                    <a:pt x="545" y="252"/>
                  </a:moveTo>
                  <a:cubicBezTo>
                    <a:pt x="545" y="252"/>
                    <a:pt x="545" y="254"/>
                    <a:pt x="545" y="255"/>
                  </a:cubicBezTo>
                  <a:cubicBezTo>
                    <a:pt x="543" y="257"/>
                    <a:pt x="536" y="250"/>
                    <a:pt x="533" y="253"/>
                  </a:cubicBezTo>
                  <a:cubicBezTo>
                    <a:pt x="534" y="256"/>
                    <a:pt x="531" y="256"/>
                    <a:pt x="530" y="258"/>
                  </a:cubicBezTo>
                  <a:cubicBezTo>
                    <a:pt x="534" y="262"/>
                    <a:pt x="535" y="259"/>
                    <a:pt x="539" y="259"/>
                  </a:cubicBezTo>
                  <a:cubicBezTo>
                    <a:pt x="542" y="259"/>
                    <a:pt x="548" y="260"/>
                    <a:pt x="550" y="258"/>
                  </a:cubicBezTo>
                  <a:cubicBezTo>
                    <a:pt x="549" y="258"/>
                    <a:pt x="548" y="256"/>
                    <a:pt x="550" y="256"/>
                  </a:cubicBezTo>
                  <a:cubicBezTo>
                    <a:pt x="551" y="256"/>
                    <a:pt x="552" y="256"/>
                    <a:pt x="553" y="255"/>
                  </a:cubicBezTo>
                  <a:cubicBezTo>
                    <a:pt x="549" y="255"/>
                    <a:pt x="548" y="252"/>
                    <a:pt x="545" y="252"/>
                  </a:cubicBezTo>
                  <a:close/>
                  <a:moveTo>
                    <a:pt x="524" y="264"/>
                  </a:moveTo>
                  <a:cubicBezTo>
                    <a:pt x="524" y="263"/>
                    <a:pt x="523" y="261"/>
                    <a:pt x="521" y="262"/>
                  </a:cubicBezTo>
                  <a:cubicBezTo>
                    <a:pt x="521" y="262"/>
                    <a:pt x="522" y="265"/>
                    <a:pt x="521" y="265"/>
                  </a:cubicBezTo>
                  <a:cubicBezTo>
                    <a:pt x="519" y="265"/>
                    <a:pt x="516" y="265"/>
                    <a:pt x="514" y="265"/>
                  </a:cubicBezTo>
                  <a:cubicBezTo>
                    <a:pt x="516" y="270"/>
                    <a:pt x="509" y="266"/>
                    <a:pt x="510" y="269"/>
                  </a:cubicBezTo>
                  <a:cubicBezTo>
                    <a:pt x="511" y="269"/>
                    <a:pt x="512" y="269"/>
                    <a:pt x="514" y="269"/>
                  </a:cubicBezTo>
                  <a:cubicBezTo>
                    <a:pt x="514" y="271"/>
                    <a:pt x="513" y="271"/>
                    <a:pt x="512" y="272"/>
                  </a:cubicBezTo>
                  <a:cubicBezTo>
                    <a:pt x="517" y="273"/>
                    <a:pt x="515" y="269"/>
                    <a:pt x="518" y="269"/>
                  </a:cubicBezTo>
                  <a:cubicBezTo>
                    <a:pt x="520" y="271"/>
                    <a:pt x="522" y="271"/>
                    <a:pt x="526" y="271"/>
                  </a:cubicBezTo>
                  <a:cubicBezTo>
                    <a:pt x="525" y="265"/>
                    <a:pt x="536" y="270"/>
                    <a:pt x="533" y="262"/>
                  </a:cubicBezTo>
                  <a:cubicBezTo>
                    <a:pt x="529" y="261"/>
                    <a:pt x="526" y="264"/>
                    <a:pt x="524" y="26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96" name="Freeform 92"/>
            <p:cNvSpPr>
              <a:spLocks/>
            </p:cNvSpPr>
            <p:nvPr/>
          </p:nvSpPr>
          <p:spPr bwMode="auto">
            <a:xfrm>
              <a:off x="1832885" y="1906615"/>
              <a:ext cx="131599" cy="196243"/>
            </a:xfrm>
            <a:custGeom>
              <a:avLst/>
              <a:gdLst>
                <a:gd name="T0" fmla="*/ 14 w 48"/>
                <a:gd name="T1" fmla="*/ 7 h 72"/>
                <a:gd name="T2" fmla="*/ 24 w 48"/>
                <a:gd name="T3" fmla="*/ 5 h 72"/>
                <a:gd name="T4" fmla="*/ 26 w 48"/>
                <a:gd name="T5" fmla="*/ 14 h 72"/>
                <a:gd name="T6" fmla="*/ 18 w 48"/>
                <a:gd name="T7" fmla="*/ 19 h 72"/>
                <a:gd name="T8" fmla="*/ 27 w 48"/>
                <a:gd name="T9" fmla="*/ 23 h 72"/>
                <a:gd name="T10" fmla="*/ 32 w 48"/>
                <a:gd name="T11" fmla="*/ 34 h 72"/>
                <a:gd name="T12" fmla="*/ 35 w 48"/>
                <a:gd name="T13" fmla="*/ 37 h 72"/>
                <a:gd name="T14" fmla="*/ 40 w 48"/>
                <a:gd name="T15" fmla="*/ 40 h 72"/>
                <a:gd name="T16" fmla="*/ 37 w 48"/>
                <a:gd name="T17" fmla="*/ 45 h 72"/>
                <a:gd name="T18" fmla="*/ 46 w 48"/>
                <a:gd name="T19" fmla="*/ 47 h 72"/>
                <a:gd name="T20" fmla="*/ 46 w 48"/>
                <a:gd name="T21" fmla="*/ 56 h 72"/>
                <a:gd name="T22" fmla="*/ 43 w 48"/>
                <a:gd name="T23" fmla="*/ 56 h 72"/>
                <a:gd name="T24" fmla="*/ 46 w 48"/>
                <a:gd name="T25" fmla="*/ 57 h 72"/>
                <a:gd name="T26" fmla="*/ 43 w 48"/>
                <a:gd name="T27" fmla="*/ 62 h 72"/>
                <a:gd name="T28" fmla="*/ 39 w 48"/>
                <a:gd name="T29" fmla="*/ 65 h 72"/>
                <a:gd name="T30" fmla="*/ 24 w 48"/>
                <a:gd name="T31" fmla="*/ 63 h 72"/>
                <a:gd name="T32" fmla="*/ 18 w 48"/>
                <a:gd name="T33" fmla="*/ 65 h 72"/>
                <a:gd name="T34" fmla="*/ 8 w 48"/>
                <a:gd name="T35" fmla="*/ 65 h 72"/>
                <a:gd name="T36" fmla="*/ 11 w 48"/>
                <a:gd name="T37" fmla="*/ 63 h 72"/>
                <a:gd name="T38" fmla="*/ 12 w 48"/>
                <a:gd name="T39" fmla="*/ 65 h 72"/>
                <a:gd name="T40" fmla="*/ 14 w 48"/>
                <a:gd name="T41" fmla="*/ 62 h 72"/>
                <a:gd name="T42" fmla="*/ 23 w 48"/>
                <a:gd name="T43" fmla="*/ 60 h 72"/>
                <a:gd name="T44" fmla="*/ 11 w 48"/>
                <a:gd name="T45" fmla="*/ 56 h 72"/>
                <a:gd name="T46" fmla="*/ 11 w 48"/>
                <a:gd name="T47" fmla="*/ 47 h 72"/>
                <a:gd name="T48" fmla="*/ 14 w 48"/>
                <a:gd name="T49" fmla="*/ 45 h 72"/>
                <a:gd name="T50" fmla="*/ 20 w 48"/>
                <a:gd name="T51" fmla="*/ 45 h 72"/>
                <a:gd name="T52" fmla="*/ 21 w 48"/>
                <a:gd name="T53" fmla="*/ 37 h 72"/>
                <a:gd name="T54" fmla="*/ 17 w 48"/>
                <a:gd name="T55" fmla="*/ 31 h 72"/>
                <a:gd name="T56" fmla="*/ 11 w 48"/>
                <a:gd name="T57" fmla="*/ 32 h 72"/>
                <a:gd name="T58" fmla="*/ 11 w 48"/>
                <a:gd name="T59" fmla="*/ 25 h 72"/>
                <a:gd name="T60" fmla="*/ 5 w 48"/>
                <a:gd name="T61" fmla="*/ 22 h 72"/>
                <a:gd name="T62" fmla="*/ 0 w 48"/>
                <a:gd name="T63" fmla="*/ 7 h 72"/>
                <a:gd name="T64" fmla="*/ 8 w 48"/>
                <a:gd name="T65" fmla="*/ 0 h 72"/>
                <a:gd name="T66" fmla="*/ 21 w 48"/>
                <a:gd name="T67" fmla="*/ 0 h 72"/>
                <a:gd name="T68" fmla="*/ 14 w 48"/>
                <a:gd name="T69"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 h="72">
                  <a:moveTo>
                    <a:pt x="14" y="7"/>
                  </a:moveTo>
                  <a:cubicBezTo>
                    <a:pt x="15" y="10"/>
                    <a:pt x="21" y="5"/>
                    <a:pt x="24" y="5"/>
                  </a:cubicBezTo>
                  <a:cubicBezTo>
                    <a:pt x="26" y="7"/>
                    <a:pt x="26" y="11"/>
                    <a:pt x="26" y="14"/>
                  </a:cubicBezTo>
                  <a:cubicBezTo>
                    <a:pt x="22" y="15"/>
                    <a:pt x="19" y="16"/>
                    <a:pt x="18" y="19"/>
                  </a:cubicBezTo>
                  <a:cubicBezTo>
                    <a:pt x="20" y="22"/>
                    <a:pt x="23" y="23"/>
                    <a:pt x="27" y="23"/>
                  </a:cubicBezTo>
                  <a:cubicBezTo>
                    <a:pt x="27" y="29"/>
                    <a:pt x="33" y="27"/>
                    <a:pt x="32" y="34"/>
                  </a:cubicBezTo>
                  <a:cubicBezTo>
                    <a:pt x="32" y="35"/>
                    <a:pt x="34" y="35"/>
                    <a:pt x="35" y="37"/>
                  </a:cubicBezTo>
                  <a:cubicBezTo>
                    <a:pt x="35" y="39"/>
                    <a:pt x="40" y="38"/>
                    <a:pt x="40" y="40"/>
                  </a:cubicBezTo>
                  <a:cubicBezTo>
                    <a:pt x="40" y="42"/>
                    <a:pt x="38" y="43"/>
                    <a:pt x="37" y="45"/>
                  </a:cubicBezTo>
                  <a:cubicBezTo>
                    <a:pt x="41" y="45"/>
                    <a:pt x="45" y="45"/>
                    <a:pt x="46" y="47"/>
                  </a:cubicBezTo>
                  <a:cubicBezTo>
                    <a:pt x="45" y="49"/>
                    <a:pt x="48" y="53"/>
                    <a:pt x="46" y="56"/>
                  </a:cubicBezTo>
                  <a:cubicBezTo>
                    <a:pt x="46" y="56"/>
                    <a:pt x="43" y="56"/>
                    <a:pt x="43" y="56"/>
                  </a:cubicBezTo>
                  <a:cubicBezTo>
                    <a:pt x="43" y="57"/>
                    <a:pt x="45" y="57"/>
                    <a:pt x="46" y="57"/>
                  </a:cubicBezTo>
                  <a:cubicBezTo>
                    <a:pt x="45" y="59"/>
                    <a:pt x="43" y="59"/>
                    <a:pt x="43" y="62"/>
                  </a:cubicBezTo>
                  <a:cubicBezTo>
                    <a:pt x="41" y="62"/>
                    <a:pt x="41" y="64"/>
                    <a:pt x="39" y="65"/>
                  </a:cubicBezTo>
                  <a:cubicBezTo>
                    <a:pt x="34" y="64"/>
                    <a:pt x="30" y="62"/>
                    <a:pt x="24" y="63"/>
                  </a:cubicBezTo>
                  <a:cubicBezTo>
                    <a:pt x="21" y="66"/>
                    <a:pt x="23" y="66"/>
                    <a:pt x="18" y="65"/>
                  </a:cubicBezTo>
                  <a:cubicBezTo>
                    <a:pt x="16" y="68"/>
                    <a:pt x="8" y="72"/>
                    <a:pt x="8" y="65"/>
                  </a:cubicBezTo>
                  <a:cubicBezTo>
                    <a:pt x="10" y="66"/>
                    <a:pt x="10" y="63"/>
                    <a:pt x="11" y="63"/>
                  </a:cubicBezTo>
                  <a:cubicBezTo>
                    <a:pt x="12" y="63"/>
                    <a:pt x="13" y="65"/>
                    <a:pt x="12" y="65"/>
                  </a:cubicBezTo>
                  <a:cubicBezTo>
                    <a:pt x="14" y="64"/>
                    <a:pt x="13" y="63"/>
                    <a:pt x="14" y="62"/>
                  </a:cubicBezTo>
                  <a:cubicBezTo>
                    <a:pt x="16" y="60"/>
                    <a:pt x="19" y="62"/>
                    <a:pt x="23" y="60"/>
                  </a:cubicBezTo>
                  <a:cubicBezTo>
                    <a:pt x="22" y="53"/>
                    <a:pt x="15" y="58"/>
                    <a:pt x="11" y="56"/>
                  </a:cubicBezTo>
                  <a:cubicBezTo>
                    <a:pt x="11" y="53"/>
                    <a:pt x="11" y="50"/>
                    <a:pt x="11" y="47"/>
                  </a:cubicBezTo>
                  <a:cubicBezTo>
                    <a:pt x="14" y="48"/>
                    <a:pt x="16" y="46"/>
                    <a:pt x="14" y="45"/>
                  </a:cubicBezTo>
                  <a:cubicBezTo>
                    <a:pt x="15" y="41"/>
                    <a:pt x="17" y="47"/>
                    <a:pt x="20" y="45"/>
                  </a:cubicBezTo>
                  <a:cubicBezTo>
                    <a:pt x="23" y="46"/>
                    <a:pt x="17" y="39"/>
                    <a:pt x="21" y="37"/>
                  </a:cubicBezTo>
                  <a:cubicBezTo>
                    <a:pt x="21" y="34"/>
                    <a:pt x="15" y="35"/>
                    <a:pt x="17" y="31"/>
                  </a:cubicBezTo>
                  <a:cubicBezTo>
                    <a:pt x="15" y="32"/>
                    <a:pt x="13" y="32"/>
                    <a:pt x="11" y="32"/>
                  </a:cubicBezTo>
                  <a:cubicBezTo>
                    <a:pt x="11" y="30"/>
                    <a:pt x="11" y="27"/>
                    <a:pt x="11" y="25"/>
                  </a:cubicBezTo>
                  <a:cubicBezTo>
                    <a:pt x="11" y="22"/>
                    <a:pt x="6" y="24"/>
                    <a:pt x="5" y="22"/>
                  </a:cubicBezTo>
                  <a:cubicBezTo>
                    <a:pt x="8" y="16"/>
                    <a:pt x="7" y="8"/>
                    <a:pt x="0" y="7"/>
                  </a:cubicBezTo>
                  <a:cubicBezTo>
                    <a:pt x="3" y="4"/>
                    <a:pt x="7" y="3"/>
                    <a:pt x="8" y="0"/>
                  </a:cubicBezTo>
                  <a:cubicBezTo>
                    <a:pt x="12" y="0"/>
                    <a:pt x="17" y="0"/>
                    <a:pt x="21" y="0"/>
                  </a:cubicBezTo>
                  <a:cubicBezTo>
                    <a:pt x="18" y="2"/>
                    <a:pt x="16" y="4"/>
                    <a:pt x="14"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97" name="Freeform 93"/>
            <p:cNvSpPr>
              <a:spLocks/>
            </p:cNvSpPr>
            <p:nvPr/>
          </p:nvSpPr>
          <p:spPr bwMode="auto">
            <a:xfrm>
              <a:off x="5420909" y="1914696"/>
              <a:ext cx="35786" cy="27705"/>
            </a:xfrm>
            <a:custGeom>
              <a:avLst/>
              <a:gdLst>
                <a:gd name="T0" fmla="*/ 12 w 13"/>
                <a:gd name="T1" fmla="*/ 1 h 10"/>
                <a:gd name="T2" fmla="*/ 13 w 13"/>
                <a:gd name="T3" fmla="*/ 7 h 10"/>
                <a:gd name="T4" fmla="*/ 6 w 13"/>
                <a:gd name="T5" fmla="*/ 10 h 10"/>
                <a:gd name="T6" fmla="*/ 6 w 13"/>
                <a:gd name="T7" fmla="*/ 7 h 10"/>
                <a:gd name="T8" fmla="*/ 3 w 13"/>
                <a:gd name="T9" fmla="*/ 8 h 10"/>
                <a:gd name="T10" fmla="*/ 4 w 13"/>
                <a:gd name="T11" fmla="*/ 7 h 10"/>
                <a:gd name="T12" fmla="*/ 12 w 13"/>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3" h="10">
                  <a:moveTo>
                    <a:pt x="12" y="1"/>
                  </a:moveTo>
                  <a:cubicBezTo>
                    <a:pt x="10" y="3"/>
                    <a:pt x="11" y="5"/>
                    <a:pt x="13" y="7"/>
                  </a:cubicBezTo>
                  <a:cubicBezTo>
                    <a:pt x="12" y="9"/>
                    <a:pt x="8" y="9"/>
                    <a:pt x="6" y="10"/>
                  </a:cubicBezTo>
                  <a:cubicBezTo>
                    <a:pt x="6" y="9"/>
                    <a:pt x="6" y="8"/>
                    <a:pt x="6" y="7"/>
                  </a:cubicBezTo>
                  <a:cubicBezTo>
                    <a:pt x="5" y="7"/>
                    <a:pt x="4" y="8"/>
                    <a:pt x="3" y="8"/>
                  </a:cubicBezTo>
                  <a:cubicBezTo>
                    <a:pt x="0" y="7"/>
                    <a:pt x="3" y="8"/>
                    <a:pt x="4" y="7"/>
                  </a:cubicBezTo>
                  <a:cubicBezTo>
                    <a:pt x="5" y="6"/>
                    <a:pt x="8" y="0"/>
                    <a:pt x="12"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98" name="Freeform 94"/>
            <p:cNvSpPr>
              <a:spLocks/>
            </p:cNvSpPr>
            <p:nvPr/>
          </p:nvSpPr>
          <p:spPr bwMode="auto">
            <a:xfrm>
              <a:off x="4243215" y="2240229"/>
              <a:ext cx="19625" cy="21933"/>
            </a:xfrm>
            <a:custGeom>
              <a:avLst/>
              <a:gdLst>
                <a:gd name="T0" fmla="*/ 1 w 7"/>
                <a:gd name="T1" fmla="*/ 2 h 8"/>
                <a:gd name="T2" fmla="*/ 7 w 7"/>
                <a:gd name="T3" fmla="*/ 1 h 8"/>
                <a:gd name="T4" fmla="*/ 0 w 7"/>
                <a:gd name="T5" fmla="*/ 8 h 8"/>
                <a:gd name="T6" fmla="*/ 1 w 7"/>
                <a:gd name="T7" fmla="*/ 2 h 8"/>
              </a:gdLst>
              <a:ahLst/>
              <a:cxnLst>
                <a:cxn ang="0">
                  <a:pos x="T0" y="T1"/>
                </a:cxn>
                <a:cxn ang="0">
                  <a:pos x="T2" y="T3"/>
                </a:cxn>
                <a:cxn ang="0">
                  <a:pos x="T4" y="T5"/>
                </a:cxn>
                <a:cxn ang="0">
                  <a:pos x="T6" y="T7"/>
                </a:cxn>
              </a:cxnLst>
              <a:rect l="0" t="0" r="r" b="b"/>
              <a:pathLst>
                <a:path w="7" h="8">
                  <a:moveTo>
                    <a:pt x="1" y="2"/>
                  </a:moveTo>
                  <a:cubicBezTo>
                    <a:pt x="3" y="0"/>
                    <a:pt x="3" y="2"/>
                    <a:pt x="7" y="1"/>
                  </a:cubicBezTo>
                  <a:cubicBezTo>
                    <a:pt x="6" y="4"/>
                    <a:pt x="5" y="8"/>
                    <a:pt x="0" y="8"/>
                  </a:cubicBezTo>
                  <a:cubicBezTo>
                    <a:pt x="0" y="6"/>
                    <a:pt x="6" y="4"/>
                    <a:pt x="1"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599" name="Freeform 95"/>
            <p:cNvSpPr>
              <a:spLocks/>
            </p:cNvSpPr>
            <p:nvPr/>
          </p:nvSpPr>
          <p:spPr bwMode="auto">
            <a:xfrm>
              <a:off x="3734137" y="2877443"/>
              <a:ext cx="160458" cy="188163"/>
            </a:xfrm>
            <a:custGeom>
              <a:avLst/>
              <a:gdLst>
                <a:gd name="T0" fmla="*/ 47 w 59"/>
                <a:gd name="T1" fmla="*/ 4 h 69"/>
                <a:gd name="T2" fmla="*/ 53 w 59"/>
                <a:gd name="T3" fmla="*/ 7 h 69"/>
                <a:gd name="T4" fmla="*/ 59 w 59"/>
                <a:gd name="T5" fmla="*/ 11 h 69"/>
                <a:gd name="T6" fmla="*/ 53 w 59"/>
                <a:gd name="T7" fmla="*/ 18 h 69"/>
                <a:gd name="T8" fmla="*/ 52 w 59"/>
                <a:gd name="T9" fmla="*/ 27 h 69"/>
                <a:gd name="T10" fmla="*/ 55 w 59"/>
                <a:gd name="T11" fmla="*/ 30 h 69"/>
                <a:gd name="T12" fmla="*/ 55 w 59"/>
                <a:gd name="T13" fmla="*/ 35 h 69"/>
                <a:gd name="T14" fmla="*/ 58 w 59"/>
                <a:gd name="T15" fmla="*/ 38 h 69"/>
                <a:gd name="T16" fmla="*/ 50 w 59"/>
                <a:gd name="T17" fmla="*/ 42 h 69"/>
                <a:gd name="T18" fmla="*/ 49 w 59"/>
                <a:gd name="T19" fmla="*/ 50 h 69"/>
                <a:gd name="T20" fmla="*/ 49 w 59"/>
                <a:gd name="T21" fmla="*/ 53 h 69"/>
                <a:gd name="T22" fmla="*/ 46 w 59"/>
                <a:gd name="T23" fmla="*/ 53 h 69"/>
                <a:gd name="T24" fmla="*/ 41 w 59"/>
                <a:gd name="T25" fmla="*/ 59 h 69"/>
                <a:gd name="T26" fmla="*/ 41 w 59"/>
                <a:gd name="T27" fmla="*/ 67 h 69"/>
                <a:gd name="T28" fmla="*/ 27 w 59"/>
                <a:gd name="T29" fmla="*/ 63 h 69"/>
                <a:gd name="T30" fmla="*/ 25 w 59"/>
                <a:gd name="T31" fmla="*/ 66 h 69"/>
                <a:gd name="T32" fmla="*/ 21 w 59"/>
                <a:gd name="T33" fmla="*/ 63 h 69"/>
                <a:gd name="T34" fmla="*/ 13 w 59"/>
                <a:gd name="T35" fmla="*/ 63 h 69"/>
                <a:gd name="T36" fmla="*/ 9 w 59"/>
                <a:gd name="T37" fmla="*/ 61 h 69"/>
                <a:gd name="T38" fmla="*/ 3 w 59"/>
                <a:gd name="T39" fmla="*/ 53 h 69"/>
                <a:gd name="T40" fmla="*/ 4 w 59"/>
                <a:gd name="T41" fmla="*/ 47 h 69"/>
                <a:gd name="T42" fmla="*/ 3 w 59"/>
                <a:gd name="T43" fmla="*/ 47 h 69"/>
                <a:gd name="T44" fmla="*/ 1 w 59"/>
                <a:gd name="T45" fmla="*/ 35 h 69"/>
                <a:gd name="T46" fmla="*/ 16 w 59"/>
                <a:gd name="T47" fmla="*/ 33 h 69"/>
                <a:gd name="T48" fmla="*/ 16 w 59"/>
                <a:gd name="T49" fmla="*/ 29 h 69"/>
                <a:gd name="T50" fmla="*/ 27 w 59"/>
                <a:gd name="T51" fmla="*/ 21 h 69"/>
                <a:gd name="T52" fmla="*/ 36 w 59"/>
                <a:gd name="T53" fmla="*/ 18 h 69"/>
                <a:gd name="T54" fmla="*/ 37 w 59"/>
                <a:gd name="T55" fmla="*/ 14 h 69"/>
                <a:gd name="T56" fmla="*/ 40 w 59"/>
                <a:gd name="T57" fmla="*/ 14 h 69"/>
                <a:gd name="T58" fmla="*/ 43 w 59"/>
                <a:gd name="T59" fmla="*/ 11 h 69"/>
                <a:gd name="T60" fmla="*/ 49 w 59"/>
                <a:gd name="T61" fmla="*/ 4 h 69"/>
                <a:gd name="T62" fmla="*/ 47 w 59"/>
                <a:gd name="T63"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69">
                  <a:moveTo>
                    <a:pt x="47" y="4"/>
                  </a:moveTo>
                  <a:cubicBezTo>
                    <a:pt x="49" y="0"/>
                    <a:pt x="51" y="7"/>
                    <a:pt x="53" y="7"/>
                  </a:cubicBezTo>
                  <a:cubicBezTo>
                    <a:pt x="55" y="8"/>
                    <a:pt x="56" y="11"/>
                    <a:pt x="59" y="11"/>
                  </a:cubicBezTo>
                  <a:cubicBezTo>
                    <a:pt x="58" y="15"/>
                    <a:pt x="58" y="19"/>
                    <a:pt x="53" y="18"/>
                  </a:cubicBezTo>
                  <a:cubicBezTo>
                    <a:pt x="52" y="21"/>
                    <a:pt x="55" y="27"/>
                    <a:pt x="52" y="27"/>
                  </a:cubicBezTo>
                  <a:cubicBezTo>
                    <a:pt x="51" y="29"/>
                    <a:pt x="54" y="29"/>
                    <a:pt x="55" y="30"/>
                  </a:cubicBezTo>
                  <a:cubicBezTo>
                    <a:pt x="55" y="32"/>
                    <a:pt x="54" y="34"/>
                    <a:pt x="55" y="35"/>
                  </a:cubicBezTo>
                  <a:cubicBezTo>
                    <a:pt x="56" y="36"/>
                    <a:pt x="57" y="36"/>
                    <a:pt x="58" y="38"/>
                  </a:cubicBezTo>
                  <a:cubicBezTo>
                    <a:pt x="57" y="41"/>
                    <a:pt x="53" y="45"/>
                    <a:pt x="50" y="42"/>
                  </a:cubicBezTo>
                  <a:cubicBezTo>
                    <a:pt x="51" y="46"/>
                    <a:pt x="53" y="47"/>
                    <a:pt x="49" y="50"/>
                  </a:cubicBezTo>
                  <a:cubicBezTo>
                    <a:pt x="48" y="50"/>
                    <a:pt x="49" y="52"/>
                    <a:pt x="49" y="53"/>
                  </a:cubicBezTo>
                  <a:cubicBezTo>
                    <a:pt x="48" y="53"/>
                    <a:pt x="46" y="52"/>
                    <a:pt x="46" y="53"/>
                  </a:cubicBezTo>
                  <a:cubicBezTo>
                    <a:pt x="45" y="54"/>
                    <a:pt x="46" y="60"/>
                    <a:pt x="41" y="59"/>
                  </a:cubicBezTo>
                  <a:cubicBezTo>
                    <a:pt x="44" y="61"/>
                    <a:pt x="40" y="62"/>
                    <a:pt x="41" y="67"/>
                  </a:cubicBezTo>
                  <a:cubicBezTo>
                    <a:pt x="34" y="69"/>
                    <a:pt x="32" y="64"/>
                    <a:pt x="27" y="63"/>
                  </a:cubicBezTo>
                  <a:cubicBezTo>
                    <a:pt x="25" y="63"/>
                    <a:pt x="26" y="65"/>
                    <a:pt x="25" y="66"/>
                  </a:cubicBezTo>
                  <a:cubicBezTo>
                    <a:pt x="22" y="67"/>
                    <a:pt x="22" y="63"/>
                    <a:pt x="21" y="63"/>
                  </a:cubicBezTo>
                  <a:cubicBezTo>
                    <a:pt x="19" y="62"/>
                    <a:pt x="15" y="64"/>
                    <a:pt x="13" y="63"/>
                  </a:cubicBezTo>
                  <a:cubicBezTo>
                    <a:pt x="12" y="62"/>
                    <a:pt x="14" y="59"/>
                    <a:pt x="9" y="61"/>
                  </a:cubicBezTo>
                  <a:cubicBezTo>
                    <a:pt x="8" y="58"/>
                    <a:pt x="8" y="53"/>
                    <a:pt x="3" y="53"/>
                  </a:cubicBezTo>
                  <a:cubicBezTo>
                    <a:pt x="3" y="50"/>
                    <a:pt x="5" y="49"/>
                    <a:pt x="4" y="47"/>
                  </a:cubicBezTo>
                  <a:cubicBezTo>
                    <a:pt x="4" y="45"/>
                    <a:pt x="3" y="46"/>
                    <a:pt x="3" y="47"/>
                  </a:cubicBezTo>
                  <a:cubicBezTo>
                    <a:pt x="0" y="44"/>
                    <a:pt x="2" y="40"/>
                    <a:pt x="1" y="35"/>
                  </a:cubicBezTo>
                  <a:cubicBezTo>
                    <a:pt x="7" y="35"/>
                    <a:pt x="12" y="35"/>
                    <a:pt x="16" y="33"/>
                  </a:cubicBezTo>
                  <a:cubicBezTo>
                    <a:pt x="16" y="31"/>
                    <a:pt x="19" y="29"/>
                    <a:pt x="16" y="29"/>
                  </a:cubicBezTo>
                  <a:cubicBezTo>
                    <a:pt x="18" y="27"/>
                    <a:pt x="30" y="23"/>
                    <a:pt x="27" y="21"/>
                  </a:cubicBezTo>
                  <a:cubicBezTo>
                    <a:pt x="28" y="19"/>
                    <a:pt x="32" y="19"/>
                    <a:pt x="36" y="18"/>
                  </a:cubicBezTo>
                  <a:cubicBezTo>
                    <a:pt x="38" y="19"/>
                    <a:pt x="36" y="15"/>
                    <a:pt x="37" y="14"/>
                  </a:cubicBezTo>
                  <a:cubicBezTo>
                    <a:pt x="37" y="14"/>
                    <a:pt x="40" y="14"/>
                    <a:pt x="40" y="14"/>
                  </a:cubicBezTo>
                  <a:cubicBezTo>
                    <a:pt x="41" y="13"/>
                    <a:pt x="40" y="10"/>
                    <a:pt x="43" y="11"/>
                  </a:cubicBezTo>
                  <a:cubicBezTo>
                    <a:pt x="41" y="5"/>
                    <a:pt x="47" y="6"/>
                    <a:pt x="49" y="4"/>
                  </a:cubicBezTo>
                  <a:cubicBezTo>
                    <a:pt x="48" y="4"/>
                    <a:pt x="48" y="4"/>
                    <a:pt x="47" y="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600" name="Freeform 96"/>
            <p:cNvSpPr>
              <a:spLocks/>
            </p:cNvSpPr>
            <p:nvPr/>
          </p:nvSpPr>
          <p:spPr bwMode="auto">
            <a:xfrm>
              <a:off x="3900367" y="3011350"/>
              <a:ext cx="73880" cy="84270"/>
            </a:xfrm>
            <a:custGeom>
              <a:avLst/>
              <a:gdLst>
                <a:gd name="T0" fmla="*/ 23 w 27"/>
                <a:gd name="T1" fmla="*/ 1 h 31"/>
                <a:gd name="T2" fmla="*/ 19 w 27"/>
                <a:gd name="T3" fmla="*/ 7 h 31"/>
                <a:gd name="T4" fmla="*/ 18 w 27"/>
                <a:gd name="T5" fmla="*/ 7 h 31"/>
                <a:gd name="T6" fmla="*/ 19 w 27"/>
                <a:gd name="T7" fmla="*/ 11 h 31"/>
                <a:gd name="T8" fmla="*/ 22 w 27"/>
                <a:gd name="T9" fmla="*/ 14 h 31"/>
                <a:gd name="T10" fmla="*/ 23 w 27"/>
                <a:gd name="T11" fmla="*/ 27 h 31"/>
                <a:gd name="T12" fmla="*/ 18 w 27"/>
                <a:gd name="T13" fmla="*/ 27 h 31"/>
                <a:gd name="T14" fmla="*/ 13 w 27"/>
                <a:gd name="T15" fmla="*/ 12 h 31"/>
                <a:gd name="T16" fmla="*/ 7 w 27"/>
                <a:gd name="T17" fmla="*/ 17 h 31"/>
                <a:gd name="T18" fmla="*/ 7 w 27"/>
                <a:gd name="T19" fmla="*/ 26 h 31"/>
                <a:gd name="T20" fmla="*/ 3 w 27"/>
                <a:gd name="T21" fmla="*/ 30 h 31"/>
                <a:gd name="T22" fmla="*/ 1 w 27"/>
                <a:gd name="T23" fmla="*/ 23 h 31"/>
                <a:gd name="T24" fmla="*/ 3 w 27"/>
                <a:gd name="T25" fmla="*/ 21 h 31"/>
                <a:gd name="T26" fmla="*/ 1 w 27"/>
                <a:gd name="T27" fmla="*/ 20 h 31"/>
                <a:gd name="T28" fmla="*/ 3 w 27"/>
                <a:gd name="T29" fmla="*/ 14 h 31"/>
                <a:gd name="T30" fmla="*/ 0 w 27"/>
                <a:gd name="T31" fmla="*/ 11 h 31"/>
                <a:gd name="T32" fmla="*/ 12 w 27"/>
                <a:gd name="T33" fmla="*/ 1 h 31"/>
                <a:gd name="T34" fmla="*/ 23 w 27"/>
                <a:gd name="T3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31">
                  <a:moveTo>
                    <a:pt x="23" y="1"/>
                  </a:moveTo>
                  <a:cubicBezTo>
                    <a:pt x="27" y="7"/>
                    <a:pt x="17" y="4"/>
                    <a:pt x="19" y="7"/>
                  </a:cubicBezTo>
                  <a:cubicBezTo>
                    <a:pt x="21" y="8"/>
                    <a:pt x="19" y="7"/>
                    <a:pt x="18" y="7"/>
                  </a:cubicBezTo>
                  <a:cubicBezTo>
                    <a:pt x="18" y="9"/>
                    <a:pt x="18" y="10"/>
                    <a:pt x="19" y="11"/>
                  </a:cubicBezTo>
                  <a:cubicBezTo>
                    <a:pt x="19" y="12"/>
                    <a:pt x="22" y="13"/>
                    <a:pt x="22" y="14"/>
                  </a:cubicBezTo>
                  <a:cubicBezTo>
                    <a:pt x="23" y="17"/>
                    <a:pt x="22" y="23"/>
                    <a:pt x="23" y="27"/>
                  </a:cubicBezTo>
                  <a:cubicBezTo>
                    <a:pt x="21" y="27"/>
                    <a:pt x="20" y="27"/>
                    <a:pt x="18" y="27"/>
                  </a:cubicBezTo>
                  <a:cubicBezTo>
                    <a:pt x="16" y="23"/>
                    <a:pt x="13" y="19"/>
                    <a:pt x="13" y="12"/>
                  </a:cubicBezTo>
                  <a:cubicBezTo>
                    <a:pt x="10" y="13"/>
                    <a:pt x="12" y="18"/>
                    <a:pt x="7" y="17"/>
                  </a:cubicBezTo>
                  <a:cubicBezTo>
                    <a:pt x="7" y="20"/>
                    <a:pt x="7" y="23"/>
                    <a:pt x="7" y="26"/>
                  </a:cubicBezTo>
                  <a:cubicBezTo>
                    <a:pt x="8" y="29"/>
                    <a:pt x="3" y="27"/>
                    <a:pt x="3" y="30"/>
                  </a:cubicBezTo>
                  <a:cubicBezTo>
                    <a:pt x="1" y="31"/>
                    <a:pt x="1" y="26"/>
                    <a:pt x="1" y="23"/>
                  </a:cubicBezTo>
                  <a:cubicBezTo>
                    <a:pt x="1" y="22"/>
                    <a:pt x="3" y="21"/>
                    <a:pt x="3" y="21"/>
                  </a:cubicBezTo>
                  <a:cubicBezTo>
                    <a:pt x="3" y="20"/>
                    <a:pt x="1" y="20"/>
                    <a:pt x="1" y="20"/>
                  </a:cubicBezTo>
                  <a:cubicBezTo>
                    <a:pt x="1" y="19"/>
                    <a:pt x="4" y="16"/>
                    <a:pt x="3" y="14"/>
                  </a:cubicBezTo>
                  <a:cubicBezTo>
                    <a:pt x="3" y="11"/>
                    <a:pt x="2" y="11"/>
                    <a:pt x="0" y="11"/>
                  </a:cubicBezTo>
                  <a:cubicBezTo>
                    <a:pt x="2" y="5"/>
                    <a:pt x="4" y="0"/>
                    <a:pt x="12" y="1"/>
                  </a:cubicBezTo>
                  <a:cubicBezTo>
                    <a:pt x="7" y="6"/>
                    <a:pt x="20" y="1"/>
                    <a:pt x="23"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601" name="Freeform 97"/>
            <p:cNvSpPr>
              <a:spLocks/>
            </p:cNvSpPr>
            <p:nvPr/>
          </p:nvSpPr>
          <p:spPr bwMode="auto">
            <a:xfrm>
              <a:off x="3676418" y="3093310"/>
              <a:ext cx="172002" cy="51947"/>
            </a:xfrm>
            <a:custGeom>
              <a:avLst/>
              <a:gdLst>
                <a:gd name="T0" fmla="*/ 2 w 63"/>
                <a:gd name="T1" fmla="*/ 6 h 19"/>
                <a:gd name="T2" fmla="*/ 8 w 63"/>
                <a:gd name="T3" fmla="*/ 2 h 19"/>
                <a:gd name="T4" fmla="*/ 11 w 63"/>
                <a:gd name="T5" fmla="*/ 5 h 19"/>
                <a:gd name="T6" fmla="*/ 14 w 63"/>
                <a:gd name="T7" fmla="*/ 6 h 19"/>
                <a:gd name="T8" fmla="*/ 28 w 63"/>
                <a:gd name="T9" fmla="*/ 9 h 19"/>
                <a:gd name="T10" fmla="*/ 43 w 63"/>
                <a:gd name="T11" fmla="*/ 8 h 19"/>
                <a:gd name="T12" fmla="*/ 46 w 63"/>
                <a:gd name="T13" fmla="*/ 11 h 19"/>
                <a:gd name="T14" fmla="*/ 51 w 63"/>
                <a:gd name="T15" fmla="*/ 12 h 19"/>
                <a:gd name="T16" fmla="*/ 58 w 63"/>
                <a:gd name="T17" fmla="*/ 12 h 19"/>
                <a:gd name="T18" fmla="*/ 60 w 63"/>
                <a:gd name="T19" fmla="*/ 17 h 19"/>
                <a:gd name="T20" fmla="*/ 57 w 63"/>
                <a:gd name="T21" fmla="*/ 17 h 19"/>
                <a:gd name="T22" fmla="*/ 27 w 63"/>
                <a:gd name="T23" fmla="*/ 12 h 19"/>
                <a:gd name="T24" fmla="*/ 19 w 63"/>
                <a:gd name="T25" fmla="*/ 12 h 19"/>
                <a:gd name="T26" fmla="*/ 9 w 63"/>
                <a:gd name="T27" fmla="*/ 9 h 19"/>
                <a:gd name="T28" fmla="*/ 2 w 63"/>
                <a:gd name="T29"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19">
                  <a:moveTo>
                    <a:pt x="2" y="6"/>
                  </a:moveTo>
                  <a:cubicBezTo>
                    <a:pt x="0" y="1"/>
                    <a:pt x="7" y="4"/>
                    <a:pt x="8" y="2"/>
                  </a:cubicBezTo>
                  <a:cubicBezTo>
                    <a:pt x="11" y="0"/>
                    <a:pt x="10" y="4"/>
                    <a:pt x="11" y="5"/>
                  </a:cubicBezTo>
                  <a:cubicBezTo>
                    <a:pt x="11" y="5"/>
                    <a:pt x="14" y="4"/>
                    <a:pt x="14" y="6"/>
                  </a:cubicBezTo>
                  <a:cubicBezTo>
                    <a:pt x="21" y="4"/>
                    <a:pt x="23" y="5"/>
                    <a:pt x="28" y="9"/>
                  </a:cubicBezTo>
                  <a:cubicBezTo>
                    <a:pt x="34" y="6"/>
                    <a:pt x="36" y="8"/>
                    <a:pt x="43" y="8"/>
                  </a:cubicBezTo>
                  <a:cubicBezTo>
                    <a:pt x="46" y="7"/>
                    <a:pt x="46" y="9"/>
                    <a:pt x="46" y="11"/>
                  </a:cubicBezTo>
                  <a:cubicBezTo>
                    <a:pt x="48" y="10"/>
                    <a:pt x="50" y="10"/>
                    <a:pt x="51" y="12"/>
                  </a:cubicBezTo>
                  <a:cubicBezTo>
                    <a:pt x="54" y="10"/>
                    <a:pt x="58" y="15"/>
                    <a:pt x="58" y="12"/>
                  </a:cubicBezTo>
                  <a:cubicBezTo>
                    <a:pt x="63" y="12"/>
                    <a:pt x="55" y="17"/>
                    <a:pt x="60" y="17"/>
                  </a:cubicBezTo>
                  <a:cubicBezTo>
                    <a:pt x="59" y="19"/>
                    <a:pt x="58" y="16"/>
                    <a:pt x="57" y="17"/>
                  </a:cubicBezTo>
                  <a:cubicBezTo>
                    <a:pt x="45" y="19"/>
                    <a:pt x="36" y="14"/>
                    <a:pt x="27" y="12"/>
                  </a:cubicBezTo>
                  <a:cubicBezTo>
                    <a:pt x="25" y="12"/>
                    <a:pt x="22" y="12"/>
                    <a:pt x="19" y="12"/>
                  </a:cubicBezTo>
                  <a:cubicBezTo>
                    <a:pt x="16" y="12"/>
                    <a:pt x="13" y="10"/>
                    <a:pt x="9" y="9"/>
                  </a:cubicBezTo>
                  <a:cubicBezTo>
                    <a:pt x="6" y="8"/>
                    <a:pt x="2" y="9"/>
                    <a:pt x="2" y="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602" name="Freeform 98"/>
            <p:cNvSpPr>
              <a:spLocks/>
            </p:cNvSpPr>
            <p:nvPr/>
          </p:nvSpPr>
          <p:spPr bwMode="auto">
            <a:xfrm>
              <a:off x="3904984" y="3153338"/>
              <a:ext cx="27705" cy="8081"/>
            </a:xfrm>
            <a:custGeom>
              <a:avLst/>
              <a:gdLst>
                <a:gd name="T0" fmla="*/ 4 w 10"/>
                <a:gd name="T1" fmla="*/ 2 h 3"/>
                <a:gd name="T2" fmla="*/ 10 w 10"/>
                <a:gd name="T3" fmla="*/ 3 h 3"/>
                <a:gd name="T4" fmla="*/ 4 w 10"/>
                <a:gd name="T5" fmla="*/ 3 h 3"/>
                <a:gd name="T6" fmla="*/ 2 w 10"/>
                <a:gd name="T7" fmla="*/ 2 h 3"/>
                <a:gd name="T8" fmla="*/ 4 w 10"/>
                <a:gd name="T9" fmla="*/ 2 h 3"/>
              </a:gdLst>
              <a:ahLst/>
              <a:cxnLst>
                <a:cxn ang="0">
                  <a:pos x="T0" y="T1"/>
                </a:cxn>
                <a:cxn ang="0">
                  <a:pos x="T2" y="T3"/>
                </a:cxn>
                <a:cxn ang="0">
                  <a:pos x="T4" y="T5"/>
                </a:cxn>
                <a:cxn ang="0">
                  <a:pos x="T6" y="T7"/>
                </a:cxn>
                <a:cxn ang="0">
                  <a:pos x="T8" y="T9"/>
                </a:cxn>
              </a:cxnLst>
              <a:rect l="0" t="0" r="r" b="b"/>
              <a:pathLst>
                <a:path w="10" h="3">
                  <a:moveTo>
                    <a:pt x="4" y="2"/>
                  </a:moveTo>
                  <a:cubicBezTo>
                    <a:pt x="6" y="2"/>
                    <a:pt x="9" y="1"/>
                    <a:pt x="10" y="3"/>
                  </a:cubicBezTo>
                  <a:cubicBezTo>
                    <a:pt x="8" y="3"/>
                    <a:pt x="6" y="3"/>
                    <a:pt x="4" y="3"/>
                  </a:cubicBezTo>
                  <a:cubicBezTo>
                    <a:pt x="4" y="2"/>
                    <a:pt x="3" y="2"/>
                    <a:pt x="2" y="2"/>
                  </a:cubicBezTo>
                  <a:cubicBezTo>
                    <a:pt x="0" y="0"/>
                    <a:pt x="3" y="0"/>
                    <a:pt x="4"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603" name="Freeform 99"/>
            <p:cNvSpPr>
              <a:spLocks/>
            </p:cNvSpPr>
            <p:nvPr/>
          </p:nvSpPr>
          <p:spPr bwMode="auto">
            <a:xfrm>
              <a:off x="4677259" y="3709745"/>
              <a:ext cx="125827" cy="125827"/>
            </a:xfrm>
            <a:custGeom>
              <a:avLst/>
              <a:gdLst>
                <a:gd name="T0" fmla="*/ 1 w 46"/>
                <a:gd name="T1" fmla="*/ 40 h 46"/>
                <a:gd name="T2" fmla="*/ 4 w 46"/>
                <a:gd name="T3" fmla="*/ 34 h 46"/>
                <a:gd name="T4" fmla="*/ 7 w 46"/>
                <a:gd name="T5" fmla="*/ 32 h 46"/>
                <a:gd name="T6" fmla="*/ 7 w 46"/>
                <a:gd name="T7" fmla="*/ 29 h 46"/>
                <a:gd name="T8" fmla="*/ 10 w 46"/>
                <a:gd name="T9" fmla="*/ 29 h 46"/>
                <a:gd name="T10" fmla="*/ 11 w 46"/>
                <a:gd name="T11" fmla="*/ 26 h 46"/>
                <a:gd name="T12" fmla="*/ 17 w 46"/>
                <a:gd name="T13" fmla="*/ 25 h 46"/>
                <a:gd name="T14" fmla="*/ 20 w 46"/>
                <a:gd name="T15" fmla="*/ 22 h 46"/>
                <a:gd name="T16" fmla="*/ 23 w 46"/>
                <a:gd name="T17" fmla="*/ 17 h 46"/>
                <a:gd name="T18" fmla="*/ 26 w 46"/>
                <a:gd name="T19" fmla="*/ 14 h 46"/>
                <a:gd name="T20" fmla="*/ 30 w 46"/>
                <a:gd name="T21" fmla="*/ 16 h 46"/>
                <a:gd name="T22" fmla="*/ 29 w 46"/>
                <a:gd name="T23" fmla="*/ 10 h 46"/>
                <a:gd name="T24" fmla="*/ 35 w 46"/>
                <a:gd name="T25" fmla="*/ 2 h 46"/>
                <a:gd name="T26" fmla="*/ 39 w 46"/>
                <a:gd name="T27" fmla="*/ 0 h 46"/>
                <a:gd name="T28" fmla="*/ 44 w 46"/>
                <a:gd name="T29" fmla="*/ 2 h 46"/>
                <a:gd name="T30" fmla="*/ 45 w 46"/>
                <a:gd name="T31" fmla="*/ 10 h 46"/>
                <a:gd name="T32" fmla="*/ 44 w 46"/>
                <a:gd name="T33" fmla="*/ 14 h 46"/>
                <a:gd name="T34" fmla="*/ 41 w 46"/>
                <a:gd name="T35" fmla="*/ 14 h 46"/>
                <a:gd name="T36" fmla="*/ 39 w 46"/>
                <a:gd name="T37" fmla="*/ 22 h 46"/>
                <a:gd name="T38" fmla="*/ 33 w 46"/>
                <a:gd name="T39" fmla="*/ 23 h 46"/>
                <a:gd name="T40" fmla="*/ 29 w 46"/>
                <a:gd name="T41" fmla="*/ 34 h 46"/>
                <a:gd name="T42" fmla="*/ 26 w 46"/>
                <a:gd name="T43" fmla="*/ 40 h 46"/>
                <a:gd name="T44" fmla="*/ 23 w 46"/>
                <a:gd name="T45" fmla="*/ 42 h 46"/>
                <a:gd name="T46" fmla="*/ 11 w 46"/>
                <a:gd name="T47" fmla="*/ 38 h 46"/>
                <a:gd name="T48" fmla="*/ 5 w 46"/>
                <a:gd name="T49" fmla="*/ 40 h 46"/>
                <a:gd name="T50" fmla="*/ 4 w 46"/>
                <a:gd name="T51" fmla="*/ 37 h 46"/>
                <a:gd name="T52" fmla="*/ 1 w 46"/>
                <a:gd name="T53"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6">
                  <a:moveTo>
                    <a:pt x="1" y="40"/>
                  </a:moveTo>
                  <a:cubicBezTo>
                    <a:pt x="0" y="38"/>
                    <a:pt x="2" y="35"/>
                    <a:pt x="4" y="34"/>
                  </a:cubicBezTo>
                  <a:cubicBezTo>
                    <a:pt x="4" y="33"/>
                    <a:pt x="7" y="33"/>
                    <a:pt x="7" y="32"/>
                  </a:cubicBezTo>
                  <a:cubicBezTo>
                    <a:pt x="7" y="32"/>
                    <a:pt x="6" y="30"/>
                    <a:pt x="7" y="29"/>
                  </a:cubicBezTo>
                  <a:cubicBezTo>
                    <a:pt x="7" y="29"/>
                    <a:pt x="9" y="30"/>
                    <a:pt x="10" y="29"/>
                  </a:cubicBezTo>
                  <a:cubicBezTo>
                    <a:pt x="10" y="29"/>
                    <a:pt x="11" y="26"/>
                    <a:pt x="11" y="26"/>
                  </a:cubicBezTo>
                  <a:cubicBezTo>
                    <a:pt x="13" y="25"/>
                    <a:pt x="16" y="27"/>
                    <a:pt x="17" y="25"/>
                  </a:cubicBezTo>
                  <a:cubicBezTo>
                    <a:pt x="18" y="22"/>
                    <a:pt x="17" y="22"/>
                    <a:pt x="20" y="22"/>
                  </a:cubicBezTo>
                  <a:cubicBezTo>
                    <a:pt x="23" y="21"/>
                    <a:pt x="22" y="19"/>
                    <a:pt x="23" y="17"/>
                  </a:cubicBezTo>
                  <a:cubicBezTo>
                    <a:pt x="23" y="17"/>
                    <a:pt x="28" y="21"/>
                    <a:pt x="26" y="14"/>
                  </a:cubicBezTo>
                  <a:cubicBezTo>
                    <a:pt x="28" y="14"/>
                    <a:pt x="29" y="16"/>
                    <a:pt x="30" y="16"/>
                  </a:cubicBezTo>
                  <a:cubicBezTo>
                    <a:pt x="31" y="13"/>
                    <a:pt x="29" y="13"/>
                    <a:pt x="29" y="10"/>
                  </a:cubicBezTo>
                  <a:cubicBezTo>
                    <a:pt x="34" y="11"/>
                    <a:pt x="33" y="5"/>
                    <a:pt x="35" y="2"/>
                  </a:cubicBezTo>
                  <a:cubicBezTo>
                    <a:pt x="36" y="1"/>
                    <a:pt x="40" y="2"/>
                    <a:pt x="39" y="0"/>
                  </a:cubicBezTo>
                  <a:cubicBezTo>
                    <a:pt x="41" y="0"/>
                    <a:pt x="41" y="3"/>
                    <a:pt x="44" y="2"/>
                  </a:cubicBezTo>
                  <a:cubicBezTo>
                    <a:pt x="43" y="7"/>
                    <a:pt x="46" y="6"/>
                    <a:pt x="45" y="10"/>
                  </a:cubicBezTo>
                  <a:cubicBezTo>
                    <a:pt x="43" y="10"/>
                    <a:pt x="45" y="13"/>
                    <a:pt x="44" y="14"/>
                  </a:cubicBezTo>
                  <a:cubicBezTo>
                    <a:pt x="43" y="15"/>
                    <a:pt x="41" y="14"/>
                    <a:pt x="41" y="14"/>
                  </a:cubicBezTo>
                  <a:cubicBezTo>
                    <a:pt x="40" y="15"/>
                    <a:pt x="40" y="19"/>
                    <a:pt x="39" y="22"/>
                  </a:cubicBezTo>
                  <a:cubicBezTo>
                    <a:pt x="36" y="24"/>
                    <a:pt x="36" y="21"/>
                    <a:pt x="33" y="23"/>
                  </a:cubicBezTo>
                  <a:cubicBezTo>
                    <a:pt x="29" y="25"/>
                    <a:pt x="30" y="30"/>
                    <a:pt x="29" y="34"/>
                  </a:cubicBezTo>
                  <a:cubicBezTo>
                    <a:pt x="28" y="35"/>
                    <a:pt x="24" y="35"/>
                    <a:pt x="26" y="40"/>
                  </a:cubicBezTo>
                  <a:cubicBezTo>
                    <a:pt x="23" y="39"/>
                    <a:pt x="23" y="41"/>
                    <a:pt x="23" y="42"/>
                  </a:cubicBezTo>
                  <a:cubicBezTo>
                    <a:pt x="19" y="39"/>
                    <a:pt x="12" y="46"/>
                    <a:pt x="11" y="38"/>
                  </a:cubicBezTo>
                  <a:cubicBezTo>
                    <a:pt x="10" y="39"/>
                    <a:pt x="7" y="41"/>
                    <a:pt x="5" y="40"/>
                  </a:cubicBezTo>
                  <a:cubicBezTo>
                    <a:pt x="5" y="39"/>
                    <a:pt x="4" y="37"/>
                    <a:pt x="4" y="37"/>
                  </a:cubicBezTo>
                  <a:cubicBezTo>
                    <a:pt x="0" y="37"/>
                    <a:pt x="7" y="42"/>
                    <a:pt x="1" y="4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604" name="Freeform 100"/>
            <p:cNvSpPr>
              <a:spLocks/>
            </p:cNvSpPr>
            <p:nvPr/>
          </p:nvSpPr>
          <p:spPr bwMode="auto">
            <a:xfrm>
              <a:off x="6380194" y="1219764"/>
              <a:ext cx="180082" cy="130444"/>
            </a:xfrm>
            <a:custGeom>
              <a:avLst/>
              <a:gdLst>
                <a:gd name="T0" fmla="*/ 18 w 66"/>
                <a:gd name="T1" fmla="*/ 0 h 48"/>
                <a:gd name="T2" fmla="*/ 26 w 66"/>
                <a:gd name="T3" fmla="*/ 6 h 48"/>
                <a:gd name="T4" fmla="*/ 30 w 66"/>
                <a:gd name="T5" fmla="*/ 7 h 48"/>
                <a:gd name="T6" fmla="*/ 33 w 66"/>
                <a:gd name="T7" fmla="*/ 7 h 48"/>
                <a:gd name="T8" fmla="*/ 35 w 66"/>
                <a:gd name="T9" fmla="*/ 8 h 48"/>
                <a:gd name="T10" fmla="*/ 39 w 66"/>
                <a:gd name="T11" fmla="*/ 11 h 48"/>
                <a:gd name="T12" fmla="*/ 43 w 66"/>
                <a:gd name="T13" fmla="*/ 11 h 48"/>
                <a:gd name="T14" fmla="*/ 52 w 66"/>
                <a:gd name="T15" fmla="*/ 14 h 48"/>
                <a:gd name="T16" fmla="*/ 52 w 66"/>
                <a:gd name="T17" fmla="*/ 19 h 48"/>
                <a:gd name="T18" fmla="*/ 57 w 66"/>
                <a:gd name="T19" fmla="*/ 19 h 48"/>
                <a:gd name="T20" fmla="*/ 57 w 66"/>
                <a:gd name="T21" fmla="*/ 22 h 48"/>
                <a:gd name="T22" fmla="*/ 66 w 66"/>
                <a:gd name="T23" fmla="*/ 28 h 48"/>
                <a:gd name="T24" fmla="*/ 64 w 66"/>
                <a:gd name="T25" fmla="*/ 32 h 48"/>
                <a:gd name="T26" fmla="*/ 61 w 66"/>
                <a:gd name="T27" fmla="*/ 31 h 48"/>
                <a:gd name="T28" fmla="*/ 54 w 66"/>
                <a:gd name="T29" fmla="*/ 35 h 48"/>
                <a:gd name="T30" fmla="*/ 52 w 66"/>
                <a:gd name="T31" fmla="*/ 38 h 48"/>
                <a:gd name="T32" fmla="*/ 49 w 66"/>
                <a:gd name="T33" fmla="*/ 41 h 48"/>
                <a:gd name="T34" fmla="*/ 41 w 66"/>
                <a:gd name="T35" fmla="*/ 41 h 48"/>
                <a:gd name="T36" fmla="*/ 41 w 66"/>
                <a:gd name="T37" fmla="*/ 43 h 48"/>
                <a:gd name="T38" fmla="*/ 35 w 66"/>
                <a:gd name="T39" fmla="*/ 44 h 48"/>
                <a:gd name="T40" fmla="*/ 33 w 66"/>
                <a:gd name="T41" fmla="*/ 41 h 48"/>
                <a:gd name="T42" fmla="*/ 24 w 66"/>
                <a:gd name="T43" fmla="*/ 41 h 48"/>
                <a:gd name="T44" fmla="*/ 21 w 66"/>
                <a:gd name="T45" fmla="*/ 38 h 48"/>
                <a:gd name="T46" fmla="*/ 26 w 66"/>
                <a:gd name="T47" fmla="*/ 35 h 48"/>
                <a:gd name="T48" fmla="*/ 18 w 66"/>
                <a:gd name="T49" fmla="*/ 34 h 48"/>
                <a:gd name="T50" fmla="*/ 23 w 66"/>
                <a:gd name="T51" fmla="*/ 31 h 48"/>
                <a:gd name="T52" fmla="*/ 26 w 66"/>
                <a:gd name="T53" fmla="*/ 28 h 48"/>
                <a:gd name="T54" fmla="*/ 30 w 66"/>
                <a:gd name="T55" fmla="*/ 29 h 48"/>
                <a:gd name="T56" fmla="*/ 29 w 66"/>
                <a:gd name="T57" fmla="*/ 25 h 48"/>
                <a:gd name="T58" fmla="*/ 15 w 66"/>
                <a:gd name="T59" fmla="*/ 28 h 48"/>
                <a:gd name="T60" fmla="*/ 11 w 66"/>
                <a:gd name="T61" fmla="*/ 26 h 48"/>
                <a:gd name="T62" fmla="*/ 8 w 66"/>
                <a:gd name="T63" fmla="*/ 23 h 48"/>
                <a:gd name="T64" fmla="*/ 2 w 66"/>
                <a:gd name="T65" fmla="*/ 20 h 48"/>
                <a:gd name="T66" fmla="*/ 0 w 66"/>
                <a:gd name="T67" fmla="*/ 16 h 48"/>
                <a:gd name="T68" fmla="*/ 5 w 66"/>
                <a:gd name="T69" fmla="*/ 13 h 48"/>
                <a:gd name="T70" fmla="*/ 8 w 66"/>
                <a:gd name="T71" fmla="*/ 10 h 48"/>
                <a:gd name="T72" fmla="*/ 9 w 66"/>
                <a:gd name="T73" fmla="*/ 6 h 48"/>
                <a:gd name="T74" fmla="*/ 12 w 66"/>
                <a:gd name="T75" fmla="*/ 6 h 48"/>
                <a:gd name="T76" fmla="*/ 15 w 66"/>
                <a:gd name="T77" fmla="*/ 3 h 48"/>
                <a:gd name="T78" fmla="*/ 18 w 66"/>
                <a:gd name="T7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6" h="48">
                  <a:moveTo>
                    <a:pt x="18" y="0"/>
                  </a:moveTo>
                  <a:cubicBezTo>
                    <a:pt x="21" y="2"/>
                    <a:pt x="25" y="2"/>
                    <a:pt x="26" y="6"/>
                  </a:cubicBezTo>
                  <a:cubicBezTo>
                    <a:pt x="28" y="4"/>
                    <a:pt x="29" y="7"/>
                    <a:pt x="30" y="7"/>
                  </a:cubicBezTo>
                  <a:cubicBezTo>
                    <a:pt x="31" y="7"/>
                    <a:pt x="33" y="7"/>
                    <a:pt x="33" y="7"/>
                  </a:cubicBezTo>
                  <a:cubicBezTo>
                    <a:pt x="33" y="7"/>
                    <a:pt x="34" y="9"/>
                    <a:pt x="35" y="8"/>
                  </a:cubicBezTo>
                  <a:cubicBezTo>
                    <a:pt x="37" y="6"/>
                    <a:pt x="36" y="10"/>
                    <a:pt x="39" y="11"/>
                  </a:cubicBezTo>
                  <a:cubicBezTo>
                    <a:pt x="40" y="12"/>
                    <a:pt x="42" y="11"/>
                    <a:pt x="43" y="11"/>
                  </a:cubicBezTo>
                  <a:cubicBezTo>
                    <a:pt x="44" y="12"/>
                    <a:pt x="47" y="17"/>
                    <a:pt x="52" y="14"/>
                  </a:cubicBezTo>
                  <a:cubicBezTo>
                    <a:pt x="52" y="16"/>
                    <a:pt x="52" y="17"/>
                    <a:pt x="52" y="19"/>
                  </a:cubicBezTo>
                  <a:cubicBezTo>
                    <a:pt x="53" y="19"/>
                    <a:pt x="56" y="18"/>
                    <a:pt x="57" y="19"/>
                  </a:cubicBezTo>
                  <a:cubicBezTo>
                    <a:pt x="57" y="19"/>
                    <a:pt x="56" y="21"/>
                    <a:pt x="57" y="22"/>
                  </a:cubicBezTo>
                  <a:cubicBezTo>
                    <a:pt x="59" y="24"/>
                    <a:pt x="62" y="25"/>
                    <a:pt x="66" y="28"/>
                  </a:cubicBezTo>
                  <a:cubicBezTo>
                    <a:pt x="66" y="29"/>
                    <a:pt x="65" y="32"/>
                    <a:pt x="64" y="32"/>
                  </a:cubicBezTo>
                  <a:cubicBezTo>
                    <a:pt x="63" y="33"/>
                    <a:pt x="61" y="31"/>
                    <a:pt x="61" y="31"/>
                  </a:cubicBezTo>
                  <a:cubicBezTo>
                    <a:pt x="59" y="32"/>
                    <a:pt x="57" y="34"/>
                    <a:pt x="54" y="35"/>
                  </a:cubicBezTo>
                  <a:cubicBezTo>
                    <a:pt x="52" y="35"/>
                    <a:pt x="53" y="37"/>
                    <a:pt x="52" y="38"/>
                  </a:cubicBezTo>
                  <a:cubicBezTo>
                    <a:pt x="50" y="38"/>
                    <a:pt x="50" y="39"/>
                    <a:pt x="49" y="41"/>
                  </a:cubicBezTo>
                  <a:cubicBezTo>
                    <a:pt x="45" y="42"/>
                    <a:pt x="44" y="38"/>
                    <a:pt x="41" y="41"/>
                  </a:cubicBezTo>
                  <a:cubicBezTo>
                    <a:pt x="39" y="41"/>
                    <a:pt x="40" y="43"/>
                    <a:pt x="41" y="43"/>
                  </a:cubicBezTo>
                  <a:cubicBezTo>
                    <a:pt x="40" y="48"/>
                    <a:pt x="35" y="39"/>
                    <a:pt x="35" y="44"/>
                  </a:cubicBezTo>
                  <a:cubicBezTo>
                    <a:pt x="33" y="44"/>
                    <a:pt x="33" y="42"/>
                    <a:pt x="33" y="41"/>
                  </a:cubicBezTo>
                  <a:cubicBezTo>
                    <a:pt x="30" y="44"/>
                    <a:pt x="29" y="40"/>
                    <a:pt x="24" y="41"/>
                  </a:cubicBezTo>
                  <a:cubicBezTo>
                    <a:pt x="25" y="39"/>
                    <a:pt x="23" y="38"/>
                    <a:pt x="21" y="38"/>
                  </a:cubicBezTo>
                  <a:cubicBezTo>
                    <a:pt x="22" y="36"/>
                    <a:pt x="26" y="38"/>
                    <a:pt x="26" y="35"/>
                  </a:cubicBezTo>
                  <a:cubicBezTo>
                    <a:pt x="26" y="32"/>
                    <a:pt x="20" y="34"/>
                    <a:pt x="18" y="34"/>
                  </a:cubicBezTo>
                  <a:cubicBezTo>
                    <a:pt x="17" y="30"/>
                    <a:pt x="21" y="32"/>
                    <a:pt x="23" y="31"/>
                  </a:cubicBezTo>
                  <a:cubicBezTo>
                    <a:pt x="23" y="31"/>
                    <a:pt x="26" y="28"/>
                    <a:pt x="26" y="28"/>
                  </a:cubicBezTo>
                  <a:cubicBezTo>
                    <a:pt x="27" y="28"/>
                    <a:pt x="28" y="30"/>
                    <a:pt x="30" y="29"/>
                  </a:cubicBezTo>
                  <a:cubicBezTo>
                    <a:pt x="31" y="27"/>
                    <a:pt x="29" y="27"/>
                    <a:pt x="29" y="25"/>
                  </a:cubicBezTo>
                  <a:cubicBezTo>
                    <a:pt x="27" y="26"/>
                    <a:pt x="18" y="25"/>
                    <a:pt x="15" y="28"/>
                  </a:cubicBezTo>
                  <a:cubicBezTo>
                    <a:pt x="13" y="30"/>
                    <a:pt x="15" y="27"/>
                    <a:pt x="11" y="26"/>
                  </a:cubicBezTo>
                  <a:cubicBezTo>
                    <a:pt x="6" y="25"/>
                    <a:pt x="3" y="27"/>
                    <a:pt x="8" y="23"/>
                  </a:cubicBezTo>
                  <a:cubicBezTo>
                    <a:pt x="8" y="21"/>
                    <a:pt x="3" y="22"/>
                    <a:pt x="2" y="20"/>
                  </a:cubicBezTo>
                  <a:cubicBezTo>
                    <a:pt x="4" y="17"/>
                    <a:pt x="7" y="13"/>
                    <a:pt x="0" y="16"/>
                  </a:cubicBezTo>
                  <a:cubicBezTo>
                    <a:pt x="1" y="14"/>
                    <a:pt x="2" y="13"/>
                    <a:pt x="5" y="13"/>
                  </a:cubicBezTo>
                  <a:cubicBezTo>
                    <a:pt x="7" y="13"/>
                    <a:pt x="6" y="10"/>
                    <a:pt x="8" y="10"/>
                  </a:cubicBezTo>
                  <a:cubicBezTo>
                    <a:pt x="10" y="10"/>
                    <a:pt x="8" y="7"/>
                    <a:pt x="9" y="6"/>
                  </a:cubicBezTo>
                  <a:cubicBezTo>
                    <a:pt x="10" y="5"/>
                    <a:pt x="12" y="6"/>
                    <a:pt x="12" y="6"/>
                  </a:cubicBezTo>
                  <a:cubicBezTo>
                    <a:pt x="14" y="5"/>
                    <a:pt x="13" y="3"/>
                    <a:pt x="15" y="3"/>
                  </a:cubicBezTo>
                  <a:cubicBezTo>
                    <a:pt x="16" y="1"/>
                    <a:pt x="18" y="2"/>
                    <a:pt x="18"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605" name="Freeform 101"/>
            <p:cNvSpPr>
              <a:spLocks/>
            </p:cNvSpPr>
            <p:nvPr/>
          </p:nvSpPr>
          <p:spPr bwMode="auto">
            <a:xfrm>
              <a:off x="2116860" y="1265939"/>
              <a:ext cx="234338" cy="120055"/>
            </a:xfrm>
            <a:custGeom>
              <a:avLst/>
              <a:gdLst>
                <a:gd name="T0" fmla="*/ 30 w 86"/>
                <a:gd name="T1" fmla="*/ 30 h 44"/>
                <a:gd name="T2" fmla="*/ 27 w 86"/>
                <a:gd name="T3" fmla="*/ 32 h 44"/>
                <a:gd name="T4" fmla="*/ 19 w 86"/>
                <a:gd name="T5" fmla="*/ 30 h 44"/>
                <a:gd name="T6" fmla="*/ 24 w 86"/>
                <a:gd name="T7" fmla="*/ 27 h 44"/>
                <a:gd name="T8" fmla="*/ 33 w 86"/>
                <a:gd name="T9" fmla="*/ 21 h 44"/>
                <a:gd name="T10" fmla="*/ 30 w 86"/>
                <a:gd name="T11" fmla="*/ 17 h 44"/>
                <a:gd name="T12" fmla="*/ 22 w 86"/>
                <a:gd name="T13" fmla="*/ 17 h 44"/>
                <a:gd name="T14" fmla="*/ 15 w 86"/>
                <a:gd name="T15" fmla="*/ 23 h 44"/>
                <a:gd name="T16" fmla="*/ 5 w 86"/>
                <a:gd name="T17" fmla="*/ 21 h 44"/>
                <a:gd name="T18" fmla="*/ 6 w 86"/>
                <a:gd name="T19" fmla="*/ 11 h 44"/>
                <a:gd name="T20" fmla="*/ 3 w 86"/>
                <a:gd name="T21" fmla="*/ 12 h 44"/>
                <a:gd name="T22" fmla="*/ 2 w 86"/>
                <a:gd name="T23" fmla="*/ 5 h 44"/>
                <a:gd name="T24" fmla="*/ 5 w 86"/>
                <a:gd name="T25" fmla="*/ 6 h 44"/>
                <a:gd name="T26" fmla="*/ 14 w 86"/>
                <a:gd name="T27" fmla="*/ 3 h 44"/>
                <a:gd name="T28" fmla="*/ 15 w 86"/>
                <a:gd name="T29" fmla="*/ 8 h 44"/>
                <a:gd name="T30" fmla="*/ 27 w 86"/>
                <a:gd name="T31" fmla="*/ 9 h 44"/>
                <a:gd name="T32" fmla="*/ 31 w 86"/>
                <a:gd name="T33" fmla="*/ 3 h 44"/>
                <a:gd name="T34" fmla="*/ 46 w 86"/>
                <a:gd name="T35" fmla="*/ 5 h 44"/>
                <a:gd name="T36" fmla="*/ 48 w 86"/>
                <a:gd name="T37" fmla="*/ 5 h 44"/>
                <a:gd name="T38" fmla="*/ 54 w 86"/>
                <a:gd name="T39" fmla="*/ 9 h 44"/>
                <a:gd name="T40" fmla="*/ 52 w 86"/>
                <a:gd name="T41" fmla="*/ 12 h 44"/>
                <a:gd name="T42" fmla="*/ 59 w 86"/>
                <a:gd name="T43" fmla="*/ 11 h 44"/>
                <a:gd name="T44" fmla="*/ 68 w 86"/>
                <a:gd name="T45" fmla="*/ 14 h 44"/>
                <a:gd name="T46" fmla="*/ 70 w 86"/>
                <a:gd name="T47" fmla="*/ 17 h 44"/>
                <a:gd name="T48" fmla="*/ 71 w 86"/>
                <a:gd name="T49" fmla="*/ 18 h 44"/>
                <a:gd name="T50" fmla="*/ 73 w 86"/>
                <a:gd name="T51" fmla="*/ 21 h 44"/>
                <a:gd name="T52" fmla="*/ 76 w 86"/>
                <a:gd name="T53" fmla="*/ 21 h 44"/>
                <a:gd name="T54" fmla="*/ 76 w 86"/>
                <a:gd name="T55" fmla="*/ 24 h 44"/>
                <a:gd name="T56" fmla="*/ 79 w 86"/>
                <a:gd name="T57" fmla="*/ 24 h 44"/>
                <a:gd name="T58" fmla="*/ 80 w 86"/>
                <a:gd name="T59" fmla="*/ 29 h 44"/>
                <a:gd name="T60" fmla="*/ 85 w 86"/>
                <a:gd name="T61" fmla="*/ 29 h 44"/>
                <a:gd name="T62" fmla="*/ 80 w 86"/>
                <a:gd name="T63" fmla="*/ 32 h 44"/>
                <a:gd name="T64" fmla="*/ 80 w 86"/>
                <a:gd name="T65" fmla="*/ 33 h 44"/>
                <a:gd name="T66" fmla="*/ 65 w 86"/>
                <a:gd name="T67" fmla="*/ 33 h 44"/>
                <a:gd name="T68" fmla="*/ 65 w 86"/>
                <a:gd name="T69" fmla="*/ 24 h 44"/>
                <a:gd name="T70" fmla="*/ 51 w 86"/>
                <a:gd name="T71" fmla="*/ 23 h 44"/>
                <a:gd name="T72" fmla="*/ 49 w 86"/>
                <a:gd name="T73" fmla="*/ 27 h 44"/>
                <a:gd name="T74" fmla="*/ 46 w 86"/>
                <a:gd name="T75" fmla="*/ 27 h 44"/>
                <a:gd name="T76" fmla="*/ 43 w 86"/>
                <a:gd name="T77" fmla="*/ 30 h 44"/>
                <a:gd name="T78" fmla="*/ 45 w 86"/>
                <a:gd name="T79" fmla="*/ 32 h 44"/>
                <a:gd name="T80" fmla="*/ 40 w 86"/>
                <a:gd name="T81" fmla="*/ 33 h 44"/>
                <a:gd name="T82" fmla="*/ 40 w 86"/>
                <a:gd name="T83" fmla="*/ 42 h 44"/>
                <a:gd name="T84" fmla="*/ 21 w 86"/>
                <a:gd name="T85" fmla="*/ 36 h 44"/>
                <a:gd name="T86" fmla="*/ 25 w 86"/>
                <a:gd name="T87" fmla="*/ 33 h 44"/>
                <a:gd name="T88" fmla="*/ 31 w 86"/>
                <a:gd name="T89" fmla="*/ 33 h 44"/>
                <a:gd name="T90" fmla="*/ 30 w 86"/>
                <a:gd name="T91" fmla="*/ 3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44">
                  <a:moveTo>
                    <a:pt x="30" y="30"/>
                  </a:moveTo>
                  <a:cubicBezTo>
                    <a:pt x="29" y="27"/>
                    <a:pt x="27" y="31"/>
                    <a:pt x="27" y="32"/>
                  </a:cubicBezTo>
                  <a:cubicBezTo>
                    <a:pt x="25" y="32"/>
                    <a:pt x="23" y="28"/>
                    <a:pt x="19" y="30"/>
                  </a:cubicBezTo>
                  <a:cubicBezTo>
                    <a:pt x="20" y="27"/>
                    <a:pt x="22" y="28"/>
                    <a:pt x="24" y="27"/>
                  </a:cubicBezTo>
                  <a:cubicBezTo>
                    <a:pt x="27" y="25"/>
                    <a:pt x="29" y="21"/>
                    <a:pt x="33" y="21"/>
                  </a:cubicBezTo>
                  <a:cubicBezTo>
                    <a:pt x="32" y="20"/>
                    <a:pt x="29" y="20"/>
                    <a:pt x="30" y="17"/>
                  </a:cubicBezTo>
                  <a:cubicBezTo>
                    <a:pt x="27" y="16"/>
                    <a:pt x="24" y="21"/>
                    <a:pt x="22" y="17"/>
                  </a:cubicBezTo>
                  <a:cubicBezTo>
                    <a:pt x="20" y="19"/>
                    <a:pt x="18" y="21"/>
                    <a:pt x="15" y="23"/>
                  </a:cubicBezTo>
                  <a:cubicBezTo>
                    <a:pt x="10" y="23"/>
                    <a:pt x="10" y="20"/>
                    <a:pt x="5" y="21"/>
                  </a:cubicBezTo>
                  <a:cubicBezTo>
                    <a:pt x="8" y="18"/>
                    <a:pt x="8" y="15"/>
                    <a:pt x="6" y="11"/>
                  </a:cubicBezTo>
                  <a:cubicBezTo>
                    <a:pt x="4" y="11"/>
                    <a:pt x="3" y="11"/>
                    <a:pt x="3" y="12"/>
                  </a:cubicBezTo>
                  <a:cubicBezTo>
                    <a:pt x="0" y="12"/>
                    <a:pt x="2" y="7"/>
                    <a:pt x="2" y="5"/>
                  </a:cubicBezTo>
                  <a:cubicBezTo>
                    <a:pt x="3" y="5"/>
                    <a:pt x="4" y="5"/>
                    <a:pt x="5" y="6"/>
                  </a:cubicBezTo>
                  <a:cubicBezTo>
                    <a:pt x="6" y="3"/>
                    <a:pt x="13" y="7"/>
                    <a:pt x="14" y="3"/>
                  </a:cubicBezTo>
                  <a:cubicBezTo>
                    <a:pt x="15" y="4"/>
                    <a:pt x="15" y="6"/>
                    <a:pt x="15" y="8"/>
                  </a:cubicBezTo>
                  <a:cubicBezTo>
                    <a:pt x="21" y="9"/>
                    <a:pt x="26" y="0"/>
                    <a:pt x="27" y="9"/>
                  </a:cubicBezTo>
                  <a:cubicBezTo>
                    <a:pt x="31" y="10"/>
                    <a:pt x="32" y="7"/>
                    <a:pt x="31" y="3"/>
                  </a:cubicBezTo>
                  <a:cubicBezTo>
                    <a:pt x="35" y="5"/>
                    <a:pt x="40" y="4"/>
                    <a:pt x="46" y="5"/>
                  </a:cubicBezTo>
                  <a:cubicBezTo>
                    <a:pt x="47" y="5"/>
                    <a:pt x="47" y="7"/>
                    <a:pt x="48" y="5"/>
                  </a:cubicBezTo>
                  <a:cubicBezTo>
                    <a:pt x="50" y="5"/>
                    <a:pt x="48" y="12"/>
                    <a:pt x="54" y="9"/>
                  </a:cubicBezTo>
                  <a:cubicBezTo>
                    <a:pt x="53" y="10"/>
                    <a:pt x="52" y="11"/>
                    <a:pt x="52" y="12"/>
                  </a:cubicBezTo>
                  <a:cubicBezTo>
                    <a:pt x="54" y="11"/>
                    <a:pt x="60" y="14"/>
                    <a:pt x="59" y="11"/>
                  </a:cubicBezTo>
                  <a:cubicBezTo>
                    <a:pt x="61" y="12"/>
                    <a:pt x="62" y="15"/>
                    <a:pt x="68" y="14"/>
                  </a:cubicBezTo>
                  <a:cubicBezTo>
                    <a:pt x="66" y="16"/>
                    <a:pt x="68" y="16"/>
                    <a:pt x="70" y="17"/>
                  </a:cubicBezTo>
                  <a:cubicBezTo>
                    <a:pt x="71" y="17"/>
                    <a:pt x="70" y="18"/>
                    <a:pt x="71" y="18"/>
                  </a:cubicBezTo>
                  <a:cubicBezTo>
                    <a:pt x="73" y="18"/>
                    <a:pt x="72" y="20"/>
                    <a:pt x="73" y="21"/>
                  </a:cubicBezTo>
                  <a:cubicBezTo>
                    <a:pt x="73" y="22"/>
                    <a:pt x="75" y="21"/>
                    <a:pt x="76" y="21"/>
                  </a:cubicBezTo>
                  <a:cubicBezTo>
                    <a:pt x="76" y="22"/>
                    <a:pt x="75" y="24"/>
                    <a:pt x="76" y="24"/>
                  </a:cubicBezTo>
                  <a:cubicBezTo>
                    <a:pt x="76" y="25"/>
                    <a:pt x="78" y="24"/>
                    <a:pt x="79" y="24"/>
                  </a:cubicBezTo>
                  <a:cubicBezTo>
                    <a:pt x="80" y="25"/>
                    <a:pt x="79" y="27"/>
                    <a:pt x="80" y="29"/>
                  </a:cubicBezTo>
                  <a:cubicBezTo>
                    <a:pt x="83" y="29"/>
                    <a:pt x="84" y="26"/>
                    <a:pt x="85" y="29"/>
                  </a:cubicBezTo>
                  <a:cubicBezTo>
                    <a:pt x="86" y="33"/>
                    <a:pt x="81" y="30"/>
                    <a:pt x="80" y="32"/>
                  </a:cubicBezTo>
                  <a:cubicBezTo>
                    <a:pt x="80" y="32"/>
                    <a:pt x="80" y="33"/>
                    <a:pt x="80" y="33"/>
                  </a:cubicBezTo>
                  <a:cubicBezTo>
                    <a:pt x="76" y="34"/>
                    <a:pt x="70" y="32"/>
                    <a:pt x="65" y="33"/>
                  </a:cubicBezTo>
                  <a:cubicBezTo>
                    <a:pt x="64" y="28"/>
                    <a:pt x="65" y="30"/>
                    <a:pt x="65" y="24"/>
                  </a:cubicBezTo>
                  <a:cubicBezTo>
                    <a:pt x="64" y="20"/>
                    <a:pt x="54" y="20"/>
                    <a:pt x="51" y="23"/>
                  </a:cubicBezTo>
                  <a:cubicBezTo>
                    <a:pt x="48" y="23"/>
                    <a:pt x="50" y="26"/>
                    <a:pt x="49" y="27"/>
                  </a:cubicBezTo>
                  <a:cubicBezTo>
                    <a:pt x="49" y="28"/>
                    <a:pt x="46" y="27"/>
                    <a:pt x="46" y="27"/>
                  </a:cubicBezTo>
                  <a:cubicBezTo>
                    <a:pt x="45" y="28"/>
                    <a:pt x="46" y="31"/>
                    <a:pt x="43" y="30"/>
                  </a:cubicBezTo>
                  <a:cubicBezTo>
                    <a:pt x="43" y="31"/>
                    <a:pt x="44" y="31"/>
                    <a:pt x="45" y="32"/>
                  </a:cubicBezTo>
                  <a:cubicBezTo>
                    <a:pt x="44" y="33"/>
                    <a:pt x="42" y="33"/>
                    <a:pt x="40" y="33"/>
                  </a:cubicBezTo>
                  <a:cubicBezTo>
                    <a:pt x="39" y="38"/>
                    <a:pt x="40" y="36"/>
                    <a:pt x="40" y="42"/>
                  </a:cubicBezTo>
                  <a:cubicBezTo>
                    <a:pt x="35" y="43"/>
                    <a:pt x="22" y="44"/>
                    <a:pt x="21" y="36"/>
                  </a:cubicBezTo>
                  <a:cubicBezTo>
                    <a:pt x="23" y="36"/>
                    <a:pt x="25" y="35"/>
                    <a:pt x="25" y="33"/>
                  </a:cubicBezTo>
                  <a:cubicBezTo>
                    <a:pt x="29" y="33"/>
                    <a:pt x="28" y="35"/>
                    <a:pt x="31" y="33"/>
                  </a:cubicBezTo>
                  <a:cubicBezTo>
                    <a:pt x="30" y="32"/>
                    <a:pt x="27" y="31"/>
                    <a:pt x="30" y="3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606" name="Freeform 102"/>
            <p:cNvSpPr>
              <a:spLocks/>
            </p:cNvSpPr>
            <p:nvPr/>
          </p:nvSpPr>
          <p:spPr bwMode="auto">
            <a:xfrm>
              <a:off x="5949612" y="1358289"/>
              <a:ext cx="111975" cy="60027"/>
            </a:xfrm>
            <a:custGeom>
              <a:avLst/>
              <a:gdLst>
                <a:gd name="T0" fmla="*/ 40 w 41"/>
                <a:gd name="T1" fmla="*/ 3 h 22"/>
                <a:gd name="T2" fmla="*/ 40 w 41"/>
                <a:gd name="T3" fmla="*/ 8 h 22"/>
                <a:gd name="T4" fmla="*/ 37 w 41"/>
                <a:gd name="T5" fmla="*/ 8 h 22"/>
                <a:gd name="T6" fmla="*/ 37 w 41"/>
                <a:gd name="T7" fmla="*/ 12 h 22"/>
                <a:gd name="T8" fmla="*/ 33 w 41"/>
                <a:gd name="T9" fmla="*/ 15 h 22"/>
                <a:gd name="T10" fmla="*/ 28 w 41"/>
                <a:gd name="T11" fmla="*/ 11 h 22"/>
                <a:gd name="T12" fmla="*/ 24 w 41"/>
                <a:gd name="T13" fmla="*/ 14 h 22"/>
                <a:gd name="T14" fmla="*/ 18 w 41"/>
                <a:gd name="T15" fmla="*/ 20 h 22"/>
                <a:gd name="T16" fmla="*/ 1 w 41"/>
                <a:gd name="T17" fmla="*/ 20 h 22"/>
                <a:gd name="T18" fmla="*/ 0 w 41"/>
                <a:gd name="T19" fmla="*/ 14 h 22"/>
                <a:gd name="T20" fmla="*/ 6 w 41"/>
                <a:gd name="T21" fmla="*/ 15 h 22"/>
                <a:gd name="T22" fmla="*/ 12 w 41"/>
                <a:gd name="T23" fmla="*/ 11 h 22"/>
                <a:gd name="T24" fmla="*/ 15 w 41"/>
                <a:gd name="T25" fmla="*/ 8 h 22"/>
                <a:gd name="T26" fmla="*/ 19 w 41"/>
                <a:gd name="T27" fmla="*/ 6 h 22"/>
                <a:gd name="T28" fmla="*/ 21 w 41"/>
                <a:gd name="T29" fmla="*/ 6 h 22"/>
                <a:gd name="T30" fmla="*/ 24 w 41"/>
                <a:gd name="T31" fmla="*/ 3 h 22"/>
                <a:gd name="T32" fmla="*/ 30 w 41"/>
                <a:gd name="T33" fmla="*/ 3 h 22"/>
                <a:gd name="T34" fmla="*/ 40 w 41"/>
                <a:gd name="T35"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22">
                  <a:moveTo>
                    <a:pt x="40" y="3"/>
                  </a:moveTo>
                  <a:cubicBezTo>
                    <a:pt x="39" y="4"/>
                    <a:pt x="41" y="7"/>
                    <a:pt x="40" y="8"/>
                  </a:cubicBezTo>
                  <a:cubicBezTo>
                    <a:pt x="39" y="8"/>
                    <a:pt x="37" y="7"/>
                    <a:pt x="37" y="8"/>
                  </a:cubicBezTo>
                  <a:cubicBezTo>
                    <a:pt x="37" y="8"/>
                    <a:pt x="39" y="12"/>
                    <a:pt x="37" y="12"/>
                  </a:cubicBezTo>
                  <a:cubicBezTo>
                    <a:pt x="35" y="13"/>
                    <a:pt x="33" y="10"/>
                    <a:pt x="33" y="15"/>
                  </a:cubicBezTo>
                  <a:cubicBezTo>
                    <a:pt x="30" y="15"/>
                    <a:pt x="32" y="10"/>
                    <a:pt x="28" y="11"/>
                  </a:cubicBezTo>
                  <a:cubicBezTo>
                    <a:pt x="25" y="10"/>
                    <a:pt x="26" y="14"/>
                    <a:pt x="24" y="14"/>
                  </a:cubicBezTo>
                  <a:cubicBezTo>
                    <a:pt x="22" y="16"/>
                    <a:pt x="17" y="16"/>
                    <a:pt x="18" y="20"/>
                  </a:cubicBezTo>
                  <a:cubicBezTo>
                    <a:pt x="11" y="22"/>
                    <a:pt x="8" y="20"/>
                    <a:pt x="1" y="20"/>
                  </a:cubicBezTo>
                  <a:cubicBezTo>
                    <a:pt x="2" y="17"/>
                    <a:pt x="0" y="17"/>
                    <a:pt x="0" y="14"/>
                  </a:cubicBezTo>
                  <a:cubicBezTo>
                    <a:pt x="1" y="15"/>
                    <a:pt x="3" y="15"/>
                    <a:pt x="6" y="15"/>
                  </a:cubicBezTo>
                  <a:cubicBezTo>
                    <a:pt x="9" y="15"/>
                    <a:pt x="9" y="11"/>
                    <a:pt x="12" y="11"/>
                  </a:cubicBezTo>
                  <a:cubicBezTo>
                    <a:pt x="12" y="11"/>
                    <a:pt x="14" y="7"/>
                    <a:pt x="15" y="8"/>
                  </a:cubicBezTo>
                  <a:cubicBezTo>
                    <a:pt x="18" y="11"/>
                    <a:pt x="15" y="7"/>
                    <a:pt x="19" y="6"/>
                  </a:cubicBezTo>
                  <a:cubicBezTo>
                    <a:pt x="20" y="6"/>
                    <a:pt x="20" y="7"/>
                    <a:pt x="21" y="6"/>
                  </a:cubicBezTo>
                  <a:cubicBezTo>
                    <a:pt x="21" y="6"/>
                    <a:pt x="23" y="3"/>
                    <a:pt x="24" y="3"/>
                  </a:cubicBezTo>
                  <a:cubicBezTo>
                    <a:pt x="25" y="3"/>
                    <a:pt x="28" y="4"/>
                    <a:pt x="30" y="3"/>
                  </a:cubicBezTo>
                  <a:cubicBezTo>
                    <a:pt x="31" y="3"/>
                    <a:pt x="36" y="0"/>
                    <a:pt x="40" y="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607" name="Freeform 103"/>
            <p:cNvSpPr>
              <a:spLocks/>
            </p:cNvSpPr>
            <p:nvPr/>
          </p:nvSpPr>
          <p:spPr bwMode="auto">
            <a:xfrm>
              <a:off x="6252058" y="1383685"/>
              <a:ext cx="115437" cy="56565"/>
            </a:xfrm>
            <a:custGeom>
              <a:avLst/>
              <a:gdLst>
                <a:gd name="T0" fmla="*/ 37 w 42"/>
                <a:gd name="T1" fmla="*/ 2 h 21"/>
                <a:gd name="T2" fmla="*/ 42 w 42"/>
                <a:gd name="T3" fmla="*/ 15 h 21"/>
                <a:gd name="T4" fmla="*/ 39 w 42"/>
                <a:gd name="T5" fmla="*/ 14 h 21"/>
                <a:gd name="T6" fmla="*/ 39 w 42"/>
                <a:gd name="T7" fmla="*/ 18 h 21"/>
                <a:gd name="T8" fmla="*/ 33 w 42"/>
                <a:gd name="T9" fmla="*/ 20 h 21"/>
                <a:gd name="T10" fmla="*/ 31 w 42"/>
                <a:gd name="T11" fmla="*/ 21 h 21"/>
                <a:gd name="T12" fmla="*/ 27 w 42"/>
                <a:gd name="T13" fmla="*/ 21 h 21"/>
                <a:gd name="T14" fmla="*/ 27 w 42"/>
                <a:gd name="T15" fmla="*/ 15 h 21"/>
                <a:gd name="T16" fmla="*/ 12 w 42"/>
                <a:gd name="T17" fmla="*/ 14 h 21"/>
                <a:gd name="T18" fmla="*/ 0 w 42"/>
                <a:gd name="T19" fmla="*/ 6 h 21"/>
                <a:gd name="T20" fmla="*/ 2 w 42"/>
                <a:gd name="T21" fmla="*/ 3 h 21"/>
                <a:gd name="T22" fmla="*/ 5 w 42"/>
                <a:gd name="T23" fmla="*/ 5 h 21"/>
                <a:gd name="T24" fmla="*/ 12 w 42"/>
                <a:gd name="T25" fmla="*/ 8 h 21"/>
                <a:gd name="T26" fmla="*/ 15 w 42"/>
                <a:gd name="T27" fmla="*/ 8 h 21"/>
                <a:gd name="T28" fmla="*/ 16 w 42"/>
                <a:gd name="T29" fmla="*/ 11 h 21"/>
                <a:gd name="T30" fmla="*/ 18 w 42"/>
                <a:gd name="T31" fmla="*/ 5 h 21"/>
                <a:gd name="T32" fmla="*/ 21 w 42"/>
                <a:gd name="T33" fmla="*/ 8 h 21"/>
                <a:gd name="T34" fmla="*/ 37 w 42"/>
                <a:gd name="T35"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21">
                  <a:moveTo>
                    <a:pt x="37" y="2"/>
                  </a:moveTo>
                  <a:cubicBezTo>
                    <a:pt x="35" y="10"/>
                    <a:pt x="41" y="10"/>
                    <a:pt x="42" y="15"/>
                  </a:cubicBezTo>
                  <a:cubicBezTo>
                    <a:pt x="41" y="15"/>
                    <a:pt x="39" y="13"/>
                    <a:pt x="39" y="14"/>
                  </a:cubicBezTo>
                  <a:cubicBezTo>
                    <a:pt x="38" y="14"/>
                    <a:pt x="39" y="18"/>
                    <a:pt x="39" y="18"/>
                  </a:cubicBezTo>
                  <a:cubicBezTo>
                    <a:pt x="37" y="19"/>
                    <a:pt x="35" y="19"/>
                    <a:pt x="33" y="20"/>
                  </a:cubicBezTo>
                  <a:cubicBezTo>
                    <a:pt x="32" y="20"/>
                    <a:pt x="33" y="21"/>
                    <a:pt x="31" y="21"/>
                  </a:cubicBezTo>
                  <a:cubicBezTo>
                    <a:pt x="30" y="21"/>
                    <a:pt x="28" y="21"/>
                    <a:pt x="27" y="21"/>
                  </a:cubicBezTo>
                  <a:cubicBezTo>
                    <a:pt x="25" y="19"/>
                    <a:pt x="25" y="17"/>
                    <a:pt x="27" y="15"/>
                  </a:cubicBezTo>
                  <a:cubicBezTo>
                    <a:pt x="22" y="18"/>
                    <a:pt x="18" y="14"/>
                    <a:pt x="12" y="14"/>
                  </a:cubicBezTo>
                  <a:cubicBezTo>
                    <a:pt x="11" y="9"/>
                    <a:pt x="4" y="9"/>
                    <a:pt x="0" y="6"/>
                  </a:cubicBezTo>
                  <a:cubicBezTo>
                    <a:pt x="1" y="6"/>
                    <a:pt x="1" y="3"/>
                    <a:pt x="2" y="3"/>
                  </a:cubicBezTo>
                  <a:cubicBezTo>
                    <a:pt x="4" y="3"/>
                    <a:pt x="4" y="5"/>
                    <a:pt x="5" y="5"/>
                  </a:cubicBezTo>
                  <a:cubicBezTo>
                    <a:pt x="7" y="5"/>
                    <a:pt x="11" y="6"/>
                    <a:pt x="12" y="8"/>
                  </a:cubicBezTo>
                  <a:cubicBezTo>
                    <a:pt x="12" y="8"/>
                    <a:pt x="14" y="7"/>
                    <a:pt x="15" y="8"/>
                  </a:cubicBezTo>
                  <a:cubicBezTo>
                    <a:pt x="16" y="8"/>
                    <a:pt x="14" y="11"/>
                    <a:pt x="16" y="11"/>
                  </a:cubicBezTo>
                  <a:cubicBezTo>
                    <a:pt x="21" y="9"/>
                    <a:pt x="14" y="7"/>
                    <a:pt x="18" y="5"/>
                  </a:cubicBezTo>
                  <a:cubicBezTo>
                    <a:pt x="20" y="3"/>
                    <a:pt x="21" y="8"/>
                    <a:pt x="21" y="8"/>
                  </a:cubicBezTo>
                  <a:cubicBezTo>
                    <a:pt x="26" y="8"/>
                    <a:pt x="28" y="0"/>
                    <a:pt x="37" y="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608" name="Freeform 104"/>
            <p:cNvSpPr>
              <a:spLocks/>
            </p:cNvSpPr>
            <p:nvPr/>
          </p:nvSpPr>
          <p:spPr bwMode="auto">
            <a:xfrm>
              <a:off x="6039653" y="1385994"/>
              <a:ext cx="199707" cy="76189"/>
            </a:xfrm>
            <a:custGeom>
              <a:avLst/>
              <a:gdLst>
                <a:gd name="T0" fmla="*/ 32 w 73"/>
                <a:gd name="T1" fmla="*/ 10 h 28"/>
                <a:gd name="T2" fmla="*/ 47 w 73"/>
                <a:gd name="T3" fmla="*/ 16 h 28"/>
                <a:gd name="T4" fmla="*/ 47 w 73"/>
                <a:gd name="T5" fmla="*/ 8 h 28"/>
                <a:gd name="T6" fmla="*/ 43 w 73"/>
                <a:gd name="T7" fmla="*/ 2 h 28"/>
                <a:gd name="T8" fmla="*/ 53 w 73"/>
                <a:gd name="T9" fmla="*/ 1 h 28"/>
                <a:gd name="T10" fmla="*/ 56 w 73"/>
                <a:gd name="T11" fmla="*/ 4 h 28"/>
                <a:gd name="T12" fmla="*/ 56 w 73"/>
                <a:gd name="T13" fmla="*/ 7 h 28"/>
                <a:gd name="T14" fmla="*/ 62 w 73"/>
                <a:gd name="T15" fmla="*/ 11 h 28"/>
                <a:gd name="T16" fmla="*/ 66 w 73"/>
                <a:gd name="T17" fmla="*/ 8 h 28"/>
                <a:gd name="T18" fmla="*/ 71 w 73"/>
                <a:gd name="T19" fmla="*/ 11 h 28"/>
                <a:gd name="T20" fmla="*/ 72 w 73"/>
                <a:gd name="T21" fmla="*/ 14 h 28"/>
                <a:gd name="T22" fmla="*/ 71 w 73"/>
                <a:gd name="T23" fmla="*/ 20 h 28"/>
                <a:gd name="T24" fmla="*/ 62 w 73"/>
                <a:gd name="T25" fmla="*/ 22 h 28"/>
                <a:gd name="T26" fmla="*/ 56 w 73"/>
                <a:gd name="T27" fmla="*/ 20 h 28"/>
                <a:gd name="T28" fmla="*/ 43 w 73"/>
                <a:gd name="T29" fmla="*/ 23 h 28"/>
                <a:gd name="T30" fmla="*/ 40 w 73"/>
                <a:gd name="T31" fmla="*/ 23 h 28"/>
                <a:gd name="T32" fmla="*/ 35 w 73"/>
                <a:gd name="T33" fmla="*/ 25 h 28"/>
                <a:gd name="T34" fmla="*/ 20 w 73"/>
                <a:gd name="T35" fmla="*/ 28 h 28"/>
                <a:gd name="T36" fmla="*/ 34 w 73"/>
                <a:gd name="T37" fmla="*/ 23 h 28"/>
                <a:gd name="T38" fmla="*/ 26 w 73"/>
                <a:gd name="T39" fmla="*/ 20 h 28"/>
                <a:gd name="T40" fmla="*/ 20 w 73"/>
                <a:gd name="T41" fmla="*/ 17 h 28"/>
                <a:gd name="T42" fmla="*/ 14 w 73"/>
                <a:gd name="T43" fmla="*/ 20 h 28"/>
                <a:gd name="T44" fmla="*/ 10 w 73"/>
                <a:gd name="T45" fmla="*/ 19 h 28"/>
                <a:gd name="T46" fmla="*/ 0 w 73"/>
                <a:gd name="T47" fmla="*/ 17 h 28"/>
                <a:gd name="T48" fmla="*/ 2 w 73"/>
                <a:gd name="T49" fmla="*/ 14 h 28"/>
                <a:gd name="T50" fmla="*/ 4 w 73"/>
                <a:gd name="T51" fmla="*/ 10 h 28"/>
                <a:gd name="T52" fmla="*/ 10 w 73"/>
                <a:gd name="T53" fmla="*/ 8 h 28"/>
                <a:gd name="T54" fmla="*/ 8 w 73"/>
                <a:gd name="T55" fmla="*/ 5 h 28"/>
                <a:gd name="T56" fmla="*/ 11 w 73"/>
                <a:gd name="T57" fmla="*/ 5 h 28"/>
                <a:gd name="T58" fmla="*/ 16 w 73"/>
                <a:gd name="T59" fmla="*/ 4 h 28"/>
                <a:gd name="T60" fmla="*/ 23 w 73"/>
                <a:gd name="T61" fmla="*/ 5 h 28"/>
                <a:gd name="T62" fmla="*/ 25 w 73"/>
                <a:gd name="T63" fmla="*/ 8 h 28"/>
                <a:gd name="T64" fmla="*/ 28 w 73"/>
                <a:gd name="T65" fmla="*/ 8 h 28"/>
                <a:gd name="T66" fmla="*/ 28 w 73"/>
                <a:gd name="T67" fmla="*/ 13 h 28"/>
                <a:gd name="T68" fmla="*/ 32 w 73"/>
                <a:gd name="T69"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28">
                  <a:moveTo>
                    <a:pt x="32" y="10"/>
                  </a:moveTo>
                  <a:cubicBezTo>
                    <a:pt x="30" y="15"/>
                    <a:pt x="44" y="12"/>
                    <a:pt x="47" y="16"/>
                  </a:cubicBezTo>
                  <a:cubicBezTo>
                    <a:pt x="50" y="9"/>
                    <a:pt x="37" y="9"/>
                    <a:pt x="47" y="8"/>
                  </a:cubicBezTo>
                  <a:cubicBezTo>
                    <a:pt x="49" y="3"/>
                    <a:pt x="40" y="8"/>
                    <a:pt x="43" y="2"/>
                  </a:cubicBezTo>
                  <a:cubicBezTo>
                    <a:pt x="47" y="3"/>
                    <a:pt x="48" y="0"/>
                    <a:pt x="53" y="1"/>
                  </a:cubicBezTo>
                  <a:cubicBezTo>
                    <a:pt x="52" y="4"/>
                    <a:pt x="55" y="3"/>
                    <a:pt x="56" y="4"/>
                  </a:cubicBezTo>
                  <a:cubicBezTo>
                    <a:pt x="56" y="4"/>
                    <a:pt x="55" y="6"/>
                    <a:pt x="56" y="7"/>
                  </a:cubicBezTo>
                  <a:cubicBezTo>
                    <a:pt x="57" y="8"/>
                    <a:pt x="60" y="9"/>
                    <a:pt x="62" y="11"/>
                  </a:cubicBezTo>
                  <a:cubicBezTo>
                    <a:pt x="63" y="10"/>
                    <a:pt x="63" y="8"/>
                    <a:pt x="66" y="8"/>
                  </a:cubicBezTo>
                  <a:cubicBezTo>
                    <a:pt x="68" y="8"/>
                    <a:pt x="70" y="10"/>
                    <a:pt x="71" y="11"/>
                  </a:cubicBezTo>
                  <a:cubicBezTo>
                    <a:pt x="71" y="11"/>
                    <a:pt x="73" y="14"/>
                    <a:pt x="72" y="14"/>
                  </a:cubicBezTo>
                  <a:cubicBezTo>
                    <a:pt x="70" y="16"/>
                    <a:pt x="72" y="15"/>
                    <a:pt x="71" y="20"/>
                  </a:cubicBezTo>
                  <a:cubicBezTo>
                    <a:pt x="68" y="17"/>
                    <a:pt x="65" y="21"/>
                    <a:pt x="62" y="22"/>
                  </a:cubicBezTo>
                  <a:cubicBezTo>
                    <a:pt x="59" y="22"/>
                    <a:pt x="59" y="20"/>
                    <a:pt x="56" y="20"/>
                  </a:cubicBezTo>
                  <a:cubicBezTo>
                    <a:pt x="52" y="20"/>
                    <a:pt x="46" y="22"/>
                    <a:pt x="43" y="23"/>
                  </a:cubicBezTo>
                  <a:cubicBezTo>
                    <a:pt x="42" y="23"/>
                    <a:pt x="40" y="23"/>
                    <a:pt x="40" y="23"/>
                  </a:cubicBezTo>
                  <a:cubicBezTo>
                    <a:pt x="38" y="25"/>
                    <a:pt x="38" y="24"/>
                    <a:pt x="35" y="25"/>
                  </a:cubicBezTo>
                  <a:cubicBezTo>
                    <a:pt x="33" y="25"/>
                    <a:pt x="26" y="27"/>
                    <a:pt x="20" y="28"/>
                  </a:cubicBezTo>
                  <a:cubicBezTo>
                    <a:pt x="21" y="22"/>
                    <a:pt x="28" y="23"/>
                    <a:pt x="34" y="23"/>
                  </a:cubicBezTo>
                  <a:cubicBezTo>
                    <a:pt x="34" y="17"/>
                    <a:pt x="29" y="21"/>
                    <a:pt x="26" y="20"/>
                  </a:cubicBezTo>
                  <a:cubicBezTo>
                    <a:pt x="23" y="19"/>
                    <a:pt x="23" y="19"/>
                    <a:pt x="20" y="17"/>
                  </a:cubicBezTo>
                  <a:cubicBezTo>
                    <a:pt x="17" y="16"/>
                    <a:pt x="17" y="20"/>
                    <a:pt x="14" y="20"/>
                  </a:cubicBezTo>
                  <a:cubicBezTo>
                    <a:pt x="12" y="20"/>
                    <a:pt x="12" y="19"/>
                    <a:pt x="10" y="19"/>
                  </a:cubicBezTo>
                  <a:cubicBezTo>
                    <a:pt x="6" y="18"/>
                    <a:pt x="2" y="20"/>
                    <a:pt x="0" y="17"/>
                  </a:cubicBezTo>
                  <a:cubicBezTo>
                    <a:pt x="0" y="15"/>
                    <a:pt x="2" y="15"/>
                    <a:pt x="2" y="14"/>
                  </a:cubicBezTo>
                  <a:cubicBezTo>
                    <a:pt x="3" y="14"/>
                    <a:pt x="3" y="10"/>
                    <a:pt x="4" y="10"/>
                  </a:cubicBezTo>
                  <a:cubicBezTo>
                    <a:pt x="6" y="8"/>
                    <a:pt x="8" y="10"/>
                    <a:pt x="10" y="8"/>
                  </a:cubicBezTo>
                  <a:cubicBezTo>
                    <a:pt x="11" y="7"/>
                    <a:pt x="5" y="6"/>
                    <a:pt x="8" y="5"/>
                  </a:cubicBezTo>
                  <a:cubicBezTo>
                    <a:pt x="9" y="5"/>
                    <a:pt x="10" y="5"/>
                    <a:pt x="11" y="5"/>
                  </a:cubicBezTo>
                  <a:cubicBezTo>
                    <a:pt x="13" y="5"/>
                    <a:pt x="14" y="4"/>
                    <a:pt x="16" y="4"/>
                  </a:cubicBezTo>
                  <a:cubicBezTo>
                    <a:pt x="17" y="4"/>
                    <a:pt x="22" y="5"/>
                    <a:pt x="23" y="5"/>
                  </a:cubicBezTo>
                  <a:cubicBezTo>
                    <a:pt x="24" y="6"/>
                    <a:pt x="23" y="7"/>
                    <a:pt x="25" y="8"/>
                  </a:cubicBezTo>
                  <a:cubicBezTo>
                    <a:pt x="25" y="9"/>
                    <a:pt x="27" y="8"/>
                    <a:pt x="28" y="8"/>
                  </a:cubicBezTo>
                  <a:cubicBezTo>
                    <a:pt x="29" y="10"/>
                    <a:pt x="25" y="13"/>
                    <a:pt x="28" y="13"/>
                  </a:cubicBezTo>
                  <a:cubicBezTo>
                    <a:pt x="29" y="13"/>
                    <a:pt x="29" y="8"/>
                    <a:pt x="32" y="1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609" name="Freeform 105"/>
            <p:cNvSpPr>
              <a:spLocks/>
            </p:cNvSpPr>
            <p:nvPr/>
          </p:nvSpPr>
          <p:spPr bwMode="auto">
            <a:xfrm>
              <a:off x="5901129" y="1462182"/>
              <a:ext cx="158149" cy="106202"/>
            </a:xfrm>
            <a:custGeom>
              <a:avLst/>
              <a:gdLst>
                <a:gd name="T0" fmla="*/ 8 w 58"/>
                <a:gd name="T1" fmla="*/ 1 h 39"/>
                <a:gd name="T2" fmla="*/ 33 w 58"/>
                <a:gd name="T3" fmla="*/ 2 h 39"/>
                <a:gd name="T4" fmla="*/ 36 w 58"/>
                <a:gd name="T5" fmla="*/ 2 h 39"/>
                <a:gd name="T6" fmla="*/ 42 w 58"/>
                <a:gd name="T7" fmla="*/ 4 h 39"/>
                <a:gd name="T8" fmla="*/ 48 w 58"/>
                <a:gd name="T9" fmla="*/ 4 h 39"/>
                <a:gd name="T10" fmla="*/ 49 w 58"/>
                <a:gd name="T11" fmla="*/ 5 h 39"/>
                <a:gd name="T12" fmla="*/ 58 w 58"/>
                <a:gd name="T13" fmla="*/ 11 h 39"/>
                <a:gd name="T14" fmla="*/ 45 w 58"/>
                <a:gd name="T15" fmla="*/ 14 h 39"/>
                <a:gd name="T16" fmla="*/ 43 w 58"/>
                <a:gd name="T17" fmla="*/ 17 h 39"/>
                <a:gd name="T18" fmla="*/ 40 w 58"/>
                <a:gd name="T19" fmla="*/ 16 h 39"/>
                <a:gd name="T20" fmla="*/ 39 w 58"/>
                <a:gd name="T21" fmla="*/ 17 h 39"/>
                <a:gd name="T22" fmla="*/ 40 w 58"/>
                <a:gd name="T23" fmla="*/ 19 h 39"/>
                <a:gd name="T24" fmla="*/ 37 w 58"/>
                <a:gd name="T25" fmla="*/ 20 h 39"/>
                <a:gd name="T26" fmla="*/ 37 w 58"/>
                <a:gd name="T27" fmla="*/ 23 h 39"/>
                <a:gd name="T28" fmla="*/ 34 w 58"/>
                <a:gd name="T29" fmla="*/ 23 h 39"/>
                <a:gd name="T30" fmla="*/ 31 w 58"/>
                <a:gd name="T31" fmla="*/ 26 h 39"/>
                <a:gd name="T32" fmla="*/ 31 w 58"/>
                <a:gd name="T33" fmla="*/ 32 h 39"/>
                <a:gd name="T34" fmla="*/ 13 w 58"/>
                <a:gd name="T35" fmla="*/ 37 h 39"/>
                <a:gd name="T36" fmla="*/ 0 w 58"/>
                <a:gd name="T37" fmla="*/ 28 h 39"/>
                <a:gd name="T38" fmla="*/ 5 w 58"/>
                <a:gd name="T39" fmla="*/ 25 h 39"/>
                <a:gd name="T40" fmla="*/ 6 w 58"/>
                <a:gd name="T41" fmla="*/ 22 h 39"/>
                <a:gd name="T42" fmla="*/ 5 w 58"/>
                <a:gd name="T43" fmla="*/ 16 h 39"/>
                <a:gd name="T44" fmla="*/ 8 w 58"/>
                <a:gd name="T45" fmla="*/ 14 h 39"/>
                <a:gd name="T46" fmla="*/ 11 w 58"/>
                <a:gd name="T47" fmla="*/ 8 h 39"/>
                <a:gd name="T48" fmla="*/ 8 w 58"/>
                <a:gd name="T4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39">
                  <a:moveTo>
                    <a:pt x="8" y="1"/>
                  </a:moveTo>
                  <a:cubicBezTo>
                    <a:pt x="17" y="1"/>
                    <a:pt x="26" y="0"/>
                    <a:pt x="33" y="2"/>
                  </a:cubicBezTo>
                  <a:cubicBezTo>
                    <a:pt x="33" y="3"/>
                    <a:pt x="35" y="2"/>
                    <a:pt x="36" y="2"/>
                  </a:cubicBezTo>
                  <a:cubicBezTo>
                    <a:pt x="37" y="4"/>
                    <a:pt x="40" y="2"/>
                    <a:pt x="42" y="4"/>
                  </a:cubicBezTo>
                  <a:cubicBezTo>
                    <a:pt x="44" y="7"/>
                    <a:pt x="42" y="2"/>
                    <a:pt x="48" y="4"/>
                  </a:cubicBezTo>
                  <a:cubicBezTo>
                    <a:pt x="48" y="4"/>
                    <a:pt x="48" y="5"/>
                    <a:pt x="49" y="5"/>
                  </a:cubicBezTo>
                  <a:cubicBezTo>
                    <a:pt x="50" y="6"/>
                    <a:pt x="58" y="8"/>
                    <a:pt x="58" y="11"/>
                  </a:cubicBezTo>
                  <a:cubicBezTo>
                    <a:pt x="53" y="12"/>
                    <a:pt x="48" y="13"/>
                    <a:pt x="45" y="14"/>
                  </a:cubicBezTo>
                  <a:cubicBezTo>
                    <a:pt x="43" y="15"/>
                    <a:pt x="44" y="17"/>
                    <a:pt x="43" y="17"/>
                  </a:cubicBezTo>
                  <a:cubicBezTo>
                    <a:pt x="42" y="18"/>
                    <a:pt x="41" y="15"/>
                    <a:pt x="40" y="16"/>
                  </a:cubicBezTo>
                  <a:cubicBezTo>
                    <a:pt x="41" y="15"/>
                    <a:pt x="38" y="18"/>
                    <a:pt x="39" y="17"/>
                  </a:cubicBezTo>
                  <a:cubicBezTo>
                    <a:pt x="38" y="18"/>
                    <a:pt x="40" y="19"/>
                    <a:pt x="40" y="19"/>
                  </a:cubicBezTo>
                  <a:cubicBezTo>
                    <a:pt x="39" y="20"/>
                    <a:pt x="38" y="19"/>
                    <a:pt x="37" y="20"/>
                  </a:cubicBezTo>
                  <a:cubicBezTo>
                    <a:pt x="37" y="21"/>
                    <a:pt x="38" y="23"/>
                    <a:pt x="37" y="23"/>
                  </a:cubicBezTo>
                  <a:cubicBezTo>
                    <a:pt x="37" y="24"/>
                    <a:pt x="35" y="23"/>
                    <a:pt x="34" y="23"/>
                  </a:cubicBezTo>
                  <a:cubicBezTo>
                    <a:pt x="33" y="24"/>
                    <a:pt x="33" y="26"/>
                    <a:pt x="31" y="26"/>
                  </a:cubicBezTo>
                  <a:cubicBezTo>
                    <a:pt x="31" y="28"/>
                    <a:pt x="31" y="30"/>
                    <a:pt x="31" y="32"/>
                  </a:cubicBezTo>
                  <a:cubicBezTo>
                    <a:pt x="24" y="32"/>
                    <a:pt x="25" y="39"/>
                    <a:pt x="13" y="37"/>
                  </a:cubicBezTo>
                  <a:cubicBezTo>
                    <a:pt x="15" y="28"/>
                    <a:pt x="5" y="30"/>
                    <a:pt x="0" y="28"/>
                  </a:cubicBezTo>
                  <a:cubicBezTo>
                    <a:pt x="1" y="26"/>
                    <a:pt x="4" y="26"/>
                    <a:pt x="5" y="25"/>
                  </a:cubicBezTo>
                  <a:cubicBezTo>
                    <a:pt x="5" y="24"/>
                    <a:pt x="2" y="21"/>
                    <a:pt x="6" y="22"/>
                  </a:cubicBezTo>
                  <a:cubicBezTo>
                    <a:pt x="6" y="19"/>
                    <a:pt x="4" y="19"/>
                    <a:pt x="5" y="16"/>
                  </a:cubicBezTo>
                  <a:cubicBezTo>
                    <a:pt x="7" y="18"/>
                    <a:pt x="7" y="17"/>
                    <a:pt x="8" y="14"/>
                  </a:cubicBezTo>
                  <a:cubicBezTo>
                    <a:pt x="8" y="12"/>
                    <a:pt x="11" y="13"/>
                    <a:pt x="11" y="8"/>
                  </a:cubicBezTo>
                  <a:cubicBezTo>
                    <a:pt x="12" y="4"/>
                    <a:pt x="5" y="7"/>
                    <a:pt x="8"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610" name="Freeform 106"/>
            <p:cNvSpPr>
              <a:spLocks/>
            </p:cNvSpPr>
            <p:nvPr/>
          </p:nvSpPr>
          <p:spPr bwMode="auto">
            <a:xfrm>
              <a:off x="6219735" y="1484115"/>
              <a:ext cx="32322" cy="24242"/>
            </a:xfrm>
            <a:custGeom>
              <a:avLst/>
              <a:gdLst>
                <a:gd name="T0" fmla="*/ 2 w 12"/>
                <a:gd name="T1" fmla="*/ 0 h 9"/>
                <a:gd name="T2" fmla="*/ 11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5" y="0"/>
                    <a:pt x="8" y="0"/>
                    <a:pt x="11" y="0"/>
                  </a:cubicBezTo>
                  <a:cubicBezTo>
                    <a:pt x="10" y="3"/>
                    <a:pt x="12" y="4"/>
                    <a:pt x="12" y="6"/>
                  </a:cubicBezTo>
                  <a:cubicBezTo>
                    <a:pt x="10" y="6"/>
                    <a:pt x="9" y="8"/>
                    <a:pt x="9" y="9"/>
                  </a:cubicBezTo>
                  <a:cubicBezTo>
                    <a:pt x="7" y="7"/>
                    <a:pt x="5" y="4"/>
                    <a:pt x="0" y="5"/>
                  </a:cubicBezTo>
                  <a:cubicBezTo>
                    <a:pt x="1" y="4"/>
                    <a:pt x="2" y="2"/>
                    <a:pt x="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611" name="Freeform 107"/>
            <p:cNvSpPr>
              <a:spLocks/>
            </p:cNvSpPr>
            <p:nvPr/>
          </p:nvSpPr>
          <p:spPr bwMode="auto">
            <a:xfrm>
              <a:off x="6397509" y="1473726"/>
              <a:ext cx="78497" cy="56565"/>
            </a:xfrm>
            <a:custGeom>
              <a:avLst/>
              <a:gdLst>
                <a:gd name="T0" fmla="*/ 26 w 29"/>
                <a:gd name="T1" fmla="*/ 1 h 21"/>
                <a:gd name="T2" fmla="*/ 27 w 29"/>
                <a:gd name="T3" fmla="*/ 9 h 21"/>
                <a:gd name="T4" fmla="*/ 24 w 29"/>
                <a:gd name="T5" fmla="*/ 12 h 21"/>
                <a:gd name="T6" fmla="*/ 17 w 29"/>
                <a:gd name="T7" fmla="*/ 13 h 21"/>
                <a:gd name="T8" fmla="*/ 5 w 29"/>
                <a:gd name="T9" fmla="*/ 21 h 21"/>
                <a:gd name="T10" fmla="*/ 3 w 29"/>
                <a:gd name="T11" fmla="*/ 15 h 21"/>
                <a:gd name="T12" fmla="*/ 0 w 29"/>
                <a:gd name="T13" fmla="*/ 12 h 21"/>
                <a:gd name="T14" fmla="*/ 0 w 29"/>
                <a:gd name="T15" fmla="*/ 4 h 21"/>
                <a:gd name="T16" fmla="*/ 3 w 29"/>
                <a:gd name="T17" fmla="*/ 1 h 21"/>
                <a:gd name="T18" fmla="*/ 8 w 29"/>
                <a:gd name="T19" fmla="*/ 0 h 21"/>
                <a:gd name="T20" fmla="*/ 20 w 29"/>
                <a:gd name="T21" fmla="*/ 3 h 21"/>
                <a:gd name="T22" fmla="*/ 26 w 29"/>
                <a:gd name="T23"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1">
                  <a:moveTo>
                    <a:pt x="26" y="1"/>
                  </a:moveTo>
                  <a:cubicBezTo>
                    <a:pt x="29" y="1"/>
                    <a:pt x="26" y="7"/>
                    <a:pt x="27" y="9"/>
                  </a:cubicBezTo>
                  <a:cubicBezTo>
                    <a:pt x="25" y="8"/>
                    <a:pt x="24" y="10"/>
                    <a:pt x="24" y="12"/>
                  </a:cubicBezTo>
                  <a:cubicBezTo>
                    <a:pt x="19" y="9"/>
                    <a:pt x="18" y="17"/>
                    <a:pt x="17" y="13"/>
                  </a:cubicBezTo>
                  <a:cubicBezTo>
                    <a:pt x="13" y="16"/>
                    <a:pt x="11" y="20"/>
                    <a:pt x="5" y="21"/>
                  </a:cubicBezTo>
                  <a:cubicBezTo>
                    <a:pt x="4" y="19"/>
                    <a:pt x="3" y="17"/>
                    <a:pt x="3" y="15"/>
                  </a:cubicBezTo>
                  <a:cubicBezTo>
                    <a:pt x="3" y="13"/>
                    <a:pt x="1" y="14"/>
                    <a:pt x="0" y="12"/>
                  </a:cubicBezTo>
                  <a:cubicBezTo>
                    <a:pt x="0" y="10"/>
                    <a:pt x="1" y="7"/>
                    <a:pt x="0" y="4"/>
                  </a:cubicBezTo>
                  <a:cubicBezTo>
                    <a:pt x="3" y="5"/>
                    <a:pt x="3" y="3"/>
                    <a:pt x="3" y="1"/>
                  </a:cubicBezTo>
                  <a:cubicBezTo>
                    <a:pt x="5" y="2"/>
                    <a:pt x="8" y="2"/>
                    <a:pt x="8" y="0"/>
                  </a:cubicBezTo>
                  <a:cubicBezTo>
                    <a:pt x="10" y="3"/>
                    <a:pt x="18" y="0"/>
                    <a:pt x="20" y="3"/>
                  </a:cubicBezTo>
                  <a:cubicBezTo>
                    <a:pt x="22" y="3"/>
                    <a:pt x="25" y="4"/>
                    <a:pt x="26" y="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612" name="Freeform 108"/>
            <p:cNvSpPr>
              <a:spLocks/>
            </p:cNvSpPr>
            <p:nvPr/>
          </p:nvSpPr>
          <p:spPr bwMode="auto">
            <a:xfrm>
              <a:off x="7572660" y="1694211"/>
              <a:ext cx="174311" cy="84270"/>
            </a:xfrm>
            <a:custGeom>
              <a:avLst/>
              <a:gdLst>
                <a:gd name="T0" fmla="*/ 47 w 64"/>
                <a:gd name="T1" fmla="*/ 0 h 31"/>
                <a:gd name="T2" fmla="*/ 53 w 64"/>
                <a:gd name="T3" fmla="*/ 3 h 31"/>
                <a:gd name="T4" fmla="*/ 57 w 64"/>
                <a:gd name="T5" fmla="*/ 5 h 31"/>
                <a:gd name="T6" fmla="*/ 56 w 64"/>
                <a:gd name="T7" fmla="*/ 8 h 31"/>
                <a:gd name="T8" fmla="*/ 63 w 64"/>
                <a:gd name="T9" fmla="*/ 12 h 31"/>
                <a:gd name="T10" fmla="*/ 59 w 64"/>
                <a:gd name="T11" fmla="*/ 21 h 31"/>
                <a:gd name="T12" fmla="*/ 54 w 64"/>
                <a:gd name="T13" fmla="*/ 23 h 31"/>
                <a:gd name="T14" fmla="*/ 48 w 64"/>
                <a:gd name="T15" fmla="*/ 26 h 31"/>
                <a:gd name="T16" fmla="*/ 44 w 64"/>
                <a:gd name="T17" fmla="*/ 27 h 31"/>
                <a:gd name="T18" fmla="*/ 41 w 64"/>
                <a:gd name="T19" fmla="*/ 29 h 31"/>
                <a:gd name="T20" fmla="*/ 23 w 64"/>
                <a:gd name="T21" fmla="*/ 30 h 31"/>
                <a:gd name="T22" fmla="*/ 21 w 64"/>
                <a:gd name="T23" fmla="*/ 29 h 31"/>
                <a:gd name="T24" fmla="*/ 16 w 64"/>
                <a:gd name="T25" fmla="*/ 26 h 31"/>
                <a:gd name="T26" fmla="*/ 13 w 64"/>
                <a:gd name="T27" fmla="*/ 24 h 31"/>
                <a:gd name="T28" fmla="*/ 16 w 64"/>
                <a:gd name="T29" fmla="*/ 23 h 31"/>
                <a:gd name="T30" fmla="*/ 11 w 64"/>
                <a:gd name="T31" fmla="*/ 20 h 31"/>
                <a:gd name="T32" fmla="*/ 11 w 64"/>
                <a:gd name="T33" fmla="*/ 11 h 31"/>
                <a:gd name="T34" fmla="*/ 2 w 64"/>
                <a:gd name="T35" fmla="*/ 12 h 31"/>
                <a:gd name="T36" fmla="*/ 5 w 64"/>
                <a:gd name="T37" fmla="*/ 6 h 31"/>
                <a:gd name="T38" fmla="*/ 17 w 64"/>
                <a:gd name="T39" fmla="*/ 6 h 31"/>
                <a:gd name="T40" fmla="*/ 18 w 64"/>
                <a:gd name="T41" fmla="*/ 12 h 31"/>
                <a:gd name="T42" fmla="*/ 23 w 64"/>
                <a:gd name="T43" fmla="*/ 6 h 31"/>
                <a:gd name="T44" fmla="*/ 32 w 64"/>
                <a:gd name="T45" fmla="*/ 9 h 31"/>
                <a:gd name="T46" fmla="*/ 35 w 64"/>
                <a:gd name="T47" fmla="*/ 6 h 31"/>
                <a:gd name="T48" fmla="*/ 44 w 64"/>
                <a:gd name="T49" fmla="*/ 5 h 31"/>
                <a:gd name="T50" fmla="*/ 47 w 64"/>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31">
                  <a:moveTo>
                    <a:pt x="47" y="0"/>
                  </a:moveTo>
                  <a:cubicBezTo>
                    <a:pt x="48" y="1"/>
                    <a:pt x="50" y="2"/>
                    <a:pt x="53" y="3"/>
                  </a:cubicBezTo>
                  <a:cubicBezTo>
                    <a:pt x="53" y="4"/>
                    <a:pt x="56" y="4"/>
                    <a:pt x="57" y="5"/>
                  </a:cubicBezTo>
                  <a:cubicBezTo>
                    <a:pt x="57" y="5"/>
                    <a:pt x="56" y="7"/>
                    <a:pt x="56" y="8"/>
                  </a:cubicBezTo>
                  <a:cubicBezTo>
                    <a:pt x="56" y="10"/>
                    <a:pt x="59" y="13"/>
                    <a:pt x="63" y="12"/>
                  </a:cubicBezTo>
                  <a:cubicBezTo>
                    <a:pt x="64" y="16"/>
                    <a:pt x="62" y="18"/>
                    <a:pt x="59" y="21"/>
                  </a:cubicBezTo>
                  <a:cubicBezTo>
                    <a:pt x="57" y="22"/>
                    <a:pt x="55" y="22"/>
                    <a:pt x="54" y="23"/>
                  </a:cubicBezTo>
                  <a:cubicBezTo>
                    <a:pt x="52" y="24"/>
                    <a:pt x="52" y="25"/>
                    <a:pt x="48" y="26"/>
                  </a:cubicBezTo>
                  <a:cubicBezTo>
                    <a:pt x="48" y="26"/>
                    <a:pt x="44" y="27"/>
                    <a:pt x="44" y="27"/>
                  </a:cubicBezTo>
                  <a:cubicBezTo>
                    <a:pt x="43" y="28"/>
                    <a:pt x="43" y="28"/>
                    <a:pt x="41" y="29"/>
                  </a:cubicBezTo>
                  <a:cubicBezTo>
                    <a:pt x="39" y="29"/>
                    <a:pt x="28" y="31"/>
                    <a:pt x="23" y="30"/>
                  </a:cubicBezTo>
                  <a:cubicBezTo>
                    <a:pt x="23" y="30"/>
                    <a:pt x="23" y="29"/>
                    <a:pt x="21" y="29"/>
                  </a:cubicBezTo>
                  <a:cubicBezTo>
                    <a:pt x="19" y="29"/>
                    <a:pt x="18" y="26"/>
                    <a:pt x="16" y="26"/>
                  </a:cubicBezTo>
                  <a:cubicBezTo>
                    <a:pt x="14" y="26"/>
                    <a:pt x="14" y="24"/>
                    <a:pt x="13" y="24"/>
                  </a:cubicBezTo>
                  <a:cubicBezTo>
                    <a:pt x="13" y="23"/>
                    <a:pt x="14" y="23"/>
                    <a:pt x="16" y="23"/>
                  </a:cubicBezTo>
                  <a:cubicBezTo>
                    <a:pt x="15" y="21"/>
                    <a:pt x="12" y="21"/>
                    <a:pt x="11" y="20"/>
                  </a:cubicBezTo>
                  <a:cubicBezTo>
                    <a:pt x="10" y="17"/>
                    <a:pt x="12" y="15"/>
                    <a:pt x="11" y="11"/>
                  </a:cubicBezTo>
                  <a:cubicBezTo>
                    <a:pt x="5" y="9"/>
                    <a:pt x="6" y="16"/>
                    <a:pt x="2" y="12"/>
                  </a:cubicBezTo>
                  <a:cubicBezTo>
                    <a:pt x="0" y="8"/>
                    <a:pt x="7" y="11"/>
                    <a:pt x="5" y="6"/>
                  </a:cubicBezTo>
                  <a:cubicBezTo>
                    <a:pt x="11" y="8"/>
                    <a:pt x="10" y="7"/>
                    <a:pt x="17" y="6"/>
                  </a:cubicBezTo>
                  <a:cubicBezTo>
                    <a:pt x="18" y="9"/>
                    <a:pt x="21" y="9"/>
                    <a:pt x="18" y="12"/>
                  </a:cubicBezTo>
                  <a:cubicBezTo>
                    <a:pt x="22" y="13"/>
                    <a:pt x="23" y="10"/>
                    <a:pt x="23" y="6"/>
                  </a:cubicBezTo>
                  <a:cubicBezTo>
                    <a:pt x="24" y="9"/>
                    <a:pt x="36" y="3"/>
                    <a:pt x="32" y="9"/>
                  </a:cubicBezTo>
                  <a:cubicBezTo>
                    <a:pt x="35" y="11"/>
                    <a:pt x="34" y="7"/>
                    <a:pt x="35" y="6"/>
                  </a:cubicBezTo>
                  <a:cubicBezTo>
                    <a:pt x="37" y="5"/>
                    <a:pt x="41" y="6"/>
                    <a:pt x="44" y="5"/>
                  </a:cubicBezTo>
                  <a:cubicBezTo>
                    <a:pt x="46" y="4"/>
                    <a:pt x="47" y="3"/>
                    <a:pt x="47"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613" name="Freeform 109"/>
            <p:cNvSpPr>
              <a:spLocks/>
            </p:cNvSpPr>
            <p:nvPr/>
          </p:nvSpPr>
          <p:spPr bwMode="auto">
            <a:xfrm>
              <a:off x="6536034" y="1716144"/>
              <a:ext cx="103894" cy="73880"/>
            </a:xfrm>
            <a:custGeom>
              <a:avLst/>
              <a:gdLst>
                <a:gd name="T0" fmla="*/ 10 w 38"/>
                <a:gd name="T1" fmla="*/ 0 h 27"/>
                <a:gd name="T2" fmla="*/ 19 w 38"/>
                <a:gd name="T3" fmla="*/ 9 h 27"/>
                <a:gd name="T4" fmla="*/ 22 w 38"/>
                <a:gd name="T5" fmla="*/ 7 h 27"/>
                <a:gd name="T6" fmla="*/ 26 w 38"/>
                <a:gd name="T7" fmla="*/ 12 h 27"/>
                <a:gd name="T8" fmla="*/ 32 w 38"/>
                <a:gd name="T9" fmla="*/ 19 h 27"/>
                <a:gd name="T10" fmla="*/ 38 w 38"/>
                <a:gd name="T11" fmla="*/ 21 h 27"/>
                <a:gd name="T12" fmla="*/ 19 w 38"/>
                <a:gd name="T13" fmla="*/ 22 h 27"/>
                <a:gd name="T14" fmla="*/ 12 w 38"/>
                <a:gd name="T15" fmla="*/ 27 h 27"/>
                <a:gd name="T16" fmla="*/ 0 w 38"/>
                <a:gd name="T17" fmla="*/ 22 h 27"/>
                <a:gd name="T18" fmla="*/ 3 w 38"/>
                <a:gd name="T19" fmla="*/ 21 h 27"/>
                <a:gd name="T20" fmla="*/ 4 w 38"/>
                <a:gd name="T21" fmla="*/ 18 h 27"/>
                <a:gd name="T22" fmla="*/ 4 w 38"/>
                <a:gd name="T23" fmla="*/ 4 h 27"/>
                <a:gd name="T24" fmla="*/ 10 w 38"/>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7">
                  <a:moveTo>
                    <a:pt x="10" y="0"/>
                  </a:moveTo>
                  <a:cubicBezTo>
                    <a:pt x="13" y="4"/>
                    <a:pt x="20" y="2"/>
                    <a:pt x="19" y="9"/>
                  </a:cubicBezTo>
                  <a:cubicBezTo>
                    <a:pt x="20" y="10"/>
                    <a:pt x="22" y="7"/>
                    <a:pt x="22" y="7"/>
                  </a:cubicBezTo>
                  <a:cubicBezTo>
                    <a:pt x="24" y="8"/>
                    <a:pt x="23" y="12"/>
                    <a:pt x="26" y="12"/>
                  </a:cubicBezTo>
                  <a:cubicBezTo>
                    <a:pt x="29" y="12"/>
                    <a:pt x="31" y="17"/>
                    <a:pt x="32" y="19"/>
                  </a:cubicBezTo>
                  <a:cubicBezTo>
                    <a:pt x="37" y="18"/>
                    <a:pt x="36" y="18"/>
                    <a:pt x="38" y="21"/>
                  </a:cubicBezTo>
                  <a:cubicBezTo>
                    <a:pt x="35" y="24"/>
                    <a:pt x="25" y="21"/>
                    <a:pt x="19" y="22"/>
                  </a:cubicBezTo>
                  <a:cubicBezTo>
                    <a:pt x="17" y="24"/>
                    <a:pt x="13" y="24"/>
                    <a:pt x="12" y="27"/>
                  </a:cubicBezTo>
                  <a:cubicBezTo>
                    <a:pt x="8" y="25"/>
                    <a:pt x="7" y="21"/>
                    <a:pt x="0" y="22"/>
                  </a:cubicBezTo>
                  <a:cubicBezTo>
                    <a:pt x="0" y="21"/>
                    <a:pt x="2" y="21"/>
                    <a:pt x="3" y="21"/>
                  </a:cubicBezTo>
                  <a:cubicBezTo>
                    <a:pt x="1" y="19"/>
                    <a:pt x="2" y="18"/>
                    <a:pt x="4" y="18"/>
                  </a:cubicBezTo>
                  <a:cubicBezTo>
                    <a:pt x="2" y="13"/>
                    <a:pt x="4" y="11"/>
                    <a:pt x="4" y="4"/>
                  </a:cubicBezTo>
                  <a:cubicBezTo>
                    <a:pt x="7" y="4"/>
                    <a:pt x="11" y="4"/>
                    <a:pt x="10"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614" name="Freeform 110"/>
            <p:cNvSpPr>
              <a:spLocks/>
            </p:cNvSpPr>
            <p:nvPr/>
          </p:nvSpPr>
          <p:spPr bwMode="auto">
            <a:xfrm>
              <a:off x="3510189" y="2907457"/>
              <a:ext cx="174311" cy="183546"/>
            </a:xfrm>
            <a:custGeom>
              <a:avLst/>
              <a:gdLst>
                <a:gd name="T0" fmla="*/ 6 w 64"/>
                <a:gd name="T1" fmla="*/ 9 h 67"/>
                <a:gd name="T2" fmla="*/ 3 w 64"/>
                <a:gd name="T3" fmla="*/ 7 h 67"/>
                <a:gd name="T4" fmla="*/ 0 w 64"/>
                <a:gd name="T5" fmla="*/ 3 h 67"/>
                <a:gd name="T6" fmla="*/ 12 w 64"/>
                <a:gd name="T7" fmla="*/ 2 h 67"/>
                <a:gd name="T8" fmla="*/ 18 w 64"/>
                <a:gd name="T9" fmla="*/ 5 h 67"/>
                <a:gd name="T10" fmla="*/ 18 w 64"/>
                <a:gd name="T11" fmla="*/ 7 h 67"/>
                <a:gd name="T12" fmla="*/ 21 w 64"/>
                <a:gd name="T13" fmla="*/ 10 h 67"/>
                <a:gd name="T14" fmla="*/ 27 w 64"/>
                <a:gd name="T15" fmla="*/ 13 h 67"/>
                <a:gd name="T16" fmla="*/ 38 w 64"/>
                <a:gd name="T17" fmla="*/ 22 h 67"/>
                <a:gd name="T18" fmla="*/ 40 w 64"/>
                <a:gd name="T19" fmla="*/ 27 h 67"/>
                <a:gd name="T20" fmla="*/ 45 w 64"/>
                <a:gd name="T21" fmla="*/ 28 h 67"/>
                <a:gd name="T22" fmla="*/ 48 w 64"/>
                <a:gd name="T23" fmla="*/ 31 h 67"/>
                <a:gd name="T24" fmla="*/ 48 w 64"/>
                <a:gd name="T25" fmla="*/ 34 h 67"/>
                <a:gd name="T26" fmla="*/ 51 w 64"/>
                <a:gd name="T27" fmla="*/ 37 h 67"/>
                <a:gd name="T28" fmla="*/ 55 w 64"/>
                <a:gd name="T29" fmla="*/ 42 h 67"/>
                <a:gd name="T30" fmla="*/ 58 w 64"/>
                <a:gd name="T31" fmla="*/ 45 h 67"/>
                <a:gd name="T32" fmla="*/ 61 w 64"/>
                <a:gd name="T33" fmla="*/ 52 h 67"/>
                <a:gd name="T34" fmla="*/ 63 w 64"/>
                <a:gd name="T35" fmla="*/ 58 h 67"/>
                <a:gd name="T36" fmla="*/ 64 w 64"/>
                <a:gd name="T37" fmla="*/ 62 h 67"/>
                <a:gd name="T38" fmla="*/ 57 w 64"/>
                <a:gd name="T39" fmla="*/ 64 h 67"/>
                <a:gd name="T40" fmla="*/ 51 w 64"/>
                <a:gd name="T41" fmla="*/ 64 h 67"/>
                <a:gd name="T42" fmla="*/ 51 w 64"/>
                <a:gd name="T43" fmla="*/ 61 h 67"/>
                <a:gd name="T44" fmla="*/ 48 w 64"/>
                <a:gd name="T45" fmla="*/ 61 h 67"/>
                <a:gd name="T46" fmla="*/ 40 w 64"/>
                <a:gd name="T47" fmla="*/ 55 h 67"/>
                <a:gd name="T48" fmla="*/ 42 w 64"/>
                <a:gd name="T49" fmla="*/ 52 h 67"/>
                <a:gd name="T50" fmla="*/ 40 w 64"/>
                <a:gd name="T51" fmla="*/ 52 h 67"/>
                <a:gd name="T52" fmla="*/ 39 w 64"/>
                <a:gd name="T53" fmla="*/ 49 h 67"/>
                <a:gd name="T54" fmla="*/ 36 w 64"/>
                <a:gd name="T55" fmla="*/ 49 h 67"/>
                <a:gd name="T56" fmla="*/ 30 w 64"/>
                <a:gd name="T57" fmla="*/ 43 h 67"/>
                <a:gd name="T58" fmla="*/ 27 w 64"/>
                <a:gd name="T59" fmla="*/ 33 h 67"/>
                <a:gd name="T60" fmla="*/ 26 w 64"/>
                <a:gd name="T61" fmla="*/ 36 h 67"/>
                <a:gd name="T62" fmla="*/ 23 w 64"/>
                <a:gd name="T63" fmla="*/ 28 h 67"/>
                <a:gd name="T64" fmla="*/ 20 w 64"/>
                <a:gd name="T65" fmla="*/ 25 h 67"/>
                <a:gd name="T66" fmla="*/ 17 w 64"/>
                <a:gd name="T67" fmla="*/ 24 h 67"/>
                <a:gd name="T68" fmla="*/ 15 w 64"/>
                <a:gd name="T69" fmla="*/ 18 h 67"/>
                <a:gd name="T70" fmla="*/ 11 w 64"/>
                <a:gd name="T71" fmla="*/ 15 h 67"/>
                <a:gd name="T72" fmla="*/ 8 w 64"/>
                <a:gd name="T73" fmla="*/ 12 h 67"/>
                <a:gd name="T74" fmla="*/ 6 w 64"/>
                <a:gd name="T75" fmla="*/ 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67">
                  <a:moveTo>
                    <a:pt x="6" y="9"/>
                  </a:moveTo>
                  <a:cubicBezTo>
                    <a:pt x="7" y="7"/>
                    <a:pt x="4" y="8"/>
                    <a:pt x="3" y="7"/>
                  </a:cubicBezTo>
                  <a:cubicBezTo>
                    <a:pt x="2" y="6"/>
                    <a:pt x="3" y="3"/>
                    <a:pt x="0" y="3"/>
                  </a:cubicBezTo>
                  <a:cubicBezTo>
                    <a:pt x="4" y="0"/>
                    <a:pt x="7" y="4"/>
                    <a:pt x="12" y="2"/>
                  </a:cubicBezTo>
                  <a:cubicBezTo>
                    <a:pt x="12" y="6"/>
                    <a:pt x="16" y="3"/>
                    <a:pt x="18" y="5"/>
                  </a:cubicBezTo>
                  <a:cubicBezTo>
                    <a:pt x="19" y="5"/>
                    <a:pt x="18" y="7"/>
                    <a:pt x="18" y="7"/>
                  </a:cubicBezTo>
                  <a:cubicBezTo>
                    <a:pt x="19" y="9"/>
                    <a:pt x="22" y="7"/>
                    <a:pt x="21" y="10"/>
                  </a:cubicBezTo>
                  <a:cubicBezTo>
                    <a:pt x="25" y="9"/>
                    <a:pt x="24" y="13"/>
                    <a:pt x="27" y="13"/>
                  </a:cubicBezTo>
                  <a:cubicBezTo>
                    <a:pt x="30" y="14"/>
                    <a:pt x="33" y="22"/>
                    <a:pt x="38" y="22"/>
                  </a:cubicBezTo>
                  <a:cubicBezTo>
                    <a:pt x="41" y="22"/>
                    <a:pt x="39" y="25"/>
                    <a:pt x="40" y="27"/>
                  </a:cubicBezTo>
                  <a:cubicBezTo>
                    <a:pt x="42" y="28"/>
                    <a:pt x="44" y="27"/>
                    <a:pt x="45" y="28"/>
                  </a:cubicBezTo>
                  <a:cubicBezTo>
                    <a:pt x="46" y="29"/>
                    <a:pt x="47" y="31"/>
                    <a:pt x="48" y="31"/>
                  </a:cubicBezTo>
                  <a:cubicBezTo>
                    <a:pt x="48" y="32"/>
                    <a:pt x="47" y="34"/>
                    <a:pt x="48" y="34"/>
                  </a:cubicBezTo>
                  <a:cubicBezTo>
                    <a:pt x="49" y="35"/>
                    <a:pt x="50" y="36"/>
                    <a:pt x="51" y="37"/>
                  </a:cubicBezTo>
                  <a:cubicBezTo>
                    <a:pt x="52" y="38"/>
                    <a:pt x="53" y="41"/>
                    <a:pt x="55" y="42"/>
                  </a:cubicBezTo>
                  <a:cubicBezTo>
                    <a:pt x="56" y="42"/>
                    <a:pt x="58" y="44"/>
                    <a:pt x="58" y="45"/>
                  </a:cubicBezTo>
                  <a:cubicBezTo>
                    <a:pt x="60" y="46"/>
                    <a:pt x="59" y="52"/>
                    <a:pt x="61" y="52"/>
                  </a:cubicBezTo>
                  <a:cubicBezTo>
                    <a:pt x="63" y="52"/>
                    <a:pt x="63" y="56"/>
                    <a:pt x="63" y="58"/>
                  </a:cubicBezTo>
                  <a:cubicBezTo>
                    <a:pt x="62" y="60"/>
                    <a:pt x="59" y="63"/>
                    <a:pt x="64" y="62"/>
                  </a:cubicBezTo>
                  <a:cubicBezTo>
                    <a:pt x="64" y="67"/>
                    <a:pt x="59" y="64"/>
                    <a:pt x="57" y="64"/>
                  </a:cubicBezTo>
                  <a:cubicBezTo>
                    <a:pt x="55" y="64"/>
                    <a:pt x="52" y="64"/>
                    <a:pt x="51" y="64"/>
                  </a:cubicBezTo>
                  <a:cubicBezTo>
                    <a:pt x="50" y="64"/>
                    <a:pt x="51" y="61"/>
                    <a:pt x="51" y="61"/>
                  </a:cubicBezTo>
                  <a:cubicBezTo>
                    <a:pt x="50" y="60"/>
                    <a:pt x="48" y="61"/>
                    <a:pt x="48" y="61"/>
                  </a:cubicBezTo>
                  <a:cubicBezTo>
                    <a:pt x="47" y="60"/>
                    <a:pt x="44" y="55"/>
                    <a:pt x="40" y="55"/>
                  </a:cubicBezTo>
                  <a:cubicBezTo>
                    <a:pt x="41" y="54"/>
                    <a:pt x="42" y="53"/>
                    <a:pt x="42" y="52"/>
                  </a:cubicBezTo>
                  <a:cubicBezTo>
                    <a:pt x="42" y="50"/>
                    <a:pt x="40" y="51"/>
                    <a:pt x="40" y="52"/>
                  </a:cubicBezTo>
                  <a:cubicBezTo>
                    <a:pt x="39" y="52"/>
                    <a:pt x="40" y="50"/>
                    <a:pt x="39" y="49"/>
                  </a:cubicBezTo>
                  <a:cubicBezTo>
                    <a:pt x="38" y="49"/>
                    <a:pt x="37" y="50"/>
                    <a:pt x="36" y="49"/>
                  </a:cubicBezTo>
                  <a:cubicBezTo>
                    <a:pt x="34" y="47"/>
                    <a:pt x="34" y="43"/>
                    <a:pt x="30" y="43"/>
                  </a:cubicBezTo>
                  <a:cubicBezTo>
                    <a:pt x="32" y="37"/>
                    <a:pt x="27" y="37"/>
                    <a:pt x="27" y="33"/>
                  </a:cubicBezTo>
                  <a:cubicBezTo>
                    <a:pt x="26" y="33"/>
                    <a:pt x="26" y="34"/>
                    <a:pt x="26" y="36"/>
                  </a:cubicBezTo>
                  <a:cubicBezTo>
                    <a:pt x="23" y="34"/>
                    <a:pt x="24" y="31"/>
                    <a:pt x="23" y="28"/>
                  </a:cubicBezTo>
                  <a:cubicBezTo>
                    <a:pt x="22" y="27"/>
                    <a:pt x="20" y="26"/>
                    <a:pt x="20" y="25"/>
                  </a:cubicBezTo>
                  <a:cubicBezTo>
                    <a:pt x="19" y="25"/>
                    <a:pt x="18" y="23"/>
                    <a:pt x="17" y="24"/>
                  </a:cubicBezTo>
                  <a:cubicBezTo>
                    <a:pt x="17" y="21"/>
                    <a:pt x="16" y="20"/>
                    <a:pt x="15" y="18"/>
                  </a:cubicBezTo>
                  <a:cubicBezTo>
                    <a:pt x="14" y="16"/>
                    <a:pt x="12" y="16"/>
                    <a:pt x="11" y="15"/>
                  </a:cubicBezTo>
                  <a:cubicBezTo>
                    <a:pt x="11" y="15"/>
                    <a:pt x="8" y="12"/>
                    <a:pt x="8" y="12"/>
                  </a:cubicBezTo>
                  <a:cubicBezTo>
                    <a:pt x="7" y="9"/>
                    <a:pt x="12" y="6"/>
                    <a:pt x="6" y="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615" name="Freeform 111"/>
            <p:cNvSpPr>
              <a:spLocks/>
            </p:cNvSpPr>
            <p:nvPr/>
          </p:nvSpPr>
          <p:spPr bwMode="auto">
            <a:xfrm>
              <a:off x="2653644" y="3194895"/>
              <a:ext cx="123518" cy="228566"/>
            </a:xfrm>
            <a:custGeom>
              <a:avLst/>
              <a:gdLst>
                <a:gd name="T0" fmla="*/ 34 w 45"/>
                <a:gd name="T1" fmla="*/ 0 h 84"/>
                <a:gd name="T2" fmla="*/ 40 w 45"/>
                <a:gd name="T3" fmla="*/ 2 h 84"/>
                <a:gd name="T4" fmla="*/ 37 w 45"/>
                <a:gd name="T5" fmla="*/ 28 h 84"/>
                <a:gd name="T6" fmla="*/ 34 w 45"/>
                <a:gd name="T7" fmla="*/ 46 h 84"/>
                <a:gd name="T8" fmla="*/ 30 w 45"/>
                <a:gd name="T9" fmla="*/ 54 h 84"/>
                <a:gd name="T10" fmla="*/ 28 w 45"/>
                <a:gd name="T11" fmla="*/ 63 h 84"/>
                <a:gd name="T12" fmla="*/ 28 w 45"/>
                <a:gd name="T13" fmla="*/ 66 h 84"/>
                <a:gd name="T14" fmla="*/ 25 w 45"/>
                <a:gd name="T15" fmla="*/ 67 h 84"/>
                <a:gd name="T16" fmla="*/ 24 w 45"/>
                <a:gd name="T17" fmla="*/ 76 h 84"/>
                <a:gd name="T18" fmla="*/ 23 w 45"/>
                <a:gd name="T19" fmla="*/ 77 h 84"/>
                <a:gd name="T20" fmla="*/ 21 w 45"/>
                <a:gd name="T21" fmla="*/ 82 h 84"/>
                <a:gd name="T22" fmla="*/ 6 w 45"/>
                <a:gd name="T23" fmla="*/ 83 h 84"/>
                <a:gd name="T24" fmla="*/ 5 w 45"/>
                <a:gd name="T25" fmla="*/ 76 h 84"/>
                <a:gd name="T26" fmla="*/ 3 w 45"/>
                <a:gd name="T27" fmla="*/ 73 h 84"/>
                <a:gd name="T28" fmla="*/ 0 w 45"/>
                <a:gd name="T29" fmla="*/ 71 h 84"/>
                <a:gd name="T30" fmla="*/ 0 w 45"/>
                <a:gd name="T31" fmla="*/ 66 h 84"/>
                <a:gd name="T32" fmla="*/ 2 w 45"/>
                <a:gd name="T33" fmla="*/ 64 h 84"/>
                <a:gd name="T34" fmla="*/ 0 w 45"/>
                <a:gd name="T35" fmla="*/ 63 h 84"/>
                <a:gd name="T36" fmla="*/ 3 w 45"/>
                <a:gd name="T37" fmla="*/ 57 h 84"/>
                <a:gd name="T38" fmla="*/ 3 w 45"/>
                <a:gd name="T39" fmla="*/ 54 h 84"/>
                <a:gd name="T40" fmla="*/ 6 w 45"/>
                <a:gd name="T41" fmla="*/ 52 h 84"/>
                <a:gd name="T42" fmla="*/ 9 w 45"/>
                <a:gd name="T43" fmla="*/ 45 h 84"/>
                <a:gd name="T44" fmla="*/ 6 w 45"/>
                <a:gd name="T45" fmla="*/ 40 h 84"/>
                <a:gd name="T46" fmla="*/ 6 w 45"/>
                <a:gd name="T47" fmla="*/ 31 h 84"/>
                <a:gd name="T48" fmla="*/ 9 w 45"/>
                <a:gd name="T49" fmla="*/ 28 h 84"/>
                <a:gd name="T50" fmla="*/ 14 w 45"/>
                <a:gd name="T51" fmla="*/ 26 h 84"/>
                <a:gd name="T52" fmla="*/ 21 w 45"/>
                <a:gd name="T53" fmla="*/ 20 h 84"/>
                <a:gd name="T54" fmla="*/ 25 w 45"/>
                <a:gd name="T55" fmla="*/ 21 h 84"/>
                <a:gd name="T56" fmla="*/ 27 w 45"/>
                <a:gd name="T57" fmla="*/ 12 h 84"/>
                <a:gd name="T58" fmla="*/ 31 w 45"/>
                <a:gd name="T59" fmla="*/ 11 h 84"/>
                <a:gd name="T60" fmla="*/ 34 w 45"/>
                <a:gd name="T6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84">
                  <a:moveTo>
                    <a:pt x="34" y="0"/>
                  </a:moveTo>
                  <a:cubicBezTo>
                    <a:pt x="36" y="1"/>
                    <a:pt x="38" y="2"/>
                    <a:pt x="40" y="2"/>
                  </a:cubicBezTo>
                  <a:cubicBezTo>
                    <a:pt x="38" y="9"/>
                    <a:pt x="45" y="23"/>
                    <a:pt x="37" y="28"/>
                  </a:cubicBezTo>
                  <a:cubicBezTo>
                    <a:pt x="37" y="35"/>
                    <a:pt x="36" y="40"/>
                    <a:pt x="34" y="46"/>
                  </a:cubicBezTo>
                  <a:cubicBezTo>
                    <a:pt x="33" y="49"/>
                    <a:pt x="33" y="53"/>
                    <a:pt x="30" y="54"/>
                  </a:cubicBezTo>
                  <a:cubicBezTo>
                    <a:pt x="31" y="57"/>
                    <a:pt x="29" y="60"/>
                    <a:pt x="28" y="63"/>
                  </a:cubicBezTo>
                  <a:cubicBezTo>
                    <a:pt x="28" y="63"/>
                    <a:pt x="29" y="65"/>
                    <a:pt x="28" y="66"/>
                  </a:cubicBezTo>
                  <a:cubicBezTo>
                    <a:pt x="28" y="66"/>
                    <a:pt x="26" y="67"/>
                    <a:pt x="25" y="67"/>
                  </a:cubicBezTo>
                  <a:cubicBezTo>
                    <a:pt x="24" y="70"/>
                    <a:pt x="25" y="73"/>
                    <a:pt x="24" y="76"/>
                  </a:cubicBezTo>
                  <a:cubicBezTo>
                    <a:pt x="24" y="77"/>
                    <a:pt x="23" y="76"/>
                    <a:pt x="23" y="77"/>
                  </a:cubicBezTo>
                  <a:cubicBezTo>
                    <a:pt x="22" y="79"/>
                    <a:pt x="20" y="80"/>
                    <a:pt x="21" y="82"/>
                  </a:cubicBezTo>
                  <a:cubicBezTo>
                    <a:pt x="17" y="83"/>
                    <a:pt x="12" y="84"/>
                    <a:pt x="6" y="83"/>
                  </a:cubicBezTo>
                  <a:cubicBezTo>
                    <a:pt x="7" y="80"/>
                    <a:pt x="4" y="80"/>
                    <a:pt x="5" y="76"/>
                  </a:cubicBezTo>
                  <a:cubicBezTo>
                    <a:pt x="3" y="76"/>
                    <a:pt x="4" y="74"/>
                    <a:pt x="3" y="73"/>
                  </a:cubicBezTo>
                  <a:cubicBezTo>
                    <a:pt x="2" y="73"/>
                    <a:pt x="1" y="73"/>
                    <a:pt x="0" y="71"/>
                  </a:cubicBezTo>
                  <a:cubicBezTo>
                    <a:pt x="0" y="69"/>
                    <a:pt x="0" y="67"/>
                    <a:pt x="0" y="66"/>
                  </a:cubicBezTo>
                  <a:cubicBezTo>
                    <a:pt x="0" y="64"/>
                    <a:pt x="2" y="64"/>
                    <a:pt x="2" y="64"/>
                  </a:cubicBezTo>
                  <a:cubicBezTo>
                    <a:pt x="2" y="63"/>
                    <a:pt x="0" y="62"/>
                    <a:pt x="0" y="63"/>
                  </a:cubicBezTo>
                  <a:cubicBezTo>
                    <a:pt x="1" y="60"/>
                    <a:pt x="2" y="58"/>
                    <a:pt x="3" y="57"/>
                  </a:cubicBezTo>
                  <a:cubicBezTo>
                    <a:pt x="4" y="56"/>
                    <a:pt x="3" y="54"/>
                    <a:pt x="3" y="54"/>
                  </a:cubicBezTo>
                  <a:cubicBezTo>
                    <a:pt x="3" y="53"/>
                    <a:pt x="6" y="52"/>
                    <a:pt x="6" y="52"/>
                  </a:cubicBezTo>
                  <a:cubicBezTo>
                    <a:pt x="7" y="50"/>
                    <a:pt x="4" y="40"/>
                    <a:pt x="9" y="45"/>
                  </a:cubicBezTo>
                  <a:cubicBezTo>
                    <a:pt x="10" y="41"/>
                    <a:pt x="6" y="43"/>
                    <a:pt x="6" y="40"/>
                  </a:cubicBezTo>
                  <a:cubicBezTo>
                    <a:pt x="6" y="37"/>
                    <a:pt x="6" y="34"/>
                    <a:pt x="6" y="31"/>
                  </a:cubicBezTo>
                  <a:cubicBezTo>
                    <a:pt x="9" y="32"/>
                    <a:pt x="9" y="30"/>
                    <a:pt x="9" y="28"/>
                  </a:cubicBezTo>
                  <a:cubicBezTo>
                    <a:pt x="12" y="29"/>
                    <a:pt x="12" y="26"/>
                    <a:pt x="14" y="26"/>
                  </a:cubicBezTo>
                  <a:cubicBezTo>
                    <a:pt x="15" y="24"/>
                    <a:pt x="22" y="25"/>
                    <a:pt x="21" y="20"/>
                  </a:cubicBezTo>
                  <a:cubicBezTo>
                    <a:pt x="23" y="19"/>
                    <a:pt x="24" y="21"/>
                    <a:pt x="25" y="21"/>
                  </a:cubicBezTo>
                  <a:cubicBezTo>
                    <a:pt x="24" y="17"/>
                    <a:pt x="27" y="16"/>
                    <a:pt x="27" y="12"/>
                  </a:cubicBezTo>
                  <a:cubicBezTo>
                    <a:pt x="31" y="14"/>
                    <a:pt x="30" y="3"/>
                    <a:pt x="31" y="11"/>
                  </a:cubicBezTo>
                  <a:cubicBezTo>
                    <a:pt x="36" y="9"/>
                    <a:pt x="32" y="3"/>
                    <a:pt x="34"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sp>
          <p:nvSpPr>
            <p:cNvPr id="616" name="Freeform 112"/>
            <p:cNvSpPr>
              <a:spLocks/>
            </p:cNvSpPr>
            <p:nvPr/>
          </p:nvSpPr>
          <p:spPr bwMode="auto">
            <a:xfrm>
              <a:off x="3804553" y="3183351"/>
              <a:ext cx="664919" cy="488300"/>
            </a:xfrm>
            <a:custGeom>
              <a:avLst/>
              <a:gdLst>
                <a:gd name="T0" fmla="*/ 141 w 244"/>
                <a:gd name="T1" fmla="*/ 15 h 179"/>
                <a:gd name="T2" fmla="*/ 136 w 244"/>
                <a:gd name="T3" fmla="*/ 18 h 179"/>
                <a:gd name="T4" fmla="*/ 143 w 244"/>
                <a:gd name="T5" fmla="*/ 27 h 179"/>
                <a:gd name="T6" fmla="*/ 164 w 244"/>
                <a:gd name="T7" fmla="*/ 38 h 179"/>
                <a:gd name="T8" fmla="*/ 170 w 244"/>
                <a:gd name="T9" fmla="*/ 30 h 179"/>
                <a:gd name="T10" fmla="*/ 171 w 244"/>
                <a:gd name="T11" fmla="*/ 24 h 179"/>
                <a:gd name="T12" fmla="*/ 173 w 244"/>
                <a:gd name="T13" fmla="*/ 10 h 179"/>
                <a:gd name="T14" fmla="*/ 177 w 244"/>
                <a:gd name="T15" fmla="*/ 3 h 179"/>
                <a:gd name="T16" fmla="*/ 181 w 244"/>
                <a:gd name="T17" fmla="*/ 9 h 179"/>
                <a:gd name="T18" fmla="*/ 189 w 244"/>
                <a:gd name="T19" fmla="*/ 24 h 179"/>
                <a:gd name="T20" fmla="*/ 196 w 244"/>
                <a:gd name="T21" fmla="*/ 34 h 179"/>
                <a:gd name="T22" fmla="*/ 204 w 244"/>
                <a:gd name="T23" fmla="*/ 44 h 179"/>
                <a:gd name="T24" fmla="*/ 208 w 244"/>
                <a:gd name="T25" fmla="*/ 56 h 179"/>
                <a:gd name="T26" fmla="*/ 213 w 244"/>
                <a:gd name="T27" fmla="*/ 59 h 179"/>
                <a:gd name="T28" fmla="*/ 221 w 244"/>
                <a:gd name="T29" fmla="*/ 65 h 179"/>
                <a:gd name="T30" fmla="*/ 229 w 244"/>
                <a:gd name="T31" fmla="*/ 80 h 179"/>
                <a:gd name="T32" fmla="*/ 232 w 244"/>
                <a:gd name="T33" fmla="*/ 83 h 179"/>
                <a:gd name="T34" fmla="*/ 241 w 244"/>
                <a:gd name="T35" fmla="*/ 89 h 179"/>
                <a:gd name="T36" fmla="*/ 244 w 244"/>
                <a:gd name="T37" fmla="*/ 114 h 179"/>
                <a:gd name="T38" fmla="*/ 239 w 244"/>
                <a:gd name="T39" fmla="*/ 126 h 179"/>
                <a:gd name="T40" fmla="*/ 239 w 244"/>
                <a:gd name="T41" fmla="*/ 130 h 179"/>
                <a:gd name="T42" fmla="*/ 236 w 244"/>
                <a:gd name="T43" fmla="*/ 139 h 179"/>
                <a:gd name="T44" fmla="*/ 227 w 244"/>
                <a:gd name="T45" fmla="*/ 147 h 179"/>
                <a:gd name="T46" fmla="*/ 220 w 244"/>
                <a:gd name="T47" fmla="*/ 169 h 179"/>
                <a:gd name="T48" fmla="*/ 207 w 244"/>
                <a:gd name="T49" fmla="*/ 175 h 179"/>
                <a:gd name="T50" fmla="*/ 201 w 244"/>
                <a:gd name="T51" fmla="*/ 179 h 179"/>
                <a:gd name="T52" fmla="*/ 189 w 244"/>
                <a:gd name="T53" fmla="*/ 176 h 179"/>
                <a:gd name="T54" fmla="*/ 162 w 244"/>
                <a:gd name="T55" fmla="*/ 172 h 179"/>
                <a:gd name="T56" fmla="*/ 161 w 244"/>
                <a:gd name="T57" fmla="*/ 163 h 179"/>
                <a:gd name="T58" fmla="*/ 159 w 244"/>
                <a:gd name="T59" fmla="*/ 158 h 179"/>
                <a:gd name="T60" fmla="*/ 147 w 244"/>
                <a:gd name="T61" fmla="*/ 150 h 179"/>
                <a:gd name="T62" fmla="*/ 141 w 244"/>
                <a:gd name="T63" fmla="*/ 142 h 179"/>
                <a:gd name="T64" fmla="*/ 130 w 244"/>
                <a:gd name="T65" fmla="*/ 138 h 179"/>
                <a:gd name="T66" fmla="*/ 124 w 244"/>
                <a:gd name="T67" fmla="*/ 135 h 179"/>
                <a:gd name="T68" fmla="*/ 96 w 244"/>
                <a:gd name="T69" fmla="*/ 129 h 179"/>
                <a:gd name="T70" fmla="*/ 81 w 244"/>
                <a:gd name="T71" fmla="*/ 133 h 179"/>
                <a:gd name="T72" fmla="*/ 75 w 244"/>
                <a:gd name="T73" fmla="*/ 136 h 179"/>
                <a:gd name="T74" fmla="*/ 70 w 244"/>
                <a:gd name="T75" fmla="*/ 141 h 179"/>
                <a:gd name="T76" fmla="*/ 67 w 244"/>
                <a:gd name="T77" fmla="*/ 141 h 179"/>
                <a:gd name="T78" fmla="*/ 41 w 244"/>
                <a:gd name="T79" fmla="*/ 145 h 179"/>
                <a:gd name="T80" fmla="*/ 36 w 244"/>
                <a:gd name="T81" fmla="*/ 148 h 179"/>
                <a:gd name="T82" fmla="*/ 11 w 244"/>
                <a:gd name="T83" fmla="*/ 153 h 179"/>
                <a:gd name="T84" fmla="*/ 14 w 244"/>
                <a:gd name="T85" fmla="*/ 136 h 179"/>
                <a:gd name="T86" fmla="*/ 11 w 244"/>
                <a:gd name="T87" fmla="*/ 127 h 179"/>
                <a:gd name="T88" fmla="*/ 11 w 244"/>
                <a:gd name="T89" fmla="*/ 121 h 179"/>
                <a:gd name="T90" fmla="*/ 7 w 244"/>
                <a:gd name="T91" fmla="*/ 112 h 179"/>
                <a:gd name="T92" fmla="*/ 5 w 244"/>
                <a:gd name="T93" fmla="*/ 105 h 179"/>
                <a:gd name="T94" fmla="*/ 2 w 244"/>
                <a:gd name="T95" fmla="*/ 96 h 179"/>
                <a:gd name="T96" fmla="*/ 4 w 244"/>
                <a:gd name="T97" fmla="*/ 89 h 179"/>
                <a:gd name="T98" fmla="*/ 4 w 244"/>
                <a:gd name="T99" fmla="*/ 70 h 179"/>
                <a:gd name="T100" fmla="*/ 20 w 244"/>
                <a:gd name="T101" fmla="*/ 59 h 179"/>
                <a:gd name="T102" fmla="*/ 39 w 244"/>
                <a:gd name="T103" fmla="*/ 55 h 179"/>
                <a:gd name="T104" fmla="*/ 50 w 244"/>
                <a:gd name="T105" fmla="*/ 50 h 179"/>
                <a:gd name="T106" fmla="*/ 54 w 244"/>
                <a:gd name="T107" fmla="*/ 34 h 179"/>
                <a:gd name="T108" fmla="*/ 67 w 244"/>
                <a:gd name="T109" fmla="*/ 34 h 179"/>
                <a:gd name="T110" fmla="*/ 70 w 244"/>
                <a:gd name="T111" fmla="*/ 24 h 179"/>
                <a:gd name="T112" fmla="*/ 82 w 244"/>
                <a:gd name="T113" fmla="*/ 16 h 179"/>
                <a:gd name="T114" fmla="*/ 91 w 244"/>
                <a:gd name="T115" fmla="*/ 21 h 179"/>
                <a:gd name="T116" fmla="*/ 94 w 244"/>
                <a:gd name="T117" fmla="*/ 22 h 179"/>
                <a:gd name="T118" fmla="*/ 97 w 244"/>
                <a:gd name="T119" fmla="*/ 19 h 179"/>
                <a:gd name="T120" fmla="*/ 107 w 244"/>
                <a:gd name="T121" fmla="*/ 10 h 179"/>
                <a:gd name="T122" fmla="*/ 115 w 244"/>
                <a:gd name="T123" fmla="*/ 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4" h="179">
                  <a:moveTo>
                    <a:pt x="141" y="7"/>
                  </a:moveTo>
                  <a:cubicBezTo>
                    <a:pt x="141" y="10"/>
                    <a:pt x="141" y="12"/>
                    <a:pt x="141" y="15"/>
                  </a:cubicBezTo>
                  <a:cubicBezTo>
                    <a:pt x="140" y="15"/>
                    <a:pt x="138" y="15"/>
                    <a:pt x="137" y="15"/>
                  </a:cubicBezTo>
                  <a:cubicBezTo>
                    <a:pt x="139" y="17"/>
                    <a:pt x="138" y="18"/>
                    <a:pt x="136" y="18"/>
                  </a:cubicBezTo>
                  <a:cubicBezTo>
                    <a:pt x="138" y="21"/>
                    <a:pt x="135" y="20"/>
                    <a:pt x="136" y="24"/>
                  </a:cubicBezTo>
                  <a:cubicBezTo>
                    <a:pt x="137" y="26"/>
                    <a:pt x="139" y="27"/>
                    <a:pt x="143" y="27"/>
                  </a:cubicBezTo>
                  <a:cubicBezTo>
                    <a:pt x="144" y="33"/>
                    <a:pt x="153" y="30"/>
                    <a:pt x="153" y="37"/>
                  </a:cubicBezTo>
                  <a:cubicBezTo>
                    <a:pt x="157" y="37"/>
                    <a:pt x="162" y="36"/>
                    <a:pt x="164" y="38"/>
                  </a:cubicBezTo>
                  <a:cubicBezTo>
                    <a:pt x="167" y="38"/>
                    <a:pt x="164" y="32"/>
                    <a:pt x="170" y="34"/>
                  </a:cubicBezTo>
                  <a:cubicBezTo>
                    <a:pt x="169" y="33"/>
                    <a:pt x="167" y="30"/>
                    <a:pt x="170" y="30"/>
                  </a:cubicBezTo>
                  <a:cubicBezTo>
                    <a:pt x="172" y="30"/>
                    <a:pt x="169" y="27"/>
                    <a:pt x="170" y="25"/>
                  </a:cubicBezTo>
                  <a:cubicBezTo>
                    <a:pt x="170" y="25"/>
                    <a:pt x="171" y="25"/>
                    <a:pt x="171" y="24"/>
                  </a:cubicBezTo>
                  <a:cubicBezTo>
                    <a:pt x="171" y="22"/>
                    <a:pt x="173" y="20"/>
                    <a:pt x="173" y="18"/>
                  </a:cubicBezTo>
                  <a:cubicBezTo>
                    <a:pt x="172" y="16"/>
                    <a:pt x="171" y="15"/>
                    <a:pt x="173" y="10"/>
                  </a:cubicBezTo>
                  <a:cubicBezTo>
                    <a:pt x="173" y="10"/>
                    <a:pt x="175" y="11"/>
                    <a:pt x="176" y="10"/>
                  </a:cubicBezTo>
                  <a:cubicBezTo>
                    <a:pt x="177" y="9"/>
                    <a:pt x="176" y="4"/>
                    <a:pt x="177" y="3"/>
                  </a:cubicBezTo>
                  <a:cubicBezTo>
                    <a:pt x="180" y="2"/>
                    <a:pt x="178" y="7"/>
                    <a:pt x="180" y="9"/>
                  </a:cubicBezTo>
                  <a:cubicBezTo>
                    <a:pt x="180" y="9"/>
                    <a:pt x="181" y="9"/>
                    <a:pt x="181" y="9"/>
                  </a:cubicBezTo>
                  <a:cubicBezTo>
                    <a:pt x="183" y="11"/>
                    <a:pt x="183" y="14"/>
                    <a:pt x="184" y="16"/>
                  </a:cubicBezTo>
                  <a:cubicBezTo>
                    <a:pt x="186" y="19"/>
                    <a:pt x="189" y="20"/>
                    <a:pt x="189" y="24"/>
                  </a:cubicBezTo>
                  <a:cubicBezTo>
                    <a:pt x="193" y="20"/>
                    <a:pt x="190" y="26"/>
                    <a:pt x="195" y="25"/>
                  </a:cubicBezTo>
                  <a:cubicBezTo>
                    <a:pt x="195" y="28"/>
                    <a:pt x="194" y="32"/>
                    <a:pt x="196" y="34"/>
                  </a:cubicBezTo>
                  <a:cubicBezTo>
                    <a:pt x="199" y="36"/>
                    <a:pt x="196" y="39"/>
                    <a:pt x="198" y="44"/>
                  </a:cubicBezTo>
                  <a:cubicBezTo>
                    <a:pt x="201" y="40"/>
                    <a:pt x="199" y="44"/>
                    <a:pt x="204" y="44"/>
                  </a:cubicBezTo>
                  <a:cubicBezTo>
                    <a:pt x="204" y="47"/>
                    <a:pt x="202" y="47"/>
                    <a:pt x="202" y="49"/>
                  </a:cubicBezTo>
                  <a:cubicBezTo>
                    <a:pt x="204" y="51"/>
                    <a:pt x="209" y="51"/>
                    <a:pt x="208" y="56"/>
                  </a:cubicBezTo>
                  <a:cubicBezTo>
                    <a:pt x="209" y="57"/>
                    <a:pt x="212" y="55"/>
                    <a:pt x="213" y="56"/>
                  </a:cubicBezTo>
                  <a:cubicBezTo>
                    <a:pt x="213" y="57"/>
                    <a:pt x="212" y="59"/>
                    <a:pt x="213" y="59"/>
                  </a:cubicBezTo>
                  <a:cubicBezTo>
                    <a:pt x="213" y="60"/>
                    <a:pt x="215" y="59"/>
                    <a:pt x="216" y="59"/>
                  </a:cubicBezTo>
                  <a:cubicBezTo>
                    <a:pt x="218" y="61"/>
                    <a:pt x="217" y="66"/>
                    <a:pt x="221" y="65"/>
                  </a:cubicBezTo>
                  <a:cubicBezTo>
                    <a:pt x="221" y="69"/>
                    <a:pt x="224" y="73"/>
                    <a:pt x="226" y="75"/>
                  </a:cubicBezTo>
                  <a:cubicBezTo>
                    <a:pt x="227" y="77"/>
                    <a:pt x="228" y="79"/>
                    <a:pt x="229" y="80"/>
                  </a:cubicBezTo>
                  <a:cubicBezTo>
                    <a:pt x="229" y="80"/>
                    <a:pt x="231" y="79"/>
                    <a:pt x="232" y="80"/>
                  </a:cubicBezTo>
                  <a:cubicBezTo>
                    <a:pt x="232" y="80"/>
                    <a:pt x="231" y="82"/>
                    <a:pt x="232" y="83"/>
                  </a:cubicBezTo>
                  <a:cubicBezTo>
                    <a:pt x="233" y="84"/>
                    <a:pt x="236" y="84"/>
                    <a:pt x="235" y="83"/>
                  </a:cubicBezTo>
                  <a:cubicBezTo>
                    <a:pt x="238" y="86"/>
                    <a:pt x="236" y="90"/>
                    <a:pt x="241" y="89"/>
                  </a:cubicBezTo>
                  <a:cubicBezTo>
                    <a:pt x="238" y="93"/>
                    <a:pt x="241" y="99"/>
                    <a:pt x="242" y="105"/>
                  </a:cubicBezTo>
                  <a:cubicBezTo>
                    <a:pt x="243" y="108"/>
                    <a:pt x="241" y="112"/>
                    <a:pt x="244" y="114"/>
                  </a:cubicBezTo>
                  <a:cubicBezTo>
                    <a:pt x="241" y="116"/>
                    <a:pt x="242" y="118"/>
                    <a:pt x="241" y="124"/>
                  </a:cubicBezTo>
                  <a:cubicBezTo>
                    <a:pt x="241" y="124"/>
                    <a:pt x="238" y="125"/>
                    <a:pt x="239" y="126"/>
                  </a:cubicBezTo>
                  <a:cubicBezTo>
                    <a:pt x="239" y="126"/>
                    <a:pt x="241" y="126"/>
                    <a:pt x="241" y="126"/>
                  </a:cubicBezTo>
                  <a:cubicBezTo>
                    <a:pt x="241" y="126"/>
                    <a:pt x="240" y="130"/>
                    <a:pt x="239" y="130"/>
                  </a:cubicBezTo>
                  <a:cubicBezTo>
                    <a:pt x="239" y="131"/>
                    <a:pt x="236" y="132"/>
                    <a:pt x="236" y="132"/>
                  </a:cubicBezTo>
                  <a:cubicBezTo>
                    <a:pt x="236" y="134"/>
                    <a:pt x="239" y="136"/>
                    <a:pt x="236" y="139"/>
                  </a:cubicBezTo>
                  <a:cubicBezTo>
                    <a:pt x="233" y="139"/>
                    <a:pt x="234" y="143"/>
                    <a:pt x="230" y="142"/>
                  </a:cubicBezTo>
                  <a:cubicBezTo>
                    <a:pt x="231" y="145"/>
                    <a:pt x="230" y="147"/>
                    <a:pt x="227" y="147"/>
                  </a:cubicBezTo>
                  <a:cubicBezTo>
                    <a:pt x="229" y="153"/>
                    <a:pt x="225" y="154"/>
                    <a:pt x="226" y="160"/>
                  </a:cubicBezTo>
                  <a:cubicBezTo>
                    <a:pt x="220" y="159"/>
                    <a:pt x="221" y="165"/>
                    <a:pt x="220" y="169"/>
                  </a:cubicBezTo>
                  <a:cubicBezTo>
                    <a:pt x="218" y="169"/>
                    <a:pt x="216" y="169"/>
                    <a:pt x="216" y="170"/>
                  </a:cubicBezTo>
                  <a:cubicBezTo>
                    <a:pt x="215" y="173"/>
                    <a:pt x="210" y="173"/>
                    <a:pt x="207" y="175"/>
                  </a:cubicBezTo>
                  <a:cubicBezTo>
                    <a:pt x="206" y="175"/>
                    <a:pt x="205" y="177"/>
                    <a:pt x="204" y="178"/>
                  </a:cubicBezTo>
                  <a:cubicBezTo>
                    <a:pt x="202" y="178"/>
                    <a:pt x="201" y="177"/>
                    <a:pt x="201" y="179"/>
                  </a:cubicBezTo>
                  <a:cubicBezTo>
                    <a:pt x="197" y="178"/>
                    <a:pt x="196" y="174"/>
                    <a:pt x="192" y="173"/>
                  </a:cubicBezTo>
                  <a:cubicBezTo>
                    <a:pt x="189" y="172"/>
                    <a:pt x="190" y="176"/>
                    <a:pt x="189" y="176"/>
                  </a:cubicBezTo>
                  <a:cubicBezTo>
                    <a:pt x="186" y="178"/>
                    <a:pt x="181" y="176"/>
                    <a:pt x="179" y="179"/>
                  </a:cubicBezTo>
                  <a:cubicBezTo>
                    <a:pt x="173" y="177"/>
                    <a:pt x="169" y="173"/>
                    <a:pt x="162" y="172"/>
                  </a:cubicBezTo>
                  <a:cubicBezTo>
                    <a:pt x="164" y="170"/>
                    <a:pt x="164" y="168"/>
                    <a:pt x="162" y="164"/>
                  </a:cubicBezTo>
                  <a:cubicBezTo>
                    <a:pt x="162" y="164"/>
                    <a:pt x="161" y="164"/>
                    <a:pt x="161" y="163"/>
                  </a:cubicBezTo>
                  <a:cubicBezTo>
                    <a:pt x="161" y="163"/>
                    <a:pt x="161" y="162"/>
                    <a:pt x="161" y="161"/>
                  </a:cubicBezTo>
                  <a:cubicBezTo>
                    <a:pt x="160" y="160"/>
                    <a:pt x="157" y="159"/>
                    <a:pt x="159" y="158"/>
                  </a:cubicBezTo>
                  <a:cubicBezTo>
                    <a:pt x="158" y="157"/>
                    <a:pt x="152" y="154"/>
                    <a:pt x="152" y="157"/>
                  </a:cubicBezTo>
                  <a:cubicBezTo>
                    <a:pt x="150" y="155"/>
                    <a:pt x="150" y="151"/>
                    <a:pt x="147" y="150"/>
                  </a:cubicBezTo>
                  <a:cubicBezTo>
                    <a:pt x="147" y="146"/>
                    <a:pt x="148" y="146"/>
                    <a:pt x="149" y="144"/>
                  </a:cubicBezTo>
                  <a:cubicBezTo>
                    <a:pt x="148" y="142"/>
                    <a:pt x="146" y="143"/>
                    <a:pt x="141" y="142"/>
                  </a:cubicBezTo>
                  <a:cubicBezTo>
                    <a:pt x="138" y="144"/>
                    <a:pt x="139" y="149"/>
                    <a:pt x="133" y="148"/>
                  </a:cubicBezTo>
                  <a:cubicBezTo>
                    <a:pt x="134" y="142"/>
                    <a:pt x="128" y="144"/>
                    <a:pt x="130" y="138"/>
                  </a:cubicBezTo>
                  <a:cubicBezTo>
                    <a:pt x="126" y="138"/>
                    <a:pt x="125" y="135"/>
                    <a:pt x="121" y="136"/>
                  </a:cubicBezTo>
                  <a:cubicBezTo>
                    <a:pt x="121" y="135"/>
                    <a:pt x="123" y="135"/>
                    <a:pt x="124" y="135"/>
                  </a:cubicBezTo>
                  <a:cubicBezTo>
                    <a:pt x="120" y="130"/>
                    <a:pt x="116" y="134"/>
                    <a:pt x="109" y="133"/>
                  </a:cubicBezTo>
                  <a:cubicBezTo>
                    <a:pt x="104" y="132"/>
                    <a:pt x="100" y="131"/>
                    <a:pt x="96" y="129"/>
                  </a:cubicBezTo>
                  <a:cubicBezTo>
                    <a:pt x="92" y="130"/>
                    <a:pt x="87" y="130"/>
                    <a:pt x="87" y="133"/>
                  </a:cubicBezTo>
                  <a:cubicBezTo>
                    <a:pt x="85" y="133"/>
                    <a:pt x="83" y="133"/>
                    <a:pt x="81" y="133"/>
                  </a:cubicBezTo>
                  <a:cubicBezTo>
                    <a:pt x="79" y="133"/>
                    <a:pt x="80" y="135"/>
                    <a:pt x="79" y="135"/>
                  </a:cubicBezTo>
                  <a:cubicBezTo>
                    <a:pt x="76" y="135"/>
                    <a:pt x="78" y="132"/>
                    <a:pt x="75" y="136"/>
                  </a:cubicBezTo>
                  <a:cubicBezTo>
                    <a:pt x="74" y="137"/>
                    <a:pt x="73" y="137"/>
                    <a:pt x="73" y="139"/>
                  </a:cubicBezTo>
                  <a:cubicBezTo>
                    <a:pt x="71" y="137"/>
                    <a:pt x="70" y="134"/>
                    <a:pt x="70" y="141"/>
                  </a:cubicBezTo>
                  <a:cubicBezTo>
                    <a:pt x="69" y="140"/>
                    <a:pt x="69" y="139"/>
                    <a:pt x="67" y="139"/>
                  </a:cubicBezTo>
                  <a:cubicBezTo>
                    <a:pt x="65" y="139"/>
                    <a:pt x="67" y="141"/>
                    <a:pt x="67" y="141"/>
                  </a:cubicBezTo>
                  <a:cubicBezTo>
                    <a:pt x="65" y="144"/>
                    <a:pt x="61" y="142"/>
                    <a:pt x="60" y="147"/>
                  </a:cubicBezTo>
                  <a:cubicBezTo>
                    <a:pt x="56" y="144"/>
                    <a:pt x="47" y="146"/>
                    <a:pt x="41" y="145"/>
                  </a:cubicBezTo>
                  <a:cubicBezTo>
                    <a:pt x="39" y="145"/>
                    <a:pt x="40" y="148"/>
                    <a:pt x="39" y="148"/>
                  </a:cubicBezTo>
                  <a:cubicBezTo>
                    <a:pt x="38" y="148"/>
                    <a:pt x="37" y="148"/>
                    <a:pt x="36" y="148"/>
                  </a:cubicBezTo>
                  <a:cubicBezTo>
                    <a:pt x="35" y="148"/>
                    <a:pt x="34" y="149"/>
                    <a:pt x="32" y="150"/>
                  </a:cubicBezTo>
                  <a:cubicBezTo>
                    <a:pt x="27" y="151"/>
                    <a:pt x="20" y="154"/>
                    <a:pt x="11" y="153"/>
                  </a:cubicBezTo>
                  <a:cubicBezTo>
                    <a:pt x="12" y="149"/>
                    <a:pt x="11" y="144"/>
                    <a:pt x="15" y="144"/>
                  </a:cubicBezTo>
                  <a:cubicBezTo>
                    <a:pt x="15" y="142"/>
                    <a:pt x="17" y="136"/>
                    <a:pt x="14" y="136"/>
                  </a:cubicBezTo>
                  <a:cubicBezTo>
                    <a:pt x="10" y="136"/>
                    <a:pt x="16" y="135"/>
                    <a:pt x="14" y="130"/>
                  </a:cubicBezTo>
                  <a:cubicBezTo>
                    <a:pt x="12" y="127"/>
                    <a:pt x="13" y="133"/>
                    <a:pt x="11" y="127"/>
                  </a:cubicBezTo>
                  <a:cubicBezTo>
                    <a:pt x="11" y="127"/>
                    <a:pt x="11" y="125"/>
                    <a:pt x="11" y="124"/>
                  </a:cubicBezTo>
                  <a:cubicBezTo>
                    <a:pt x="9" y="123"/>
                    <a:pt x="11" y="124"/>
                    <a:pt x="11" y="121"/>
                  </a:cubicBezTo>
                  <a:cubicBezTo>
                    <a:pt x="11" y="118"/>
                    <a:pt x="7" y="116"/>
                    <a:pt x="10" y="114"/>
                  </a:cubicBezTo>
                  <a:cubicBezTo>
                    <a:pt x="10" y="112"/>
                    <a:pt x="7" y="113"/>
                    <a:pt x="7" y="112"/>
                  </a:cubicBezTo>
                  <a:cubicBezTo>
                    <a:pt x="6" y="112"/>
                    <a:pt x="7" y="110"/>
                    <a:pt x="7" y="110"/>
                  </a:cubicBezTo>
                  <a:cubicBezTo>
                    <a:pt x="7" y="110"/>
                    <a:pt x="5" y="105"/>
                    <a:pt x="5" y="105"/>
                  </a:cubicBezTo>
                  <a:cubicBezTo>
                    <a:pt x="3" y="103"/>
                    <a:pt x="6" y="104"/>
                    <a:pt x="5" y="102"/>
                  </a:cubicBezTo>
                  <a:cubicBezTo>
                    <a:pt x="5" y="100"/>
                    <a:pt x="1" y="99"/>
                    <a:pt x="2" y="96"/>
                  </a:cubicBezTo>
                  <a:cubicBezTo>
                    <a:pt x="6" y="97"/>
                    <a:pt x="4" y="91"/>
                    <a:pt x="7" y="90"/>
                  </a:cubicBezTo>
                  <a:cubicBezTo>
                    <a:pt x="7" y="88"/>
                    <a:pt x="4" y="90"/>
                    <a:pt x="4" y="89"/>
                  </a:cubicBezTo>
                  <a:cubicBezTo>
                    <a:pt x="2" y="87"/>
                    <a:pt x="5" y="83"/>
                    <a:pt x="1" y="84"/>
                  </a:cubicBezTo>
                  <a:cubicBezTo>
                    <a:pt x="0" y="77"/>
                    <a:pt x="3" y="75"/>
                    <a:pt x="4" y="70"/>
                  </a:cubicBezTo>
                  <a:cubicBezTo>
                    <a:pt x="5" y="72"/>
                    <a:pt x="11" y="71"/>
                    <a:pt x="11" y="67"/>
                  </a:cubicBezTo>
                  <a:cubicBezTo>
                    <a:pt x="11" y="64"/>
                    <a:pt x="21" y="66"/>
                    <a:pt x="20" y="59"/>
                  </a:cubicBezTo>
                  <a:cubicBezTo>
                    <a:pt x="28" y="60"/>
                    <a:pt x="32" y="56"/>
                    <a:pt x="39" y="56"/>
                  </a:cubicBezTo>
                  <a:cubicBezTo>
                    <a:pt x="41" y="56"/>
                    <a:pt x="40" y="54"/>
                    <a:pt x="39" y="55"/>
                  </a:cubicBezTo>
                  <a:cubicBezTo>
                    <a:pt x="42" y="52"/>
                    <a:pt x="47" y="54"/>
                    <a:pt x="47" y="49"/>
                  </a:cubicBezTo>
                  <a:cubicBezTo>
                    <a:pt x="48" y="49"/>
                    <a:pt x="48" y="50"/>
                    <a:pt x="50" y="50"/>
                  </a:cubicBezTo>
                  <a:cubicBezTo>
                    <a:pt x="53" y="51"/>
                    <a:pt x="49" y="43"/>
                    <a:pt x="54" y="46"/>
                  </a:cubicBezTo>
                  <a:cubicBezTo>
                    <a:pt x="53" y="40"/>
                    <a:pt x="54" y="41"/>
                    <a:pt x="54" y="34"/>
                  </a:cubicBezTo>
                  <a:cubicBezTo>
                    <a:pt x="57" y="34"/>
                    <a:pt x="60" y="36"/>
                    <a:pt x="63" y="37"/>
                  </a:cubicBezTo>
                  <a:cubicBezTo>
                    <a:pt x="64" y="36"/>
                    <a:pt x="64" y="34"/>
                    <a:pt x="67" y="34"/>
                  </a:cubicBezTo>
                  <a:cubicBezTo>
                    <a:pt x="65" y="31"/>
                    <a:pt x="71" y="28"/>
                    <a:pt x="67" y="28"/>
                  </a:cubicBezTo>
                  <a:cubicBezTo>
                    <a:pt x="68" y="27"/>
                    <a:pt x="71" y="26"/>
                    <a:pt x="70" y="24"/>
                  </a:cubicBezTo>
                  <a:cubicBezTo>
                    <a:pt x="75" y="25"/>
                    <a:pt x="72" y="18"/>
                    <a:pt x="78" y="21"/>
                  </a:cubicBezTo>
                  <a:cubicBezTo>
                    <a:pt x="79" y="19"/>
                    <a:pt x="81" y="18"/>
                    <a:pt x="82" y="16"/>
                  </a:cubicBezTo>
                  <a:cubicBezTo>
                    <a:pt x="84" y="17"/>
                    <a:pt x="86" y="18"/>
                    <a:pt x="90" y="18"/>
                  </a:cubicBezTo>
                  <a:cubicBezTo>
                    <a:pt x="87" y="21"/>
                    <a:pt x="90" y="19"/>
                    <a:pt x="91" y="21"/>
                  </a:cubicBezTo>
                  <a:cubicBezTo>
                    <a:pt x="91" y="21"/>
                    <a:pt x="91" y="22"/>
                    <a:pt x="91" y="22"/>
                  </a:cubicBezTo>
                  <a:cubicBezTo>
                    <a:pt x="92" y="22"/>
                    <a:pt x="94" y="22"/>
                    <a:pt x="94" y="22"/>
                  </a:cubicBezTo>
                  <a:cubicBezTo>
                    <a:pt x="94" y="23"/>
                    <a:pt x="96" y="26"/>
                    <a:pt x="100" y="25"/>
                  </a:cubicBezTo>
                  <a:cubicBezTo>
                    <a:pt x="102" y="26"/>
                    <a:pt x="101" y="18"/>
                    <a:pt x="97" y="19"/>
                  </a:cubicBezTo>
                  <a:cubicBezTo>
                    <a:pt x="98" y="18"/>
                    <a:pt x="100" y="17"/>
                    <a:pt x="101" y="16"/>
                  </a:cubicBezTo>
                  <a:cubicBezTo>
                    <a:pt x="102" y="12"/>
                    <a:pt x="104" y="10"/>
                    <a:pt x="107" y="10"/>
                  </a:cubicBezTo>
                  <a:cubicBezTo>
                    <a:pt x="107" y="7"/>
                    <a:pt x="109" y="6"/>
                    <a:pt x="112" y="6"/>
                  </a:cubicBezTo>
                  <a:cubicBezTo>
                    <a:pt x="110" y="10"/>
                    <a:pt x="111" y="7"/>
                    <a:pt x="115" y="7"/>
                  </a:cubicBezTo>
                  <a:cubicBezTo>
                    <a:pt x="121" y="0"/>
                    <a:pt x="133" y="7"/>
                    <a:pt x="141" y="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0" cap="none" spc="0" normalizeH="0" baseline="0" noProof="0">
                <a:ln>
                  <a:noFill/>
                </a:ln>
                <a:solidFill>
                  <a:srgbClr val="5A6E82"/>
                </a:solidFill>
                <a:effectLst/>
                <a:uLnTx/>
                <a:uFillTx/>
                <a:latin typeface="Arial" panose="020B0604020202020204" pitchFamily="34" charset="0"/>
                <a:ea typeface="冬青黑体简体中文 W3"/>
                <a:cs typeface="Arial" panose="020B0604020202020204" pitchFamily="34" charset="0"/>
                <a:sym typeface="Arial" panose="020B0604020202020204" pitchFamily="34" charset="0"/>
              </a:endParaRPr>
            </a:p>
          </p:txBody>
        </p:sp>
      </p:grpSp>
      <p:grpSp>
        <p:nvGrpSpPr>
          <p:cNvPr id="2" name="组合 1"/>
          <p:cNvGrpSpPr/>
          <p:nvPr/>
        </p:nvGrpSpPr>
        <p:grpSpPr>
          <a:xfrm flipH="1">
            <a:off x="4609507" y="1259687"/>
            <a:ext cx="380661" cy="703324"/>
            <a:chOff x="992204" y="1036691"/>
            <a:chExt cx="1105180" cy="2041976"/>
          </a:xfrm>
        </p:grpSpPr>
        <p:sp>
          <p:nvSpPr>
            <p:cNvPr id="617" name="Freeform 128"/>
            <p:cNvSpPr>
              <a:spLocks/>
            </p:cNvSpPr>
            <p:nvPr/>
          </p:nvSpPr>
          <p:spPr bwMode="auto">
            <a:xfrm>
              <a:off x="992204" y="1036691"/>
              <a:ext cx="1105180" cy="1472784"/>
            </a:xfrm>
            <a:custGeom>
              <a:avLst/>
              <a:gdLst>
                <a:gd name="T0" fmla="*/ 466 w 466"/>
                <a:gd name="T1" fmla="*/ 621 h 621"/>
                <a:gd name="T2" fmla="*/ 347 w 466"/>
                <a:gd name="T3" fmla="*/ 381 h 621"/>
                <a:gd name="T4" fmla="*/ 423 w 466"/>
                <a:gd name="T5" fmla="*/ 381 h 621"/>
                <a:gd name="T6" fmla="*/ 297 w 466"/>
                <a:gd name="T7" fmla="*/ 171 h 621"/>
                <a:gd name="T8" fmla="*/ 365 w 466"/>
                <a:gd name="T9" fmla="*/ 171 h 621"/>
                <a:gd name="T10" fmla="*/ 239 w 466"/>
                <a:gd name="T11" fmla="*/ 7 h 621"/>
                <a:gd name="T12" fmla="*/ 232 w 466"/>
                <a:gd name="T13" fmla="*/ 0 h 621"/>
                <a:gd name="T14" fmla="*/ 227 w 466"/>
                <a:gd name="T15" fmla="*/ 7 h 621"/>
                <a:gd name="T16" fmla="*/ 101 w 466"/>
                <a:gd name="T17" fmla="*/ 171 h 621"/>
                <a:gd name="T18" fmla="*/ 168 w 466"/>
                <a:gd name="T19" fmla="*/ 171 h 621"/>
                <a:gd name="T20" fmla="*/ 42 w 466"/>
                <a:gd name="T21" fmla="*/ 381 h 621"/>
                <a:gd name="T22" fmla="*/ 118 w 466"/>
                <a:gd name="T23" fmla="*/ 381 h 621"/>
                <a:gd name="T24" fmla="*/ 0 w 466"/>
                <a:gd name="T25" fmla="*/ 621 h 621"/>
                <a:gd name="T26" fmla="*/ 232 w 466"/>
                <a:gd name="T27" fmla="*/ 621 h 621"/>
                <a:gd name="T28" fmla="*/ 232 w 466"/>
                <a:gd name="T29" fmla="*/ 604 h 621"/>
                <a:gd name="T30" fmla="*/ 232 w 466"/>
                <a:gd name="T31" fmla="*/ 621 h 621"/>
                <a:gd name="T32" fmla="*/ 466 w 466"/>
                <a:gd name="T33"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6" h="621">
                  <a:moveTo>
                    <a:pt x="466" y="621"/>
                  </a:moveTo>
                  <a:lnTo>
                    <a:pt x="347" y="381"/>
                  </a:lnTo>
                  <a:lnTo>
                    <a:pt x="423" y="381"/>
                  </a:lnTo>
                  <a:lnTo>
                    <a:pt x="297" y="171"/>
                  </a:lnTo>
                  <a:lnTo>
                    <a:pt x="365" y="171"/>
                  </a:lnTo>
                  <a:lnTo>
                    <a:pt x="239" y="7"/>
                  </a:lnTo>
                  <a:lnTo>
                    <a:pt x="232" y="0"/>
                  </a:lnTo>
                  <a:lnTo>
                    <a:pt x="227" y="7"/>
                  </a:lnTo>
                  <a:lnTo>
                    <a:pt x="101" y="171"/>
                  </a:lnTo>
                  <a:lnTo>
                    <a:pt x="168" y="171"/>
                  </a:lnTo>
                  <a:lnTo>
                    <a:pt x="42" y="381"/>
                  </a:lnTo>
                  <a:lnTo>
                    <a:pt x="118" y="381"/>
                  </a:lnTo>
                  <a:lnTo>
                    <a:pt x="0" y="621"/>
                  </a:lnTo>
                  <a:lnTo>
                    <a:pt x="232" y="621"/>
                  </a:lnTo>
                  <a:lnTo>
                    <a:pt x="232" y="604"/>
                  </a:lnTo>
                  <a:lnTo>
                    <a:pt x="232" y="621"/>
                  </a:lnTo>
                  <a:lnTo>
                    <a:pt x="466" y="621"/>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8" name="Freeform 130"/>
            <p:cNvSpPr>
              <a:spLocks/>
            </p:cNvSpPr>
            <p:nvPr/>
          </p:nvSpPr>
          <p:spPr bwMode="auto">
            <a:xfrm>
              <a:off x="1319489" y="2137129"/>
              <a:ext cx="450610" cy="941538"/>
            </a:xfrm>
            <a:custGeom>
              <a:avLst/>
              <a:gdLst>
                <a:gd name="T0" fmla="*/ 44 w 190"/>
                <a:gd name="T1" fmla="*/ 397 h 397"/>
                <a:gd name="T2" fmla="*/ 142 w 190"/>
                <a:gd name="T3" fmla="*/ 397 h 397"/>
                <a:gd name="T4" fmla="*/ 126 w 190"/>
                <a:gd name="T5" fmla="*/ 150 h 397"/>
                <a:gd name="T6" fmla="*/ 190 w 190"/>
                <a:gd name="T7" fmla="*/ 69 h 397"/>
                <a:gd name="T8" fmla="*/ 119 w 190"/>
                <a:gd name="T9" fmla="*/ 116 h 397"/>
                <a:gd name="T10" fmla="*/ 96 w 190"/>
                <a:gd name="T11" fmla="*/ 0 h 397"/>
                <a:gd name="T12" fmla="*/ 71 w 190"/>
                <a:gd name="T13" fmla="*/ 116 h 397"/>
                <a:gd name="T14" fmla="*/ 0 w 190"/>
                <a:gd name="T15" fmla="*/ 69 h 397"/>
                <a:gd name="T16" fmla="*/ 62 w 190"/>
                <a:gd name="T17" fmla="*/ 150 h 397"/>
                <a:gd name="T18" fmla="*/ 44 w 190"/>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397">
                  <a:moveTo>
                    <a:pt x="44" y="397"/>
                  </a:moveTo>
                  <a:lnTo>
                    <a:pt x="142" y="397"/>
                  </a:lnTo>
                  <a:lnTo>
                    <a:pt x="126" y="150"/>
                  </a:lnTo>
                  <a:lnTo>
                    <a:pt x="190" y="69"/>
                  </a:lnTo>
                  <a:lnTo>
                    <a:pt x="119" y="116"/>
                  </a:lnTo>
                  <a:lnTo>
                    <a:pt x="96" y="0"/>
                  </a:lnTo>
                  <a:lnTo>
                    <a:pt x="71" y="116"/>
                  </a:lnTo>
                  <a:lnTo>
                    <a:pt x="0" y="69"/>
                  </a:lnTo>
                  <a:lnTo>
                    <a:pt x="62" y="150"/>
                  </a:lnTo>
                  <a:lnTo>
                    <a:pt x="44" y="3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9" name="Freeform 144"/>
            <p:cNvSpPr>
              <a:spLocks/>
            </p:cNvSpPr>
            <p:nvPr/>
          </p:nvSpPr>
          <p:spPr bwMode="auto">
            <a:xfrm>
              <a:off x="1547166" y="1046178"/>
              <a:ext cx="545475" cy="1463297"/>
            </a:xfrm>
            <a:custGeom>
              <a:avLst/>
              <a:gdLst>
                <a:gd name="T0" fmla="*/ 1 w 230"/>
                <a:gd name="T1" fmla="*/ 0 h 617"/>
                <a:gd name="T2" fmla="*/ 0 w 230"/>
                <a:gd name="T3" fmla="*/ 463 h 617"/>
                <a:gd name="T4" fmla="*/ 23 w 230"/>
                <a:gd name="T5" fmla="*/ 576 h 617"/>
                <a:gd name="T6" fmla="*/ 94 w 230"/>
                <a:gd name="T7" fmla="*/ 529 h 617"/>
                <a:gd name="T8" fmla="*/ 30 w 230"/>
                <a:gd name="T9" fmla="*/ 610 h 617"/>
                <a:gd name="T10" fmla="*/ 32 w 230"/>
                <a:gd name="T11" fmla="*/ 617 h 617"/>
                <a:gd name="T12" fmla="*/ 32 w 230"/>
                <a:gd name="T13" fmla="*/ 617 h 617"/>
                <a:gd name="T14" fmla="*/ 32 w 230"/>
                <a:gd name="T15" fmla="*/ 615 h 617"/>
                <a:gd name="T16" fmla="*/ 230 w 230"/>
                <a:gd name="T17" fmla="*/ 615 h 617"/>
                <a:gd name="T18" fmla="*/ 136 w 230"/>
                <a:gd name="T19" fmla="*/ 426 h 617"/>
                <a:gd name="T20" fmla="*/ 115 w 230"/>
                <a:gd name="T21" fmla="*/ 383 h 617"/>
                <a:gd name="T22" fmla="*/ 113 w 230"/>
                <a:gd name="T23" fmla="*/ 377 h 617"/>
                <a:gd name="T24" fmla="*/ 113 w 230"/>
                <a:gd name="T25" fmla="*/ 377 h 617"/>
                <a:gd name="T26" fmla="*/ 113 w 230"/>
                <a:gd name="T27" fmla="*/ 375 h 617"/>
                <a:gd name="T28" fmla="*/ 188 w 230"/>
                <a:gd name="T29" fmla="*/ 375 h 617"/>
                <a:gd name="T30" fmla="*/ 177 w 230"/>
                <a:gd name="T31" fmla="*/ 358 h 617"/>
                <a:gd name="T32" fmla="*/ 154 w 230"/>
                <a:gd name="T33" fmla="*/ 317 h 617"/>
                <a:gd name="T34" fmla="*/ 152 w 230"/>
                <a:gd name="T35" fmla="*/ 315 h 617"/>
                <a:gd name="T36" fmla="*/ 115 w 230"/>
                <a:gd name="T37" fmla="*/ 251 h 617"/>
                <a:gd name="T38" fmla="*/ 63 w 230"/>
                <a:gd name="T39" fmla="*/ 167 h 617"/>
                <a:gd name="T40" fmla="*/ 65 w 230"/>
                <a:gd name="T41" fmla="*/ 167 h 617"/>
                <a:gd name="T42" fmla="*/ 65 w 230"/>
                <a:gd name="T43" fmla="*/ 167 h 617"/>
                <a:gd name="T44" fmla="*/ 102 w 230"/>
                <a:gd name="T45" fmla="*/ 167 h 617"/>
                <a:gd name="T46" fmla="*/ 131 w 230"/>
                <a:gd name="T47" fmla="*/ 167 h 617"/>
                <a:gd name="T48" fmla="*/ 5 w 230"/>
                <a:gd name="T49" fmla="*/ 3 h 617"/>
                <a:gd name="T50" fmla="*/ 1 w 230"/>
                <a:gd name="T5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0" h="617">
                  <a:moveTo>
                    <a:pt x="1" y="0"/>
                  </a:moveTo>
                  <a:lnTo>
                    <a:pt x="0" y="463"/>
                  </a:lnTo>
                  <a:lnTo>
                    <a:pt x="23" y="576"/>
                  </a:lnTo>
                  <a:lnTo>
                    <a:pt x="94" y="529"/>
                  </a:lnTo>
                  <a:lnTo>
                    <a:pt x="30" y="610"/>
                  </a:lnTo>
                  <a:lnTo>
                    <a:pt x="32" y="617"/>
                  </a:lnTo>
                  <a:lnTo>
                    <a:pt x="32" y="617"/>
                  </a:lnTo>
                  <a:lnTo>
                    <a:pt x="32" y="615"/>
                  </a:lnTo>
                  <a:lnTo>
                    <a:pt x="230" y="615"/>
                  </a:lnTo>
                  <a:lnTo>
                    <a:pt x="136" y="426"/>
                  </a:lnTo>
                  <a:lnTo>
                    <a:pt x="115" y="383"/>
                  </a:lnTo>
                  <a:lnTo>
                    <a:pt x="113" y="377"/>
                  </a:lnTo>
                  <a:lnTo>
                    <a:pt x="113" y="377"/>
                  </a:lnTo>
                  <a:lnTo>
                    <a:pt x="113" y="375"/>
                  </a:lnTo>
                  <a:lnTo>
                    <a:pt x="188" y="375"/>
                  </a:lnTo>
                  <a:lnTo>
                    <a:pt x="177" y="358"/>
                  </a:lnTo>
                  <a:lnTo>
                    <a:pt x="154" y="317"/>
                  </a:lnTo>
                  <a:lnTo>
                    <a:pt x="152" y="315"/>
                  </a:lnTo>
                  <a:lnTo>
                    <a:pt x="115" y="251"/>
                  </a:lnTo>
                  <a:lnTo>
                    <a:pt x="63" y="167"/>
                  </a:lnTo>
                  <a:lnTo>
                    <a:pt x="65" y="167"/>
                  </a:lnTo>
                  <a:lnTo>
                    <a:pt x="65" y="167"/>
                  </a:lnTo>
                  <a:lnTo>
                    <a:pt x="102" y="167"/>
                  </a:lnTo>
                  <a:lnTo>
                    <a:pt x="131" y="167"/>
                  </a:lnTo>
                  <a:lnTo>
                    <a:pt x="5" y="3"/>
                  </a:lnTo>
                  <a:lnTo>
                    <a:pt x="1"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0" name="Freeform 146"/>
            <p:cNvSpPr>
              <a:spLocks/>
            </p:cNvSpPr>
            <p:nvPr/>
          </p:nvSpPr>
          <p:spPr bwMode="auto">
            <a:xfrm>
              <a:off x="1547166" y="2144243"/>
              <a:ext cx="222933" cy="934423"/>
            </a:xfrm>
            <a:custGeom>
              <a:avLst/>
              <a:gdLst>
                <a:gd name="T0" fmla="*/ 0 w 94"/>
                <a:gd name="T1" fmla="*/ 0 h 394"/>
                <a:gd name="T2" fmla="*/ 0 w 94"/>
                <a:gd name="T3" fmla="*/ 394 h 394"/>
                <a:gd name="T4" fmla="*/ 46 w 94"/>
                <a:gd name="T5" fmla="*/ 394 h 394"/>
                <a:gd name="T6" fmla="*/ 32 w 94"/>
                <a:gd name="T7" fmla="*/ 154 h 394"/>
                <a:gd name="T8" fmla="*/ 30 w 94"/>
                <a:gd name="T9" fmla="*/ 147 h 394"/>
                <a:gd name="T10" fmla="*/ 94 w 94"/>
                <a:gd name="T11" fmla="*/ 66 h 394"/>
                <a:gd name="T12" fmla="*/ 23 w 94"/>
                <a:gd name="T13" fmla="*/ 113 h 394"/>
                <a:gd name="T14" fmla="*/ 0 w 94"/>
                <a:gd name="T15" fmla="*/ 0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94">
                  <a:moveTo>
                    <a:pt x="0" y="0"/>
                  </a:moveTo>
                  <a:lnTo>
                    <a:pt x="0" y="394"/>
                  </a:lnTo>
                  <a:lnTo>
                    <a:pt x="46" y="394"/>
                  </a:lnTo>
                  <a:lnTo>
                    <a:pt x="32" y="154"/>
                  </a:lnTo>
                  <a:lnTo>
                    <a:pt x="30" y="147"/>
                  </a:lnTo>
                  <a:lnTo>
                    <a:pt x="94" y="66"/>
                  </a:lnTo>
                  <a:lnTo>
                    <a:pt x="23" y="11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3" name="组合 2"/>
          <p:cNvGrpSpPr/>
          <p:nvPr/>
        </p:nvGrpSpPr>
        <p:grpSpPr>
          <a:xfrm>
            <a:off x="5356342" y="2409994"/>
            <a:ext cx="478810" cy="729098"/>
            <a:chOff x="6109556" y="1810070"/>
            <a:chExt cx="1043518" cy="1588994"/>
          </a:xfrm>
        </p:grpSpPr>
        <p:sp>
          <p:nvSpPr>
            <p:cNvPr id="621" name="Freeform 80"/>
            <p:cNvSpPr>
              <a:spLocks/>
            </p:cNvSpPr>
            <p:nvPr/>
          </p:nvSpPr>
          <p:spPr bwMode="auto">
            <a:xfrm>
              <a:off x="6109556" y="1810070"/>
              <a:ext cx="1043518" cy="1100437"/>
            </a:xfrm>
            <a:custGeom>
              <a:avLst/>
              <a:gdLst>
                <a:gd name="T0" fmla="*/ 181 w 248"/>
                <a:gd name="T1" fmla="*/ 80 h 247"/>
                <a:gd name="T2" fmla="*/ 124 w 248"/>
                <a:gd name="T3" fmla="*/ 0 h 247"/>
                <a:gd name="T4" fmla="*/ 68 w 248"/>
                <a:gd name="T5" fmla="*/ 80 h 247"/>
                <a:gd name="T6" fmla="*/ 123 w 248"/>
                <a:gd name="T7" fmla="*/ 247 h 247"/>
                <a:gd name="T8" fmla="*/ 123 w 248"/>
                <a:gd name="T9" fmla="*/ 247 h 247"/>
                <a:gd name="T10" fmla="*/ 125 w 248"/>
                <a:gd name="T11" fmla="*/ 247 h 247"/>
                <a:gd name="T12" fmla="*/ 127 w 248"/>
                <a:gd name="T13" fmla="*/ 247 h 247"/>
                <a:gd name="T14" fmla="*/ 127 w 248"/>
                <a:gd name="T15" fmla="*/ 247 h 247"/>
                <a:gd name="T16" fmla="*/ 181 w 248"/>
                <a:gd name="T17" fmla="*/ 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47">
                  <a:moveTo>
                    <a:pt x="181" y="80"/>
                  </a:moveTo>
                  <a:cubicBezTo>
                    <a:pt x="153" y="35"/>
                    <a:pt x="124" y="0"/>
                    <a:pt x="124" y="0"/>
                  </a:cubicBezTo>
                  <a:cubicBezTo>
                    <a:pt x="124" y="0"/>
                    <a:pt x="98" y="36"/>
                    <a:pt x="68" y="80"/>
                  </a:cubicBezTo>
                  <a:cubicBezTo>
                    <a:pt x="0" y="182"/>
                    <a:pt x="75" y="243"/>
                    <a:pt x="123" y="247"/>
                  </a:cubicBezTo>
                  <a:cubicBezTo>
                    <a:pt x="123" y="247"/>
                    <a:pt x="123" y="247"/>
                    <a:pt x="123" y="247"/>
                  </a:cubicBezTo>
                  <a:cubicBezTo>
                    <a:pt x="123" y="247"/>
                    <a:pt x="124" y="247"/>
                    <a:pt x="125" y="247"/>
                  </a:cubicBezTo>
                  <a:cubicBezTo>
                    <a:pt x="126" y="247"/>
                    <a:pt x="123" y="247"/>
                    <a:pt x="127" y="247"/>
                  </a:cubicBezTo>
                  <a:cubicBezTo>
                    <a:pt x="127" y="247"/>
                    <a:pt x="127" y="247"/>
                    <a:pt x="127" y="247"/>
                  </a:cubicBezTo>
                  <a:cubicBezTo>
                    <a:pt x="171" y="243"/>
                    <a:pt x="248" y="189"/>
                    <a:pt x="181" y="80"/>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2" name="Freeform 81"/>
            <p:cNvSpPr>
              <a:spLocks/>
            </p:cNvSpPr>
            <p:nvPr/>
          </p:nvSpPr>
          <p:spPr bwMode="auto">
            <a:xfrm>
              <a:off x="6451071" y="2417208"/>
              <a:ext cx="360488" cy="981856"/>
            </a:xfrm>
            <a:custGeom>
              <a:avLst/>
              <a:gdLst>
                <a:gd name="T0" fmla="*/ 152 w 152"/>
                <a:gd name="T1" fmla="*/ 65 h 414"/>
                <a:gd name="T2" fmla="*/ 87 w 152"/>
                <a:gd name="T3" fmla="*/ 105 h 414"/>
                <a:gd name="T4" fmla="*/ 76 w 152"/>
                <a:gd name="T5" fmla="*/ 0 h 414"/>
                <a:gd name="T6" fmla="*/ 65 w 152"/>
                <a:gd name="T7" fmla="*/ 105 h 414"/>
                <a:gd name="T8" fmla="*/ 0 w 152"/>
                <a:gd name="T9" fmla="*/ 65 h 414"/>
                <a:gd name="T10" fmla="*/ 60 w 152"/>
                <a:gd name="T11" fmla="*/ 139 h 414"/>
                <a:gd name="T12" fmla="*/ 44 w 152"/>
                <a:gd name="T13" fmla="*/ 414 h 414"/>
                <a:gd name="T14" fmla="*/ 112 w 152"/>
                <a:gd name="T15" fmla="*/ 414 h 414"/>
                <a:gd name="T16" fmla="*/ 92 w 152"/>
                <a:gd name="T17" fmla="*/ 139 h 414"/>
                <a:gd name="T18" fmla="*/ 152 w 152"/>
                <a:gd name="T19" fmla="*/ 6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414">
                  <a:moveTo>
                    <a:pt x="152" y="65"/>
                  </a:moveTo>
                  <a:lnTo>
                    <a:pt x="87" y="105"/>
                  </a:lnTo>
                  <a:lnTo>
                    <a:pt x="76" y="0"/>
                  </a:lnTo>
                  <a:lnTo>
                    <a:pt x="65" y="105"/>
                  </a:lnTo>
                  <a:lnTo>
                    <a:pt x="0" y="65"/>
                  </a:lnTo>
                  <a:lnTo>
                    <a:pt x="60" y="139"/>
                  </a:lnTo>
                  <a:lnTo>
                    <a:pt x="44" y="414"/>
                  </a:lnTo>
                  <a:lnTo>
                    <a:pt x="112" y="414"/>
                  </a:lnTo>
                  <a:lnTo>
                    <a:pt x="92" y="139"/>
                  </a:lnTo>
                  <a:lnTo>
                    <a:pt x="152" y="65"/>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3" name="Freeform 87"/>
            <p:cNvSpPr>
              <a:spLocks/>
            </p:cNvSpPr>
            <p:nvPr/>
          </p:nvSpPr>
          <p:spPr bwMode="auto">
            <a:xfrm>
              <a:off x="6631315" y="1814813"/>
              <a:ext cx="455353" cy="1090951"/>
            </a:xfrm>
            <a:custGeom>
              <a:avLst/>
              <a:gdLst>
                <a:gd name="T0" fmla="*/ 0 w 108"/>
                <a:gd name="T1" fmla="*/ 0 h 245"/>
                <a:gd name="T2" fmla="*/ 0 w 108"/>
                <a:gd name="T3" fmla="*/ 0 h 245"/>
                <a:gd name="T4" fmla="*/ 0 w 108"/>
                <a:gd name="T5" fmla="*/ 136 h 245"/>
                <a:gd name="T6" fmla="*/ 6 w 108"/>
                <a:gd name="T7" fmla="*/ 191 h 245"/>
                <a:gd name="T8" fmla="*/ 43 w 108"/>
                <a:gd name="T9" fmla="*/ 170 h 245"/>
                <a:gd name="T10" fmla="*/ 9 w 108"/>
                <a:gd name="T11" fmla="*/ 209 h 245"/>
                <a:gd name="T12" fmla="*/ 11 w 108"/>
                <a:gd name="T13" fmla="*/ 245 h 245"/>
                <a:gd name="T14" fmla="*/ 32 w 108"/>
                <a:gd name="T15" fmla="*/ 237 h 245"/>
                <a:gd name="T16" fmla="*/ 37 w 108"/>
                <a:gd name="T17" fmla="*/ 235 h 245"/>
                <a:gd name="T18" fmla="*/ 57 w 108"/>
                <a:gd name="T19" fmla="*/ 79 h 245"/>
                <a:gd name="T20" fmla="*/ 0 w 108"/>
                <a:gd name="T2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245">
                  <a:moveTo>
                    <a:pt x="0" y="0"/>
                  </a:moveTo>
                  <a:cubicBezTo>
                    <a:pt x="0" y="0"/>
                    <a:pt x="0" y="0"/>
                    <a:pt x="0" y="0"/>
                  </a:cubicBezTo>
                  <a:cubicBezTo>
                    <a:pt x="0" y="136"/>
                    <a:pt x="0" y="136"/>
                    <a:pt x="0" y="136"/>
                  </a:cubicBezTo>
                  <a:cubicBezTo>
                    <a:pt x="6" y="191"/>
                    <a:pt x="6" y="191"/>
                    <a:pt x="6" y="191"/>
                  </a:cubicBezTo>
                  <a:cubicBezTo>
                    <a:pt x="43" y="170"/>
                    <a:pt x="43" y="170"/>
                    <a:pt x="43" y="170"/>
                  </a:cubicBezTo>
                  <a:cubicBezTo>
                    <a:pt x="9" y="209"/>
                    <a:pt x="9" y="209"/>
                    <a:pt x="9" y="209"/>
                  </a:cubicBezTo>
                  <a:cubicBezTo>
                    <a:pt x="11" y="245"/>
                    <a:pt x="11" y="245"/>
                    <a:pt x="11" y="245"/>
                  </a:cubicBezTo>
                  <a:cubicBezTo>
                    <a:pt x="18" y="243"/>
                    <a:pt x="25" y="241"/>
                    <a:pt x="32" y="237"/>
                  </a:cubicBezTo>
                  <a:cubicBezTo>
                    <a:pt x="34" y="237"/>
                    <a:pt x="35" y="236"/>
                    <a:pt x="37" y="235"/>
                  </a:cubicBezTo>
                  <a:cubicBezTo>
                    <a:pt x="75" y="214"/>
                    <a:pt x="108" y="163"/>
                    <a:pt x="57" y="79"/>
                  </a:cubicBezTo>
                  <a:cubicBezTo>
                    <a:pt x="30" y="35"/>
                    <a:pt x="2"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4" name="Freeform 88"/>
            <p:cNvSpPr>
              <a:spLocks/>
            </p:cNvSpPr>
            <p:nvPr/>
          </p:nvSpPr>
          <p:spPr bwMode="auto">
            <a:xfrm>
              <a:off x="6631315" y="2419579"/>
              <a:ext cx="180244" cy="979484"/>
            </a:xfrm>
            <a:custGeom>
              <a:avLst/>
              <a:gdLst>
                <a:gd name="T0" fmla="*/ 0 w 43"/>
                <a:gd name="T1" fmla="*/ 0 h 220"/>
                <a:gd name="T2" fmla="*/ 0 w 43"/>
                <a:gd name="T3" fmla="*/ 220 h 220"/>
                <a:gd name="T4" fmla="*/ 20 w 43"/>
                <a:gd name="T5" fmla="*/ 220 h 220"/>
                <a:gd name="T6" fmla="*/ 9 w 43"/>
                <a:gd name="T7" fmla="*/ 109 h 220"/>
                <a:gd name="T8" fmla="*/ 11 w 43"/>
                <a:gd name="T9" fmla="*/ 109 h 220"/>
                <a:gd name="T10" fmla="*/ 11 w 43"/>
                <a:gd name="T11" fmla="*/ 109 h 220"/>
                <a:gd name="T12" fmla="*/ 9 w 43"/>
                <a:gd name="T13" fmla="*/ 73 h 220"/>
                <a:gd name="T14" fmla="*/ 43 w 43"/>
                <a:gd name="T15" fmla="*/ 34 h 220"/>
                <a:gd name="T16" fmla="*/ 6 w 43"/>
                <a:gd name="T17" fmla="*/ 55 h 220"/>
                <a:gd name="T18" fmla="*/ 0 w 43"/>
                <a:gd name="T19"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20">
                  <a:moveTo>
                    <a:pt x="0" y="0"/>
                  </a:moveTo>
                  <a:cubicBezTo>
                    <a:pt x="0" y="220"/>
                    <a:pt x="0" y="220"/>
                    <a:pt x="0" y="220"/>
                  </a:cubicBezTo>
                  <a:cubicBezTo>
                    <a:pt x="20" y="220"/>
                    <a:pt x="20" y="220"/>
                    <a:pt x="20" y="220"/>
                  </a:cubicBezTo>
                  <a:cubicBezTo>
                    <a:pt x="9" y="109"/>
                    <a:pt x="9" y="109"/>
                    <a:pt x="9" y="109"/>
                  </a:cubicBezTo>
                  <a:cubicBezTo>
                    <a:pt x="10" y="109"/>
                    <a:pt x="11" y="109"/>
                    <a:pt x="11" y="109"/>
                  </a:cubicBezTo>
                  <a:cubicBezTo>
                    <a:pt x="11" y="109"/>
                    <a:pt x="11" y="109"/>
                    <a:pt x="11" y="109"/>
                  </a:cubicBezTo>
                  <a:cubicBezTo>
                    <a:pt x="9" y="73"/>
                    <a:pt x="9" y="73"/>
                    <a:pt x="9" y="73"/>
                  </a:cubicBezTo>
                  <a:cubicBezTo>
                    <a:pt x="43" y="34"/>
                    <a:pt x="43" y="34"/>
                    <a:pt x="43" y="34"/>
                  </a:cubicBezTo>
                  <a:cubicBezTo>
                    <a:pt x="6" y="55"/>
                    <a:pt x="6" y="55"/>
                    <a:pt x="6" y="55"/>
                  </a:cubicBezTo>
                  <a:cubicBezTo>
                    <a:pt x="0" y="0"/>
                    <a:pt x="0" y="0"/>
                    <a:pt x="0" y="0"/>
                  </a:cubicBezTo>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5" name="组合 4"/>
          <p:cNvGrpSpPr/>
          <p:nvPr/>
        </p:nvGrpSpPr>
        <p:grpSpPr>
          <a:xfrm>
            <a:off x="7690905" y="873508"/>
            <a:ext cx="679868" cy="809842"/>
            <a:chOff x="6171117" y="5479616"/>
            <a:chExt cx="967626" cy="1152613"/>
          </a:xfrm>
        </p:grpSpPr>
        <p:sp>
          <p:nvSpPr>
            <p:cNvPr id="625" name="Freeform 89"/>
            <p:cNvSpPr>
              <a:spLocks/>
            </p:cNvSpPr>
            <p:nvPr/>
          </p:nvSpPr>
          <p:spPr bwMode="auto">
            <a:xfrm>
              <a:off x="6171117" y="5479616"/>
              <a:ext cx="967626" cy="884619"/>
            </a:xfrm>
            <a:custGeom>
              <a:avLst/>
              <a:gdLst>
                <a:gd name="T0" fmla="*/ 188 w 230"/>
                <a:gd name="T1" fmla="*/ 57 h 199"/>
                <a:gd name="T2" fmla="*/ 115 w 230"/>
                <a:gd name="T3" fmla="*/ 0 h 199"/>
                <a:gd name="T4" fmla="*/ 42 w 230"/>
                <a:gd name="T5" fmla="*/ 57 h 199"/>
                <a:gd name="T6" fmla="*/ 0 w 230"/>
                <a:gd name="T7" fmla="*/ 124 h 199"/>
                <a:gd name="T8" fmla="*/ 75 w 230"/>
                <a:gd name="T9" fmla="*/ 199 h 199"/>
                <a:gd name="T10" fmla="*/ 115 w 230"/>
                <a:gd name="T11" fmla="*/ 188 h 199"/>
                <a:gd name="T12" fmla="*/ 155 w 230"/>
                <a:gd name="T13" fmla="*/ 199 h 199"/>
                <a:gd name="T14" fmla="*/ 230 w 230"/>
                <a:gd name="T15" fmla="*/ 124 h 199"/>
                <a:gd name="T16" fmla="*/ 188 w 230"/>
                <a:gd name="T17" fmla="*/ 5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199">
                  <a:moveTo>
                    <a:pt x="188" y="57"/>
                  </a:moveTo>
                  <a:cubicBezTo>
                    <a:pt x="180" y="24"/>
                    <a:pt x="150" y="0"/>
                    <a:pt x="115" y="0"/>
                  </a:cubicBezTo>
                  <a:cubicBezTo>
                    <a:pt x="80" y="0"/>
                    <a:pt x="50" y="24"/>
                    <a:pt x="42" y="57"/>
                  </a:cubicBezTo>
                  <a:cubicBezTo>
                    <a:pt x="17" y="69"/>
                    <a:pt x="0" y="95"/>
                    <a:pt x="0" y="124"/>
                  </a:cubicBezTo>
                  <a:cubicBezTo>
                    <a:pt x="0" y="166"/>
                    <a:pt x="34" y="199"/>
                    <a:pt x="75" y="199"/>
                  </a:cubicBezTo>
                  <a:cubicBezTo>
                    <a:pt x="90" y="199"/>
                    <a:pt x="103" y="195"/>
                    <a:pt x="115" y="188"/>
                  </a:cubicBezTo>
                  <a:cubicBezTo>
                    <a:pt x="126" y="195"/>
                    <a:pt x="140" y="199"/>
                    <a:pt x="155" y="199"/>
                  </a:cubicBezTo>
                  <a:cubicBezTo>
                    <a:pt x="196" y="199"/>
                    <a:pt x="230" y="166"/>
                    <a:pt x="230" y="124"/>
                  </a:cubicBezTo>
                  <a:cubicBezTo>
                    <a:pt x="230" y="95"/>
                    <a:pt x="212" y="69"/>
                    <a:pt x="188" y="57"/>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6" name="Freeform 90"/>
            <p:cNvSpPr>
              <a:spLocks/>
            </p:cNvSpPr>
            <p:nvPr/>
          </p:nvSpPr>
          <p:spPr bwMode="auto">
            <a:xfrm>
              <a:off x="6474685" y="5968172"/>
              <a:ext cx="362860" cy="664057"/>
            </a:xfrm>
            <a:custGeom>
              <a:avLst/>
              <a:gdLst>
                <a:gd name="T0" fmla="*/ 153 w 153"/>
                <a:gd name="T1" fmla="*/ 66 h 280"/>
                <a:gd name="T2" fmla="*/ 87 w 153"/>
                <a:gd name="T3" fmla="*/ 107 h 280"/>
                <a:gd name="T4" fmla="*/ 76 w 153"/>
                <a:gd name="T5" fmla="*/ 0 h 280"/>
                <a:gd name="T6" fmla="*/ 66 w 153"/>
                <a:gd name="T7" fmla="*/ 107 h 280"/>
                <a:gd name="T8" fmla="*/ 0 w 153"/>
                <a:gd name="T9" fmla="*/ 66 h 280"/>
                <a:gd name="T10" fmla="*/ 60 w 153"/>
                <a:gd name="T11" fmla="*/ 143 h 280"/>
                <a:gd name="T12" fmla="*/ 53 w 153"/>
                <a:gd name="T13" fmla="*/ 280 h 280"/>
                <a:gd name="T14" fmla="*/ 99 w 153"/>
                <a:gd name="T15" fmla="*/ 280 h 280"/>
                <a:gd name="T16" fmla="*/ 92 w 153"/>
                <a:gd name="T17" fmla="*/ 143 h 280"/>
                <a:gd name="T18" fmla="*/ 153 w 153"/>
                <a:gd name="T19" fmla="*/ 6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80">
                  <a:moveTo>
                    <a:pt x="153" y="66"/>
                  </a:moveTo>
                  <a:lnTo>
                    <a:pt x="87" y="107"/>
                  </a:lnTo>
                  <a:lnTo>
                    <a:pt x="76" y="0"/>
                  </a:lnTo>
                  <a:lnTo>
                    <a:pt x="66" y="107"/>
                  </a:lnTo>
                  <a:lnTo>
                    <a:pt x="0" y="66"/>
                  </a:lnTo>
                  <a:lnTo>
                    <a:pt x="60" y="143"/>
                  </a:lnTo>
                  <a:lnTo>
                    <a:pt x="53" y="280"/>
                  </a:lnTo>
                  <a:lnTo>
                    <a:pt x="99" y="280"/>
                  </a:lnTo>
                  <a:lnTo>
                    <a:pt x="92" y="143"/>
                  </a:lnTo>
                  <a:lnTo>
                    <a:pt x="153" y="66"/>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7" name="Freeform 94"/>
            <p:cNvSpPr>
              <a:spLocks/>
            </p:cNvSpPr>
            <p:nvPr/>
          </p:nvSpPr>
          <p:spPr bwMode="auto">
            <a:xfrm>
              <a:off x="6659673" y="5479616"/>
              <a:ext cx="479070" cy="884619"/>
            </a:xfrm>
            <a:custGeom>
              <a:avLst/>
              <a:gdLst>
                <a:gd name="T0" fmla="*/ 0 w 114"/>
                <a:gd name="T1" fmla="*/ 0 h 199"/>
                <a:gd name="T2" fmla="*/ 0 w 114"/>
                <a:gd name="T3" fmla="*/ 122 h 199"/>
                <a:gd name="T4" fmla="*/ 5 w 114"/>
                <a:gd name="T5" fmla="*/ 167 h 199"/>
                <a:gd name="T6" fmla="*/ 42 w 114"/>
                <a:gd name="T7" fmla="*/ 145 h 199"/>
                <a:gd name="T8" fmla="*/ 8 w 114"/>
                <a:gd name="T9" fmla="*/ 186 h 199"/>
                <a:gd name="T10" fmla="*/ 8 w 114"/>
                <a:gd name="T11" fmla="*/ 193 h 199"/>
                <a:gd name="T12" fmla="*/ 8 w 114"/>
                <a:gd name="T13" fmla="*/ 193 h 199"/>
                <a:gd name="T14" fmla="*/ 8 w 114"/>
                <a:gd name="T15" fmla="*/ 193 h 199"/>
                <a:gd name="T16" fmla="*/ 37 w 114"/>
                <a:gd name="T17" fmla="*/ 199 h 199"/>
                <a:gd name="T18" fmla="*/ 37 w 114"/>
                <a:gd name="T19" fmla="*/ 199 h 199"/>
                <a:gd name="T20" fmla="*/ 37 w 114"/>
                <a:gd name="T21" fmla="*/ 199 h 199"/>
                <a:gd name="T22" fmla="*/ 37 w 114"/>
                <a:gd name="T23" fmla="*/ 199 h 199"/>
                <a:gd name="T24" fmla="*/ 37 w 114"/>
                <a:gd name="T25" fmla="*/ 199 h 199"/>
                <a:gd name="T26" fmla="*/ 37 w 114"/>
                <a:gd name="T27" fmla="*/ 199 h 199"/>
                <a:gd name="T28" fmla="*/ 37 w 114"/>
                <a:gd name="T29" fmla="*/ 199 h 199"/>
                <a:gd name="T30" fmla="*/ 37 w 114"/>
                <a:gd name="T31" fmla="*/ 199 h 199"/>
                <a:gd name="T32" fmla="*/ 37 w 114"/>
                <a:gd name="T33" fmla="*/ 199 h 199"/>
                <a:gd name="T34" fmla="*/ 37 w 114"/>
                <a:gd name="T35" fmla="*/ 199 h 199"/>
                <a:gd name="T36" fmla="*/ 37 w 114"/>
                <a:gd name="T37" fmla="*/ 199 h 199"/>
                <a:gd name="T38" fmla="*/ 38 w 114"/>
                <a:gd name="T39" fmla="*/ 199 h 199"/>
                <a:gd name="T40" fmla="*/ 38 w 114"/>
                <a:gd name="T41" fmla="*/ 199 h 199"/>
                <a:gd name="T42" fmla="*/ 38 w 114"/>
                <a:gd name="T43" fmla="*/ 199 h 199"/>
                <a:gd name="T44" fmla="*/ 38 w 114"/>
                <a:gd name="T45" fmla="*/ 199 h 199"/>
                <a:gd name="T46" fmla="*/ 38 w 114"/>
                <a:gd name="T47" fmla="*/ 199 h 199"/>
                <a:gd name="T48" fmla="*/ 38 w 114"/>
                <a:gd name="T49" fmla="*/ 199 h 199"/>
                <a:gd name="T50" fmla="*/ 38 w 114"/>
                <a:gd name="T51" fmla="*/ 199 h 199"/>
                <a:gd name="T52" fmla="*/ 38 w 114"/>
                <a:gd name="T53" fmla="*/ 199 h 199"/>
                <a:gd name="T54" fmla="*/ 38 w 114"/>
                <a:gd name="T55" fmla="*/ 199 h 199"/>
                <a:gd name="T56" fmla="*/ 38 w 114"/>
                <a:gd name="T57" fmla="*/ 199 h 199"/>
                <a:gd name="T58" fmla="*/ 39 w 114"/>
                <a:gd name="T59" fmla="*/ 199 h 199"/>
                <a:gd name="T60" fmla="*/ 39 w 114"/>
                <a:gd name="T61" fmla="*/ 199 h 199"/>
                <a:gd name="T62" fmla="*/ 114 w 114"/>
                <a:gd name="T63" fmla="*/ 124 h 199"/>
                <a:gd name="T64" fmla="*/ 77 w 114"/>
                <a:gd name="T65" fmla="*/ 60 h 199"/>
                <a:gd name="T66" fmla="*/ 72 w 114"/>
                <a:gd name="T67" fmla="*/ 57 h 199"/>
                <a:gd name="T68" fmla="*/ 66 w 114"/>
                <a:gd name="T69" fmla="*/ 42 h 199"/>
                <a:gd name="T70" fmla="*/ 0 w 114"/>
                <a:gd name="T7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99">
                  <a:moveTo>
                    <a:pt x="0" y="0"/>
                  </a:moveTo>
                  <a:cubicBezTo>
                    <a:pt x="0" y="122"/>
                    <a:pt x="0" y="122"/>
                    <a:pt x="0" y="122"/>
                  </a:cubicBezTo>
                  <a:cubicBezTo>
                    <a:pt x="5" y="167"/>
                    <a:pt x="5" y="167"/>
                    <a:pt x="5" y="167"/>
                  </a:cubicBezTo>
                  <a:cubicBezTo>
                    <a:pt x="42" y="145"/>
                    <a:pt x="42" y="145"/>
                    <a:pt x="42" y="145"/>
                  </a:cubicBezTo>
                  <a:cubicBezTo>
                    <a:pt x="8" y="186"/>
                    <a:pt x="8" y="186"/>
                    <a:pt x="8" y="186"/>
                  </a:cubicBezTo>
                  <a:cubicBezTo>
                    <a:pt x="8" y="193"/>
                    <a:pt x="8" y="193"/>
                    <a:pt x="8" y="193"/>
                  </a:cubicBezTo>
                  <a:cubicBezTo>
                    <a:pt x="8" y="193"/>
                    <a:pt x="8" y="193"/>
                    <a:pt x="8" y="193"/>
                  </a:cubicBezTo>
                  <a:cubicBezTo>
                    <a:pt x="8" y="193"/>
                    <a:pt x="8" y="193"/>
                    <a:pt x="8" y="193"/>
                  </a:cubicBezTo>
                  <a:cubicBezTo>
                    <a:pt x="17" y="197"/>
                    <a:pt x="26"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9" y="199"/>
                    <a:pt x="39" y="199"/>
                  </a:cubicBezTo>
                  <a:cubicBezTo>
                    <a:pt x="39" y="199"/>
                    <a:pt x="39" y="199"/>
                    <a:pt x="39" y="199"/>
                  </a:cubicBezTo>
                  <a:cubicBezTo>
                    <a:pt x="80" y="199"/>
                    <a:pt x="114" y="166"/>
                    <a:pt x="114" y="124"/>
                  </a:cubicBezTo>
                  <a:cubicBezTo>
                    <a:pt x="114" y="97"/>
                    <a:pt x="99" y="73"/>
                    <a:pt x="77" y="60"/>
                  </a:cubicBezTo>
                  <a:cubicBezTo>
                    <a:pt x="76" y="59"/>
                    <a:pt x="74" y="58"/>
                    <a:pt x="72" y="57"/>
                  </a:cubicBezTo>
                  <a:cubicBezTo>
                    <a:pt x="70" y="52"/>
                    <a:pt x="69" y="47"/>
                    <a:pt x="66" y="42"/>
                  </a:cubicBezTo>
                  <a:cubicBezTo>
                    <a:pt x="54" y="17"/>
                    <a:pt x="29"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8" name="Freeform 95"/>
            <p:cNvSpPr>
              <a:spLocks/>
            </p:cNvSpPr>
            <p:nvPr/>
          </p:nvSpPr>
          <p:spPr bwMode="auto">
            <a:xfrm>
              <a:off x="6659673" y="6022720"/>
              <a:ext cx="177872" cy="600023"/>
            </a:xfrm>
            <a:custGeom>
              <a:avLst/>
              <a:gdLst>
                <a:gd name="T0" fmla="*/ 0 w 75"/>
                <a:gd name="T1" fmla="*/ 0 h 253"/>
                <a:gd name="T2" fmla="*/ 0 w 75"/>
                <a:gd name="T3" fmla="*/ 253 h 253"/>
                <a:gd name="T4" fmla="*/ 21 w 75"/>
                <a:gd name="T5" fmla="*/ 253 h 253"/>
                <a:gd name="T6" fmla="*/ 14 w 75"/>
                <a:gd name="T7" fmla="*/ 133 h 253"/>
                <a:gd name="T8" fmla="*/ 14 w 75"/>
                <a:gd name="T9" fmla="*/ 120 h 253"/>
                <a:gd name="T10" fmla="*/ 75 w 75"/>
                <a:gd name="T11" fmla="*/ 43 h 253"/>
                <a:gd name="T12" fmla="*/ 9 w 75"/>
                <a:gd name="T13" fmla="*/ 84 h 253"/>
                <a:gd name="T14" fmla="*/ 0 w 75"/>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253">
                  <a:moveTo>
                    <a:pt x="0" y="0"/>
                  </a:moveTo>
                  <a:lnTo>
                    <a:pt x="0" y="253"/>
                  </a:lnTo>
                  <a:lnTo>
                    <a:pt x="21" y="253"/>
                  </a:lnTo>
                  <a:lnTo>
                    <a:pt x="14" y="133"/>
                  </a:lnTo>
                  <a:lnTo>
                    <a:pt x="14" y="120"/>
                  </a:lnTo>
                  <a:lnTo>
                    <a:pt x="75" y="43"/>
                  </a:lnTo>
                  <a:lnTo>
                    <a:pt x="9" y="84"/>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6" name="组合 5"/>
          <p:cNvGrpSpPr/>
          <p:nvPr/>
        </p:nvGrpSpPr>
        <p:grpSpPr>
          <a:xfrm>
            <a:off x="8780938" y="2370214"/>
            <a:ext cx="275611" cy="853221"/>
            <a:chOff x="6996444" y="4561795"/>
            <a:chExt cx="668800" cy="2070435"/>
          </a:xfrm>
        </p:grpSpPr>
        <p:sp>
          <p:nvSpPr>
            <p:cNvPr id="629" name="Oval 233"/>
            <p:cNvSpPr>
              <a:spLocks noChangeArrowheads="1"/>
            </p:cNvSpPr>
            <p:nvPr/>
          </p:nvSpPr>
          <p:spPr bwMode="auto">
            <a:xfrm>
              <a:off x="6996444" y="4561795"/>
              <a:ext cx="668800" cy="1304398"/>
            </a:xfrm>
            <a:prstGeom prst="ellipse">
              <a:avLst/>
            </a:pr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0" name="Freeform 234"/>
            <p:cNvSpPr>
              <a:spLocks/>
            </p:cNvSpPr>
            <p:nvPr/>
          </p:nvSpPr>
          <p:spPr bwMode="auto">
            <a:xfrm>
              <a:off x="7273925" y="5323089"/>
              <a:ext cx="125696" cy="1309141"/>
            </a:xfrm>
            <a:custGeom>
              <a:avLst/>
              <a:gdLst>
                <a:gd name="T0" fmla="*/ 19 w 53"/>
                <a:gd name="T1" fmla="*/ 0 h 552"/>
                <a:gd name="T2" fmla="*/ 0 w 53"/>
                <a:gd name="T3" fmla="*/ 552 h 552"/>
                <a:gd name="T4" fmla="*/ 53 w 53"/>
                <a:gd name="T5" fmla="*/ 552 h 552"/>
                <a:gd name="T6" fmla="*/ 19 w 53"/>
                <a:gd name="T7" fmla="*/ 0 h 552"/>
              </a:gdLst>
              <a:ahLst/>
              <a:cxnLst>
                <a:cxn ang="0">
                  <a:pos x="T0" y="T1"/>
                </a:cxn>
                <a:cxn ang="0">
                  <a:pos x="T2" y="T3"/>
                </a:cxn>
                <a:cxn ang="0">
                  <a:pos x="T4" y="T5"/>
                </a:cxn>
                <a:cxn ang="0">
                  <a:pos x="T6" y="T7"/>
                </a:cxn>
              </a:cxnLst>
              <a:rect l="0" t="0" r="r" b="b"/>
              <a:pathLst>
                <a:path w="53" h="552">
                  <a:moveTo>
                    <a:pt x="19" y="0"/>
                  </a:moveTo>
                  <a:lnTo>
                    <a:pt x="0" y="552"/>
                  </a:lnTo>
                  <a:lnTo>
                    <a:pt x="53" y="552"/>
                  </a:lnTo>
                  <a:lnTo>
                    <a:pt x="19" y="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1" name="Freeform 237"/>
            <p:cNvSpPr>
              <a:spLocks/>
            </p:cNvSpPr>
            <p:nvPr/>
          </p:nvSpPr>
          <p:spPr bwMode="auto">
            <a:xfrm>
              <a:off x="7333216" y="4561795"/>
              <a:ext cx="332028" cy="1304398"/>
            </a:xfrm>
            <a:custGeom>
              <a:avLst/>
              <a:gdLst>
                <a:gd name="T0" fmla="*/ 0 w 79"/>
                <a:gd name="T1" fmla="*/ 217 h 293"/>
                <a:gd name="T2" fmla="*/ 79 w 79"/>
                <a:gd name="T3" fmla="*/ 155 h 293"/>
                <a:gd name="T4" fmla="*/ 79 w 79"/>
                <a:gd name="T5" fmla="*/ 155 h 293"/>
                <a:gd name="T6" fmla="*/ 79 w 79"/>
                <a:gd name="T7" fmla="*/ 152 h 293"/>
                <a:gd name="T8" fmla="*/ 79 w 79"/>
                <a:gd name="T9" fmla="*/ 152 h 293"/>
                <a:gd name="T10" fmla="*/ 79 w 79"/>
                <a:gd name="T11" fmla="*/ 151 h 293"/>
                <a:gd name="T12" fmla="*/ 79 w 79"/>
                <a:gd name="T13" fmla="*/ 151 h 293"/>
                <a:gd name="T14" fmla="*/ 79 w 79"/>
                <a:gd name="T15" fmla="*/ 151 h 293"/>
                <a:gd name="T16" fmla="*/ 79 w 79"/>
                <a:gd name="T17" fmla="*/ 151 h 293"/>
                <a:gd name="T18" fmla="*/ 79 w 79"/>
                <a:gd name="T19" fmla="*/ 151 h 293"/>
                <a:gd name="T20" fmla="*/ 79 w 79"/>
                <a:gd name="T21" fmla="*/ 150 h 293"/>
                <a:gd name="T22" fmla="*/ 79 w 79"/>
                <a:gd name="T23" fmla="*/ 150 h 293"/>
                <a:gd name="T24" fmla="*/ 79 w 79"/>
                <a:gd name="T25" fmla="*/ 150 h 293"/>
                <a:gd name="T26" fmla="*/ 79 w 79"/>
                <a:gd name="T27" fmla="*/ 150 h 293"/>
                <a:gd name="T28" fmla="*/ 79 w 79"/>
                <a:gd name="T29" fmla="*/ 149 h 293"/>
                <a:gd name="T30" fmla="*/ 79 w 79"/>
                <a:gd name="T31" fmla="*/ 149 h 293"/>
                <a:gd name="T32" fmla="*/ 79 w 79"/>
                <a:gd name="T33" fmla="*/ 149 h 293"/>
                <a:gd name="T34" fmla="*/ 79 w 79"/>
                <a:gd name="T35" fmla="*/ 149 h 293"/>
                <a:gd name="T36" fmla="*/ 79 w 79"/>
                <a:gd name="T37" fmla="*/ 149 h 293"/>
                <a:gd name="T38" fmla="*/ 79 w 79"/>
                <a:gd name="T39" fmla="*/ 148 h 293"/>
                <a:gd name="T40" fmla="*/ 79 w 79"/>
                <a:gd name="T41" fmla="*/ 148 h 293"/>
                <a:gd name="T42" fmla="*/ 79 w 79"/>
                <a:gd name="T43" fmla="*/ 148 h 293"/>
                <a:gd name="T44" fmla="*/ 79 w 79"/>
                <a:gd name="T45" fmla="*/ 148 h 293"/>
                <a:gd name="T46" fmla="*/ 79 w 79"/>
                <a:gd name="T47" fmla="*/ 147 h 293"/>
                <a:gd name="T48" fmla="*/ 79 w 79"/>
                <a:gd name="T49" fmla="*/ 147 h 293"/>
                <a:gd name="T50" fmla="*/ 79 w 79"/>
                <a:gd name="T51" fmla="*/ 147 h 293"/>
                <a:gd name="T52" fmla="*/ 79 w 79"/>
                <a:gd name="T53" fmla="*/ 147 h 293"/>
                <a:gd name="T54" fmla="*/ 79 w 79"/>
                <a:gd name="T55" fmla="*/ 145 h 293"/>
                <a:gd name="T56" fmla="*/ 79 w 79"/>
                <a:gd name="T57" fmla="*/ 145 h 293"/>
                <a:gd name="T58" fmla="*/ 79 w 79"/>
                <a:gd name="T59" fmla="*/ 144 h 293"/>
                <a:gd name="T60" fmla="*/ 79 w 79"/>
                <a:gd name="T61" fmla="*/ 144 h 293"/>
                <a:gd name="T62" fmla="*/ 79 w 79"/>
                <a:gd name="T63" fmla="*/ 143 h 293"/>
                <a:gd name="T64" fmla="*/ 79 w 79"/>
                <a:gd name="T65" fmla="*/ 142 h 293"/>
                <a:gd name="T66" fmla="*/ 60 w 79"/>
                <a:gd name="T67" fmla="*/ 50 h 293"/>
                <a:gd name="T68" fmla="*/ 60 w 79"/>
                <a:gd name="T69" fmla="*/ 50 h 293"/>
                <a:gd name="T70" fmla="*/ 59 w 79"/>
                <a:gd name="T71" fmla="*/ 50 h 293"/>
                <a:gd name="T72" fmla="*/ 59 w 79"/>
                <a:gd name="T73" fmla="*/ 50 h 293"/>
                <a:gd name="T74" fmla="*/ 59 w 79"/>
                <a:gd name="T75" fmla="*/ 49 h 293"/>
                <a:gd name="T76" fmla="*/ 59 w 79"/>
                <a:gd name="T77" fmla="*/ 49 h 293"/>
                <a:gd name="T78" fmla="*/ 59 w 79"/>
                <a:gd name="T79" fmla="*/ 49 h 293"/>
                <a:gd name="T80" fmla="*/ 59 w 79"/>
                <a:gd name="T81" fmla="*/ 49 h 293"/>
                <a:gd name="T82" fmla="*/ 59 w 79"/>
                <a:gd name="T83" fmla="*/ 49 h 293"/>
                <a:gd name="T84" fmla="*/ 59 w 79"/>
                <a:gd name="T85" fmla="*/ 49 h 293"/>
                <a:gd name="T86" fmla="*/ 59 w 79"/>
                <a:gd name="T87" fmla="*/ 48 h 293"/>
                <a:gd name="T88" fmla="*/ 59 w 79"/>
                <a:gd name="T89" fmla="*/ 48 h 293"/>
                <a:gd name="T90" fmla="*/ 59 w 79"/>
                <a:gd name="T91" fmla="*/ 48 h 293"/>
                <a:gd name="T92" fmla="*/ 59 w 79"/>
                <a:gd name="T93" fmla="*/ 48 h 293"/>
                <a:gd name="T94" fmla="*/ 0 w 79"/>
                <a:gd name="T95"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293">
                  <a:moveTo>
                    <a:pt x="0" y="0"/>
                  </a:moveTo>
                  <a:cubicBezTo>
                    <a:pt x="0" y="217"/>
                    <a:pt x="0" y="217"/>
                    <a:pt x="0" y="217"/>
                  </a:cubicBezTo>
                  <a:cubicBezTo>
                    <a:pt x="5" y="293"/>
                    <a:pt x="5" y="293"/>
                    <a:pt x="5" y="293"/>
                  </a:cubicBezTo>
                  <a:cubicBezTo>
                    <a:pt x="45" y="288"/>
                    <a:pt x="77" y="229"/>
                    <a:pt x="79" y="155"/>
                  </a:cubicBezTo>
                  <a:cubicBezTo>
                    <a:pt x="79" y="155"/>
                    <a:pt x="79" y="155"/>
                    <a:pt x="79" y="155"/>
                  </a:cubicBezTo>
                  <a:cubicBezTo>
                    <a:pt x="79" y="155"/>
                    <a:pt x="79" y="155"/>
                    <a:pt x="79" y="155"/>
                  </a:cubicBezTo>
                  <a:cubicBezTo>
                    <a:pt x="79" y="155"/>
                    <a:pt x="79" y="155"/>
                    <a:pt x="79" y="155"/>
                  </a:cubicBezTo>
                  <a:cubicBezTo>
                    <a:pt x="79" y="154"/>
                    <a:pt x="79" y="153"/>
                    <a:pt x="79" y="152"/>
                  </a:cubicBezTo>
                  <a:cubicBezTo>
                    <a:pt x="79" y="152"/>
                    <a:pt x="79" y="152"/>
                    <a:pt x="79" y="152"/>
                  </a:cubicBezTo>
                  <a:cubicBezTo>
                    <a:pt x="79" y="152"/>
                    <a:pt x="79" y="152"/>
                    <a:pt x="79" y="152"/>
                  </a:cubicBezTo>
                  <a:cubicBezTo>
                    <a:pt x="79" y="152"/>
                    <a:pt x="79" y="152"/>
                    <a:pt x="79" y="152"/>
                  </a:cubicBezTo>
                  <a:cubicBezTo>
                    <a:pt x="79" y="152"/>
                    <a:pt x="79" y="152"/>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6"/>
                    <a:pt x="79" y="146"/>
                    <a:pt x="79" y="145"/>
                  </a:cubicBezTo>
                  <a:cubicBezTo>
                    <a:pt x="79" y="145"/>
                    <a:pt x="79" y="145"/>
                    <a:pt x="79" y="145"/>
                  </a:cubicBezTo>
                  <a:cubicBezTo>
                    <a:pt x="79" y="145"/>
                    <a:pt x="79" y="145"/>
                    <a:pt x="79" y="145"/>
                  </a:cubicBezTo>
                  <a:cubicBezTo>
                    <a:pt x="79" y="145"/>
                    <a:pt x="79" y="145"/>
                    <a:pt x="79" y="145"/>
                  </a:cubicBezTo>
                  <a:cubicBezTo>
                    <a:pt x="79" y="145"/>
                    <a:pt x="79" y="145"/>
                    <a:pt x="79" y="144"/>
                  </a:cubicBezTo>
                  <a:cubicBezTo>
                    <a:pt x="79" y="144"/>
                    <a:pt x="79" y="144"/>
                    <a:pt x="79" y="144"/>
                  </a:cubicBezTo>
                  <a:cubicBezTo>
                    <a:pt x="79" y="144"/>
                    <a:pt x="79" y="144"/>
                    <a:pt x="79" y="144"/>
                  </a:cubicBezTo>
                  <a:cubicBezTo>
                    <a:pt x="79" y="144"/>
                    <a:pt x="79" y="144"/>
                    <a:pt x="79" y="143"/>
                  </a:cubicBezTo>
                  <a:cubicBezTo>
                    <a:pt x="79" y="143"/>
                    <a:pt x="79" y="143"/>
                    <a:pt x="79" y="143"/>
                  </a:cubicBezTo>
                  <a:cubicBezTo>
                    <a:pt x="79" y="143"/>
                    <a:pt x="79" y="143"/>
                    <a:pt x="79" y="142"/>
                  </a:cubicBezTo>
                  <a:cubicBezTo>
                    <a:pt x="79" y="142"/>
                    <a:pt x="79" y="142"/>
                    <a:pt x="79" y="142"/>
                  </a:cubicBezTo>
                  <a:cubicBezTo>
                    <a:pt x="79" y="107"/>
                    <a:pt x="71" y="75"/>
                    <a:pt x="60" y="50"/>
                  </a:cubicBezTo>
                  <a:cubicBezTo>
                    <a:pt x="60" y="50"/>
                    <a:pt x="60" y="50"/>
                    <a:pt x="60" y="50"/>
                  </a:cubicBezTo>
                  <a:cubicBezTo>
                    <a:pt x="60" y="50"/>
                    <a:pt x="60" y="50"/>
                    <a:pt x="60" y="50"/>
                  </a:cubicBezTo>
                  <a:cubicBezTo>
                    <a:pt x="60" y="50"/>
                    <a:pt x="60" y="50"/>
                    <a:pt x="60" y="50"/>
                  </a:cubicBezTo>
                  <a:cubicBezTo>
                    <a:pt x="60" y="50"/>
                    <a:pt x="60" y="50"/>
                    <a:pt x="59" y="50"/>
                  </a:cubicBezTo>
                  <a:cubicBezTo>
                    <a:pt x="59" y="50"/>
                    <a:pt x="59" y="50"/>
                    <a:pt x="59" y="50"/>
                  </a:cubicBezTo>
                  <a:cubicBezTo>
                    <a:pt x="59" y="50"/>
                    <a:pt x="59" y="50"/>
                    <a:pt x="59" y="50"/>
                  </a:cubicBezTo>
                  <a:cubicBezTo>
                    <a:pt x="59" y="50"/>
                    <a:pt x="59" y="50"/>
                    <a:pt x="59" y="50"/>
                  </a:cubicBezTo>
                  <a:cubicBezTo>
                    <a:pt x="59" y="50"/>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44" y="19"/>
                    <a:pt x="23" y="0"/>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2" name="Freeform 238"/>
            <p:cNvSpPr>
              <a:spLocks/>
            </p:cNvSpPr>
            <p:nvPr/>
          </p:nvSpPr>
          <p:spPr bwMode="auto">
            <a:xfrm>
              <a:off x="7333216" y="5527049"/>
              <a:ext cx="66406" cy="1105181"/>
            </a:xfrm>
            <a:custGeom>
              <a:avLst/>
              <a:gdLst>
                <a:gd name="T0" fmla="*/ 0 w 28"/>
                <a:gd name="T1" fmla="*/ 0 h 466"/>
                <a:gd name="T2" fmla="*/ 0 w 28"/>
                <a:gd name="T3" fmla="*/ 466 h 466"/>
                <a:gd name="T4" fmla="*/ 28 w 28"/>
                <a:gd name="T5" fmla="*/ 466 h 466"/>
                <a:gd name="T6" fmla="*/ 9 w 28"/>
                <a:gd name="T7" fmla="*/ 143 h 466"/>
                <a:gd name="T8" fmla="*/ 9 w 28"/>
                <a:gd name="T9" fmla="*/ 143 h 466"/>
                <a:gd name="T10" fmla="*/ 0 w 28"/>
                <a:gd name="T11" fmla="*/ 0 h 466"/>
              </a:gdLst>
              <a:ahLst/>
              <a:cxnLst>
                <a:cxn ang="0">
                  <a:pos x="T0" y="T1"/>
                </a:cxn>
                <a:cxn ang="0">
                  <a:pos x="T2" y="T3"/>
                </a:cxn>
                <a:cxn ang="0">
                  <a:pos x="T4" y="T5"/>
                </a:cxn>
                <a:cxn ang="0">
                  <a:pos x="T6" y="T7"/>
                </a:cxn>
                <a:cxn ang="0">
                  <a:pos x="T8" y="T9"/>
                </a:cxn>
                <a:cxn ang="0">
                  <a:pos x="T10" y="T11"/>
                </a:cxn>
              </a:cxnLst>
              <a:rect l="0" t="0" r="r" b="b"/>
              <a:pathLst>
                <a:path w="28" h="466">
                  <a:moveTo>
                    <a:pt x="0" y="0"/>
                  </a:moveTo>
                  <a:lnTo>
                    <a:pt x="0" y="466"/>
                  </a:lnTo>
                  <a:lnTo>
                    <a:pt x="28" y="466"/>
                  </a:lnTo>
                  <a:lnTo>
                    <a:pt x="9" y="143"/>
                  </a:lnTo>
                  <a:lnTo>
                    <a:pt x="9" y="14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633" name="组合 632"/>
          <p:cNvGrpSpPr/>
          <p:nvPr/>
        </p:nvGrpSpPr>
        <p:grpSpPr>
          <a:xfrm>
            <a:off x="5250350" y="2688290"/>
            <a:ext cx="326410" cy="497034"/>
            <a:chOff x="6109556" y="1810070"/>
            <a:chExt cx="1043518" cy="1588994"/>
          </a:xfrm>
        </p:grpSpPr>
        <p:sp>
          <p:nvSpPr>
            <p:cNvPr id="634" name="Freeform 80"/>
            <p:cNvSpPr>
              <a:spLocks/>
            </p:cNvSpPr>
            <p:nvPr/>
          </p:nvSpPr>
          <p:spPr bwMode="auto">
            <a:xfrm>
              <a:off x="6109556" y="1810070"/>
              <a:ext cx="1043518" cy="1100437"/>
            </a:xfrm>
            <a:custGeom>
              <a:avLst/>
              <a:gdLst>
                <a:gd name="T0" fmla="*/ 181 w 248"/>
                <a:gd name="T1" fmla="*/ 80 h 247"/>
                <a:gd name="T2" fmla="*/ 124 w 248"/>
                <a:gd name="T3" fmla="*/ 0 h 247"/>
                <a:gd name="T4" fmla="*/ 68 w 248"/>
                <a:gd name="T5" fmla="*/ 80 h 247"/>
                <a:gd name="T6" fmla="*/ 123 w 248"/>
                <a:gd name="T7" fmla="*/ 247 h 247"/>
                <a:gd name="T8" fmla="*/ 123 w 248"/>
                <a:gd name="T9" fmla="*/ 247 h 247"/>
                <a:gd name="T10" fmla="*/ 125 w 248"/>
                <a:gd name="T11" fmla="*/ 247 h 247"/>
                <a:gd name="T12" fmla="*/ 127 w 248"/>
                <a:gd name="T13" fmla="*/ 247 h 247"/>
                <a:gd name="T14" fmla="*/ 127 w 248"/>
                <a:gd name="T15" fmla="*/ 247 h 247"/>
                <a:gd name="T16" fmla="*/ 181 w 248"/>
                <a:gd name="T17" fmla="*/ 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47">
                  <a:moveTo>
                    <a:pt x="181" y="80"/>
                  </a:moveTo>
                  <a:cubicBezTo>
                    <a:pt x="153" y="35"/>
                    <a:pt x="124" y="0"/>
                    <a:pt x="124" y="0"/>
                  </a:cubicBezTo>
                  <a:cubicBezTo>
                    <a:pt x="124" y="0"/>
                    <a:pt x="98" y="36"/>
                    <a:pt x="68" y="80"/>
                  </a:cubicBezTo>
                  <a:cubicBezTo>
                    <a:pt x="0" y="182"/>
                    <a:pt x="75" y="243"/>
                    <a:pt x="123" y="247"/>
                  </a:cubicBezTo>
                  <a:cubicBezTo>
                    <a:pt x="123" y="247"/>
                    <a:pt x="123" y="247"/>
                    <a:pt x="123" y="247"/>
                  </a:cubicBezTo>
                  <a:cubicBezTo>
                    <a:pt x="123" y="247"/>
                    <a:pt x="124" y="247"/>
                    <a:pt x="125" y="247"/>
                  </a:cubicBezTo>
                  <a:cubicBezTo>
                    <a:pt x="126" y="247"/>
                    <a:pt x="123" y="247"/>
                    <a:pt x="127" y="247"/>
                  </a:cubicBezTo>
                  <a:cubicBezTo>
                    <a:pt x="127" y="247"/>
                    <a:pt x="127" y="247"/>
                    <a:pt x="127" y="247"/>
                  </a:cubicBezTo>
                  <a:cubicBezTo>
                    <a:pt x="171" y="243"/>
                    <a:pt x="248" y="189"/>
                    <a:pt x="181" y="80"/>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5" name="Freeform 81"/>
            <p:cNvSpPr>
              <a:spLocks/>
            </p:cNvSpPr>
            <p:nvPr/>
          </p:nvSpPr>
          <p:spPr bwMode="auto">
            <a:xfrm>
              <a:off x="6451071" y="2417208"/>
              <a:ext cx="360488" cy="981856"/>
            </a:xfrm>
            <a:custGeom>
              <a:avLst/>
              <a:gdLst>
                <a:gd name="T0" fmla="*/ 152 w 152"/>
                <a:gd name="T1" fmla="*/ 65 h 414"/>
                <a:gd name="T2" fmla="*/ 87 w 152"/>
                <a:gd name="T3" fmla="*/ 105 h 414"/>
                <a:gd name="T4" fmla="*/ 76 w 152"/>
                <a:gd name="T5" fmla="*/ 0 h 414"/>
                <a:gd name="T6" fmla="*/ 65 w 152"/>
                <a:gd name="T7" fmla="*/ 105 h 414"/>
                <a:gd name="T8" fmla="*/ 0 w 152"/>
                <a:gd name="T9" fmla="*/ 65 h 414"/>
                <a:gd name="T10" fmla="*/ 60 w 152"/>
                <a:gd name="T11" fmla="*/ 139 h 414"/>
                <a:gd name="T12" fmla="*/ 44 w 152"/>
                <a:gd name="T13" fmla="*/ 414 h 414"/>
                <a:gd name="T14" fmla="*/ 112 w 152"/>
                <a:gd name="T15" fmla="*/ 414 h 414"/>
                <a:gd name="T16" fmla="*/ 92 w 152"/>
                <a:gd name="T17" fmla="*/ 139 h 414"/>
                <a:gd name="T18" fmla="*/ 152 w 152"/>
                <a:gd name="T19" fmla="*/ 6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414">
                  <a:moveTo>
                    <a:pt x="152" y="65"/>
                  </a:moveTo>
                  <a:lnTo>
                    <a:pt x="87" y="105"/>
                  </a:lnTo>
                  <a:lnTo>
                    <a:pt x="76" y="0"/>
                  </a:lnTo>
                  <a:lnTo>
                    <a:pt x="65" y="105"/>
                  </a:lnTo>
                  <a:lnTo>
                    <a:pt x="0" y="65"/>
                  </a:lnTo>
                  <a:lnTo>
                    <a:pt x="60" y="139"/>
                  </a:lnTo>
                  <a:lnTo>
                    <a:pt x="44" y="414"/>
                  </a:lnTo>
                  <a:lnTo>
                    <a:pt x="112" y="414"/>
                  </a:lnTo>
                  <a:lnTo>
                    <a:pt x="92" y="139"/>
                  </a:lnTo>
                  <a:lnTo>
                    <a:pt x="152" y="65"/>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6" name="Freeform 87"/>
            <p:cNvSpPr>
              <a:spLocks/>
            </p:cNvSpPr>
            <p:nvPr/>
          </p:nvSpPr>
          <p:spPr bwMode="auto">
            <a:xfrm>
              <a:off x="6631315" y="1814813"/>
              <a:ext cx="455353" cy="1090951"/>
            </a:xfrm>
            <a:custGeom>
              <a:avLst/>
              <a:gdLst>
                <a:gd name="T0" fmla="*/ 0 w 108"/>
                <a:gd name="T1" fmla="*/ 0 h 245"/>
                <a:gd name="T2" fmla="*/ 0 w 108"/>
                <a:gd name="T3" fmla="*/ 0 h 245"/>
                <a:gd name="T4" fmla="*/ 0 w 108"/>
                <a:gd name="T5" fmla="*/ 136 h 245"/>
                <a:gd name="T6" fmla="*/ 6 w 108"/>
                <a:gd name="T7" fmla="*/ 191 h 245"/>
                <a:gd name="T8" fmla="*/ 43 w 108"/>
                <a:gd name="T9" fmla="*/ 170 h 245"/>
                <a:gd name="T10" fmla="*/ 9 w 108"/>
                <a:gd name="T11" fmla="*/ 209 h 245"/>
                <a:gd name="T12" fmla="*/ 11 w 108"/>
                <a:gd name="T13" fmla="*/ 245 h 245"/>
                <a:gd name="T14" fmla="*/ 32 w 108"/>
                <a:gd name="T15" fmla="*/ 237 h 245"/>
                <a:gd name="T16" fmla="*/ 37 w 108"/>
                <a:gd name="T17" fmla="*/ 235 h 245"/>
                <a:gd name="T18" fmla="*/ 57 w 108"/>
                <a:gd name="T19" fmla="*/ 79 h 245"/>
                <a:gd name="T20" fmla="*/ 0 w 108"/>
                <a:gd name="T2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245">
                  <a:moveTo>
                    <a:pt x="0" y="0"/>
                  </a:moveTo>
                  <a:cubicBezTo>
                    <a:pt x="0" y="0"/>
                    <a:pt x="0" y="0"/>
                    <a:pt x="0" y="0"/>
                  </a:cubicBezTo>
                  <a:cubicBezTo>
                    <a:pt x="0" y="136"/>
                    <a:pt x="0" y="136"/>
                    <a:pt x="0" y="136"/>
                  </a:cubicBezTo>
                  <a:cubicBezTo>
                    <a:pt x="6" y="191"/>
                    <a:pt x="6" y="191"/>
                    <a:pt x="6" y="191"/>
                  </a:cubicBezTo>
                  <a:cubicBezTo>
                    <a:pt x="43" y="170"/>
                    <a:pt x="43" y="170"/>
                    <a:pt x="43" y="170"/>
                  </a:cubicBezTo>
                  <a:cubicBezTo>
                    <a:pt x="9" y="209"/>
                    <a:pt x="9" y="209"/>
                    <a:pt x="9" y="209"/>
                  </a:cubicBezTo>
                  <a:cubicBezTo>
                    <a:pt x="11" y="245"/>
                    <a:pt x="11" y="245"/>
                    <a:pt x="11" y="245"/>
                  </a:cubicBezTo>
                  <a:cubicBezTo>
                    <a:pt x="18" y="243"/>
                    <a:pt x="25" y="241"/>
                    <a:pt x="32" y="237"/>
                  </a:cubicBezTo>
                  <a:cubicBezTo>
                    <a:pt x="34" y="237"/>
                    <a:pt x="35" y="236"/>
                    <a:pt x="37" y="235"/>
                  </a:cubicBezTo>
                  <a:cubicBezTo>
                    <a:pt x="75" y="214"/>
                    <a:pt x="108" y="163"/>
                    <a:pt x="57" y="79"/>
                  </a:cubicBezTo>
                  <a:cubicBezTo>
                    <a:pt x="30" y="35"/>
                    <a:pt x="2"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7" name="Freeform 88"/>
            <p:cNvSpPr>
              <a:spLocks/>
            </p:cNvSpPr>
            <p:nvPr/>
          </p:nvSpPr>
          <p:spPr bwMode="auto">
            <a:xfrm>
              <a:off x="6631315" y="2419579"/>
              <a:ext cx="180244" cy="979484"/>
            </a:xfrm>
            <a:custGeom>
              <a:avLst/>
              <a:gdLst>
                <a:gd name="T0" fmla="*/ 0 w 43"/>
                <a:gd name="T1" fmla="*/ 0 h 220"/>
                <a:gd name="T2" fmla="*/ 0 w 43"/>
                <a:gd name="T3" fmla="*/ 220 h 220"/>
                <a:gd name="T4" fmla="*/ 20 w 43"/>
                <a:gd name="T5" fmla="*/ 220 h 220"/>
                <a:gd name="T6" fmla="*/ 9 w 43"/>
                <a:gd name="T7" fmla="*/ 109 h 220"/>
                <a:gd name="T8" fmla="*/ 11 w 43"/>
                <a:gd name="T9" fmla="*/ 109 h 220"/>
                <a:gd name="T10" fmla="*/ 11 w 43"/>
                <a:gd name="T11" fmla="*/ 109 h 220"/>
                <a:gd name="T12" fmla="*/ 9 w 43"/>
                <a:gd name="T13" fmla="*/ 73 h 220"/>
                <a:gd name="T14" fmla="*/ 43 w 43"/>
                <a:gd name="T15" fmla="*/ 34 h 220"/>
                <a:gd name="T16" fmla="*/ 6 w 43"/>
                <a:gd name="T17" fmla="*/ 55 h 220"/>
                <a:gd name="T18" fmla="*/ 0 w 43"/>
                <a:gd name="T19"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20">
                  <a:moveTo>
                    <a:pt x="0" y="0"/>
                  </a:moveTo>
                  <a:cubicBezTo>
                    <a:pt x="0" y="220"/>
                    <a:pt x="0" y="220"/>
                    <a:pt x="0" y="220"/>
                  </a:cubicBezTo>
                  <a:cubicBezTo>
                    <a:pt x="20" y="220"/>
                    <a:pt x="20" y="220"/>
                    <a:pt x="20" y="220"/>
                  </a:cubicBezTo>
                  <a:cubicBezTo>
                    <a:pt x="9" y="109"/>
                    <a:pt x="9" y="109"/>
                    <a:pt x="9" y="109"/>
                  </a:cubicBezTo>
                  <a:cubicBezTo>
                    <a:pt x="10" y="109"/>
                    <a:pt x="11" y="109"/>
                    <a:pt x="11" y="109"/>
                  </a:cubicBezTo>
                  <a:cubicBezTo>
                    <a:pt x="11" y="109"/>
                    <a:pt x="11" y="109"/>
                    <a:pt x="11" y="109"/>
                  </a:cubicBezTo>
                  <a:cubicBezTo>
                    <a:pt x="9" y="73"/>
                    <a:pt x="9" y="73"/>
                    <a:pt x="9" y="73"/>
                  </a:cubicBezTo>
                  <a:cubicBezTo>
                    <a:pt x="43" y="34"/>
                    <a:pt x="43" y="34"/>
                    <a:pt x="43" y="34"/>
                  </a:cubicBezTo>
                  <a:cubicBezTo>
                    <a:pt x="6" y="55"/>
                    <a:pt x="6" y="55"/>
                    <a:pt x="6" y="55"/>
                  </a:cubicBezTo>
                  <a:cubicBezTo>
                    <a:pt x="0" y="0"/>
                    <a:pt x="0" y="0"/>
                    <a:pt x="0" y="0"/>
                  </a:cubicBezTo>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638" name="组合 637"/>
          <p:cNvGrpSpPr/>
          <p:nvPr/>
        </p:nvGrpSpPr>
        <p:grpSpPr>
          <a:xfrm flipH="1">
            <a:off x="2919912" y="2638079"/>
            <a:ext cx="266635" cy="492645"/>
            <a:chOff x="992204" y="1036691"/>
            <a:chExt cx="1105180" cy="2041976"/>
          </a:xfrm>
        </p:grpSpPr>
        <p:sp>
          <p:nvSpPr>
            <p:cNvPr id="639" name="Freeform 128"/>
            <p:cNvSpPr>
              <a:spLocks/>
            </p:cNvSpPr>
            <p:nvPr/>
          </p:nvSpPr>
          <p:spPr bwMode="auto">
            <a:xfrm>
              <a:off x="992204" y="1036691"/>
              <a:ext cx="1105180" cy="1472784"/>
            </a:xfrm>
            <a:custGeom>
              <a:avLst/>
              <a:gdLst>
                <a:gd name="T0" fmla="*/ 466 w 466"/>
                <a:gd name="T1" fmla="*/ 621 h 621"/>
                <a:gd name="T2" fmla="*/ 347 w 466"/>
                <a:gd name="T3" fmla="*/ 381 h 621"/>
                <a:gd name="T4" fmla="*/ 423 w 466"/>
                <a:gd name="T5" fmla="*/ 381 h 621"/>
                <a:gd name="T6" fmla="*/ 297 w 466"/>
                <a:gd name="T7" fmla="*/ 171 h 621"/>
                <a:gd name="T8" fmla="*/ 365 w 466"/>
                <a:gd name="T9" fmla="*/ 171 h 621"/>
                <a:gd name="T10" fmla="*/ 239 w 466"/>
                <a:gd name="T11" fmla="*/ 7 h 621"/>
                <a:gd name="T12" fmla="*/ 232 w 466"/>
                <a:gd name="T13" fmla="*/ 0 h 621"/>
                <a:gd name="T14" fmla="*/ 227 w 466"/>
                <a:gd name="T15" fmla="*/ 7 h 621"/>
                <a:gd name="T16" fmla="*/ 101 w 466"/>
                <a:gd name="T17" fmla="*/ 171 h 621"/>
                <a:gd name="T18" fmla="*/ 168 w 466"/>
                <a:gd name="T19" fmla="*/ 171 h 621"/>
                <a:gd name="T20" fmla="*/ 42 w 466"/>
                <a:gd name="T21" fmla="*/ 381 h 621"/>
                <a:gd name="T22" fmla="*/ 118 w 466"/>
                <a:gd name="T23" fmla="*/ 381 h 621"/>
                <a:gd name="T24" fmla="*/ 0 w 466"/>
                <a:gd name="T25" fmla="*/ 621 h 621"/>
                <a:gd name="T26" fmla="*/ 232 w 466"/>
                <a:gd name="T27" fmla="*/ 621 h 621"/>
                <a:gd name="T28" fmla="*/ 232 w 466"/>
                <a:gd name="T29" fmla="*/ 604 h 621"/>
                <a:gd name="T30" fmla="*/ 232 w 466"/>
                <a:gd name="T31" fmla="*/ 621 h 621"/>
                <a:gd name="T32" fmla="*/ 466 w 466"/>
                <a:gd name="T33"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6" h="621">
                  <a:moveTo>
                    <a:pt x="466" y="621"/>
                  </a:moveTo>
                  <a:lnTo>
                    <a:pt x="347" y="381"/>
                  </a:lnTo>
                  <a:lnTo>
                    <a:pt x="423" y="381"/>
                  </a:lnTo>
                  <a:lnTo>
                    <a:pt x="297" y="171"/>
                  </a:lnTo>
                  <a:lnTo>
                    <a:pt x="365" y="171"/>
                  </a:lnTo>
                  <a:lnTo>
                    <a:pt x="239" y="7"/>
                  </a:lnTo>
                  <a:lnTo>
                    <a:pt x="232" y="0"/>
                  </a:lnTo>
                  <a:lnTo>
                    <a:pt x="227" y="7"/>
                  </a:lnTo>
                  <a:lnTo>
                    <a:pt x="101" y="171"/>
                  </a:lnTo>
                  <a:lnTo>
                    <a:pt x="168" y="171"/>
                  </a:lnTo>
                  <a:lnTo>
                    <a:pt x="42" y="381"/>
                  </a:lnTo>
                  <a:lnTo>
                    <a:pt x="118" y="381"/>
                  </a:lnTo>
                  <a:lnTo>
                    <a:pt x="0" y="621"/>
                  </a:lnTo>
                  <a:lnTo>
                    <a:pt x="232" y="621"/>
                  </a:lnTo>
                  <a:lnTo>
                    <a:pt x="232" y="604"/>
                  </a:lnTo>
                  <a:lnTo>
                    <a:pt x="232" y="621"/>
                  </a:lnTo>
                  <a:lnTo>
                    <a:pt x="466" y="621"/>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0" name="Freeform 130"/>
            <p:cNvSpPr>
              <a:spLocks/>
            </p:cNvSpPr>
            <p:nvPr/>
          </p:nvSpPr>
          <p:spPr bwMode="auto">
            <a:xfrm>
              <a:off x="1319489" y="2137129"/>
              <a:ext cx="450610" cy="941538"/>
            </a:xfrm>
            <a:custGeom>
              <a:avLst/>
              <a:gdLst>
                <a:gd name="T0" fmla="*/ 44 w 190"/>
                <a:gd name="T1" fmla="*/ 397 h 397"/>
                <a:gd name="T2" fmla="*/ 142 w 190"/>
                <a:gd name="T3" fmla="*/ 397 h 397"/>
                <a:gd name="T4" fmla="*/ 126 w 190"/>
                <a:gd name="T5" fmla="*/ 150 h 397"/>
                <a:gd name="T6" fmla="*/ 190 w 190"/>
                <a:gd name="T7" fmla="*/ 69 h 397"/>
                <a:gd name="T8" fmla="*/ 119 w 190"/>
                <a:gd name="T9" fmla="*/ 116 h 397"/>
                <a:gd name="T10" fmla="*/ 96 w 190"/>
                <a:gd name="T11" fmla="*/ 0 h 397"/>
                <a:gd name="T12" fmla="*/ 71 w 190"/>
                <a:gd name="T13" fmla="*/ 116 h 397"/>
                <a:gd name="T14" fmla="*/ 0 w 190"/>
                <a:gd name="T15" fmla="*/ 69 h 397"/>
                <a:gd name="T16" fmla="*/ 62 w 190"/>
                <a:gd name="T17" fmla="*/ 150 h 397"/>
                <a:gd name="T18" fmla="*/ 44 w 190"/>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397">
                  <a:moveTo>
                    <a:pt x="44" y="397"/>
                  </a:moveTo>
                  <a:lnTo>
                    <a:pt x="142" y="397"/>
                  </a:lnTo>
                  <a:lnTo>
                    <a:pt x="126" y="150"/>
                  </a:lnTo>
                  <a:lnTo>
                    <a:pt x="190" y="69"/>
                  </a:lnTo>
                  <a:lnTo>
                    <a:pt x="119" y="116"/>
                  </a:lnTo>
                  <a:lnTo>
                    <a:pt x="96" y="0"/>
                  </a:lnTo>
                  <a:lnTo>
                    <a:pt x="71" y="116"/>
                  </a:lnTo>
                  <a:lnTo>
                    <a:pt x="0" y="69"/>
                  </a:lnTo>
                  <a:lnTo>
                    <a:pt x="62" y="150"/>
                  </a:lnTo>
                  <a:lnTo>
                    <a:pt x="44" y="3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1" name="Freeform 144"/>
            <p:cNvSpPr>
              <a:spLocks/>
            </p:cNvSpPr>
            <p:nvPr/>
          </p:nvSpPr>
          <p:spPr bwMode="auto">
            <a:xfrm>
              <a:off x="1547166" y="1046178"/>
              <a:ext cx="545475" cy="1463297"/>
            </a:xfrm>
            <a:custGeom>
              <a:avLst/>
              <a:gdLst>
                <a:gd name="T0" fmla="*/ 1 w 230"/>
                <a:gd name="T1" fmla="*/ 0 h 617"/>
                <a:gd name="T2" fmla="*/ 0 w 230"/>
                <a:gd name="T3" fmla="*/ 463 h 617"/>
                <a:gd name="T4" fmla="*/ 23 w 230"/>
                <a:gd name="T5" fmla="*/ 576 h 617"/>
                <a:gd name="T6" fmla="*/ 94 w 230"/>
                <a:gd name="T7" fmla="*/ 529 h 617"/>
                <a:gd name="T8" fmla="*/ 30 w 230"/>
                <a:gd name="T9" fmla="*/ 610 h 617"/>
                <a:gd name="T10" fmla="*/ 32 w 230"/>
                <a:gd name="T11" fmla="*/ 617 h 617"/>
                <a:gd name="T12" fmla="*/ 32 w 230"/>
                <a:gd name="T13" fmla="*/ 617 h 617"/>
                <a:gd name="T14" fmla="*/ 32 w 230"/>
                <a:gd name="T15" fmla="*/ 615 h 617"/>
                <a:gd name="T16" fmla="*/ 230 w 230"/>
                <a:gd name="T17" fmla="*/ 615 h 617"/>
                <a:gd name="T18" fmla="*/ 136 w 230"/>
                <a:gd name="T19" fmla="*/ 426 h 617"/>
                <a:gd name="T20" fmla="*/ 115 w 230"/>
                <a:gd name="T21" fmla="*/ 383 h 617"/>
                <a:gd name="T22" fmla="*/ 113 w 230"/>
                <a:gd name="T23" fmla="*/ 377 h 617"/>
                <a:gd name="T24" fmla="*/ 113 w 230"/>
                <a:gd name="T25" fmla="*/ 377 h 617"/>
                <a:gd name="T26" fmla="*/ 113 w 230"/>
                <a:gd name="T27" fmla="*/ 375 h 617"/>
                <a:gd name="T28" fmla="*/ 188 w 230"/>
                <a:gd name="T29" fmla="*/ 375 h 617"/>
                <a:gd name="T30" fmla="*/ 177 w 230"/>
                <a:gd name="T31" fmla="*/ 358 h 617"/>
                <a:gd name="T32" fmla="*/ 154 w 230"/>
                <a:gd name="T33" fmla="*/ 317 h 617"/>
                <a:gd name="T34" fmla="*/ 152 w 230"/>
                <a:gd name="T35" fmla="*/ 315 h 617"/>
                <a:gd name="T36" fmla="*/ 115 w 230"/>
                <a:gd name="T37" fmla="*/ 251 h 617"/>
                <a:gd name="T38" fmla="*/ 63 w 230"/>
                <a:gd name="T39" fmla="*/ 167 h 617"/>
                <a:gd name="T40" fmla="*/ 65 w 230"/>
                <a:gd name="T41" fmla="*/ 167 h 617"/>
                <a:gd name="T42" fmla="*/ 65 w 230"/>
                <a:gd name="T43" fmla="*/ 167 h 617"/>
                <a:gd name="T44" fmla="*/ 102 w 230"/>
                <a:gd name="T45" fmla="*/ 167 h 617"/>
                <a:gd name="T46" fmla="*/ 131 w 230"/>
                <a:gd name="T47" fmla="*/ 167 h 617"/>
                <a:gd name="T48" fmla="*/ 5 w 230"/>
                <a:gd name="T49" fmla="*/ 3 h 617"/>
                <a:gd name="T50" fmla="*/ 1 w 230"/>
                <a:gd name="T5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0" h="617">
                  <a:moveTo>
                    <a:pt x="1" y="0"/>
                  </a:moveTo>
                  <a:lnTo>
                    <a:pt x="0" y="463"/>
                  </a:lnTo>
                  <a:lnTo>
                    <a:pt x="23" y="576"/>
                  </a:lnTo>
                  <a:lnTo>
                    <a:pt x="94" y="529"/>
                  </a:lnTo>
                  <a:lnTo>
                    <a:pt x="30" y="610"/>
                  </a:lnTo>
                  <a:lnTo>
                    <a:pt x="32" y="617"/>
                  </a:lnTo>
                  <a:lnTo>
                    <a:pt x="32" y="617"/>
                  </a:lnTo>
                  <a:lnTo>
                    <a:pt x="32" y="615"/>
                  </a:lnTo>
                  <a:lnTo>
                    <a:pt x="230" y="615"/>
                  </a:lnTo>
                  <a:lnTo>
                    <a:pt x="136" y="426"/>
                  </a:lnTo>
                  <a:lnTo>
                    <a:pt x="115" y="383"/>
                  </a:lnTo>
                  <a:lnTo>
                    <a:pt x="113" y="377"/>
                  </a:lnTo>
                  <a:lnTo>
                    <a:pt x="113" y="377"/>
                  </a:lnTo>
                  <a:lnTo>
                    <a:pt x="113" y="375"/>
                  </a:lnTo>
                  <a:lnTo>
                    <a:pt x="188" y="375"/>
                  </a:lnTo>
                  <a:lnTo>
                    <a:pt x="177" y="358"/>
                  </a:lnTo>
                  <a:lnTo>
                    <a:pt x="154" y="317"/>
                  </a:lnTo>
                  <a:lnTo>
                    <a:pt x="152" y="315"/>
                  </a:lnTo>
                  <a:lnTo>
                    <a:pt x="115" y="251"/>
                  </a:lnTo>
                  <a:lnTo>
                    <a:pt x="63" y="167"/>
                  </a:lnTo>
                  <a:lnTo>
                    <a:pt x="65" y="167"/>
                  </a:lnTo>
                  <a:lnTo>
                    <a:pt x="65" y="167"/>
                  </a:lnTo>
                  <a:lnTo>
                    <a:pt x="102" y="167"/>
                  </a:lnTo>
                  <a:lnTo>
                    <a:pt x="131" y="167"/>
                  </a:lnTo>
                  <a:lnTo>
                    <a:pt x="5" y="3"/>
                  </a:lnTo>
                  <a:lnTo>
                    <a:pt x="1"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2" name="Freeform 146"/>
            <p:cNvSpPr>
              <a:spLocks/>
            </p:cNvSpPr>
            <p:nvPr/>
          </p:nvSpPr>
          <p:spPr bwMode="auto">
            <a:xfrm>
              <a:off x="1547166" y="2144243"/>
              <a:ext cx="222933" cy="934423"/>
            </a:xfrm>
            <a:custGeom>
              <a:avLst/>
              <a:gdLst>
                <a:gd name="T0" fmla="*/ 0 w 94"/>
                <a:gd name="T1" fmla="*/ 0 h 394"/>
                <a:gd name="T2" fmla="*/ 0 w 94"/>
                <a:gd name="T3" fmla="*/ 394 h 394"/>
                <a:gd name="T4" fmla="*/ 46 w 94"/>
                <a:gd name="T5" fmla="*/ 394 h 394"/>
                <a:gd name="T6" fmla="*/ 32 w 94"/>
                <a:gd name="T7" fmla="*/ 154 h 394"/>
                <a:gd name="T8" fmla="*/ 30 w 94"/>
                <a:gd name="T9" fmla="*/ 147 h 394"/>
                <a:gd name="T10" fmla="*/ 94 w 94"/>
                <a:gd name="T11" fmla="*/ 66 h 394"/>
                <a:gd name="T12" fmla="*/ 23 w 94"/>
                <a:gd name="T13" fmla="*/ 113 h 394"/>
                <a:gd name="T14" fmla="*/ 0 w 94"/>
                <a:gd name="T15" fmla="*/ 0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94">
                  <a:moveTo>
                    <a:pt x="0" y="0"/>
                  </a:moveTo>
                  <a:lnTo>
                    <a:pt x="0" y="394"/>
                  </a:lnTo>
                  <a:lnTo>
                    <a:pt x="46" y="394"/>
                  </a:lnTo>
                  <a:lnTo>
                    <a:pt x="32" y="154"/>
                  </a:lnTo>
                  <a:lnTo>
                    <a:pt x="30" y="147"/>
                  </a:lnTo>
                  <a:lnTo>
                    <a:pt x="94" y="66"/>
                  </a:lnTo>
                  <a:lnTo>
                    <a:pt x="23" y="11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643" name="组合 642"/>
          <p:cNvGrpSpPr/>
          <p:nvPr/>
        </p:nvGrpSpPr>
        <p:grpSpPr>
          <a:xfrm>
            <a:off x="3093924" y="398552"/>
            <a:ext cx="152553" cy="472265"/>
            <a:chOff x="6996444" y="4561795"/>
            <a:chExt cx="668800" cy="2070435"/>
          </a:xfrm>
        </p:grpSpPr>
        <p:sp>
          <p:nvSpPr>
            <p:cNvPr id="644" name="Oval 233"/>
            <p:cNvSpPr>
              <a:spLocks noChangeArrowheads="1"/>
            </p:cNvSpPr>
            <p:nvPr/>
          </p:nvSpPr>
          <p:spPr bwMode="auto">
            <a:xfrm>
              <a:off x="6996444" y="4561795"/>
              <a:ext cx="668800" cy="1304398"/>
            </a:xfrm>
            <a:prstGeom prst="ellipse">
              <a:avLst/>
            </a:pr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5" name="Freeform 234"/>
            <p:cNvSpPr>
              <a:spLocks/>
            </p:cNvSpPr>
            <p:nvPr/>
          </p:nvSpPr>
          <p:spPr bwMode="auto">
            <a:xfrm>
              <a:off x="7273925" y="5323089"/>
              <a:ext cx="125696" cy="1309141"/>
            </a:xfrm>
            <a:custGeom>
              <a:avLst/>
              <a:gdLst>
                <a:gd name="T0" fmla="*/ 19 w 53"/>
                <a:gd name="T1" fmla="*/ 0 h 552"/>
                <a:gd name="T2" fmla="*/ 0 w 53"/>
                <a:gd name="T3" fmla="*/ 552 h 552"/>
                <a:gd name="T4" fmla="*/ 53 w 53"/>
                <a:gd name="T5" fmla="*/ 552 h 552"/>
                <a:gd name="T6" fmla="*/ 19 w 53"/>
                <a:gd name="T7" fmla="*/ 0 h 552"/>
              </a:gdLst>
              <a:ahLst/>
              <a:cxnLst>
                <a:cxn ang="0">
                  <a:pos x="T0" y="T1"/>
                </a:cxn>
                <a:cxn ang="0">
                  <a:pos x="T2" y="T3"/>
                </a:cxn>
                <a:cxn ang="0">
                  <a:pos x="T4" y="T5"/>
                </a:cxn>
                <a:cxn ang="0">
                  <a:pos x="T6" y="T7"/>
                </a:cxn>
              </a:cxnLst>
              <a:rect l="0" t="0" r="r" b="b"/>
              <a:pathLst>
                <a:path w="53" h="552">
                  <a:moveTo>
                    <a:pt x="19" y="0"/>
                  </a:moveTo>
                  <a:lnTo>
                    <a:pt x="0" y="552"/>
                  </a:lnTo>
                  <a:lnTo>
                    <a:pt x="53" y="552"/>
                  </a:lnTo>
                  <a:lnTo>
                    <a:pt x="19" y="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6" name="Freeform 237"/>
            <p:cNvSpPr>
              <a:spLocks/>
            </p:cNvSpPr>
            <p:nvPr/>
          </p:nvSpPr>
          <p:spPr bwMode="auto">
            <a:xfrm>
              <a:off x="7333216" y="4561795"/>
              <a:ext cx="332028" cy="1304398"/>
            </a:xfrm>
            <a:custGeom>
              <a:avLst/>
              <a:gdLst>
                <a:gd name="T0" fmla="*/ 0 w 79"/>
                <a:gd name="T1" fmla="*/ 217 h 293"/>
                <a:gd name="T2" fmla="*/ 79 w 79"/>
                <a:gd name="T3" fmla="*/ 155 h 293"/>
                <a:gd name="T4" fmla="*/ 79 w 79"/>
                <a:gd name="T5" fmla="*/ 155 h 293"/>
                <a:gd name="T6" fmla="*/ 79 w 79"/>
                <a:gd name="T7" fmla="*/ 152 h 293"/>
                <a:gd name="T8" fmla="*/ 79 w 79"/>
                <a:gd name="T9" fmla="*/ 152 h 293"/>
                <a:gd name="T10" fmla="*/ 79 w 79"/>
                <a:gd name="T11" fmla="*/ 151 h 293"/>
                <a:gd name="T12" fmla="*/ 79 w 79"/>
                <a:gd name="T13" fmla="*/ 151 h 293"/>
                <a:gd name="T14" fmla="*/ 79 w 79"/>
                <a:gd name="T15" fmla="*/ 151 h 293"/>
                <a:gd name="T16" fmla="*/ 79 w 79"/>
                <a:gd name="T17" fmla="*/ 151 h 293"/>
                <a:gd name="T18" fmla="*/ 79 w 79"/>
                <a:gd name="T19" fmla="*/ 151 h 293"/>
                <a:gd name="T20" fmla="*/ 79 w 79"/>
                <a:gd name="T21" fmla="*/ 150 h 293"/>
                <a:gd name="T22" fmla="*/ 79 w 79"/>
                <a:gd name="T23" fmla="*/ 150 h 293"/>
                <a:gd name="T24" fmla="*/ 79 w 79"/>
                <a:gd name="T25" fmla="*/ 150 h 293"/>
                <a:gd name="T26" fmla="*/ 79 w 79"/>
                <a:gd name="T27" fmla="*/ 150 h 293"/>
                <a:gd name="T28" fmla="*/ 79 w 79"/>
                <a:gd name="T29" fmla="*/ 149 h 293"/>
                <a:gd name="T30" fmla="*/ 79 w 79"/>
                <a:gd name="T31" fmla="*/ 149 h 293"/>
                <a:gd name="T32" fmla="*/ 79 w 79"/>
                <a:gd name="T33" fmla="*/ 149 h 293"/>
                <a:gd name="T34" fmla="*/ 79 w 79"/>
                <a:gd name="T35" fmla="*/ 149 h 293"/>
                <a:gd name="T36" fmla="*/ 79 w 79"/>
                <a:gd name="T37" fmla="*/ 149 h 293"/>
                <a:gd name="T38" fmla="*/ 79 w 79"/>
                <a:gd name="T39" fmla="*/ 148 h 293"/>
                <a:gd name="T40" fmla="*/ 79 w 79"/>
                <a:gd name="T41" fmla="*/ 148 h 293"/>
                <a:gd name="T42" fmla="*/ 79 w 79"/>
                <a:gd name="T43" fmla="*/ 148 h 293"/>
                <a:gd name="T44" fmla="*/ 79 w 79"/>
                <a:gd name="T45" fmla="*/ 148 h 293"/>
                <a:gd name="T46" fmla="*/ 79 w 79"/>
                <a:gd name="T47" fmla="*/ 147 h 293"/>
                <a:gd name="T48" fmla="*/ 79 w 79"/>
                <a:gd name="T49" fmla="*/ 147 h 293"/>
                <a:gd name="T50" fmla="*/ 79 w 79"/>
                <a:gd name="T51" fmla="*/ 147 h 293"/>
                <a:gd name="T52" fmla="*/ 79 w 79"/>
                <a:gd name="T53" fmla="*/ 147 h 293"/>
                <a:gd name="T54" fmla="*/ 79 w 79"/>
                <a:gd name="T55" fmla="*/ 145 h 293"/>
                <a:gd name="T56" fmla="*/ 79 w 79"/>
                <a:gd name="T57" fmla="*/ 145 h 293"/>
                <a:gd name="T58" fmla="*/ 79 w 79"/>
                <a:gd name="T59" fmla="*/ 144 h 293"/>
                <a:gd name="T60" fmla="*/ 79 w 79"/>
                <a:gd name="T61" fmla="*/ 144 h 293"/>
                <a:gd name="T62" fmla="*/ 79 w 79"/>
                <a:gd name="T63" fmla="*/ 143 h 293"/>
                <a:gd name="T64" fmla="*/ 79 w 79"/>
                <a:gd name="T65" fmla="*/ 142 h 293"/>
                <a:gd name="T66" fmla="*/ 60 w 79"/>
                <a:gd name="T67" fmla="*/ 50 h 293"/>
                <a:gd name="T68" fmla="*/ 60 w 79"/>
                <a:gd name="T69" fmla="*/ 50 h 293"/>
                <a:gd name="T70" fmla="*/ 59 w 79"/>
                <a:gd name="T71" fmla="*/ 50 h 293"/>
                <a:gd name="T72" fmla="*/ 59 w 79"/>
                <a:gd name="T73" fmla="*/ 50 h 293"/>
                <a:gd name="T74" fmla="*/ 59 w 79"/>
                <a:gd name="T75" fmla="*/ 49 h 293"/>
                <a:gd name="T76" fmla="*/ 59 w 79"/>
                <a:gd name="T77" fmla="*/ 49 h 293"/>
                <a:gd name="T78" fmla="*/ 59 w 79"/>
                <a:gd name="T79" fmla="*/ 49 h 293"/>
                <a:gd name="T80" fmla="*/ 59 w 79"/>
                <a:gd name="T81" fmla="*/ 49 h 293"/>
                <a:gd name="T82" fmla="*/ 59 w 79"/>
                <a:gd name="T83" fmla="*/ 49 h 293"/>
                <a:gd name="T84" fmla="*/ 59 w 79"/>
                <a:gd name="T85" fmla="*/ 49 h 293"/>
                <a:gd name="T86" fmla="*/ 59 w 79"/>
                <a:gd name="T87" fmla="*/ 48 h 293"/>
                <a:gd name="T88" fmla="*/ 59 w 79"/>
                <a:gd name="T89" fmla="*/ 48 h 293"/>
                <a:gd name="T90" fmla="*/ 59 w 79"/>
                <a:gd name="T91" fmla="*/ 48 h 293"/>
                <a:gd name="T92" fmla="*/ 59 w 79"/>
                <a:gd name="T93" fmla="*/ 48 h 293"/>
                <a:gd name="T94" fmla="*/ 0 w 79"/>
                <a:gd name="T95"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293">
                  <a:moveTo>
                    <a:pt x="0" y="0"/>
                  </a:moveTo>
                  <a:cubicBezTo>
                    <a:pt x="0" y="217"/>
                    <a:pt x="0" y="217"/>
                    <a:pt x="0" y="217"/>
                  </a:cubicBezTo>
                  <a:cubicBezTo>
                    <a:pt x="5" y="293"/>
                    <a:pt x="5" y="293"/>
                    <a:pt x="5" y="293"/>
                  </a:cubicBezTo>
                  <a:cubicBezTo>
                    <a:pt x="45" y="288"/>
                    <a:pt x="77" y="229"/>
                    <a:pt x="79" y="155"/>
                  </a:cubicBezTo>
                  <a:cubicBezTo>
                    <a:pt x="79" y="155"/>
                    <a:pt x="79" y="155"/>
                    <a:pt x="79" y="155"/>
                  </a:cubicBezTo>
                  <a:cubicBezTo>
                    <a:pt x="79" y="155"/>
                    <a:pt x="79" y="155"/>
                    <a:pt x="79" y="155"/>
                  </a:cubicBezTo>
                  <a:cubicBezTo>
                    <a:pt x="79" y="155"/>
                    <a:pt x="79" y="155"/>
                    <a:pt x="79" y="155"/>
                  </a:cubicBezTo>
                  <a:cubicBezTo>
                    <a:pt x="79" y="154"/>
                    <a:pt x="79" y="153"/>
                    <a:pt x="79" y="152"/>
                  </a:cubicBezTo>
                  <a:cubicBezTo>
                    <a:pt x="79" y="152"/>
                    <a:pt x="79" y="152"/>
                    <a:pt x="79" y="152"/>
                  </a:cubicBezTo>
                  <a:cubicBezTo>
                    <a:pt x="79" y="152"/>
                    <a:pt x="79" y="152"/>
                    <a:pt x="79" y="152"/>
                  </a:cubicBezTo>
                  <a:cubicBezTo>
                    <a:pt x="79" y="152"/>
                    <a:pt x="79" y="152"/>
                    <a:pt x="79" y="152"/>
                  </a:cubicBezTo>
                  <a:cubicBezTo>
                    <a:pt x="79" y="152"/>
                    <a:pt x="79" y="152"/>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6"/>
                    <a:pt x="79" y="146"/>
                    <a:pt x="79" y="145"/>
                  </a:cubicBezTo>
                  <a:cubicBezTo>
                    <a:pt x="79" y="145"/>
                    <a:pt x="79" y="145"/>
                    <a:pt x="79" y="145"/>
                  </a:cubicBezTo>
                  <a:cubicBezTo>
                    <a:pt x="79" y="145"/>
                    <a:pt x="79" y="145"/>
                    <a:pt x="79" y="145"/>
                  </a:cubicBezTo>
                  <a:cubicBezTo>
                    <a:pt x="79" y="145"/>
                    <a:pt x="79" y="145"/>
                    <a:pt x="79" y="145"/>
                  </a:cubicBezTo>
                  <a:cubicBezTo>
                    <a:pt x="79" y="145"/>
                    <a:pt x="79" y="145"/>
                    <a:pt x="79" y="144"/>
                  </a:cubicBezTo>
                  <a:cubicBezTo>
                    <a:pt x="79" y="144"/>
                    <a:pt x="79" y="144"/>
                    <a:pt x="79" y="144"/>
                  </a:cubicBezTo>
                  <a:cubicBezTo>
                    <a:pt x="79" y="144"/>
                    <a:pt x="79" y="144"/>
                    <a:pt x="79" y="144"/>
                  </a:cubicBezTo>
                  <a:cubicBezTo>
                    <a:pt x="79" y="144"/>
                    <a:pt x="79" y="144"/>
                    <a:pt x="79" y="143"/>
                  </a:cubicBezTo>
                  <a:cubicBezTo>
                    <a:pt x="79" y="143"/>
                    <a:pt x="79" y="143"/>
                    <a:pt x="79" y="143"/>
                  </a:cubicBezTo>
                  <a:cubicBezTo>
                    <a:pt x="79" y="143"/>
                    <a:pt x="79" y="143"/>
                    <a:pt x="79" y="142"/>
                  </a:cubicBezTo>
                  <a:cubicBezTo>
                    <a:pt x="79" y="142"/>
                    <a:pt x="79" y="142"/>
                    <a:pt x="79" y="142"/>
                  </a:cubicBezTo>
                  <a:cubicBezTo>
                    <a:pt x="79" y="107"/>
                    <a:pt x="71" y="75"/>
                    <a:pt x="60" y="50"/>
                  </a:cubicBezTo>
                  <a:cubicBezTo>
                    <a:pt x="60" y="50"/>
                    <a:pt x="60" y="50"/>
                    <a:pt x="60" y="50"/>
                  </a:cubicBezTo>
                  <a:cubicBezTo>
                    <a:pt x="60" y="50"/>
                    <a:pt x="60" y="50"/>
                    <a:pt x="60" y="50"/>
                  </a:cubicBezTo>
                  <a:cubicBezTo>
                    <a:pt x="60" y="50"/>
                    <a:pt x="60" y="50"/>
                    <a:pt x="60" y="50"/>
                  </a:cubicBezTo>
                  <a:cubicBezTo>
                    <a:pt x="60" y="50"/>
                    <a:pt x="60" y="50"/>
                    <a:pt x="59" y="50"/>
                  </a:cubicBezTo>
                  <a:cubicBezTo>
                    <a:pt x="59" y="50"/>
                    <a:pt x="59" y="50"/>
                    <a:pt x="59" y="50"/>
                  </a:cubicBezTo>
                  <a:cubicBezTo>
                    <a:pt x="59" y="50"/>
                    <a:pt x="59" y="50"/>
                    <a:pt x="59" y="50"/>
                  </a:cubicBezTo>
                  <a:cubicBezTo>
                    <a:pt x="59" y="50"/>
                    <a:pt x="59" y="50"/>
                    <a:pt x="59" y="50"/>
                  </a:cubicBezTo>
                  <a:cubicBezTo>
                    <a:pt x="59" y="50"/>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44" y="19"/>
                    <a:pt x="23" y="0"/>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7" name="Freeform 238"/>
            <p:cNvSpPr>
              <a:spLocks/>
            </p:cNvSpPr>
            <p:nvPr/>
          </p:nvSpPr>
          <p:spPr bwMode="auto">
            <a:xfrm>
              <a:off x="7333216" y="5527049"/>
              <a:ext cx="66406" cy="1105181"/>
            </a:xfrm>
            <a:custGeom>
              <a:avLst/>
              <a:gdLst>
                <a:gd name="T0" fmla="*/ 0 w 28"/>
                <a:gd name="T1" fmla="*/ 0 h 466"/>
                <a:gd name="T2" fmla="*/ 0 w 28"/>
                <a:gd name="T3" fmla="*/ 466 h 466"/>
                <a:gd name="T4" fmla="*/ 28 w 28"/>
                <a:gd name="T5" fmla="*/ 466 h 466"/>
                <a:gd name="T6" fmla="*/ 9 w 28"/>
                <a:gd name="T7" fmla="*/ 143 h 466"/>
                <a:gd name="T8" fmla="*/ 9 w 28"/>
                <a:gd name="T9" fmla="*/ 143 h 466"/>
                <a:gd name="T10" fmla="*/ 0 w 28"/>
                <a:gd name="T11" fmla="*/ 0 h 466"/>
              </a:gdLst>
              <a:ahLst/>
              <a:cxnLst>
                <a:cxn ang="0">
                  <a:pos x="T0" y="T1"/>
                </a:cxn>
                <a:cxn ang="0">
                  <a:pos x="T2" y="T3"/>
                </a:cxn>
                <a:cxn ang="0">
                  <a:pos x="T4" y="T5"/>
                </a:cxn>
                <a:cxn ang="0">
                  <a:pos x="T6" y="T7"/>
                </a:cxn>
                <a:cxn ang="0">
                  <a:pos x="T8" y="T9"/>
                </a:cxn>
                <a:cxn ang="0">
                  <a:pos x="T10" y="T11"/>
                </a:cxn>
              </a:cxnLst>
              <a:rect l="0" t="0" r="r" b="b"/>
              <a:pathLst>
                <a:path w="28" h="466">
                  <a:moveTo>
                    <a:pt x="0" y="0"/>
                  </a:moveTo>
                  <a:lnTo>
                    <a:pt x="0" y="466"/>
                  </a:lnTo>
                  <a:lnTo>
                    <a:pt x="28" y="466"/>
                  </a:lnTo>
                  <a:lnTo>
                    <a:pt x="9" y="143"/>
                  </a:lnTo>
                  <a:lnTo>
                    <a:pt x="9" y="14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648" name="组合 647"/>
          <p:cNvGrpSpPr/>
          <p:nvPr/>
        </p:nvGrpSpPr>
        <p:grpSpPr>
          <a:xfrm>
            <a:off x="8069397" y="1430631"/>
            <a:ext cx="257365" cy="306567"/>
            <a:chOff x="6171117" y="5479616"/>
            <a:chExt cx="967626" cy="1152613"/>
          </a:xfrm>
        </p:grpSpPr>
        <p:sp>
          <p:nvSpPr>
            <p:cNvPr id="649" name="Freeform 89"/>
            <p:cNvSpPr>
              <a:spLocks/>
            </p:cNvSpPr>
            <p:nvPr/>
          </p:nvSpPr>
          <p:spPr bwMode="auto">
            <a:xfrm>
              <a:off x="6171117" y="5479616"/>
              <a:ext cx="967626" cy="884619"/>
            </a:xfrm>
            <a:custGeom>
              <a:avLst/>
              <a:gdLst>
                <a:gd name="T0" fmla="*/ 188 w 230"/>
                <a:gd name="T1" fmla="*/ 57 h 199"/>
                <a:gd name="T2" fmla="*/ 115 w 230"/>
                <a:gd name="T3" fmla="*/ 0 h 199"/>
                <a:gd name="T4" fmla="*/ 42 w 230"/>
                <a:gd name="T5" fmla="*/ 57 h 199"/>
                <a:gd name="T6" fmla="*/ 0 w 230"/>
                <a:gd name="T7" fmla="*/ 124 h 199"/>
                <a:gd name="T8" fmla="*/ 75 w 230"/>
                <a:gd name="T9" fmla="*/ 199 h 199"/>
                <a:gd name="T10" fmla="*/ 115 w 230"/>
                <a:gd name="T11" fmla="*/ 188 h 199"/>
                <a:gd name="T12" fmla="*/ 155 w 230"/>
                <a:gd name="T13" fmla="*/ 199 h 199"/>
                <a:gd name="T14" fmla="*/ 230 w 230"/>
                <a:gd name="T15" fmla="*/ 124 h 199"/>
                <a:gd name="T16" fmla="*/ 188 w 230"/>
                <a:gd name="T17" fmla="*/ 5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199">
                  <a:moveTo>
                    <a:pt x="188" y="57"/>
                  </a:moveTo>
                  <a:cubicBezTo>
                    <a:pt x="180" y="24"/>
                    <a:pt x="150" y="0"/>
                    <a:pt x="115" y="0"/>
                  </a:cubicBezTo>
                  <a:cubicBezTo>
                    <a:pt x="80" y="0"/>
                    <a:pt x="50" y="24"/>
                    <a:pt x="42" y="57"/>
                  </a:cubicBezTo>
                  <a:cubicBezTo>
                    <a:pt x="17" y="69"/>
                    <a:pt x="0" y="95"/>
                    <a:pt x="0" y="124"/>
                  </a:cubicBezTo>
                  <a:cubicBezTo>
                    <a:pt x="0" y="166"/>
                    <a:pt x="34" y="199"/>
                    <a:pt x="75" y="199"/>
                  </a:cubicBezTo>
                  <a:cubicBezTo>
                    <a:pt x="90" y="199"/>
                    <a:pt x="103" y="195"/>
                    <a:pt x="115" y="188"/>
                  </a:cubicBezTo>
                  <a:cubicBezTo>
                    <a:pt x="126" y="195"/>
                    <a:pt x="140" y="199"/>
                    <a:pt x="155" y="199"/>
                  </a:cubicBezTo>
                  <a:cubicBezTo>
                    <a:pt x="196" y="199"/>
                    <a:pt x="230" y="166"/>
                    <a:pt x="230" y="124"/>
                  </a:cubicBezTo>
                  <a:cubicBezTo>
                    <a:pt x="230" y="95"/>
                    <a:pt x="212" y="69"/>
                    <a:pt x="188" y="57"/>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0" name="Freeform 90"/>
            <p:cNvSpPr>
              <a:spLocks/>
            </p:cNvSpPr>
            <p:nvPr/>
          </p:nvSpPr>
          <p:spPr bwMode="auto">
            <a:xfrm>
              <a:off x="6474685" y="5968172"/>
              <a:ext cx="362860" cy="664057"/>
            </a:xfrm>
            <a:custGeom>
              <a:avLst/>
              <a:gdLst>
                <a:gd name="T0" fmla="*/ 153 w 153"/>
                <a:gd name="T1" fmla="*/ 66 h 280"/>
                <a:gd name="T2" fmla="*/ 87 w 153"/>
                <a:gd name="T3" fmla="*/ 107 h 280"/>
                <a:gd name="T4" fmla="*/ 76 w 153"/>
                <a:gd name="T5" fmla="*/ 0 h 280"/>
                <a:gd name="T6" fmla="*/ 66 w 153"/>
                <a:gd name="T7" fmla="*/ 107 h 280"/>
                <a:gd name="T8" fmla="*/ 0 w 153"/>
                <a:gd name="T9" fmla="*/ 66 h 280"/>
                <a:gd name="T10" fmla="*/ 60 w 153"/>
                <a:gd name="T11" fmla="*/ 143 h 280"/>
                <a:gd name="T12" fmla="*/ 53 w 153"/>
                <a:gd name="T13" fmla="*/ 280 h 280"/>
                <a:gd name="T14" fmla="*/ 99 w 153"/>
                <a:gd name="T15" fmla="*/ 280 h 280"/>
                <a:gd name="T16" fmla="*/ 92 w 153"/>
                <a:gd name="T17" fmla="*/ 143 h 280"/>
                <a:gd name="T18" fmla="*/ 153 w 153"/>
                <a:gd name="T19" fmla="*/ 6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80">
                  <a:moveTo>
                    <a:pt x="153" y="66"/>
                  </a:moveTo>
                  <a:lnTo>
                    <a:pt x="87" y="107"/>
                  </a:lnTo>
                  <a:lnTo>
                    <a:pt x="76" y="0"/>
                  </a:lnTo>
                  <a:lnTo>
                    <a:pt x="66" y="107"/>
                  </a:lnTo>
                  <a:lnTo>
                    <a:pt x="0" y="66"/>
                  </a:lnTo>
                  <a:lnTo>
                    <a:pt x="60" y="143"/>
                  </a:lnTo>
                  <a:lnTo>
                    <a:pt x="53" y="280"/>
                  </a:lnTo>
                  <a:lnTo>
                    <a:pt x="99" y="280"/>
                  </a:lnTo>
                  <a:lnTo>
                    <a:pt x="92" y="143"/>
                  </a:lnTo>
                  <a:lnTo>
                    <a:pt x="153" y="66"/>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1" name="Freeform 94"/>
            <p:cNvSpPr>
              <a:spLocks/>
            </p:cNvSpPr>
            <p:nvPr/>
          </p:nvSpPr>
          <p:spPr bwMode="auto">
            <a:xfrm>
              <a:off x="6659673" y="5479616"/>
              <a:ext cx="479070" cy="884619"/>
            </a:xfrm>
            <a:custGeom>
              <a:avLst/>
              <a:gdLst>
                <a:gd name="T0" fmla="*/ 0 w 114"/>
                <a:gd name="T1" fmla="*/ 0 h 199"/>
                <a:gd name="T2" fmla="*/ 0 w 114"/>
                <a:gd name="T3" fmla="*/ 122 h 199"/>
                <a:gd name="T4" fmla="*/ 5 w 114"/>
                <a:gd name="T5" fmla="*/ 167 h 199"/>
                <a:gd name="T6" fmla="*/ 42 w 114"/>
                <a:gd name="T7" fmla="*/ 145 h 199"/>
                <a:gd name="T8" fmla="*/ 8 w 114"/>
                <a:gd name="T9" fmla="*/ 186 h 199"/>
                <a:gd name="T10" fmla="*/ 8 w 114"/>
                <a:gd name="T11" fmla="*/ 193 h 199"/>
                <a:gd name="T12" fmla="*/ 8 w 114"/>
                <a:gd name="T13" fmla="*/ 193 h 199"/>
                <a:gd name="T14" fmla="*/ 8 w 114"/>
                <a:gd name="T15" fmla="*/ 193 h 199"/>
                <a:gd name="T16" fmla="*/ 37 w 114"/>
                <a:gd name="T17" fmla="*/ 199 h 199"/>
                <a:gd name="T18" fmla="*/ 37 w 114"/>
                <a:gd name="T19" fmla="*/ 199 h 199"/>
                <a:gd name="T20" fmla="*/ 37 w 114"/>
                <a:gd name="T21" fmla="*/ 199 h 199"/>
                <a:gd name="T22" fmla="*/ 37 w 114"/>
                <a:gd name="T23" fmla="*/ 199 h 199"/>
                <a:gd name="T24" fmla="*/ 37 w 114"/>
                <a:gd name="T25" fmla="*/ 199 h 199"/>
                <a:gd name="T26" fmla="*/ 37 w 114"/>
                <a:gd name="T27" fmla="*/ 199 h 199"/>
                <a:gd name="T28" fmla="*/ 37 w 114"/>
                <a:gd name="T29" fmla="*/ 199 h 199"/>
                <a:gd name="T30" fmla="*/ 37 w 114"/>
                <a:gd name="T31" fmla="*/ 199 h 199"/>
                <a:gd name="T32" fmla="*/ 37 w 114"/>
                <a:gd name="T33" fmla="*/ 199 h 199"/>
                <a:gd name="T34" fmla="*/ 37 w 114"/>
                <a:gd name="T35" fmla="*/ 199 h 199"/>
                <a:gd name="T36" fmla="*/ 37 w 114"/>
                <a:gd name="T37" fmla="*/ 199 h 199"/>
                <a:gd name="T38" fmla="*/ 38 w 114"/>
                <a:gd name="T39" fmla="*/ 199 h 199"/>
                <a:gd name="T40" fmla="*/ 38 w 114"/>
                <a:gd name="T41" fmla="*/ 199 h 199"/>
                <a:gd name="T42" fmla="*/ 38 w 114"/>
                <a:gd name="T43" fmla="*/ 199 h 199"/>
                <a:gd name="T44" fmla="*/ 38 w 114"/>
                <a:gd name="T45" fmla="*/ 199 h 199"/>
                <a:gd name="T46" fmla="*/ 38 w 114"/>
                <a:gd name="T47" fmla="*/ 199 h 199"/>
                <a:gd name="T48" fmla="*/ 38 w 114"/>
                <a:gd name="T49" fmla="*/ 199 h 199"/>
                <a:gd name="T50" fmla="*/ 38 w 114"/>
                <a:gd name="T51" fmla="*/ 199 h 199"/>
                <a:gd name="T52" fmla="*/ 38 w 114"/>
                <a:gd name="T53" fmla="*/ 199 h 199"/>
                <a:gd name="T54" fmla="*/ 38 w 114"/>
                <a:gd name="T55" fmla="*/ 199 h 199"/>
                <a:gd name="T56" fmla="*/ 38 w 114"/>
                <a:gd name="T57" fmla="*/ 199 h 199"/>
                <a:gd name="T58" fmla="*/ 39 w 114"/>
                <a:gd name="T59" fmla="*/ 199 h 199"/>
                <a:gd name="T60" fmla="*/ 39 w 114"/>
                <a:gd name="T61" fmla="*/ 199 h 199"/>
                <a:gd name="T62" fmla="*/ 114 w 114"/>
                <a:gd name="T63" fmla="*/ 124 h 199"/>
                <a:gd name="T64" fmla="*/ 77 w 114"/>
                <a:gd name="T65" fmla="*/ 60 h 199"/>
                <a:gd name="T66" fmla="*/ 72 w 114"/>
                <a:gd name="T67" fmla="*/ 57 h 199"/>
                <a:gd name="T68" fmla="*/ 66 w 114"/>
                <a:gd name="T69" fmla="*/ 42 h 199"/>
                <a:gd name="T70" fmla="*/ 0 w 114"/>
                <a:gd name="T7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99">
                  <a:moveTo>
                    <a:pt x="0" y="0"/>
                  </a:moveTo>
                  <a:cubicBezTo>
                    <a:pt x="0" y="122"/>
                    <a:pt x="0" y="122"/>
                    <a:pt x="0" y="122"/>
                  </a:cubicBezTo>
                  <a:cubicBezTo>
                    <a:pt x="5" y="167"/>
                    <a:pt x="5" y="167"/>
                    <a:pt x="5" y="167"/>
                  </a:cubicBezTo>
                  <a:cubicBezTo>
                    <a:pt x="42" y="145"/>
                    <a:pt x="42" y="145"/>
                    <a:pt x="42" y="145"/>
                  </a:cubicBezTo>
                  <a:cubicBezTo>
                    <a:pt x="8" y="186"/>
                    <a:pt x="8" y="186"/>
                    <a:pt x="8" y="186"/>
                  </a:cubicBezTo>
                  <a:cubicBezTo>
                    <a:pt x="8" y="193"/>
                    <a:pt x="8" y="193"/>
                    <a:pt x="8" y="193"/>
                  </a:cubicBezTo>
                  <a:cubicBezTo>
                    <a:pt x="8" y="193"/>
                    <a:pt x="8" y="193"/>
                    <a:pt x="8" y="193"/>
                  </a:cubicBezTo>
                  <a:cubicBezTo>
                    <a:pt x="8" y="193"/>
                    <a:pt x="8" y="193"/>
                    <a:pt x="8" y="193"/>
                  </a:cubicBezTo>
                  <a:cubicBezTo>
                    <a:pt x="17" y="197"/>
                    <a:pt x="26"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9" y="199"/>
                    <a:pt x="39" y="199"/>
                  </a:cubicBezTo>
                  <a:cubicBezTo>
                    <a:pt x="39" y="199"/>
                    <a:pt x="39" y="199"/>
                    <a:pt x="39" y="199"/>
                  </a:cubicBezTo>
                  <a:cubicBezTo>
                    <a:pt x="80" y="199"/>
                    <a:pt x="114" y="166"/>
                    <a:pt x="114" y="124"/>
                  </a:cubicBezTo>
                  <a:cubicBezTo>
                    <a:pt x="114" y="97"/>
                    <a:pt x="99" y="73"/>
                    <a:pt x="77" y="60"/>
                  </a:cubicBezTo>
                  <a:cubicBezTo>
                    <a:pt x="76" y="59"/>
                    <a:pt x="74" y="58"/>
                    <a:pt x="72" y="57"/>
                  </a:cubicBezTo>
                  <a:cubicBezTo>
                    <a:pt x="70" y="52"/>
                    <a:pt x="69" y="47"/>
                    <a:pt x="66" y="42"/>
                  </a:cubicBezTo>
                  <a:cubicBezTo>
                    <a:pt x="54" y="17"/>
                    <a:pt x="29"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2" name="Freeform 95"/>
            <p:cNvSpPr>
              <a:spLocks/>
            </p:cNvSpPr>
            <p:nvPr/>
          </p:nvSpPr>
          <p:spPr bwMode="auto">
            <a:xfrm>
              <a:off x="6659673" y="6022720"/>
              <a:ext cx="177872" cy="600023"/>
            </a:xfrm>
            <a:custGeom>
              <a:avLst/>
              <a:gdLst>
                <a:gd name="T0" fmla="*/ 0 w 75"/>
                <a:gd name="T1" fmla="*/ 0 h 253"/>
                <a:gd name="T2" fmla="*/ 0 w 75"/>
                <a:gd name="T3" fmla="*/ 253 h 253"/>
                <a:gd name="T4" fmla="*/ 21 w 75"/>
                <a:gd name="T5" fmla="*/ 253 h 253"/>
                <a:gd name="T6" fmla="*/ 14 w 75"/>
                <a:gd name="T7" fmla="*/ 133 h 253"/>
                <a:gd name="T8" fmla="*/ 14 w 75"/>
                <a:gd name="T9" fmla="*/ 120 h 253"/>
                <a:gd name="T10" fmla="*/ 75 w 75"/>
                <a:gd name="T11" fmla="*/ 43 h 253"/>
                <a:gd name="T12" fmla="*/ 9 w 75"/>
                <a:gd name="T13" fmla="*/ 84 h 253"/>
                <a:gd name="T14" fmla="*/ 0 w 75"/>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253">
                  <a:moveTo>
                    <a:pt x="0" y="0"/>
                  </a:moveTo>
                  <a:lnTo>
                    <a:pt x="0" y="253"/>
                  </a:lnTo>
                  <a:lnTo>
                    <a:pt x="21" y="253"/>
                  </a:lnTo>
                  <a:lnTo>
                    <a:pt x="14" y="133"/>
                  </a:lnTo>
                  <a:lnTo>
                    <a:pt x="14" y="120"/>
                  </a:lnTo>
                  <a:lnTo>
                    <a:pt x="75" y="43"/>
                  </a:lnTo>
                  <a:lnTo>
                    <a:pt x="9" y="84"/>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653" name="组合 652"/>
          <p:cNvGrpSpPr/>
          <p:nvPr/>
        </p:nvGrpSpPr>
        <p:grpSpPr>
          <a:xfrm>
            <a:off x="2329159" y="1332226"/>
            <a:ext cx="233898" cy="278614"/>
            <a:chOff x="6171117" y="5479616"/>
            <a:chExt cx="967626" cy="1152613"/>
          </a:xfrm>
        </p:grpSpPr>
        <p:sp>
          <p:nvSpPr>
            <p:cNvPr id="654" name="Freeform 89"/>
            <p:cNvSpPr>
              <a:spLocks/>
            </p:cNvSpPr>
            <p:nvPr/>
          </p:nvSpPr>
          <p:spPr bwMode="auto">
            <a:xfrm>
              <a:off x="6171117" y="5479616"/>
              <a:ext cx="967626" cy="884619"/>
            </a:xfrm>
            <a:custGeom>
              <a:avLst/>
              <a:gdLst>
                <a:gd name="T0" fmla="*/ 188 w 230"/>
                <a:gd name="T1" fmla="*/ 57 h 199"/>
                <a:gd name="T2" fmla="*/ 115 w 230"/>
                <a:gd name="T3" fmla="*/ 0 h 199"/>
                <a:gd name="T4" fmla="*/ 42 w 230"/>
                <a:gd name="T5" fmla="*/ 57 h 199"/>
                <a:gd name="T6" fmla="*/ 0 w 230"/>
                <a:gd name="T7" fmla="*/ 124 h 199"/>
                <a:gd name="T8" fmla="*/ 75 w 230"/>
                <a:gd name="T9" fmla="*/ 199 h 199"/>
                <a:gd name="T10" fmla="*/ 115 w 230"/>
                <a:gd name="T11" fmla="*/ 188 h 199"/>
                <a:gd name="T12" fmla="*/ 155 w 230"/>
                <a:gd name="T13" fmla="*/ 199 h 199"/>
                <a:gd name="T14" fmla="*/ 230 w 230"/>
                <a:gd name="T15" fmla="*/ 124 h 199"/>
                <a:gd name="T16" fmla="*/ 188 w 230"/>
                <a:gd name="T17" fmla="*/ 5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199">
                  <a:moveTo>
                    <a:pt x="188" y="57"/>
                  </a:moveTo>
                  <a:cubicBezTo>
                    <a:pt x="180" y="24"/>
                    <a:pt x="150" y="0"/>
                    <a:pt x="115" y="0"/>
                  </a:cubicBezTo>
                  <a:cubicBezTo>
                    <a:pt x="80" y="0"/>
                    <a:pt x="50" y="24"/>
                    <a:pt x="42" y="57"/>
                  </a:cubicBezTo>
                  <a:cubicBezTo>
                    <a:pt x="17" y="69"/>
                    <a:pt x="0" y="95"/>
                    <a:pt x="0" y="124"/>
                  </a:cubicBezTo>
                  <a:cubicBezTo>
                    <a:pt x="0" y="166"/>
                    <a:pt x="34" y="199"/>
                    <a:pt x="75" y="199"/>
                  </a:cubicBezTo>
                  <a:cubicBezTo>
                    <a:pt x="90" y="199"/>
                    <a:pt x="103" y="195"/>
                    <a:pt x="115" y="188"/>
                  </a:cubicBezTo>
                  <a:cubicBezTo>
                    <a:pt x="126" y="195"/>
                    <a:pt x="140" y="199"/>
                    <a:pt x="155" y="199"/>
                  </a:cubicBezTo>
                  <a:cubicBezTo>
                    <a:pt x="196" y="199"/>
                    <a:pt x="230" y="166"/>
                    <a:pt x="230" y="124"/>
                  </a:cubicBezTo>
                  <a:cubicBezTo>
                    <a:pt x="230" y="95"/>
                    <a:pt x="212" y="69"/>
                    <a:pt x="188" y="57"/>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5" name="Freeform 90"/>
            <p:cNvSpPr>
              <a:spLocks/>
            </p:cNvSpPr>
            <p:nvPr/>
          </p:nvSpPr>
          <p:spPr bwMode="auto">
            <a:xfrm>
              <a:off x="6474685" y="5968172"/>
              <a:ext cx="362860" cy="664057"/>
            </a:xfrm>
            <a:custGeom>
              <a:avLst/>
              <a:gdLst>
                <a:gd name="T0" fmla="*/ 153 w 153"/>
                <a:gd name="T1" fmla="*/ 66 h 280"/>
                <a:gd name="T2" fmla="*/ 87 w 153"/>
                <a:gd name="T3" fmla="*/ 107 h 280"/>
                <a:gd name="T4" fmla="*/ 76 w 153"/>
                <a:gd name="T5" fmla="*/ 0 h 280"/>
                <a:gd name="T6" fmla="*/ 66 w 153"/>
                <a:gd name="T7" fmla="*/ 107 h 280"/>
                <a:gd name="T8" fmla="*/ 0 w 153"/>
                <a:gd name="T9" fmla="*/ 66 h 280"/>
                <a:gd name="T10" fmla="*/ 60 w 153"/>
                <a:gd name="T11" fmla="*/ 143 h 280"/>
                <a:gd name="T12" fmla="*/ 53 w 153"/>
                <a:gd name="T13" fmla="*/ 280 h 280"/>
                <a:gd name="T14" fmla="*/ 99 w 153"/>
                <a:gd name="T15" fmla="*/ 280 h 280"/>
                <a:gd name="T16" fmla="*/ 92 w 153"/>
                <a:gd name="T17" fmla="*/ 143 h 280"/>
                <a:gd name="T18" fmla="*/ 153 w 153"/>
                <a:gd name="T19" fmla="*/ 6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80">
                  <a:moveTo>
                    <a:pt x="153" y="66"/>
                  </a:moveTo>
                  <a:lnTo>
                    <a:pt x="87" y="107"/>
                  </a:lnTo>
                  <a:lnTo>
                    <a:pt x="76" y="0"/>
                  </a:lnTo>
                  <a:lnTo>
                    <a:pt x="66" y="107"/>
                  </a:lnTo>
                  <a:lnTo>
                    <a:pt x="0" y="66"/>
                  </a:lnTo>
                  <a:lnTo>
                    <a:pt x="60" y="143"/>
                  </a:lnTo>
                  <a:lnTo>
                    <a:pt x="53" y="280"/>
                  </a:lnTo>
                  <a:lnTo>
                    <a:pt x="99" y="280"/>
                  </a:lnTo>
                  <a:lnTo>
                    <a:pt x="92" y="143"/>
                  </a:lnTo>
                  <a:lnTo>
                    <a:pt x="153" y="66"/>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6" name="Freeform 94"/>
            <p:cNvSpPr>
              <a:spLocks/>
            </p:cNvSpPr>
            <p:nvPr/>
          </p:nvSpPr>
          <p:spPr bwMode="auto">
            <a:xfrm>
              <a:off x="6659673" y="5479616"/>
              <a:ext cx="479070" cy="884619"/>
            </a:xfrm>
            <a:custGeom>
              <a:avLst/>
              <a:gdLst>
                <a:gd name="T0" fmla="*/ 0 w 114"/>
                <a:gd name="T1" fmla="*/ 0 h 199"/>
                <a:gd name="T2" fmla="*/ 0 w 114"/>
                <a:gd name="T3" fmla="*/ 122 h 199"/>
                <a:gd name="T4" fmla="*/ 5 w 114"/>
                <a:gd name="T5" fmla="*/ 167 h 199"/>
                <a:gd name="T6" fmla="*/ 42 w 114"/>
                <a:gd name="T7" fmla="*/ 145 h 199"/>
                <a:gd name="T8" fmla="*/ 8 w 114"/>
                <a:gd name="T9" fmla="*/ 186 h 199"/>
                <a:gd name="T10" fmla="*/ 8 w 114"/>
                <a:gd name="T11" fmla="*/ 193 h 199"/>
                <a:gd name="T12" fmla="*/ 8 w 114"/>
                <a:gd name="T13" fmla="*/ 193 h 199"/>
                <a:gd name="T14" fmla="*/ 8 w 114"/>
                <a:gd name="T15" fmla="*/ 193 h 199"/>
                <a:gd name="T16" fmla="*/ 37 w 114"/>
                <a:gd name="T17" fmla="*/ 199 h 199"/>
                <a:gd name="T18" fmla="*/ 37 w 114"/>
                <a:gd name="T19" fmla="*/ 199 h 199"/>
                <a:gd name="T20" fmla="*/ 37 w 114"/>
                <a:gd name="T21" fmla="*/ 199 h 199"/>
                <a:gd name="T22" fmla="*/ 37 w 114"/>
                <a:gd name="T23" fmla="*/ 199 h 199"/>
                <a:gd name="T24" fmla="*/ 37 w 114"/>
                <a:gd name="T25" fmla="*/ 199 h 199"/>
                <a:gd name="T26" fmla="*/ 37 w 114"/>
                <a:gd name="T27" fmla="*/ 199 h 199"/>
                <a:gd name="T28" fmla="*/ 37 w 114"/>
                <a:gd name="T29" fmla="*/ 199 h 199"/>
                <a:gd name="T30" fmla="*/ 37 w 114"/>
                <a:gd name="T31" fmla="*/ 199 h 199"/>
                <a:gd name="T32" fmla="*/ 37 w 114"/>
                <a:gd name="T33" fmla="*/ 199 h 199"/>
                <a:gd name="T34" fmla="*/ 37 w 114"/>
                <a:gd name="T35" fmla="*/ 199 h 199"/>
                <a:gd name="T36" fmla="*/ 37 w 114"/>
                <a:gd name="T37" fmla="*/ 199 h 199"/>
                <a:gd name="T38" fmla="*/ 38 w 114"/>
                <a:gd name="T39" fmla="*/ 199 h 199"/>
                <a:gd name="T40" fmla="*/ 38 w 114"/>
                <a:gd name="T41" fmla="*/ 199 h 199"/>
                <a:gd name="T42" fmla="*/ 38 w 114"/>
                <a:gd name="T43" fmla="*/ 199 h 199"/>
                <a:gd name="T44" fmla="*/ 38 w 114"/>
                <a:gd name="T45" fmla="*/ 199 h 199"/>
                <a:gd name="T46" fmla="*/ 38 w 114"/>
                <a:gd name="T47" fmla="*/ 199 h 199"/>
                <a:gd name="T48" fmla="*/ 38 w 114"/>
                <a:gd name="T49" fmla="*/ 199 h 199"/>
                <a:gd name="T50" fmla="*/ 38 w 114"/>
                <a:gd name="T51" fmla="*/ 199 h 199"/>
                <a:gd name="T52" fmla="*/ 38 w 114"/>
                <a:gd name="T53" fmla="*/ 199 h 199"/>
                <a:gd name="T54" fmla="*/ 38 w 114"/>
                <a:gd name="T55" fmla="*/ 199 h 199"/>
                <a:gd name="T56" fmla="*/ 38 w 114"/>
                <a:gd name="T57" fmla="*/ 199 h 199"/>
                <a:gd name="T58" fmla="*/ 39 w 114"/>
                <a:gd name="T59" fmla="*/ 199 h 199"/>
                <a:gd name="T60" fmla="*/ 39 w 114"/>
                <a:gd name="T61" fmla="*/ 199 h 199"/>
                <a:gd name="T62" fmla="*/ 114 w 114"/>
                <a:gd name="T63" fmla="*/ 124 h 199"/>
                <a:gd name="T64" fmla="*/ 77 w 114"/>
                <a:gd name="T65" fmla="*/ 60 h 199"/>
                <a:gd name="T66" fmla="*/ 72 w 114"/>
                <a:gd name="T67" fmla="*/ 57 h 199"/>
                <a:gd name="T68" fmla="*/ 66 w 114"/>
                <a:gd name="T69" fmla="*/ 42 h 199"/>
                <a:gd name="T70" fmla="*/ 0 w 114"/>
                <a:gd name="T7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99">
                  <a:moveTo>
                    <a:pt x="0" y="0"/>
                  </a:moveTo>
                  <a:cubicBezTo>
                    <a:pt x="0" y="122"/>
                    <a:pt x="0" y="122"/>
                    <a:pt x="0" y="122"/>
                  </a:cubicBezTo>
                  <a:cubicBezTo>
                    <a:pt x="5" y="167"/>
                    <a:pt x="5" y="167"/>
                    <a:pt x="5" y="167"/>
                  </a:cubicBezTo>
                  <a:cubicBezTo>
                    <a:pt x="42" y="145"/>
                    <a:pt x="42" y="145"/>
                    <a:pt x="42" y="145"/>
                  </a:cubicBezTo>
                  <a:cubicBezTo>
                    <a:pt x="8" y="186"/>
                    <a:pt x="8" y="186"/>
                    <a:pt x="8" y="186"/>
                  </a:cubicBezTo>
                  <a:cubicBezTo>
                    <a:pt x="8" y="193"/>
                    <a:pt x="8" y="193"/>
                    <a:pt x="8" y="193"/>
                  </a:cubicBezTo>
                  <a:cubicBezTo>
                    <a:pt x="8" y="193"/>
                    <a:pt x="8" y="193"/>
                    <a:pt x="8" y="193"/>
                  </a:cubicBezTo>
                  <a:cubicBezTo>
                    <a:pt x="8" y="193"/>
                    <a:pt x="8" y="193"/>
                    <a:pt x="8" y="193"/>
                  </a:cubicBezTo>
                  <a:cubicBezTo>
                    <a:pt x="17" y="197"/>
                    <a:pt x="26"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9" y="199"/>
                    <a:pt x="39" y="199"/>
                  </a:cubicBezTo>
                  <a:cubicBezTo>
                    <a:pt x="39" y="199"/>
                    <a:pt x="39" y="199"/>
                    <a:pt x="39" y="199"/>
                  </a:cubicBezTo>
                  <a:cubicBezTo>
                    <a:pt x="80" y="199"/>
                    <a:pt x="114" y="166"/>
                    <a:pt x="114" y="124"/>
                  </a:cubicBezTo>
                  <a:cubicBezTo>
                    <a:pt x="114" y="97"/>
                    <a:pt x="99" y="73"/>
                    <a:pt x="77" y="60"/>
                  </a:cubicBezTo>
                  <a:cubicBezTo>
                    <a:pt x="76" y="59"/>
                    <a:pt x="74" y="58"/>
                    <a:pt x="72" y="57"/>
                  </a:cubicBezTo>
                  <a:cubicBezTo>
                    <a:pt x="70" y="52"/>
                    <a:pt x="69" y="47"/>
                    <a:pt x="66" y="42"/>
                  </a:cubicBezTo>
                  <a:cubicBezTo>
                    <a:pt x="54" y="17"/>
                    <a:pt x="29"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7" name="Freeform 95"/>
            <p:cNvSpPr>
              <a:spLocks/>
            </p:cNvSpPr>
            <p:nvPr/>
          </p:nvSpPr>
          <p:spPr bwMode="auto">
            <a:xfrm>
              <a:off x="6659673" y="6022720"/>
              <a:ext cx="177872" cy="600023"/>
            </a:xfrm>
            <a:custGeom>
              <a:avLst/>
              <a:gdLst>
                <a:gd name="T0" fmla="*/ 0 w 75"/>
                <a:gd name="T1" fmla="*/ 0 h 253"/>
                <a:gd name="T2" fmla="*/ 0 w 75"/>
                <a:gd name="T3" fmla="*/ 253 h 253"/>
                <a:gd name="T4" fmla="*/ 21 w 75"/>
                <a:gd name="T5" fmla="*/ 253 h 253"/>
                <a:gd name="T6" fmla="*/ 14 w 75"/>
                <a:gd name="T7" fmla="*/ 133 h 253"/>
                <a:gd name="T8" fmla="*/ 14 w 75"/>
                <a:gd name="T9" fmla="*/ 120 h 253"/>
                <a:gd name="T10" fmla="*/ 75 w 75"/>
                <a:gd name="T11" fmla="*/ 43 h 253"/>
                <a:gd name="T12" fmla="*/ 9 w 75"/>
                <a:gd name="T13" fmla="*/ 84 h 253"/>
                <a:gd name="T14" fmla="*/ 0 w 75"/>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253">
                  <a:moveTo>
                    <a:pt x="0" y="0"/>
                  </a:moveTo>
                  <a:lnTo>
                    <a:pt x="0" y="253"/>
                  </a:lnTo>
                  <a:lnTo>
                    <a:pt x="21" y="253"/>
                  </a:lnTo>
                  <a:lnTo>
                    <a:pt x="14" y="133"/>
                  </a:lnTo>
                  <a:lnTo>
                    <a:pt x="14" y="120"/>
                  </a:lnTo>
                  <a:lnTo>
                    <a:pt x="75" y="43"/>
                  </a:lnTo>
                  <a:lnTo>
                    <a:pt x="9" y="84"/>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658" name="组合 657"/>
          <p:cNvGrpSpPr/>
          <p:nvPr/>
        </p:nvGrpSpPr>
        <p:grpSpPr>
          <a:xfrm flipH="1">
            <a:off x="1658457" y="3812212"/>
            <a:ext cx="380661" cy="703324"/>
            <a:chOff x="992204" y="1036691"/>
            <a:chExt cx="1105180" cy="2041976"/>
          </a:xfrm>
        </p:grpSpPr>
        <p:sp>
          <p:nvSpPr>
            <p:cNvPr id="659" name="Freeform 128"/>
            <p:cNvSpPr>
              <a:spLocks/>
            </p:cNvSpPr>
            <p:nvPr/>
          </p:nvSpPr>
          <p:spPr bwMode="auto">
            <a:xfrm>
              <a:off x="992204" y="1036691"/>
              <a:ext cx="1105180" cy="1472784"/>
            </a:xfrm>
            <a:custGeom>
              <a:avLst/>
              <a:gdLst>
                <a:gd name="T0" fmla="*/ 466 w 466"/>
                <a:gd name="T1" fmla="*/ 621 h 621"/>
                <a:gd name="T2" fmla="*/ 347 w 466"/>
                <a:gd name="T3" fmla="*/ 381 h 621"/>
                <a:gd name="T4" fmla="*/ 423 w 466"/>
                <a:gd name="T5" fmla="*/ 381 h 621"/>
                <a:gd name="T6" fmla="*/ 297 w 466"/>
                <a:gd name="T7" fmla="*/ 171 h 621"/>
                <a:gd name="T8" fmla="*/ 365 w 466"/>
                <a:gd name="T9" fmla="*/ 171 h 621"/>
                <a:gd name="T10" fmla="*/ 239 w 466"/>
                <a:gd name="T11" fmla="*/ 7 h 621"/>
                <a:gd name="T12" fmla="*/ 232 w 466"/>
                <a:gd name="T13" fmla="*/ 0 h 621"/>
                <a:gd name="T14" fmla="*/ 227 w 466"/>
                <a:gd name="T15" fmla="*/ 7 h 621"/>
                <a:gd name="T16" fmla="*/ 101 w 466"/>
                <a:gd name="T17" fmla="*/ 171 h 621"/>
                <a:gd name="T18" fmla="*/ 168 w 466"/>
                <a:gd name="T19" fmla="*/ 171 h 621"/>
                <a:gd name="T20" fmla="*/ 42 w 466"/>
                <a:gd name="T21" fmla="*/ 381 h 621"/>
                <a:gd name="T22" fmla="*/ 118 w 466"/>
                <a:gd name="T23" fmla="*/ 381 h 621"/>
                <a:gd name="T24" fmla="*/ 0 w 466"/>
                <a:gd name="T25" fmla="*/ 621 h 621"/>
                <a:gd name="T26" fmla="*/ 232 w 466"/>
                <a:gd name="T27" fmla="*/ 621 h 621"/>
                <a:gd name="T28" fmla="*/ 232 w 466"/>
                <a:gd name="T29" fmla="*/ 604 h 621"/>
                <a:gd name="T30" fmla="*/ 232 w 466"/>
                <a:gd name="T31" fmla="*/ 621 h 621"/>
                <a:gd name="T32" fmla="*/ 466 w 466"/>
                <a:gd name="T33"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6" h="621">
                  <a:moveTo>
                    <a:pt x="466" y="621"/>
                  </a:moveTo>
                  <a:lnTo>
                    <a:pt x="347" y="381"/>
                  </a:lnTo>
                  <a:lnTo>
                    <a:pt x="423" y="381"/>
                  </a:lnTo>
                  <a:lnTo>
                    <a:pt x="297" y="171"/>
                  </a:lnTo>
                  <a:lnTo>
                    <a:pt x="365" y="171"/>
                  </a:lnTo>
                  <a:lnTo>
                    <a:pt x="239" y="7"/>
                  </a:lnTo>
                  <a:lnTo>
                    <a:pt x="232" y="0"/>
                  </a:lnTo>
                  <a:lnTo>
                    <a:pt x="227" y="7"/>
                  </a:lnTo>
                  <a:lnTo>
                    <a:pt x="101" y="171"/>
                  </a:lnTo>
                  <a:lnTo>
                    <a:pt x="168" y="171"/>
                  </a:lnTo>
                  <a:lnTo>
                    <a:pt x="42" y="381"/>
                  </a:lnTo>
                  <a:lnTo>
                    <a:pt x="118" y="381"/>
                  </a:lnTo>
                  <a:lnTo>
                    <a:pt x="0" y="621"/>
                  </a:lnTo>
                  <a:lnTo>
                    <a:pt x="232" y="621"/>
                  </a:lnTo>
                  <a:lnTo>
                    <a:pt x="232" y="604"/>
                  </a:lnTo>
                  <a:lnTo>
                    <a:pt x="232" y="621"/>
                  </a:lnTo>
                  <a:lnTo>
                    <a:pt x="466" y="621"/>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60" name="Freeform 130"/>
            <p:cNvSpPr>
              <a:spLocks/>
            </p:cNvSpPr>
            <p:nvPr/>
          </p:nvSpPr>
          <p:spPr bwMode="auto">
            <a:xfrm>
              <a:off x="1319489" y="2137129"/>
              <a:ext cx="450610" cy="941538"/>
            </a:xfrm>
            <a:custGeom>
              <a:avLst/>
              <a:gdLst>
                <a:gd name="T0" fmla="*/ 44 w 190"/>
                <a:gd name="T1" fmla="*/ 397 h 397"/>
                <a:gd name="T2" fmla="*/ 142 w 190"/>
                <a:gd name="T3" fmla="*/ 397 h 397"/>
                <a:gd name="T4" fmla="*/ 126 w 190"/>
                <a:gd name="T5" fmla="*/ 150 h 397"/>
                <a:gd name="T6" fmla="*/ 190 w 190"/>
                <a:gd name="T7" fmla="*/ 69 h 397"/>
                <a:gd name="T8" fmla="*/ 119 w 190"/>
                <a:gd name="T9" fmla="*/ 116 h 397"/>
                <a:gd name="T10" fmla="*/ 96 w 190"/>
                <a:gd name="T11" fmla="*/ 0 h 397"/>
                <a:gd name="T12" fmla="*/ 71 w 190"/>
                <a:gd name="T13" fmla="*/ 116 h 397"/>
                <a:gd name="T14" fmla="*/ 0 w 190"/>
                <a:gd name="T15" fmla="*/ 69 h 397"/>
                <a:gd name="T16" fmla="*/ 62 w 190"/>
                <a:gd name="T17" fmla="*/ 150 h 397"/>
                <a:gd name="T18" fmla="*/ 44 w 190"/>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397">
                  <a:moveTo>
                    <a:pt x="44" y="397"/>
                  </a:moveTo>
                  <a:lnTo>
                    <a:pt x="142" y="397"/>
                  </a:lnTo>
                  <a:lnTo>
                    <a:pt x="126" y="150"/>
                  </a:lnTo>
                  <a:lnTo>
                    <a:pt x="190" y="69"/>
                  </a:lnTo>
                  <a:lnTo>
                    <a:pt x="119" y="116"/>
                  </a:lnTo>
                  <a:lnTo>
                    <a:pt x="96" y="0"/>
                  </a:lnTo>
                  <a:lnTo>
                    <a:pt x="71" y="116"/>
                  </a:lnTo>
                  <a:lnTo>
                    <a:pt x="0" y="69"/>
                  </a:lnTo>
                  <a:lnTo>
                    <a:pt x="62" y="150"/>
                  </a:lnTo>
                  <a:lnTo>
                    <a:pt x="44" y="3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61" name="Freeform 144"/>
            <p:cNvSpPr>
              <a:spLocks/>
            </p:cNvSpPr>
            <p:nvPr/>
          </p:nvSpPr>
          <p:spPr bwMode="auto">
            <a:xfrm>
              <a:off x="1547166" y="1046178"/>
              <a:ext cx="545475" cy="1463297"/>
            </a:xfrm>
            <a:custGeom>
              <a:avLst/>
              <a:gdLst>
                <a:gd name="T0" fmla="*/ 1 w 230"/>
                <a:gd name="T1" fmla="*/ 0 h 617"/>
                <a:gd name="T2" fmla="*/ 0 w 230"/>
                <a:gd name="T3" fmla="*/ 463 h 617"/>
                <a:gd name="T4" fmla="*/ 23 w 230"/>
                <a:gd name="T5" fmla="*/ 576 h 617"/>
                <a:gd name="T6" fmla="*/ 94 w 230"/>
                <a:gd name="T7" fmla="*/ 529 h 617"/>
                <a:gd name="T8" fmla="*/ 30 w 230"/>
                <a:gd name="T9" fmla="*/ 610 h 617"/>
                <a:gd name="T10" fmla="*/ 32 w 230"/>
                <a:gd name="T11" fmla="*/ 617 h 617"/>
                <a:gd name="T12" fmla="*/ 32 w 230"/>
                <a:gd name="T13" fmla="*/ 617 h 617"/>
                <a:gd name="T14" fmla="*/ 32 w 230"/>
                <a:gd name="T15" fmla="*/ 615 h 617"/>
                <a:gd name="T16" fmla="*/ 230 w 230"/>
                <a:gd name="T17" fmla="*/ 615 h 617"/>
                <a:gd name="T18" fmla="*/ 136 w 230"/>
                <a:gd name="T19" fmla="*/ 426 h 617"/>
                <a:gd name="T20" fmla="*/ 115 w 230"/>
                <a:gd name="T21" fmla="*/ 383 h 617"/>
                <a:gd name="T22" fmla="*/ 113 w 230"/>
                <a:gd name="T23" fmla="*/ 377 h 617"/>
                <a:gd name="T24" fmla="*/ 113 w 230"/>
                <a:gd name="T25" fmla="*/ 377 h 617"/>
                <a:gd name="T26" fmla="*/ 113 w 230"/>
                <a:gd name="T27" fmla="*/ 375 h 617"/>
                <a:gd name="T28" fmla="*/ 188 w 230"/>
                <a:gd name="T29" fmla="*/ 375 h 617"/>
                <a:gd name="T30" fmla="*/ 177 w 230"/>
                <a:gd name="T31" fmla="*/ 358 h 617"/>
                <a:gd name="T32" fmla="*/ 154 w 230"/>
                <a:gd name="T33" fmla="*/ 317 h 617"/>
                <a:gd name="T34" fmla="*/ 152 w 230"/>
                <a:gd name="T35" fmla="*/ 315 h 617"/>
                <a:gd name="T36" fmla="*/ 115 w 230"/>
                <a:gd name="T37" fmla="*/ 251 h 617"/>
                <a:gd name="T38" fmla="*/ 63 w 230"/>
                <a:gd name="T39" fmla="*/ 167 h 617"/>
                <a:gd name="T40" fmla="*/ 65 w 230"/>
                <a:gd name="T41" fmla="*/ 167 h 617"/>
                <a:gd name="T42" fmla="*/ 65 w 230"/>
                <a:gd name="T43" fmla="*/ 167 h 617"/>
                <a:gd name="T44" fmla="*/ 102 w 230"/>
                <a:gd name="T45" fmla="*/ 167 h 617"/>
                <a:gd name="T46" fmla="*/ 131 w 230"/>
                <a:gd name="T47" fmla="*/ 167 h 617"/>
                <a:gd name="T48" fmla="*/ 5 w 230"/>
                <a:gd name="T49" fmla="*/ 3 h 617"/>
                <a:gd name="T50" fmla="*/ 1 w 230"/>
                <a:gd name="T5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0" h="617">
                  <a:moveTo>
                    <a:pt x="1" y="0"/>
                  </a:moveTo>
                  <a:lnTo>
                    <a:pt x="0" y="463"/>
                  </a:lnTo>
                  <a:lnTo>
                    <a:pt x="23" y="576"/>
                  </a:lnTo>
                  <a:lnTo>
                    <a:pt x="94" y="529"/>
                  </a:lnTo>
                  <a:lnTo>
                    <a:pt x="30" y="610"/>
                  </a:lnTo>
                  <a:lnTo>
                    <a:pt x="32" y="617"/>
                  </a:lnTo>
                  <a:lnTo>
                    <a:pt x="32" y="617"/>
                  </a:lnTo>
                  <a:lnTo>
                    <a:pt x="32" y="615"/>
                  </a:lnTo>
                  <a:lnTo>
                    <a:pt x="230" y="615"/>
                  </a:lnTo>
                  <a:lnTo>
                    <a:pt x="136" y="426"/>
                  </a:lnTo>
                  <a:lnTo>
                    <a:pt x="115" y="383"/>
                  </a:lnTo>
                  <a:lnTo>
                    <a:pt x="113" y="377"/>
                  </a:lnTo>
                  <a:lnTo>
                    <a:pt x="113" y="377"/>
                  </a:lnTo>
                  <a:lnTo>
                    <a:pt x="113" y="375"/>
                  </a:lnTo>
                  <a:lnTo>
                    <a:pt x="188" y="375"/>
                  </a:lnTo>
                  <a:lnTo>
                    <a:pt x="177" y="358"/>
                  </a:lnTo>
                  <a:lnTo>
                    <a:pt x="154" y="317"/>
                  </a:lnTo>
                  <a:lnTo>
                    <a:pt x="152" y="315"/>
                  </a:lnTo>
                  <a:lnTo>
                    <a:pt x="115" y="251"/>
                  </a:lnTo>
                  <a:lnTo>
                    <a:pt x="63" y="167"/>
                  </a:lnTo>
                  <a:lnTo>
                    <a:pt x="65" y="167"/>
                  </a:lnTo>
                  <a:lnTo>
                    <a:pt x="65" y="167"/>
                  </a:lnTo>
                  <a:lnTo>
                    <a:pt x="102" y="167"/>
                  </a:lnTo>
                  <a:lnTo>
                    <a:pt x="131" y="167"/>
                  </a:lnTo>
                  <a:lnTo>
                    <a:pt x="5" y="3"/>
                  </a:lnTo>
                  <a:lnTo>
                    <a:pt x="1"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62" name="Freeform 146"/>
            <p:cNvSpPr>
              <a:spLocks/>
            </p:cNvSpPr>
            <p:nvPr/>
          </p:nvSpPr>
          <p:spPr bwMode="auto">
            <a:xfrm>
              <a:off x="1547166" y="2144243"/>
              <a:ext cx="222933" cy="934423"/>
            </a:xfrm>
            <a:custGeom>
              <a:avLst/>
              <a:gdLst>
                <a:gd name="T0" fmla="*/ 0 w 94"/>
                <a:gd name="T1" fmla="*/ 0 h 394"/>
                <a:gd name="T2" fmla="*/ 0 w 94"/>
                <a:gd name="T3" fmla="*/ 394 h 394"/>
                <a:gd name="T4" fmla="*/ 46 w 94"/>
                <a:gd name="T5" fmla="*/ 394 h 394"/>
                <a:gd name="T6" fmla="*/ 32 w 94"/>
                <a:gd name="T7" fmla="*/ 154 h 394"/>
                <a:gd name="T8" fmla="*/ 30 w 94"/>
                <a:gd name="T9" fmla="*/ 147 h 394"/>
                <a:gd name="T10" fmla="*/ 94 w 94"/>
                <a:gd name="T11" fmla="*/ 66 h 394"/>
                <a:gd name="T12" fmla="*/ 23 w 94"/>
                <a:gd name="T13" fmla="*/ 113 h 394"/>
                <a:gd name="T14" fmla="*/ 0 w 94"/>
                <a:gd name="T15" fmla="*/ 0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94">
                  <a:moveTo>
                    <a:pt x="0" y="0"/>
                  </a:moveTo>
                  <a:lnTo>
                    <a:pt x="0" y="394"/>
                  </a:lnTo>
                  <a:lnTo>
                    <a:pt x="46" y="394"/>
                  </a:lnTo>
                  <a:lnTo>
                    <a:pt x="32" y="154"/>
                  </a:lnTo>
                  <a:lnTo>
                    <a:pt x="30" y="147"/>
                  </a:lnTo>
                  <a:lnTo>
                    <a:pt x="94" y="66"/>
                  </a:lnTo>
                  <a:lnTo>
                    <a:pt x="23" y="11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663" name="矩形 662"/>
          <p:cNvSpPr>
            <a:spLocks noChangeArrowheads="1"/>
          </p:cNvSpPr>
          <p:nvPr/>
        </p:nvSpPr>
        <p:spPr bwMode="auto">
          <a:xfrm>
            <a:off x="1042746" y="4453297"/>
            <a:ext cx="4478002" cy="16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lót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zh-CN" altLang="zh-CN" sz="2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69" name="矩形 668"/>
          <p:cNvSpPr>
            <a:spLocks noChangeArrowheads="1"/>
          </p:cNvSpPr>
          <p:nvPr/>
        </p:nvSpPr>
        <p:spPr bwMode="auto">
          <a:xfrm>
            <a:off x="6230510" y="4486171"/>
            <a:ext cx="5640810" cy="1687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2400" dirty="0" err="1">
                <a:solidFill>
                  <a:srgbClr val="000000"/>
                </a:solidFill>
                <a:latin typeface="Times New Roman" panose="02020603050405020304" pitchFamily="18" charset="0"/>
                <a:ea typeface="Times New Roman" panose="02020603050405020304" pitchFamily="18" charset="0"/>
              </a:rPr>
              <a:t>L</a:t>
            </a:r>
            <a:r>
              <a:rPr lang="en-US" sz="2400" dirty="0" err="1">
                <a:solidFill>
                  <a:srgbClr val="000000"/>
                </a:solidFill>
                <a:effectLst/>
                <a:latin typeface="Times New Roman" panose="02020603050405020304" pitchFamily="18" charset="0"/>
                <a:ea typeface="Times New Roman" panose="02020603050405020304" pitchFamily="18" charset="0"/>
              </a:rPr>
              <a:t>iên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hệ</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tế</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xuất</a:t>
            </a:r>
            <a:r>
              <a:rPr lang="en-US" sz="2400" dirty="0">
                <a:solidFill>
                  <a:srgbClr val="000000"/>
                </a:solidFill>
                <a:effectLst/>
                <a:latin typeface="Times New Roman" panose="02020603050405020304" pitchFamily="18" charset="0"/>
                <a:ea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rPr>
              <a:t>gia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địa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phương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hỏi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Kể</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thêm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hoạt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động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bón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phân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lót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trong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trồng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trọt</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zh-CN" altLang="zh-CN" sz="24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670" name="组合 669"/>
          <p:cNvGrpSpPr/>
          <p:nvPr/>
        </p:nvGrpSpPr>
        <p:grpSpPr>
          <a:xfrm>
            <a:off x="4406275" y="3757547"/>
            <a:ext cx="601217" cy="716156"/>
            <a:chOff x="6171117" y="5479616"/>
            <a:chExt cx="967626" cy="1152613"/>
          </a:xfrm>
        </p:grpSpPr>
        <p:sp>
          <p:nvSpPr>
            <p:cNvPr id="671" name="Freeform 89"/>
            <p:cNvSpPr>
              <a:spLocks/>
            </p:cNvSpPr>
            <p:nvPr/>
          </p:nvSpPr>
          <p:spPr bwMode="auto">
            <a:xfrm>
              <a:off x="6171117" y="5479616"/>
              <a:ext cx="967626" cy="884619"/>
            </a:xfrm>
            <a:custGeom>
              <a:avLst/>
              <a:gdLst>
                <a:gd name="T0" fmla="*/ 188 w 230"/>
                <a:gd name="T1" fmla="*/ 57 h 199"/>
                <a:gd name="T2" fmla="*/ 115 w 230"/>
                <a:gd name="T3" fmla="*/ 0 h 199"/>
                <a:gd name="T4" fmla="*/ 42 w 230"/>
                <a:gd name="T5" fmla="*/ 57 h 199"/>
                <a:gd name="T6" fmla="*/ 0 w 230"/>
                <a:gd name="T7" fmla="*/ 124 h 199"/>
                <a:gd name="T8" fmla="*/ 75 w 230"/>
                <a:gd name="T9" fmla="*/ 199 h 199"/>
                <a:gd name="T10" fmla="*/ 115 w 230"/>
                <a:gd name="T11" fmla="*/ 188 h 199"/>
                <a:gd name="T12" fmla="*/ 155 w 230"/>
                <a:gd name="T13" fmla="*/ 199 h 199"/>
                <a:gd name="T14" fmla="*/ 230 w 230"/>
                <a:gd name="T15" fmla="*/ 124 h 199"/>
                <a:gd name="T16" fmla="*/ 188 w 230"/>
                <a:gd name="T17" fmla="*/ 5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199">
                  <a:moveTo>
                    <a:pt x="188" y="57"/>
                  </a:moveTo>
                  <a:cubicBezTo>
                    <a:pt x="180" y="24"/>
                    <a:pt x="150" y="0"/>
                    <a:pt x="115" y="0"/>
                  </a:cubicBezTo>
                  <a:cubicBezTo>
                    <a:pt x="80" y="0"/>
                    <a:pt x="50" y="24"/>
                    <a:pt x="42" y="57"/>
                  </a:cubicBezTo>
                  <a:cubicBezTo>
                    <a:pt x="17" y="69"/>
                    <a:pt x="0" y="95"/>
                    <a:pt x="0" y="124"/>
                  </a:cubicBezTo>
                  <a:cubicBezTo>
                    <a:pt x="0" y="166"/>
                    <a:pt x="34" y="199"/>
                    <a:pt x="75" y="199"/>
                  </a:cubicBezTo>
                  <a:cubicBezTo>
                    <a:pt x="90" y="199"/>
                    <a:pt x="103" y="195"/>
                    <a:pt x="115" y="188"/>
                  </a:cubicBezTo>
                  <a:cubicBezTo>
                    <a:pt x="126" y="195"/>
                    <a:pt x="140" y="199"/>
                    <a:pt x="155" y="199"/>
                  </a:cubicBezTo>
                  <a:cubicBezTo>
                    <a:pt x="196" y="199"/>
                    <a:pt x="230" y="166"/>
                    <a:pt x="230" y="124"/>
                  </a:cubicBezTo>
                  <a:cubicBezTo>
                    <a:pt x="230" y="95"/>
                    <a:pt x="212" y="69"/>
                    <a:pt x="188" y="57"/>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72" name="Freeform 90"/>
            <p:cNvSpPr>
              <a:spLocks/>
            </p:cNvSpPr>
            <p:nvPr/>
          </p:nvSpPr>
          <p:spPr bwMode="auto">
            <a:xfrm>
              <a:off x="6474685" y="5968172"/>
              <a:ext cx="362860" cy="664057"/>
            </a:xfrm>
            <a:custGeom>
              <a:avLst/>
              <a:gdLst>
                <a:gd name="T0" fmla="*/ 153 w 153"/>
                <a:gd name="T1" fmla="*/ 66 h 280"/>
                <a:gd name="T2" fmla="*/ 87 w 153"/>
                <a:gd name="T3" fmla="*/ 107 h 280"/>
                <a:gd name="T4" fmla="*/ 76 w 153"/>
                <a:gd name="T5" fmla="*/ 0 h 280"/>
                <a:gd name="T6" fmla="*/ 66 w 153"/>
                <a:gd name="T7" fmla="*/ 107 h 280"/>
                <a:gd name="T8" fmla="*/ 0 w 153"/>
                <a:gd name="T9" fmla="*/ 66 h 280"/>
                <a:gd name="T10" fmla="*/ 60 w 153"/>
                <a:gd name="T11" fmla="*/ 143 h 280"/>
                <a:gd name="T12" fmla="*/ 53 w 153"/>
                <a:gd name="T13" fmla="*/ 280 h 280"/>
                <a:gd name="T14" fmla="*/ 99 w 153"/>
                <a:gd name="T15" fmla="*/ 280 h 280"/>
                <a:gd name="T16" fmla="*/ 92 w 153"/>
                <a:gd name="T17" fmla="*/ 143 h 280"/>
                <a:gd name="T18" fmla="*/ 153 w 153"/>
                <a:gd name="T19" fmla="*/ 6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80">
                  <a:moveTo>
                    <a:pt x="153" y="66"/>
                  </a:moveTo>
                  <a:lnTo>
                    <a:pt x="87" y="107"/>
                  </a:lnTo>
                  <a:lnTo>
                    <a:pt x="76" y="0"/>
                  </a:lnTo>
                  <a:lnTo>
                    <a:pt x="66" y="107"/>
                  </a:lnTo>
                  <a:lnTo>
                    <a:pt x="0" y="66"/>
                  </a:lnTo>
                  <a:lnTo>
                    <a:pt x="60" y="143"/>
                  </a:lnTo>
                  <a:lnTo>
                    <a:pt x="53" y="280"/>
                  </a:lnTo>
                  <a:lnTo>
                    <a:pt x="99" y="280"/>
                  </a:lnTo>
                  <a:lnTo>
                    <a:pt x="92" y="143"/>
                  </a:lnTo>
                  <a:lnTo>
                    <a:pt x="153" y="66"/>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73" name="Freeform 94"/>
            <p:cNvSpPr>
              <a:spLocks/>
            </p:cNvSpPr>
            <p:nvPr/>
          </p:nvSpPr>
          <p:spPr bwMode="auto">
            <a:xfrm>
              <a:off x="6659673" y="5479616"/>
              <a:ext cx="479070" cy="884619"/>
            </a:xfrm>
            <a:custGeom>
              <a:avLst/>
              <a:gdLst>
                <a:gd name="T0" fmla="*/ 0 w 114"/>
                <a:gd name="T1" fmla="*/ 0 h 199"/>
                <a:gd name="T2" fmla="*/ 0 w 114"/>
                <a:gd name="T3" fmla="*/ 122 h 199"/>
                <a:gd name="T4" fmla="*/ 5 w 114"/>
                <a:gd name="T5" fmla="*/ 167 h 199"/>
                <a:gd name="T6" fmla="*/ 42 w 114"/>
                <a:gd name="T7" fmla="*/ 145 h 199"/>
                <a:gd name="T8" fmla="*/ 8 w 114"/>
                <a:gd name="T9" fmla="*/ 186 h 199"/>
                <a:gd name="T10" fmla="*/ 8 w 114"/>
                <a:gd name="T11" fmla="*/ 193 h 199"/>
                <a:gd name="T12" fmla="*/ 8 w 114"/>
                <a:gd name="T13" fmla="*/ 193 h 199"/>
                <a:gd name="T14" fmla="*/ 8 w 114"/>
                <a:gd name="T15" fmla="*/ 193 h 199"/>
                <a:gd name="T16" fmla="*/ 37 w 114"/>
                <a:gd name="T17" fmla="*/ 199 h 199"/>
                <a:gd name="T18" fmla="*/ 37 w 114"/>
                <a:gd name="T19" fmla="*/ 199 h 199"/>
                <a:gd name="T20" fmla="*/ 37 w 114"/>
                <a:gd name="T21" fmla="*/ 199 h 199"/>
                <a:gd name="T22" fmla="*/ 37 w 114"/>
                <a:gd name="T23" fmla="*/ 199 h 199"/>
                <a:gd name="T24" fmla="*/ 37 w 114"/>
                <a:gd name="T25" fmla="*/ 199 h 199"/>
                <a:gd name="T26" fmla="*/ 37 w 114"/>
                <a:gd name="T27" fmla="*/ 199 h 199"/>
                <a:gd name="T28" fmla="*/ 37 w 114"/>
                <a:gd name="T29" fmla="*/ 199 h 199"/>
                <a:gd name="T30" fmla="*/ 37 w 114"/>
                <a:gd name="T31" fmla="*/ 199 h 199"/>
                <a:gd name="T32" fmla="*/ 37 w 114"/>
                <a:gd name="T33" fmla="*/ 199 h 199"/>
                <a:gd name="T34" fmla="*/ 37 w 114"/>
                <a:gd name="T35" fmla="*/ 199 h 199"/>
                <a:gd name="T36" fmla="*/ 37 w 114"/>
                <a:gd name="T37" fmla="*/ 199 h 199"/>
                <a:gd name="T38" fmla="*/ 38 w 114"/>
                <a:gd name="T39" fmla="*/ 199 h 199"/>
                <a:gd name="T40" fmla="*/ 38 w 114"/>
                <a:gd name="T41" fmla="*/ 199 h 199"/>
                <a:gd name="T42" fmla="*/ 38 w 114"/>
                <a:gd name="T43" fmla="*/ 199 h 199"/>
                <a:gd name="T44" fmla="*/ 38 w 114"/>
                <a:gd name="T45" fmla="*/ 199 h 199"/>
                <a:gd name="T46" fmla="*/ 38 w 114"/>
                <a:gd name="T47" fmla="*/ 199 h 199"/>
                <a:gd name="T48" fmla="*/ 38 w 114"/>
                <a:gd name="T49" fmla="*/ 199 h 199"/>
                <a:gd name="T50" fmla="*/ 38 w 114"/>
                <a:gd name="T51" fmla="*/ 199 h 199"/>
                <a:gd name="T52" fmla="*/ 38 w 114"/>
                <a:gd name="T53" fmla="*/ 199 h 199"/>
                <a:gd name="T54" fmla="*/ 38 w 114"/>
                <a:gd name="T55" fmla="*/ 199 h 199"/>
                <a:gd name="T56" fmla="*/ 38 w 114"/>
                <a:gd name="T57" fmla="*/ 199 h 199"/>
                <a:gd name="T58" fmla="*/ 39 w 114"/>
                <a:gd name="T59" fmla="*/ 199 h 199"/>
                <a:gd name="T60" fmla="*/ 39 w 114"/>
                <a:gd name="T61" fmla="*/ 199 h 199"/>
                <a:gd name="T62" fmla="*/ 114 w 114"/>
                <a:gd name="T63" fmla="*/ 124 h 199"/>
                <a:gd name="T64" fmla="*/ 77 w 114"/>
                <a:gd name="T65" fmla="*/ 60 h 199"/>
                <a:gd name="T66" fmla="*/ 72 w 114"/>
                <a:gd name="T67" fmla="*/ 57 h 199"/>
                <a:gd name="T68" fmla="*/ 66 w 114"/>
                <a:gd name="T69" fmla="*/ 42 h 199"/>
                <a:gd name="T70" fmla="*/ 0 w 114"/>
                <a:gd name="T7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99">
                  <a:moveTo>
                    <a:pt x="0" y="0"/>
                  </a:moveTo>
                  <a:cubicBezTo>
                    <a:pt x="0" y="122"/>
                    <a:pt x="0" y="122"/>
                    <a:pt x="0" y="122"/>
                  </a:cubicBezTo>
                  <a:cubicBezTo>
                    <a:pt x="5" y="167"/>
                    <a:pt x="5" y="167"/>
                    <a:pt x="5" y="167"/>
                  </a:cubicBezTo>
                  <a:cubicBezTo>
                    <a:pt x="42" y="145"/>
                    <a:pt x="42" y="145"/>
                    <a:pt x="42" y="145"/>
                  </a:cubicBezTo>
                  <a:cubicBezTo>
                    <a:pt x="8" y="186"/>
                    <a:pt x="8" y="186"/>
                    <a:pt x="8" y="186"/>
                  </a:cubicBezTo>
                  <a:cubicBezTo>
                    <a:pt x="8" y="193"/>
                    <a:pt x="8" y="193"/>
                    <a:pt x="8" y="193"/>
                  </a:cubicBezTo>
                  <a:cubicBezTo>
                    <a:pt x="8" y="193"/>
                    <a:pt x="8" y="193"/>
                    <a:pt x="8" y="193"/>
                  </a:cubicBezTo>
                  <a:cubicBezTo>
                    <a:pt x="8" y="193"/>
                    <a:pt x="8" y="193"/>
                    <a:pt x="8" y="193"/>
                  </a:cubicBezTo>
                  <a:cubicBezTo>
                    <a:pt x="17" y="197"/>
                    <a:pt x="26"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9" y="199"/>
                    <a:pt x="39" y="199"/>
                  </a:cubicBezTo>
                  <a:cubicBezTo>
                    <a:pt x="39" y="199"/>
                    <a:pt x="39" y="199"/>
                    <a:pt x="39" y="199"/>
                  </a:cubicBezTo>
                  <a:cubicBezTo>
                    <a:pt x="80" y="199"/>
                    <a:pt x="114" y="166"/>
                    <a:pt x="114" y="124"/>
                  </a:cubicBezTo>
                  <a:cubicBezTo>
                    <a:pt x="114" y="97"/>
                    <a:pt x="99" y="73"/>
                    <a:pt x="77" y="60"/>
                  </a:cubicBezTo>
                  <a:cubicBezTo>
                    <a:pt x="76" y="59"/>
                    <a:pt x="74" y="58"/>
                    <a:pt x="72" y="57"/>
                  </a:cubicBezTo>
                  <a:cubicBezTo>
                    <a:pt x="70" y="52"/>
                    <a:pt x="69" y="47"/>
                    <a:pt x="66" y="42"/>
                  </a:cubicBezTo>
                  <a:cubicBezTo>
                    <a:pt x="54" y="17"/>
                    <a:pt x="29"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74" name="Freeform 95"/>
            <p:cNvSpPr>
              <a:spLocks/>
            </p:cNvSpPr>
            <p:nvPr/>
          </p:nvSpPr>
          <p:spPr bwMode="auto">
            <a:xfrm>
              <a:off x="6659673" y="6022720"/>
              <a:ext cx="177872" cy="600023"/>
            </a:xfrm>
            <a:custGeom>
              <a:avLst/>
              <a:gdLst>
                <a:gd name="T0" fmla="*/ 0 w 75"/>
                <a:gd name="T1" fmla="*/ 0 h 253"/>
                <a:gd name="T2" fmla="*/ 0 w 75"/>
                <a:gd name="T3" fmla="*/ 253 h 253"/>
                <a:gd name="T4" fmla="*/ 21 w 75"/>
                <a:gd name="T5" fmla="*/ 253 h 253"/>
                <a:gd name="T6" fmla="*/ 14 w 75"/>
                <a:gd name="T7" fmla="*/ 133 h 253"/>
                <a:gd name="T8" fmla="*/ 14 w 75"/>
                <a:gd name="T9" fmla="*/ 120 h 253"/>
                <a:gd name="T10" fmla="*/ 75 w 75"/>
                <a:gd name="T11" fmla="*/ 43 h 253"/>
                <a:gd name="T12" fmla="*/ 9 w 75"/>
                <a:gd name="T13" fmla="*/ 84 h 253"/>
                <a:gd name="T14" fmla="*/ 0 w 75"/>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253">
                  <a:moveTo>
                    <a:pt x="0" y="0"/>
                  </a:moveTo>
                  <a:lnTo>
                    <a:pt x="0" y="253"/>
                  </a:lnTo>
                  <a:lnTo>
                    <a:pt x="21" y="253"/>
                  </a:lnTo>
                  <a:lnTo>
                    <a:pt x="14" y="133"/>
                  </a:lnTo>
                  <a:lnTo>
                    <a:pt x="14" y="120"/>
                  </a:lnTo>
                  <a:lnTo>
                    <a:pt x="75" y="43"/>
                  </a:lnTo>
                  <a:lnTo>
                    <a:pt x="9" y="84"/>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681" name="组合 680"/>
          <p:cNvGrpSpPr/>
          <p:nvPr/>
        </p:nvGrpSpPr>
        <p:grpSpPr>
          <a:xfrm>
            <a:off x="7115489" y="3717964"/>
            <a:ext cx="478810" cy="729098"/>
            <a:chOff x="6109556" y="1810070"/>
            <a:chExt cx="1043518" cy="1588994"/>
          </a:xfrm>
        </p:grpSpPr>
        <p:sp>
          <p:nvSpPr>
            <p:cNvPr id="682" name="Freeform 80"/>
            <p:cNvSpPr>
              <a:spLocks/>
            </p:cNvSpPr>
            <p:nvPr/>
          </p:nvSpPr>
          <p:spPr bwMode="auto">
            <a:xfrm>
              <a:off x="6109556" y="1810070"/>
              <a:ext cx="1043518" cy="1100437"/>
            </a:xfrm>
            <a:custGeom>
              <a:avLst/>
              <a:gdLst>
                <a:gd name="T0" fmla="*/ 181 w 248"/>
                <a:gd name="T1" fmla="*/ 80 h 247"/>
                <a:gd name="T2" fmla="*/ 124 w 248"/>
                <a:gd name="T3" fmla="*/ 0 h 247"/>
                <a:gd name="T4" fmla="*/ 68 w 248"/>
                <a:gd name="T5" fmla="*/ 80 h 247"/>
                <a:gd name="T6" fmla="*/ 123 w 248"/>
                <a:gd name="T7" fmla="*/ 247 h 247"/>
                <a:gd name="T8" fmla="*/ 123 w 248"/>
                <a:gd name="T9" fmla="*/ 247 h 247"/>
                <a:gd name="T10" fmla="*/ 125 w 248"/>
                <a:gd name="T11" fmla="*/ 247 h 247"/>
                <a:gd name="T12" fmla="*/ 127 w 248"/>
                <a:gd name="T13" fmla="*/ 247 h 247"/>
                <a:gd name="T14" fmla="*/ 127 w 248"/>
                <a:gd name="T15" fmla="*/ 247 h 247"/>
                <a:gd name="T16" fmla="*/ 181 w 248"/>
                <a:gd name="T17" fmla="*/ 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47">
                  <a:moveTo>
                    <a:pt x="181" y="80"/>
                  </a:moveTo>
                  <a:cubicBezTo>
                    <a:pt x="153" y="35"/>
                    <a:pt x="124" y="0"/>
                    <a:pt x="124" y="0"/>
                  </a:cubicBezTo>
                  <a:cubicBezTo>
                    <a:pt x="124" y="0"/>
                    <a:pt x="98" y="36"/>
                    <a:pt x="68" y="80"/>
                  </a:cubicBezTo>
                  <a:cubicBezTo>
                    <a:pt x="0" y="182"/>
                    <a:pt x="75" y="243"/>
                    <a:pt x="123" y="247"/>
                  </a:cubicBezTo>
                  <a:cubicBezTo>
                    <a:pt x="123" y="247"/>
                    <a:pt x="123" y="247"/>
                    <a:pt x="123" y="247"/>
                  </a:cubicBezTo>
                  <a:cubicBezTo>
                    <a:pt x="123" y="247"/>
                    <a:pt x="124" y="247"/>
                    <a:pt x="125" y="247"/>
                  </a:cubicBezTo>
                  <a:cubicBezTo>
                    <a:pt x="126" y="247"/>
                    <a:pt x="123" y="247"/>
                    <a:pt x="127" y="247"/>
                  </a:cubicBezTo>
                  <a:cubicBezTo>
                    <a:pt x="127" y="247"/>
                    <a:pt x="127" y="247"/>
                    <a:pt x="127" y="247"/>
                  </a:cubicBezTo>
                  <a:cubicBezTo>
                    <a:pt x="171" y="243"/>
                    <a:pt x="248" y="189"/>
                    <a:pt x="181" y="80"/>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83" name="Freeform 81"/>
            <p:cNvSpPr>
              <a:spLocks/>
            </p:cNvSpPr>
            <p:nvPr/>
          </p:nvSpPr>
          <p:spPr bwMode="auto">
            <a:xfrm>
              <a:off x="6451071" y="2417208"/>
              <a:ext cx="360488" cy="981856"/>
            </a:xfrm>
            <a:custGeom>
              <a:avLst/>
              <a:gdLst>
                <a:gd name="T0" fmla="*/ 152 w 152"/>
                <a:gd name="T1" fmla="*/ 65 h 414"/>
                <a:gd name="T2" fmla="*/ 87 w 152"/>
                <a:gd name="T3" fmla="*/ 105 h 414"/>
                <a:gd name="T4" fmla="*/ 76 w 152"/>
                <a:gd name="T5" fmla="*/ 0 h 414"/>
                <a:gd name="T6" fmla="*/ 65 w 152"/>
                <a:gd name="T7" fmla="*/ 105 h 414"/>
                <a:gd name="T8" fmla="*/ 0 w 152"/>
                <a:gd name="T9" fmla="*/ 65 h 414"/>
                <a:gd name="T10" fmla="*/ 60 w 152"/>
                <a:gd name="T11" fmla="*/ 139 h 414"/>
                <a:gd name="T12" fmla="*/ 44 w 152"/>
                <a:gd name="T13" fmla="*/ 414 h 414"/>
                <a:gd name="T14" fmla="*/ 112 w 152"/>
                <a:gd name="T15" fmla="*/ 414 h 414"/>
                <a:gd name="T16" fmla="*/ 92 w 152"/>
                <a:gd name="T17" fmla="*/ 139 h 414"/>
                <a:gd name="T18" fmla="*/ 152 w 152"/>
                <a:gd name="T19" fmla="*/ 6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414">
                  <a:moveTo>
                    <a:pt x="152" y="65"/>
                  </a:moveTo>
                  <a:lnTo>
                    <a:pt x="87" y="105"/>
                  </a:lnTo>
                  <a:lnTo>
                    <a:pt x="76" y="0"/>
                  </a:lnTo>
                  <a:lnTo>
                    <a:pt x="65" y="105"/>
                  </a:lnTo>
                  <a:lnTo>
                    <a:pt x="0" y="65"/>
                  </a:lnTo>
                  <a:lnTo>
                    <a:pt x="60" y="139"/>
                  </a:lnTo>
                  <a:lnTo>
                    <a:pt x="44" y="414"/>
                  </a:lnTo>
                  <a:lnTo>
                    <a:pt x="112" y="414"/>
                  </a:lnTo>
                  <a:lnTo>
                    <a:pt x="92" y="139"/>
                  </a:lnTo>
                  <a:lnTo>
                    <a:pt x="152" y="65"/>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84" name="Freeform 87"/>
            <p:cNvSpPr>
              <a:spLocks/>
            </p:cNvSpPr>
            <p:nvPr/>
          </p:nvSpPr>
          <p:spPr bwMode="auto">
            <a:xfrm>
              <a:off x="6631315" y="1814813"/>
              <a:ext cx="455353" cy="1090951"/>
            </a:xfrm>
            <a:custGeom>
              <a:avLst/>
              <a:gdLst>
                <a:gd name="T0" fmla="*/ 0 w 108"/>
                <a:gd name="T1" fmla="*/ 0 h 245"/>
                <a:gd name="T2" fmla="*/ 0 w 108"/>
                <a:gd name="T3" fmla="*/ 0 h 245"/>
                <a:gd name="T4" fmla="*/ 0 w 108"/>
                <a:gd name="T5" fmla="*/ 136 h 245"/>
                <a:gd name="T6" fmla="*/ 6 w 108"/>
                <a:gd name="T7" fmla="*/ 191 h 245"/>
                <a:gd name="T8" fmla="*/ 43 w 108"/>
                <a:gd name="T9" fmla="*/ 170 h 245"/>
                <a:gd name="T10" fmla="*/ 9 w 108"/>
                <a:gd name="T11" fmla="*/ 209 h 245"/>
                <a:gd name="T12" fmla="*/ 11 w 108"/>
                <a:gd name="T13" fmla="*/ 245 h 245"/>
                <a:gd name="T14" fmla="*/ 32 w 108"/>
                <a:gd name="T15" fmla="*/ 237 h 245"/>
                <a:gd name="T16" fmla="*/ 37 w 108"/>
                <a:gd name="T17" fmla="*/ 235 h 245"/>
                <a:gd name="T18" fmla="*/ 57 w 108"/>
                <a:gd name="T19" fmla="*/ 79 h 245"/>
                <a:gd name="T20" fmla="*/ 0 w 108"/>
                <a:gd name="T2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245">
                  <a:moveTo>
                    <a:pt x="0" y="0"/>
                  </a:moveTo>
                  <a:cubicBezTo>
                    <a:pt x="0" y="0"/>
                    <a:pt x="0" y="0"/>
                    <a:pt x="0" y="0"/>
                  </a:cubicBezTo>
                  <a:cubicBezTo>
                    <a:pt x="0" y="136"/>
                    <a:pt x="0" y="136"/>
                    <a:pt x="0" y="136"/>
                  </a:cubicBezTo>
                  <a:cubicBezTo>
                    <a:pt x="6" y="191"/>
                    <a:pt x="6" y="191"/>
                    <a:pt x="6" y="191"/>
                  </a:cubicBezTo>
                  <a:cubicBezTo>
                    <a:pt x="43" y="170"/>
                    <a:pt x="43" y="170"/>
                    <a:pt x="43" y="170"/>
                  </a:cubicBezTo>
                  <a:cubicBezTo>
                    <a:pt x="9" y="209"/>
                    <a:pt x="9" y="209"/>
                    <a:pt x="9" y="209"/>
                  </a:cubicBezTo>
                  <a:cubicBezTo>
                    <a:pt x="11" y="245"/>
                    <a:pt x="11" y="245"/>
                    <a:pt x="11" y="245"/>
                  </a:cubicBezTo>
                  <a:cubicBezTo>
                    <a:pt x="18" y="243"/>
                    <a:pt x="25" y="241"/>
                    <a:pt x="32" y="237"/>
                  </a:cubicBezTo>
                  <a:cubicBezTo>
                    <a:pt x="34" y="237"/>
                    <a:pt x="35" y="236"/>
                    <a:pt x="37" y="235"/>
                  </a:cubicBezTo>
                  <a:cubicBezTo>
                    <a:pt x="75" y="214"/>
                    <a:pt x="108" y="163"/>
                    <a:pt x="57" y="79"/>
                  </a:cubicBezTo>
                  <a:cubicBezTo>
                    <a:pt x="30" y="35"/>
                    <a:pt x="2"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85" name="Freeform 88"/>
            <p:cNvSpPr>
              <a:spLocks/>
            </p:cNvSpPr>
            <p:nvPr/>
          </p:nvSpPr>
          <p:spPr bwMode="auto">
            <a:xfrm>
              <a:off x="6631315" y="2419579"/>
              <a:ext cx="180244" cy="979484"/>
            </a:xfrm>
            <a:custGeom>
              <a:avLst/>
              <a:gdLst>
                <a:gd name="T0" fmla="*/ 0 w 43"/>
                <a:gd name="T1" fmla="*/ 0 h 220"/>
                <a:gd name="T2" fmla="*/ 0 w 43"/>
                <a:gd name="T3" fmla="*/ 220 h 220"/>
                <a:gd name="T4" fmla="*/ 20 w 43"/>
                <a:gd name="T5" fmla="*/ 220 h 220"/>
                <a:gd name="T6" fmla="*/ 9 w 43"/>
                <a:gd name="T7" fmla="*/ 109 h 220"/>
                <a:gd name="T8" fmla="*/ 11 w 43"/>
                <a:gd name="T9" fmla="*/ 109 h 220"/>
                <a:gd name="T10" fmla="*/ 11 w 43"/>
                <a:gd name="T11" fmla="*/ 109 h 220"/>
                <a:gd name="T12" fmla="*/ 9 w 43"/>
                <a:gd name="T13" fmla="*/ 73 h 220"/>
                <a:gd name="T14" fmla="*/ 43 w 43"/>
                <a:gd name="T15" fmla="*/ 34 h 220"/>
                <a:gd name="T16" fmla="*/ 6 w 43"/>
                <a:gd name="T17" fmla="*/ 55 h 220"/>
                <a:gd name="T18" fmla="*/ 0 w 43"/>
                <a:gd name="T19"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20">
                  <a:moveTo>
                    <a:pt x="0" y="0"/>
                  </a:moveTo>
                  <a:cubicBezTo>
                    <a:pt x="0" y="220"/>
                    <a:pt x="0" y="220"/>
                    <a:pt x="0" y="220"/>
                  </a:cubicBezTo>
                  <a:cubicBezTo>
                    <a:pt x="20" y="220"/>
                    <a:pt x="20" y="220"/>
                    <a:pt x="20" y="220"/>
                  </a:cubicBezTo>
                  <a:cubicBezTo>
                    <a:pt x="9" y="109"/>
                    <a:pt x="9" y="109"/>
                    <a:pt x="9" y="109"/>
                  </a:cubicBezTo>
                  <a:cubicBezTo>
                    <a:pt x="10" y="109"/>
                    <a:pt x="11" y="109"/>
                    <a:pt x="11" y="109"/>
                  </a:cubicBezTo>
                  <a:cubicBezTo>
                    <a:pt x="11" y="109"/>
                    <a:pt x="11" y="109"/>
                    <a:pt x="11" y="109"/>
                  </a:cubicBezTo>
                  <a:cubicBezTo>
                    <a:pt x="9" y="73"/>
                    <a:pt x="9" y="73"/>
                    <a:pt x="9" y="73"/>
                  </a:cubicBezTo>
                  <a:cubicBezTo>
                    <a:pt x="43" y="34"/>
                    <a:pt x="43" y="34"/>
                    <a:pt x="43" y="34"/>
                  </a:cubicBezTo>
                  <a:cubicBezTo>
                    <a:pt x="6" y="55"/>
                    <a:pt x="6" y="55"/>
                    <a:pt x="6" y="55"/>
                  </a:cubicBezTo>
                  <a:cubicBezTo>
                    <a:pt x="0" y="0"/>
                    <a:pt x="0" y="0"/>
                    <a:pt x="0" y="0"/>
                  </a:cubicBezTo>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686" name="组合 685"/>
          <p:cNvGrpSpPr/>
          <p:nvPr/>
        </p:nvGrpSpPr>
        <p:grpSpPr>
          <a:xfrm>
            <a:off x="10205559" y="3582047"/>
            <a:ext cx="275611" cy="853221"/>
            <a:chOff x="6996444" y="4561795"/>
            <a:chExt cx="668800" cy="2070435"/>
          </a:xfrm>
        </p:grpSpPr>
        <p:sp>
          <p:nvSpPr>
            <p:cNvPr id="687" name="Oval 233"/>
            <p:cNvSpPr>
              <a:spLocks noChangeArrowheads="1"/>
            </p:cNvSpPr>
            <p:nvPr/>
          </p:nvSpPr>
          <p:spPr bwMode="auto">
            <a:xfrm>
              <a:off x="6996444" y="4561795"/>
              <a:ext cx="668800" cy="1304398"/>
            </a:xfrm>
            <a:prstGeom prst="ellipse">
              <a:avLst/>
            </a:pr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88" name="Freeform 234"/>
            <p:cNvSpPr>
              <a:spLocks/>
            </p:cNvSpPr>
            <p:nvPr/>
          </p:nvSpPr>
          <p:spPr bwMode="auto">
            <a:xfrm>
              <a:off x="7273925" y="5323089"/>
              <a:ext cx="125696" cy="1309141"/>
            </a:xfrm>
            <a:custGeom>
              <a:avLst/>
              <a:gdLst>
                <a:gd name="T0" fmla="*/ 19 w 53"/>
                <a:gd name="T1" fmla="*/ 0 h 552"/>
                <a:gd name="T2" fmla="*/ 0 w 53"/>
                <a:gd name="T3" fmla="*/ 552 h 552"/>
                <a:gd name="T4" fmla="*/ 53 w 53"/>
                <a:gd name="T5" fmla="*/ 552 h 552"/>
                <a:gd name="T6" fmla="*/ 19 w 53"/>
                <a:gd name="T7" fmla="*/ 0 h 552"/>
              </a:gdLst>
              <a:ahLst/>
              <a:cxnLst>
                <a:cxn ang="0">
                  <a:pos x="T0" y="T1"/>
                </a:cxn>
                <a:cxn ang="0">
                  <a:pos x="T2" y="T3"/>
                </a:cxn>
                <a:cxn ang="0">
                  <a:pos x="T4" y="T5"/>
                </a:cxn>
                <a:cxn ang="0">
                  <a:pos x="T6" y="T7"/>
                </a:cxn>
              </a:cxnLst>
              <a:rect l="0" t="0" r="r" b="b"/>
              <a:pathLst>
                <a:path w="53" h="552">
                  <a:moveTo>
                    <a:pt x="19" y="0"/>
                  </a:moveTo>
                  <a:lnTo>
                    <a:pt x="0" y="552"/>
                  </a:lnTo>
                  <a:lnTo>
                    <a:pt x="53" y="552"/>
                  </a:lnTo>
                  <a:lnTo>
                    <a:pt x="19" y="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89" name="Freeform 237"/>
            <p:cNvSpPr>
              <a:spLocks/>
            </p:cNvSpPr>
            <p:nvPr/>
          </p:nvSpPr>
          <p:spPr bwMode="auto">
            <a:xfrm>
              <a:off x="7333216" y="4561795"/>
              <a:ext cx="332028" cy="1304398"/>
            </a:xfrm>
            <a:custGeom>
              <a:avLst/>
              <a:gdLst>
                <a:gd name="T0" fmla="*/ 0 w 79"/>
                <a:gd name="T1" fmla="*/ 217 h 293"/>
                <a:gd name="T2" fmla="*/ 79 w 79"/>
                <a:gd name="T3" fmla="*/ 155 h 293"/>
                <a:gd name="T4" fmla="*/ 79 w 79"/>
                <a:gd name="T5" fmla="*/ 155 h 293"/>
                <a:gd name="T6" fmla="*/ 79 w 79"/>
                <a:gd name="T7" fmla="*/ 152 h 293"/>
                <a:gd name="T8" fmla="*/ 79 w 79"/>
                <a:gd name="T9" fmla="*/ 152 h 293"/>
                <a:gd name="T10" fmla="*/ 79 w 79"/>
                <a:gd name="T11" fmla="*/ 151 h 293"/>
                <a:gd name="T12" fmla="*/ 79 w 79"/>
                <a:gd name="T13" fmla="*/ 151 h 293"/>
                <a:gd name="T14" fmla="*/ 79 w 79"/>
                <a:gd name="T15" fmla="*/ 151 h 293"/>
                <a:gd name="T16" fmla="*/ 79 w 79"/>
                <a:gd name="T17" fmla="*/ 151 h 293"/>
                <a:gd name="T18" fmla="*/ 79 w 79"/>
                <a:gd name="T19" fmla="*/ 151 h 293"/>
                <a:gd name="T20" fmla="*/ 79 w 79"/>
                <a:gd name="T21" fmla="*/ 150 h 293"/>
                <a:gd name="T22" fmla="*/ 79 w 79"/>
                <a:gd name="T23" fmla="*/ 150 h 293"/>
                <a:gd name="T24" fmla="*/ 79 w 79"/>
                <a:gd name="T25" fmla="*/ 150 h 293"/>
                <a:gd name="T26" fmla="*/ 79 w 79"/>
                <a:gd name="T27" fmla="*/ 150 h 293"/>
                <a:gd name="T28" fmla="*/ 79 w 79"/>
                <a:gd name="T29" fmla="*/ 149 h 293"/>
                <a:gd name="T30" fmla="*/ 79 w 79"/>
                <a:gd name="T31" fmla="*/ 149 h 293"/>
                <a:gd name="T32" fmla="*/ 79 w 79"/>
                <a:gd name="T33" fmla="*/ 149 h 293"/>
                <a:gd name="T34" fmla="*/ 79 w 79"/>
                <a:gd name="T35" fmla="*/ 149 h 293"/>
                <a:gd name="T36" fmla="*/ 79 w 79"/>
                <a:gd name="T37" fmla="*/ 149 h 293"/>
                <a:gd name="T38" fmla="*/ 79 w 79"/>
                <a:gd name="T39" fmla="*/ 148 h 293"/>
                <a:gd name="T40" fmla="*/ 79 w 79"/>
                <a:gd name="T41" fmla="*/ 148 h 293"/>
                <a:gd name="T42" fmla="*/ 79 w 79"/>
                <a:gd name="T43" fmla="*/ 148 h 293"/>
                <a:gd name="T44" fmla="*/ 79 w 79"/>
                <a:gd name="T45" fmla="*/ 148 h 293"/>
                <a:gd name="T46" fmla="*/ 79 w 79"/>
                <a:gd name="T47" fmla="*/ 147 h 293"/>
                <a:gd name="T48" fmla="*/ 79 w 79"/>
                <a:gd name="T49" fmla="*/ 147 h 293"/>
                <a:gd name="T50" fmla="*/ 79 w 79"/>
                <a:gd name="T51" fmla="*/ 147 h 293"/>
                <a:gd name="T52" fmla="*/ 79 w 79"/>
                <a:gd name="T53" fmla="*/ 147 h 293"/>
                <a:gd name="T54" fmla="*/ 79 w 79"/>
                <a:gd name="T55" fmla="*/ 145 h 293"/>
                <a:gd name="T56" fmla="*/ 79 w 79"/>
                <a:gd name="T57" fmla="*/ 145 h 293"/>
                <a:gd name="T58" fmla="*/ 79 w 79"/>
                <a:gd name="T59" fmla="*/ 144 h 293"/>
                <a:gd name="T60" fmla="*/ 79 w 79"/>
                <a:gd name="T61" fmla="*/ 144 h 293"/>
                <a:gd name="T62" fmla="*/ 79 w 79"/>
                <a:gd name="T63" fmla="*/ 143 h 293"/>
                <a:gd name="T64" fmla="*/ 79 w 79"/>
                <a:gd name="T65" fmla="*/ 142 h 293"/>
                <a:gd name="T66" fmla="*/ 60 w 79"/>
                <a:gd name="T67" fmla="*/ 50 h 293"/>
                <a:gd name="T68" fmla="*/ 60 w 79"/>
                <a:gd name="T69" fmla="*/ 50 h 293"/>
                <a:gd name="T70" fmla="*/ 59 w 79"/>
                <a:gd name="T71" fmla="*/ 50 h 293"/>
                <a:gd name="T72" fmla="*/ 59 w 79"/>
                <a:gd name="T73" fmla="*/ 50 h 293"/>
                <a:gd name="T74" fmla="*/ 59 w 79"/>
                <a:gd name="T75" fmla="*/ 49 h 293"/>
                <a:gd name="T76" fmla="*/ 59 w 79"/>
                <a:gd name="T77" fmla="*/ 49 h 293"/>
                <a:gd name="T78" fmla="*/ 59 w 79"/>
                <a:gd name="T79" fmla="*/ 49 h 293"/>
                <a:gd name="T80" fmla="*/ 59 w 79"/>
                <a:gd name="T81" fmla="*/ 49 h 293"/>
                <a:gd name="T82" fmla="*/ 59 w 79"/>
                <a:gd name="T83" fmla="*/ 49 h 293"/>
                <a:gd name="T84" fmla="*/ 59 w 79"/>
                <a:gd name="T85" fmla="*/ 49 h 293"/>
                <a:gd name="T86" fmla="*/ 59 w 79"/>
                <a:gd name="T87" fmla="*/ 48 h 293"/>
                <a:gd name="T88" fmla="*/ 59 w 79"/>
                <a:gd name="T89" fmla="*/ 48 h 293"/>
                <a:gd name="T90" fmla="*/ 59 w 79"/>
                <a:gd name="T91" fmla="*/ 48 h 293"/>
                <a:gd name="T92" fmla="*/ 59 w 79"/>
                <a:gd name="T93" fmla="*/ 48 h 293"/>
                <a:gd name="T94" fmla="*/ 0 w 79"/>
                <a:gd name="T95"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293">
                  <a:moveTo>
                    <a:pt x="0" y="0"/>
                  </a:moveTo>
                  <a:cubicBezTo>
                    <a:pt x="0" y="217"/>
                    <a:pt x="0" y="217"/>
                    <a:pt x="0" y="217"/>
                  </a:cubicBezTo>
                  <a:cubicBezTo>
                    <a:pt x="5" y="293"/>
                    <a:pt x="5" y="293"/>
                    <a:pt x="5" y="293"/>
                  </a:cubicBezTo>
                  <a:cubicBezTo>
                    <a:pt x="45" y="288"/>
                    <a:pt x="77" y="229"/>
                    <a:pt x="79" y="155"/>
                  </a:cubicBezTo>
                  <a:cubicBezTo>
                    <a:pt x="79" y="155"/>
                    <a:pt x="79" y="155"/>
                    <a:pt x="79" y="155"/>
                  </a:cubicBezTo>
                  <a:cubicBezTo>
                    <a:pt x="79" y="155"/>
                    <a:pt x="79" y="155"/>
                    <a:pt x="79" y="155"/>
                  </a:cubicBezTo>
                  <a:cubicBezTo>
                    <a:pt x="79" y="155"/>
                    <a:pt x="79" y="155"/>
                    <a:pt x="79" y="155"/>
                  </a:cubicBezTo>
                  <a:cubicBezTo>
                    <a:pt x="79" y="154"/>
                    <a:pt x="79" y="153"/>
                    <a:pt x="79" y="152"/>
                  </a:cubicBezTo>
                  <a:cubicBezTo>
                    <a:pt x="79" y="152"/>
                    <a:pt x="79" y="152"/>
                    <a:pt x="79" y="152"/>
                  </a:cubicBezTo>
                  <a:cubicBezTo>
                    <a:pt x="79" y="152"/>
                    <a:pt x="79" y="152"/>
                    <a:pt x="79" y="152"/>
                  </a:cubicBezTo>
                  <a:cubicBezTo>
                    <a:pt x="79" y="152"/>
                    <a:pt x="79" y="152"/>
                    <a:pt x="79" y="152"/>
                  </a:cubicBezTo>
                  <a:cubicBezTo>
                    <a:pt x="79" y="152"/>
                    <a:pt x="79" y="152"/>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6"/>
                    <a:pt x="79" y="146"/>
                    <a:pt x="79" y="145"/>
                  </a:cubicBezTo>
                  <a:cubicBezTo>
                    <a:pt x="79" y="145"/>
                    <a:pt x="79" y="145"/>
                    <a:pt x="79" y="145"/>
                  </a:cubicBezTo>
                  <a:cubicBezTo>
                    <a:pt x="79" y="145"/>
                    <a:pt x="79" y="145"/>
                    <a:pt x="79" y="145"/>
                  </a:cubicBezTo>
                  <a:cubicBezTo>
                    <a:pt x="79" y="145"/>
                    <a:pt x="79" y="145"/>
                    <a:pt x="79" y="145"/>
                  </a:cubicBezTo>
                  <a:cubicBezTo>
                    <a:pt x="79" y="145"/>
                    <a:pt x="79" y="145"/>
                    <a:pt x="79" y="144"/>
                  </a:cubicBezTo>
                  <a:cubicBezTo>
                    <a:pt x="79" y="144"/>
                    <a:pt x="79" y="144"/>
                    <a:pt x="79" y="144"/>
                  </a:cubicBezTo>
                  <a:cubicBezTo>
                    <a:pt x="79" y="144"/>
                    <a:pt x="79" y="144"/>
                    <a:pt x="79" y="144"/>
                  </a:cubicBezTo>
                  <a:cubicBezTo>
                    <a:pt x="79" y="144"/>
                    <a:pt x="79" y="144"/>
                    <a:pt x="79" y="143"/>
                  </a:cubicBezTo>
                  <a:cubicBezTo>
                    <a:pt x="79" y="143"/>
                    <a:pt x="79" y="143"/>
                    <a:pt x="79" y="143"/>
                  </a:cubicBezTo>
                  <a:cubicBezTo>
                    <a:pt x="79" y="143"/>
                    <a:pt x="79" y="143"/>
                    <a:pt x="79" y="142"/>
                  </a:cubicBezTo>
                  <a:cubicBezTo>
                    <a:pt x="79" y="142"/>
                    <a:pt x="79" y="142"/>
                    <a:pt x="79" y="142"/>
                  </a:cubicBezTo>
                  <a:cubicBezTo>
                    <a:pt x="79" y="107"/>
                    <a:pt x="71" y="75"/>
                    <a:pt x="60" y="50"/>
                  </a:cubicBezTo>
                  <a:cubicBezTo>
                    <a:pt x="60" y="50"/>
                    <a:pt x="60" y="50"/>
                    <a:pt x="60" y="50"/>
                  </a:cubicBezTo>
                  <a:cubicBezTo>
                    <a:pt x="60" y="50"/>
                    <a:pt x="60" y="50"/>
                    <a:pt x="60" y="50"/>
                  </a:cubicBezTo>
                  <a:cubicBezTo>
                    <a:pt x="60" y="50"/>
                    <a:pt x="60" y="50"/>
                    <a:pt x="60" y="50"/>
                  </a:cubicBezTo>
                  <a:cubicBezTo>
                    <a:pt x="60" y="50"/>
                    <a:pt x="60" y="50"/>
                    <a:pt x="59" y="50"/>
                  </a:cubicBezTo>
                  <a:cubicBezTo>
                    <a:pt x="59" y="50"/>
                    <a:pt x="59" y="50"/>
                    <a:pt x="59" y="50"/>
                  </a:cubicBezTo>
                  <a:cubicBezTo>
                    <a:pt x="59" y="50"/>
                    <a:pt x="59" y="50"/>
                    <a:pt x="59" y="50"/>
                  </a:cubicBezTo>
                  <a:cubicBezTo>
                    <a:pt x="59" y="50"/>
                    <a:pt x="59" y="50"/>
                    <a:pt x="59" y="50"/>
                  </a:cubicBezTo>
                  <a:cubicBezTo>
                    <a:pt x="59" y="50"/>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44" y="19"/>
                    <a:pt x="23" y="0"/>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90" name="Freeform 238"/>
            <p:cNvSpPr>
              <a:spLocks/>
            </p:cNvSpPr>
            <p:nvPr/>
          </p:nvSpPr>
          <p:spPr bwMode="auto">
            <a:xfrm>
              <a:off x="7333216" y="5527049"/>
              <a:ext cx="66406" cy="1105181"/>
            </a:xfrm>
            <a:custGeom>
              <a:avLst/>
              <a:gdLst>
                <a:gd name="T0" fmla="*/ 0 w 28"/>
                <a:gd name="T1" fmla="*/ 0 h 466"/>
                <a:gd name="T2" fmla="*/ 0 w 28"/>
                <a:gd name="T3" fmla="*/ 466 h 466"/>
                <a:gd name="T4" fmla="*/ 28 w 28"/>
                <a:gd name="T5" fmla="*/ 466 h 466"/>
                <a:gd name="T6" fmla="*/ 9 w 28"/>
                <a:gd name="T7" fmla="*/ 143 h 466"/>
                <a:gd name="T8" fmla="*/ 9 w 28"/>
                <a:gd name="T9" fmla="*/ 143 h 466"/>
                <a:gd name="T10" fmla="*/ 0 w 28"/>
                <a:gd name="T11" fmla="*/ 0 h 466"/>
              </a:gdLst>
              <a:ahLst/>
              <a:cxnLst>
                <a:cxn ang="0">
                  <a:pos x="T0" y="T1"/>
                </a:cxn>
                <a:cxn ang="0">
                  <a:pos x="T2" y="T3"/>
                </a:cxn>
                <a:cxn ang="0">
                  <a:pos x="T4" y="T5"/>
                </a:cxn>
                <a:cxn ang="0">
                  <a:pos x="T6" y="T7"/>
                </a:cxn>
                <a:cxn ang="0">
                  <a:pos x="T8" y="T9"/>
                </a:cxn>
                <a:cxn ang="0">
                  <a:pos x="T10" y="T11"/>
                </a:cxn>
              </a:cxnLst>
              <a:rect l="0" t="0" r="r" b="b"/>
              <a:pathLst>
                <a:path w="28" h="466">
                  <a:moveTo>
                    <a:pt x="0" y="0"/>
                  </a:moveTo>
                  <a:lnTo>
                    <a:pt x="0" y="466"/>
                  </a:lnTo>
                  <a:lnTo>
                    <a:pt x="28" y="466"/>
                  </a:lnTo>
                  <a:lnTo>
                    <a:pt x="9" y="143"/>
                  </a:lnTo>
                  <a:lnTo>
                    <a:pt x="9" y="14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692" name="Freeform 485"/>
          <p:cNvSpPr>
            <a:spLocks/>
          </p:cNvSpPr>
          <p:nvPr/>
        </p:nvSpPr>
        <p:spPr bwMode="auto">
          <a:xfrm>
            <a:off x="-78610" y="-30520"/>
            <a:ext cx="12346745" cy="132415"/>
          </a:xfrm>
          <a:custGeom>
            <a:avLst/>
            <a:gdLst>
              <a:gd name="T0" fmla="*/ 2945 w 2951"/>
              <a:gd name="T1" fmla="*/ 22 h 60"/>
              <a:gd name="T2" fmla="*/ 2927 w 2951"/>
              <a:gd name="T3" fmla="*/ 60 h 60"/>
              <a:gd name="T4" fmla="*/ 25 w 2951"/>
              <a:gd name="T5" fmla="*/ 60 h 60"/>
              <a:gd name="T6" fmla="*/ 6 w 2951"/>
              <a:gd name="T7" fmla="*/ 18 h 60"/>
              <a:gd name="T8" fmla="*/ 5 w 2951"/>
              <a:gd name="T9" fmla="*/ 38 h 60"/>
              <a:gd name="T10" fmla="*/ 25 w 2951"/>
              <a:gd name="T11" fmla="*/ 0 h 60"/>
              <a:gd name="T12" fmla="*/ 2927 w 2951"/>
              <a:gd name="T13" fmla="*/ 0 h 60"/>
              <a:gd name="T14" fmla="*/ 2945 w 2951"/>
              <a:gd name="T15" fmla="*/ 39 h 60"/>
              <a:gd name="T16" fmla="*/ 2945 w 2951"/>
              <a:gd name="T1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1" h="60">
                <a:moveTo>
                  <a:pt x="2945" y="22"/>
                </a:moveTo>
                <a:cubicBezTo>
                  <a:pt x="2945" y="32"/>
                  <a:pt x="2951" y="60"/>
                  <a:pt x="2927" y="60"/>
                </a:cubicBezTo>
                <a:cubicBezTo>
                  <a:pt x="25" y="60"/>
                  <a:pt x="25" y="60"/>
                  <a:pt x="25" y="60"/>
                </a:cubicBezTo>
                <a:cubicBezTo>
                  <a:pt x="0" y="60"/>
                  <a:pt x="6" y="28"/>
                  <a:pt x="6" y="18"/>
                </a:cubicBezTo>
                <a:cubicBezTo>
                  <a:pt x="5" y="38"/>
                  <a:pt x="5" y="38"/>
                  <a:pt x="5" y="38"/>
                </a:cubicBezTo>
                <a:cubicBezTo>
                  <a:pt x="5" y="27"/>
                  <a:pt x="14" y="0"/>
                  <a:pt x="25" y="0"/>
                </a:cubicBezTo>
                <a:cubicBezTo>
                  <a:pt x="2927" y="0"/>
                  <a:pt x="2927" y="0"/>
                  <a:pt x="2927" y="0"/>
                </a:cubicBezTo>
                <a:cubicBezTo>
                  <a:pt x="2938" y="0"/>
                  <a:pt x="2945" y="28"/>
                  <a:pt x="2945" y="39"/>
                </a:cubicBezTo>
                <a:lnTo>
                  <a:pt x="2945" y="22"/>
                </a:lnTo>
                <a:close/>
              </a:path>
            </a:pathLst>
          </a:custGeom>
          <a:solidFill>
            <a:srgbClr val="4463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93" name="Freeform 486"/>
          <p:cNvSpPr>
            <a:spLocks/>
          </p:cNvSpPr>
          <p:nvPr/>
        </p:nvSpPr>
        <p:spPr bwMode="auto">
          <a:xfrm>
            <a:off x="-154745" y="6715204"/>
            <a:ext cx="12422880" cy="152747"/>
          </a:xfrm>
          <a:custGeom>
            <a:avLst/>
            <a:gdLst>
              <a:gd name="T0" fmla="*/ 2940 w 2940"/>
              <a:gd name="T1" fmla="*/ 18 h 36"/>
              <a:gd name="T2" fmla="*/ 2922 w 2940"/>
              <a:gd name="T3" fmla="*/ 36 h 36"/>
              <a:gd name="T4" fmla="*/ 18 w 2940"/>
              <a:gd name="T5" fmla="*/ 36 h 36"/>
              <a:gd name="T6" fmla="*/ 0 w 2940"/>
              <a:gd name="T7" fmla="*/ 18 h 36"/>
              <a:gd name="T8" fmla="*/ 18 w 2940"/>
              <a:gd name="T9" fmla="*/ 0 h 36"/>
              <a:gd name="T10" fmla="*/ 2922 w 2940"/>
              <a:gd name="T11" fmla="*/ 0 h 36"/>
              <a:gd name="T12" fmla="*/ 2940 w 2940"/>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2940" h="36">
                <a:moveTo>
                  <a:pt x="2940" y="18"/>
                </a:moveTo>
                <a:cubicBezTo>
                  <a:pt x="2940" y="28"/>
                  <a:pt x="2932" y="36"/>
                  <a:pt x="2922" y="36"/>
                </a:cubicBezTo>
                <a:cubicBezTo>
                  <a:pt x="18" y="36"/>
                  <a:pt x="18" y="36"/>
                  <a:pt x="18" y="36"/>
                </a:cubicBezTo>
                <a:cubicBezTo>
                  <a:pt x="8" y="36"/>
                  <a:pt x="0" y="28"/>
                  <a:pt x="0" y="18"/>
                </a:cubicBezTo>
                <a:cubicBezTo>
                  <a:pt x="0" y="8"/>
                  <a:pt x="8" y="0"/>
                  <a:pt x="18" y="0"/>
                </a:cubicBezTo>
                <a:cubicBezTo>
                  <a:pt x="2922" y="0"/>
                  <a:pt x="2922" y="0"/>
                  <a:pt x="2922" y="0"/>
                </a:cubicBezTo>
                <a:cubicBezTo>
                  <a:pt x="2932" y="0"/>
                  <a:pt x="2940" y="8"/>
                  <a:pt x="2940" y="1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91457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3"/>
                                        </p:tgtEl>
                                        <p:attrNameLst>
                                          <p:attrName>style.visibility</p:attrName>
                                        </p:attrNameLst>
                                      </p:cBhvr>
                                      <p:to>
                                        <p:strVal val="visible"/>
                                      </p:to>
                                    </p:set>
                                    <p:animEffect transition="in" filter="fade">
                                      <p:cBhvr>
                                        <p:cTn id="7" dur="1000"/>
                                        <p:tgtEl>
                                          <p:spTgt spid="663"/>
                                        </p:tgtEl>
                                      </p:cBhvr>
                                    </p:animEffect>
                                    <p:anim calcmode="lin" valueType="num">
                                      <p:cBhvr>
                                        <p:cTn id="8" dur="1000" fill="hold"/>
                                        <p:tgtEl>
                                          <p:spTgt spid="663"/>
                                        </p:tgtEl>
                                        <p:attrNameLst>
                                          <p:attrName>ppt_x</p:attrName>
                                        </p:attrNameLst>
                                      </p:cBhvr>
                                      <p:tavLst>
                                        <p:tav tm="0">
                                          <p:val>
                                            <p:strVal val="#ppt_x"/>
                                          </p:val>
                                        </p:tav>
                                        <p:tav tm="100000">
                                          <p:val>
                                            <p:strVal val="#ppt_x"/>
                                          </p:val>
                                        </p:tav>
                                      </p:tavLst>
                                    </p:anim>
                                    <p:anim calcmode="lin" valueType="num">
                                      <p:cBhvr>
                                        <p:cTn id="9" dur="1000" fill="hold"/>
                                        <p:tgtEl>
                                          <p:spTgt spid="6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69">
                                            <p:txEl>
                                              <p:pRg st="0" end="0"/>
                                            </p:txEl>
                                          </p:spTgt>
                                        </p:tgtEl>
                                        <p:attrNameLst>
                                          <p:attrName>style.visibility</p:attrName>
                                        </p:attrNameLst>
                                      </p:cBhvr>
                                      <p:to>
                                        <p:strVal val="visible"/>
                                      </p:to>
                                    </p:set>
                                    <p:animEffect transition="in" filter="fade">
                                      <p:cBhvr>
                                        <p:cTn id="14" dur="1000"/>
                                        <p:tgtEl>
                                          <p:spTgt spid="669">
                                            <p:txEl>
                                              <p:pRg st="0" end="0"/>
                                            </p:txEl>
                                          </p:spTgt>
                                        </p:tgtEl>
                                      </p:cBhvr>
                                    </p:animEffect>
                                    <p:anim calcmode="lin" valueType="num">
                                      <p:cBhvr>
                                        <p:cTn id="15" dur="1000" fill="hold"/>
                                        <p:tgtEl>
                                          <p:spTgt spid="66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6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Freeform 485"/>
          <p:cNvSpPr>
            <a:spLocks/>
          </p:cNvSpPr>
          <p:nvPr/>
        </p:nvSpPr>
        <p:spPr bwMode="auto">
          <a:xfrm>
            <a:off x="-78610" y="-30520"/>
            <a:ext cx="12346745" cy="132415"/>
          </a:xfrm>
          <a:custGeom>
            <a:avLst/>
            <a:gdLst>
              <a:gd name="T0" fmla="*/ 2945 w 2951"/>
              <a:gd name="T1" fmla="*/ 22 h 60"/>
              <a:gd name="T2" fmla="*/ 2927 w 2951"/>
              <a:gd name="T3" fmla="*/ 60 h 60"/>
              <a:gd name="T4" fmla="*/ 25 w 2951"/>
              <a:gd name="T5" fmla="*/ 60 h 60"/>
              <a:gd name="T6" fmla="*/ 6 w 2951"/>
              <a:gd name="T7" fmla="*/ 18 h 60"/>
              <a:gd name="T8" fmla="*/ 5 w 2951"/>
              <a:gd name="T9" fmla="*/ 38 h 60"/>
              <a:gd name="T10" fmla="*/ 25 w 2951"/>
              <a:gd name="T11" fmla="*/ 0 h 60"/>
              <a:gd name="T12" fmla="*/ 2927 w 2951"/>
              <a:gd name="T13" fmla="*/ 0 h 60"/>
              <a:gd name="T14" fmla="*/ 2945 w 2951"/>
              <a:gd name="T15" fmla="*/ 39 h 60"/>
              <a:gd name="T16" fmla="*/ 2945 w 2951"/>
              <a:gd name="T1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1" h="60">
                <a:moveTo>
                  <a:pt x="2945" y="22"/>
                </a:moveTo>
                <a:cubicBezTo>
                  <a:pt x="2945" y="32"/>
                  <a:pt x="2951" y="60"/>
                  <a:pt x="2927" y="60"/>
                </a:cubicBezTo>
                <a:cubicBezTo>
                  <a:pt x="25" y="60"/>
                  <a:pt x="25" y="60"/>
                  <a:pt x="25" y="60"/>
                </a:cubicBezTo>
                <a:cubicBezTo>
                  <a:pt x="0" y="60"/>
                  <a:pt x="6" y="28"/>
                  <a:pt x="6" y="18"/>
                </a:cubicBezTo>
                <a:cubicBezTo>
                  <a:pt x="5" y="38"/>
                  <a:pt x="5" y="38"/>
                  <a:pt x="5" y="38"/>
                </a:cubicBezTo>
                <a:cubicBezTo>
                  <a:pt x="5" y="27"/>
                  <a:pt x="14" y="0"/>
                  <a:pt x="25" y="0"/>
                </a:cubicBezTo>
                <a:cubicBezTo>
                  <a:pt x="2927" y="0"/>
                  <a:pt x="2927" y="0"/>
                  <a:pt x="2927" y="0"/>
                </a:cubicBezTo>
                <a:cubicBezTo>
                  <a:pt x="2938" y="0"/>
                  <a:pt x="2945" y="28"/>
                  <a:pt x="2945" y="39"/>
                </a:cubicBezTo>
                <a:lnTo>
                  <a:pt x="2945" y="22"/>
                </a:lnTo>
                <a:close/>
              </a:path>
            </a:pathLst>
          </a:custGeom>
          <a:solidFill>
            <a:srgbClr val="4463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69" name="矩形 668"/>
          <p:cNvSpPr>
            <a:spLocks noChangeArrowheads="1"/>
          </p:cNvSpPr>
          <p:nvPr/>
        </p:nvSpPr>
        <p:spPr bwMode="auto">
          <a:xfrm>
            <a:off x="4206485" y="341035"/>
            <a:ext cx="7459106" cy="660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2800" i="1" dirty="0" err="1">
                <a:solidFill>
                  <a:srgbClr val="000000"/>
                </a:solidFill>
                <a:effectLst/>
                <a:latin typeface="Times New Roman" panose="02020603050405020304" pitchFamily="18" charset="0"/>
                <a:ea typeface="Times New Roman" panose="02020603050405020304" pitchFamily="18" charset="0"/>
              </a:rPr>
              <a:t>Nêu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bón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phân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lót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tương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ứng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mỗi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hình</a:t>
            </a:r>
            <a:r>
              <a:rPr lang="en-US" sz="2800" i="1" dirty="0">
                <a:solidFill>
                  <a:srgbClr val="000000"/>
                </a:solidFill>
                <a:effectLst/>
                <a:latin typeface="Times New Roman" panose="02020603050405020304" pitchFamily="18" charset="0"/>
                <a:ea typeface="Times New Roman" panose="02020603050405020304" pitchFamily="18" charset="0"/>
              </a:rPr>
              <a:t> </a:t>
            </a:r>
            <a:endParaRPr lang="zh-CN" altLang="zh-CN" sz="2800" dirty="0">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nvGrpSpPr>
          <p:cNvPr id="186" name="组合 185"/>
          <p:cNvGrpSpPr/>
          <p:nvPr/>
        </p:nvGrpSpPr>
        <p:grpSpPr>
          <a:xfrm>
            <a:off x="7193182" y="4843866"/>
            <a:ext cx="1266885" cy="1929123"/>
            <a:chOff x="6109556" y="1810070"/>
            <a:chExt cx="1043518" cy="1588994"/>
          </a:xfrm>
        </p:grpSpPr>
        <p:sp>
          <p:nvSpPr>
            <p:cNvPr id="187" name="Freeform 80"/>
            <p:cNvSpPr>
              <a:spLocks/>
            </p:cNvSpPr>
            <p:nvPr/>
          </p:nvSpPr>
          <p:spPr bwMode="auto">
            <a:xfrm>
              <a:off x="6109556" y="1810070"/>
              <a:ext cx="1043518" cy="1100437"/>
            </a:xfrm>
            <a:custGeom>
              <a:avLst/>
              <a:gdLst>
                <a:gd name="T0" fmla="*/ 181 w 248"/>
                <a:gd name="T1" fmla="*/ 80 h 247"/>
                <a:gd name="T2" fmla="*/ 124 w 248"/>
                <a:gd name="T3" fmla="*/ 0 h 247"/>
                <a:gd name="T4" fmla="*/ 68 w 248"/>
                <a:gd name="T5" fmla="*/ 80 h 247"/>
                <a:gd name="T6" fmla="*/ 123 w 248"/>
                <a:gd name="T7" fmla="*/ 247 h 247"/>
                <a:gd name="T8" fmla="*/ 123 w 248"/>
                <a:gd name="T9" fmla="*/ 247 h 247"/>
                <a:gd name="T10" fmla="*/ 125 w 248"/>
                <a:gd name="T11" fmla="*/ 247 h 247"/>
                <a:gd name="T12" fmla="*/ 127 w 248"/>
                <a:gd name="T13" fmla="*/ 247 h 247"/>
                <a:gd name="T14" fmla="*/ 127 w 248"/>
                <a:gd name="T15" fmla="*/ 247 h 247"/>
                <a:gd name="T16" fmla="*/ 181 w 248"/>
                <a:gd name="T17" fmla="*/ 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47">
                  <a:moveTo>
                    <a:pt x="181" y="80"/>
                  </a:moveTo>
                  <a:cubicBezTo>
                    <a:pt x="153" y="35"/>
                    <a:pt x="124" y="0"/>
                    <a:pt x="124" y="0"/>
                  </a:cubicBezTo>
                  <a:cubicBezTo>
                    <a:pt x="124" y="0"/>
                    <a:pt x="98" y="36"/>
                    <a:pt x="68" y="80"/>
                  </a:cubicBezTo>
                  <a:cubicBezTo>
                    <a:pt x="0" y="182"/>
                    <a:pt x="75" y="243"/>
                    <a:pt x="123" y="247"/>
                  </a:cubicBezTo>
                  <a:cubicBezTo>
                    <a:pt x="123" y="247"/>
                    <a:pt x="123" y="247"/>
                    <a:pt x="123" y="247"/>
                  </a:cubicBezTo>
                  <a:cubicBezTo>
                    <a:pt x="123" y="247"/>
                    <a:pt x="124" y="247"/>
                    <a:pt x="125" y="247"/>
                  </a:cubicBezTo>
                  <a:cubicBezTo>
                    <a:pt x="126" y="247"/>
                    <a:pt x="123" y="247"/>
                    <a:pt x="127" y="247"/>
                  </a:cubicBezTo>
                  <a:cubicBezTo>
                    <a:pt x="127" y="247"/>
                    <a:pt x="127" y="247"/>
                    <a:pt x="127" y="247"/>
                  </a:cubicBezTo>
                  <a:cubicBezTo>
                    <a:pt x="171" y="243"/>
                    <a:pt x="248" y="189"/>
                    <a:pt x="181" y="80"/>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8" name="Freeform 81"/>
            <p:cNvSpPr>
              <a:spLocks/>
            </p:cNvSpPr>
            <p:nvPr/>
          </p:nvSpPr>
          <p:spPr bwMode="auto">
            <a:xfrm>
              <a:off x="6451071" y="2417208"/>
              <a:ext cx="360488" cy="981856"/>
            </a:xfrm>
            <a:custGeom>
              <a:avLst/>
              <a:gdLst>
                <a:gd name="T0" fmla="*/ 152 w 152"/>
                <a:gd name="T1" fmla="*/ 65 h 414"/>
                <a:gd name="T2" fmla="*/ 87 w 152"/>
                <a:gd name="T3" fmla="*/ 105 h 414"/>
                <a:gd name="T4" fmla="*/ 76 w 152"/>
                <a:gd name="T5" fmla="*/ 0 h 414"/>
                <a:gd name="T6" fmla="*/ 65 w 152"/>
                <a:gd name="T7" fmla="*/ 105 h 414"/>
                <a:gd name="T8" fmla="*/ 0 w 152"/>
                <a:gd name="T9" fmla="*/ 65 h 414"/>
                <a:gd name="T10" fmla="*/ 60 w 152"/>
                <a:gd name="T11" fmla="*/ 139 h 414"/>
                <a:gd name="T12" fmla="*/ 44 w 152"/>
                <a:gd name="T13" fmla="*/ 414 h 414"/>
                <a:gd name="T14" fmla="*/ 112 w 152"/>
                <a:gd name="T15" fmla="*/ 414 h 414"/>
                <a:gd name="T16" fmla="*/ 92 w 152"/>
                <a:gd name="T17" fmla="*/ 139 h 414"/>
                <a:gd name="T18" fmla="*/ 152 w 152"/>
                <a:gd name="T19" fmla="*/ 6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414">
                  <a:moveTo>
                    <a:pt x="152" y="65"/>
                  </a:moveTo>
                  <a:lnTo>
                    <a:pt x="87" y="105"/>
                  </a:lnTo>
                  <a:lnTo>
                    <a:pt x="76" y="0"/>
                  </a:lnTo>
                  <a:lnTo>
                    <a:pt x="65" y="105"/>
                  </a:lnTo>
                  <a:lnTo>
                    <a:pt x="0" y="65"/>
                  </a:lnTo>
                  <a:lnTo>
                    <a:pt x="60" y="139"/>
                  </a:lnTo>
                  <a:lnTo>
                    <a:pt x="44" y="414"/>
                  </a:lnTo>
                  <a:lnTo>
                    <a:pt x="112" y="414"/>
                  </a:lnTo>
                  <a:lnTo>
                    <a:pt x="92" y="139"/>
                  </a:lnTo>
                  <a:lnTo>
                    <a:pt x="152" y="65"/>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9" name="Freeform 87"/>
            <p:cNvSpPr>
              <a:spLocks/>
            </p:cNvSpPr>
            <p:nvPr/>
          </p:nvSpPr>
          <p:spPr bwMode="auto">
            <a:xfrm>
              <a:off x="6631315" y="1814813"/>
              <a:ext cx="455353" cy="1090951"/>
            </a:xfrm>
            <a:custGeom>
              <a:avLst/>
              <a:gdLst>
                <a:gd name="T0" fmla="*/ 0 w 108"/>
                <a:gd name="T1" fmla="*/ 0 h 245"/>
                <a:gd name="T2" fmla="*/ 0 w 108"/>
                <a:gd name="T3" fmla="*/ 0 h 245"/>
                <a:gd name="T4" fmla="*/ 0 w 108"/>
                <a:gd name="T5" fmla="*/ 136 h 245"/>
                <a:gd name="T6" fmla="*/ 6 w 108"/>
                <a:gd name="T7" fmla="*/ 191 h 245"/>
                <a:gd name="T8" fmla="*/ 43 w 108"/>
                <a:gd name="T9" fmla="*/ 170 h 245"/>
                <a:gd name="T10" fmla="*/ 9 w 108"/>
                <a:gd name="T11" fmla="*/ 209 h 245"/>
                <a:gd name="T12" fmla="*/ 11 w 108"/>
                <a:gd name="T13" fmla="*/ 245 h 245"/>
                <a:gd name="T14" fmla="*/ 32 w 108"/>
                <a:gd name="T15" fmla="*/ 237 h 245"/>
                <a:gd name="T16" fmla="*/ 37 w 108"/>
                <a:gd name="T17" fmla="*/ 235 h 245"/>
                <a:gd name="T18" fmla="*/ 57 w 108"/>
                <a:gd name="T19" fmla="*/ 79 h 245"/>
                <a:gd name="T20" fmla="*/ 0 w 108"/>
                <a:gd name="T2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245">
                  <a:moveTo>
                    <a:pt x="0" y="0"/>
                  </a:moveTo>
                  <a:cubicBezTo>
                    <a:pt x="0" y="0"/>
                    <a:pt x="0" y="0"/>
                    <a:pt x="0" y="0"/>
                  </a:cubicBezTo>
                  <a:cubicBezTo>
                    <a:pt x="0" y="136"/>
                    <a:pt x="0" y="136"/>
                    <a:pt x="0" y="136"/>
                  </a:cubicBezTo>
                  <a:cubicBezTo>
                    <a:pt x="6" y="191"/>
                    <a:pt x="6" y="191"/>
                    <a:pt x="6" y="191"/>
                  </a:cubicBezTo>
                  <a:cubicBezTo>
                    <a:pt x="43" y="170"/>
                    <a:pt x="43" y="170"/>
                    <a:pt x="43" y="170"/>
                  </a:cubicBezTo>
                  <a:cubicBezTo>
                    <a:pt x="9" y="209"/>
                    <a:pt x="9" y="209"/>
                    <a:pt x="9" y="209"/>
                  </a:cubicBezTo>
                  <a:cubicBezTo>
                    <a:pt x="11" y="245"/>
                    <a:pt x="11" y="245"/>
                    <a:pt x="11" y="245"/>
                  </a:cubicBezTo>
                  <a:cubicBezTo>
                    <a:pt x="18" y="243"/>
                    <a:pt x="25" y="241"/>
                    <a:pt x="32" y="237"/>
                  </a:cubicBezTo>
                  <a:cubicBezTo>
                    <a:pt x="34" y="237"/>
                    <a:pt x="35" y="236"/>
                    <a:pt x="37" y="235"/>
                  </a:cubicBezTo>
                  <a:cubicBezTo>
                    <a:pt x="75" y="214"/>
                    <a:pt x="108" y="163"/>
                    <a:pt x="57" y="79"/>
                  </a:cubicBezTo>
                  <a:cubicBezTo>
                    <a:pt x="30" y="35"/>
                    <a:pt x="2"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0" name="Freeform 88"/>
            <p:cNvSpPr>
              <a:spLocks/>
            </p:cNvSpPr>
            <p:nvPr/>
          </p:nvSpPr>
          <p:spPr bwMode="auto">
            <a:xfrm>
              <a:off x="6631315" y="2419579"/>
              <a:ext cx="180244" cy="979484"/>
            </a:xfrm>
            <a:custGeom>
              <a:avLst/>
              <a:gdLst>
                <a:gd name="T0" fmla="*/ 0 w 43"/>
                <a:gd name="T1" fmla="*/ 0 h 220"/>
                <a:gd name="T2" fmla="*/ 0 w 43"/>
                <a:gd name="T3" fmla="*/ 220 h 220"/>
                <a:gd name="T4" fmla="*/ 20 w 43"/>
                <a:gd name="T5" fmla="*/ 220 h 220"/>
                <a:gd name="T6" fmla="*/ 9 w 43"/>
                <a:gd name="T7" fmla="*/ 109 h 220"/>
                <a:gd name="T8" fmla="*/ 11 w 43"/>
                <a:gd name="T9" fmla="*/ 109 h 220"/>
                <a:gd name="T10" fmla="*/ 11 w 43"/>
                <a:gd name="T11" fmla="*/ 109 h 220"/>
                <a:gd name="T12" fmla="*/ 9 w 43"/>
                <a:gd name="T13" fmla="*/ 73 h 220"/>
                <a:gd name="T14" fmla="*/ 43 w 43"/>
                <a:gd name="T15" fmla="*/ 34 h 220"/>
                <a:gd name="T16" fmla="*/ 6 w 43"/>
                <a:gd name="T17" fmla="*/ 55 h 220"/>
                <a:gd name="T18" fmla="*/ 0 w 43"/>
                <a:gd name="T19"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20">
                  <a:moveTo>
                    <a:pt x="0" y="0"/>
                  </a:moveTo>
                  <a:cubicBezTo>
                    <a:pt x="0" y="220"/>
                    <a:pt x="0" y="220"/>
                    <a:pt x="0" y="220"/>
                  </a:cubicBezTo>
                  <a:cubicBezTo>
                    <a:pt x="20" y="220"/>
                    <a:pt x="20" y="220"/>
                    <a:pt x="20" y="220"/>
                  </a:cubicBezTo>
                  <a:cubicBezTo>
                    <a:pt x="9" y="109"/>
                    <a:pt x="9" y="109"/>
                    <a:pt x="9" y="109"/>
                  </a:cubicBezTo>
                  <a:cubicBezTo>
                    <a:pt x="10" y="109"/>
                    <a:pt x="11" y="109"/>
                    <a:pt x="11" y="109"/>
                  </a:cubicBezTo>
                  <a:cubicBezTo>
                    <a:pt x="11" y="109"/>
                    <a:pt x="11" y="109"/>
                    <a:pt x="11" y="109"/>
                  </a:cubicBezTo>
                  <a:cubicBezTo>
                    <a:pt x="9" y="73"/>
                    <a:pt x="9" y="73"/>
                    <a:pt x="9" y="73"/>
                  </a:cubicBezTo>
                  <a:cubicBezTo>
                    <a:pt x="43" y="34"/>
                    <a:pt x="43" y="34"/>
                    <a:pt x="43" y="34"/>
                  </a:cubicBezTo>
                  <a:cubicBezTo>
                    <a:pt x="6" y="55"/>
                    <a:pt x="6" y="55"/>
                    <a:pt x="6" y="55"/>
                  </a:cubicBezTo>
                  <a:cubicBezTo>
                    <a:pt x="0" y="0"/>
                    <a:pt x="0" y="0"/>
                    <a:pt x="0" y="0"/>
                  </a:cubicBezTo>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693" name="Freeform 486"/>
          <p:cNvSpPr>
            <a:spLocks/>
          </p:cNvSpPr>
          <p:nvPr/>
        </p:nvSpPr>
        <p:spPr bwMode="auto">
          <a:xfrm>
            <a:off x="-154745" y="6715204"/>
            <a:ext cx="12422880" cy="152747"/>
          </a:xfrm>
          <a:custGeom>
            <a:avLst/>
            <a:gdLst>
              <a:gd name="T0" fmla="*/ 2940 w 2940"/>
              <a:gd name="T1" fmla="*/ 18 h 36"/>
              <a:gd name="T2" fmla="*/ 2922 w 2940"/>
              <a:gd name="T3" fmla="*/ 36 h 36"/>
              <a:gd name="T4" fmla="*/ 18 w 2940"/>
              <a:gd name="T5" fmla="*/ 36 h 36"/>
              <a:gd name="T6" fmla="*/ 0 w 2940"/>
              <a:gd name="T7" fmla="*/ 18 h 36"/>
              <a:gd name="T8" fmla="*/ 18 w 2940"/>
              <a:gd name="T9" fmla="*/ 0 h 36"/>
              <a:gd name="T10" fmla="*/ 2922 w 2940"/>
              <a:gd name="T11" fmla="*/ 0 h 36"/>
              <a:gd name="T12" fmla="*/ 2940 w 2940"/>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2940" h="36">
                <a:moveTo>
                  <a:pt x="2940" y="18"/>
                </a:moveTo>
                <a:cubicBezTo>
                  <a:pt x="2940" y="28"/>
                  <a:pt x="2932" y="36"/>
                  <a:pt x="2922" y="36"/>
                </a:cubicBezTo>
                <a:cubicBezTo>
                  <a:pt x="18" y="36"/>
                  <a:pt x="18" y="36"/>
                  <a:pt x="18" y="36"/>
                </a:cubicBezTo>
                <a:cubicBezTo>
                  <a:pt x="8" y="36"/>
                  <a:pt x="0" y="28"/>
                  <a:pt x="0" y="18"/>
                </a:cubicBezTo>
                <a:cubicBezTo>
                  <a:pt x="0" y="8"/>
                  <a:pt x="8" y="0"/>
                  <a:pt x="18" y="0"/>
                </a:cubicBezTo>
                <a:cubicBezTo>
                  <a:pt x="2922" y="0"/>
                  <a:pt x="2922" y="0"/>
                  <a:pt x="2922" y="0"/>
                </a:cubicBezTo>
                <a:cubicBezTo>
                  <a:pt x="2932" y="0"/>
                  <a:pt x="2940" y="8"/>
                  <a:pt x="2940" y="1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pic>
        <p:nvPicPr>
          <p:cNvPr id="196" name="图片 195"/>
          <p:cNvPicPr>
            <a:picLocks noChangeAspect="1"/>
          </p:cNvPicPr>
          <p:nvPr/>
        </p:nvPicPr>
        <p:blipFill>
          <a:blip r:embed="rId2"/>
          <a:stretch>
            <a:fillRect/>
          </a:stretch>
        </p:blipFill>
        <p:spPr>
          <a:xfrm rot="14124965">
            <a:off x="11503580" y="55580"/>
            <a:ext cx="821284" cy="738842"/>
          </a:xfrm>
          <a:prstGeom prst="rect">
            <a:avLst/>
          </a:prstGeom>
        </p:spPr>
      </p:pic>
      <p:pic>
        <p:nvPicPr>
          <p:cNvPr id="3" name="Picture 2">
            <a:extLst>
              <a:ext uri="{FF2B5EF4-FFF2-40B4-BE49-F238E27FC236}">
                <a16:creationId xmlns:a16="http://schemas.microsoft.com/office/drawing/2014/main" id="{4ED8C134-75AC-0BD5-225A-CA558348E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370" y="1065017"/>
            <a:ext cx="10184081" cy="3676072"/>
          </a:xfrm>
          <a:prstGeom prst="rect">
            <a:avLst/>
          </a:prstGeom>
        </p:spPr>
      </p:pic>
      <p:grpSp>
        <p:nvGrpSpPr>
          <p:cNvPr id="191" name="组合 190"/>
          <p:cNvGrpSpPr/>
          <p:nvPr/>
        </p:nvGrpSpPr>
        <p:grpSpPr>
          <a:xfrm>
            <a:off x="9674391" y="4574121"/>
            <a:ext cx="729240" cy="2257540"/>
            <a:chOff x="6996444" y="4561795"/>
            <a:chExt cx="668800" cy="2070435"/>
          </a:xfrm>
        </p:grpSpPr>
        <p:sp>
          <p:nvSpPr>
            <p:cNvPr id="192" name="Oval 233"/>
            <p:cNvSpPr>
              <a:spLocks noChangeArrowheads="1"/>
            </p:cNvSpPr>
            <p:nvPr/>
          </p:nvSpPr>
          <p:spPr bwMode="auto">
            <a:xfrm>
              <a:off x="6996444" y="4561795"/>
              <a:ext cx="668800" cy="1304398"/>
            </a:xfrm>
            <a:prstGeom prst="ellipse">
              <a:avLst/>
            </a:pr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3" name="Freeform 234"/>
            <p:cNvSpPr>
              <a:spLocks/>
            </p:cNvSpPr>
            <p:nvPr/>
          </p:nvSpPr>
          <p:spPr bwMode="auto">
            <a:xfrm>
              <a:off x="7273925" y="5323089"/>
              <a:ext cx="125696" cy="1309141"/>
            </a:xfrm>
            <a:custGeom>
              <a:avLst/>
              <a:gdLst>
                <a:gd name="T0" fmla="*/ 19 w 53"/>
                <a:gd name="T1" fmla="*/ 0 h 552"/>
                <a:gd name="T2" fmla="*/ 0 w 53"/>
                <a:gd name="T3" fmla="*/ 552 h 552"/>
                <a:gd name="T4" fmla="*/ 53 w 53"/>
                <a:gd name="T5" fmla="*/ 552 h 552"/>
                <a:gd name="T6" fmla="*/ 19 w 53"/>
                <a:gd name="T7" fmla="*/ 0 h 552"/>
              </a:gdLst>
              <a:ahLst/>
              <a:cxnLst>
                <a:cxn ang="0">
                  <a:pos x="T0" y="T1"/>
                </a:cxn>
                <a:cxn ang="0">
                  <a:pos x="T2" y="T3"/>
                </a:cxn>
                <a:cxn ang="0">
                  <a:pos x="T4" y="T5"/>
                </a:cxn>
                <a:cxn ang="0">
                  <a:pos x="T6" y="T7"/>
                </a:cxn>
              </a:cxnLst>
              <a:rect l="0" t="0" r="r" b="b"/>
              <a:pathLst>
                <a:path w="53" h="552">
                  <a:moveTo>
                    <a:pt x="19" y="0"/>
                  </a:moveTo>
                  <a:lnTo>
                    <a:pt x="0" y="552"/>
                  </a:lnTo>
                  <a:lnTo>
                    <a:pt x="53" y="552"/>
                  </a:lnTo>
                  <a:lnTo>
                    <a:pt x="19" y="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4" name="Freeform 237"/>
            <p:cNvSpPr>
              <a:spLocks/>
            </p:cNvSpPr>
            <p:nvPr/>
          </p:nvSpPr>
          <p:spPr bwMode="auto">
            <a:xfrm>
              <a:off x="7333216" y="4561795"/>
              <a:ext cx="332028" cy="1304398"/>
            </a:xfrm>
            <a:custGeom>
              <a:avLst/>
              <a:gdLst>
                <a:gd name="T0" fmla="*/ 0 w 79"/>
                <a:gd name="T1" fmla="*/ 217 h 293"/>
                <a:gd name="T2" fmla="*/ 79 w 79"/>
                <a:gd name="T3" fmla="*/ 155 h 293"/>
                <a:gd name="T4" fmla="*/ 79 w 79"/>
                <a:gd name="T5" fmla="*/ 155 h 293"/>
                <a:gd name="T6" fmla="*/ 79 w 79"/>
                <a:gd name="T7" fmla="*/ 152 h 293"/>
                <a:gd name="T8" fmla="*/ 79 w 79"/>
                <a:gd name="T9" fmla="*/ 152 h 293"/>
                <a:gd name="T10" fmla="*/ 79 w 79"/>
                <a:gd name="T11" fmla="*/ 151 h 293"/>
                <a:gd name="T12" fmla="*/ 79 w 79"/>
                <a:gd name="T13" fmla="*/ 151 h 293"/>
                <a:gd name="T14" fmla="*/ 79 w 79"/>
                <a:gd name="T15" fmla="*/ 151 h 293"/>
                <a:gd name="T16" fmla="*/ 79 w 79"/>
                <a:gd name="T17" fmla="*/ 151 h 293"/>
                <a:gd name="T18" fmla="*/ 79 w 79"/>
                <a:gd name="T19" fmla="*/ 151 h 293"/>
                <a:gd name="T20" fmla="*/ 79 w 79"/>
                <a:gd name="T21" fmla="*/ 150 h 293"/>
                <a:gd name="T22" fmla="*/ 79 w 79"/>
                <a:gd name="T23" fmla="*/ 150 h 293"/>
                <a:gd name="T24" fmla="*/ 79 w 79"/>
                <a:gd name="T25" fmla="*/ 150 h 293"/>
                <a:gd name="T26" fmla="*/ 79 w 79"/>
                <a:gd name="T27" fmla="*/ 150 h 293"/>
                <a:gd name="T28" fmla="*/ 79 w 79"/>
                <a:gd name="T29" fmla="*/ 149 h 293"/>
                <a:gd name="T30" fmla="*/ 79 w 79"/>
                <a:gd name="T31" fmla="*/ 149 h 293"/>
                <a:gd name="T32" fmla="*/ 79 w 79"/>
                <a:gd name="T33" fmla="*/ 149 h 293"/>
                <a:gd name="T34" fmla="*/ 79 w 79"/>
                <a:gd name="T35" fmla="*/ 149 h 293"/>
                <a:gd name="T36" fmla="*/ 79 w 79"/>
                <a:gd name="T37" fmla="*/ 149 h 293"/>
                <a:gd name="T38" fmla="*/ 79 w 79"/>
                <a:gd name="T39" fmla="*/ 148 h 293"/>
                <a:gd name="T40" fmla="*/ 79 w 79"/>
                <a:gd name="T41" fmla="*/ 148 h 293"/>
                <a:gd name="T42" fmla="*/ 79 w 79"/>
                <a:gd name="T43" fmla="*/ 148 h 293"/>
                <a:gd name="T44" fmla="*/ 79 w 79"/>
                <a:gd name="T45" fmla="*/ 148 h 293"/>
                <a:gd name="T46" fmla="*/ 79 w 79"/>
                <a:gd name="T47" fmla="*/ 147 h 293"/>
                <a:gd name="T48" fmla="*/ 79 w 79"/>
                <a:gd name="T49" fmla="*/ 147 h 293"/>
                <a:gd name="T50" fmla="*/ 79 w 79"/>
                <a:gd name="T51" fmla="*/ 147 h 293"/>
                <a:gd name="T52" fmla="*/ 79 w 79"/>
                <a:gd name="T53" fmla="*/ 147 h 293"/>
                <a:gd name="T54" fmla="*/ 79 w 79"/>
                <a:gd name="T55" fmla="*/ 145 h 293"/>
                <a:gd name="T56" fmla="*/ 79 w 79"/>
                <a:gd name="T57" fmla="*/ 145 h 293"/>
                <a:gd name="T58" fmla="*/ 79 w 79"/>
                <a:gd name="T59" fmla="*/ 144 h 293"/>
                <a:gd name="T60" fmla="*/ 79 w 79"/>
                <a:gd name="T61" fmla="*/ 144 h 293"/>
                <a:gd name="T62" fmla="*/ 79 w 79"/>
                <a:gd name="T63" fmla="*/ 143 h 293"/>
                <a:gd name="T64" fmla="*/ 79 w 79"/>
                <a:gd name="T65" fmla="*/ 142 h 293"/>
                <a:gd name="T66" fmla="*/ 60 w 79"/>
                <a:gd name="T67" fmla="*/ 50 h 293"/>
                <a:gd name="T68" fmla="*/ 60 w 79"/>
                <a:gd name="T69" fmla="*/ 50 h 293"/>
                <a:gd name="T70" fmla="*/ 59 w 79"/>
                <a:gd name="T71" fmla="*/ 50 h 293"/>
                <a:gd name="T72" fmla="*/ 59 w 79"/>
                <a:gd name="T73" fmla="*/ 50 h 293"/>
                <a:gd name="T74" fmla="*/ 59 w 79"/>
                <a:gd name="T75" fmla="*/ 49 h 293"/>
                <a:gd name="T76" fmla="*/ 59 w 79"/>
                <a:gd name="T77" fmla="*/ 49 h 293"/>
                <a:gd name="T78" fmla="*/ 59 w 79"/>
                <a:gd name="T79" fmla="*/ 49 h 293"/>
                <a:gd name="T80" fmla="*/ 59 w 79"/>
                <a:gd name="T81" fmla="*/ 49 h 293"/>
                <a:gd name="T82" fmla="*/ 59 w 79"/>
                <a:gd name="T83" fmla="*/ 49 h 293"/>
                <a:gd name="T84" fmla="*/ 59 w 79"/>
                <a:gd name="T85" fmla="*/ 49 h 293"/>
                <a:gd name="T86" fmla="*/ 59 w 79"/>
                <a:gd name="T87" fmla="*/ 48 h 293"/>
                <a:gd name="T88" fmla="*/ 59 w 79"/>
                <a:gd name="T89" fmla="*/ 48 h 293"/>
                <a:gd name="T90" fmla="*/ 59 w 79"/>
                <a:gd name="T91" fmla="*/ 48 h 293"/>
                <a:gd name="T92" fmla="*/ 59 w 79"/>
                <a:gd name="T93" fmla="*/ 48 h 293"/>
                <a:gd name="T94" fmla="*/ 0 w 79"/>
                <a:gd name="T95"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293">
                  <a:moveTo>
                    <a:pt x="0" y="0"/>
                  </a:moveTo>
                  <a:cubicBezTo>
                    <a:pt x="0" y="217"/>
                    <a:pt x="0" y="217"/>
                    <a:pt x="0" y="217"/>
                  </a:cubicBezTo>
                  <a:cubicBezTo>
                    <a:pt x="5" y="293"/>
                    <a:pt x="5" y="293"/>
                    <a:pt x="5" y="293"/>
                  </a:cubicBezTo>
                  <a:cubicBezTo>
                    <a:pt x="45" y="288"/>
                    <a:pt x="77" y="229"/>
                    <a:pt x="79" y="155"/>
                  </a:cubicBezTo>
                  <a:cubicBezTo>
                    <a:pt x="79" y="155"/>
                    <a:pt x="79" y="155"/>
                    <a:pt x="79" y="155"/>
                  </a:cubicBezTo>
                  <a:cubicBezTo>
                    <a:pt x="79" y="155"/>
                    <a:pt x="79" y="155"/>
                    <a:pt x="79" y="155"/>
                  </a:cubicBezTo>
                  <a:cubicBezTo>
                    <a:pt x="79" y="155"/>
                    <a:pt x="79" y="155"/>
                    <a:pt x="79" y="155"/>
                  </a:cubicBezTo>
                  <a:cubicBezTo>
                    <a:pt x="79" y="154"/>
                    <a:pt x="79" y="153"/>
                    <a:pt x="79" y="152"/>
                  </a:cubicBezTo>
                  <a:cubicBezTo>
                    <a:pt x="79" y="152"/>
                    <a:pt x="79" y="152"/>
                    <a:pt x="79" y="152"/>
                  </a:cubicBezTo>
                  <a:cubicBezTo>
                    <a:pt x="79" y="152"/>
                    <a:pt x="79" y="152"/>
                    <a:pt x="79" y="152"/>
                  </a:cubicBezTo>
                  <a:cubicBezTo>
                    <a:pt x="79" y="152"/>
                    <a:pt x="79" y="152"/>
                    <a:pt x="79" y="152"/>
                  </a:cubicBezTo>
                  <a:cubicBezTo>
                    <a:pt x="79" y="152"/>
                    <a:pt x="79" y="152"/>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6"/>
                    <a:pt x="79" y="146"/>
                    <a:pt x="79" y="145"/>
                  </a:cubicBezTo>
                  <a:cubicBezTo>
                    <a:pt x="79" y="145"/>
                    <a:pt x="79" y="145"/>
                    <a:pt x="79" y="145"/>
                  </a:cubicBezTo>
                  <a:cubicBezTo>
                    <a:pt x="79" y="145"/>
                    <a:pt x="79" y="145"/>
                    <a:pt x="79" y="145"/>
                  </a:cubicBezTo>
                  <a:cubicBezTo>
                    <a:pt x="79" y="145"/>
                    <a:pt x="79" y="145"/>
                    <a:pt x="79" y="145"/>
                  </a:cubicBezTo>
                  <a:cubicBezTo>
                    <a:pt x="79" y="145"/>
                    <a:pt x="79" y="145"/>
                    <a:pt x="79" y="144"/>
                  </a:cubicBezTo>
                  <a:cubicBezTo>
                    <a:pt x="79" y="144"/>
                    <a:pt x="79" y="144"/>
                    <a:pt x="79" y="144"/>
                  </a:cubicBezTo>
                  <a:cubicBezTo>
                    <a:pt x="79" y="144"/>
                    <a:pt x="79" y="144"/>
                    <a:pt x="79" y="144"/>
                  </a:cubicBezTo>
                  <a:cubicBezTo>
                    <a:pt x="79" y="144"/>
                    <a:pt x="79" y="144"/>
                    <a:pt x="79" y="143"/>
                  </a:cubicBezTo>
                  <a:cubicBezTo>
                    <a:pt x="79" y="143"/>
                    <a:pt x="79" y="143"/>
                    <a:pt x="79" y="143"/>
                  </a:cubicBezTo>
                  <a:cubicBezTo>
                    <a:pt x="79" y="143"/>
                    <a:pt x="79" y="143"/>
                    <a:pt x="79" y="142"/>
                  </a:cubicBezTo>
                  <a:cubicBezTo>
                    <a:pt x="79" y="142"/>
                    <a:pt x="79" y="142"/>
                    <a:pt x="79" y="142"/>
                  </a:cubicBezTo>
                  <a:cubicBezTo>
                    <a:pt x="79" y="107"/>
                    <a:pt x="71" y="75"/>
                    <a:pt x="60" y="50"/>
                  </a:cubicBezTo>
                  <a:cubicBezTo>
                    <a:pt x="60" y="50"/>
                    <a:pt x="60" y="50"/>
                    <a:pt x="60" y="50"/>
                  </a:cubicBezTo>
                  <a:cubicBezTo>
                    <a:pt x="60" y="50"/>
                    <a:pt x="60" y="50"/>
                    <a:pt x="60" y="50"/>
                  </a:cubicBezTo>
                  <a:cubicBezTo>
                    <a:pt x="60" y="50"/>
                    <a:pt x="60" y="50"/>
                    <a:pt x="60" y="50"/>
                  </a:cubicBezTo>
                  <a:cubicBezTo>
                    <a:pt x="60" y="50"/>
                    <a:pt x="60" y="50"/>
                    <a:pt x="59" y="50"/>
                  </a:cubicBezTo>
                  <a:cubicBezTo>
                    <a:pt x="59" y="50"/>
                    <a:pt x="59" y="50"/>
                    <a:pt x="59" y="50"/>
                  </a:cubicBezTo>
                  <a:cubicBezTo>
                    <a:pt x="59" y="50"/>
                    <a:pt x="59" y="50"/>
                    <a:pt x="59" y="50"/>
                  </a:cubicBezTo>
                  <a:cubicBezTo>
                    <a:pt x="59" y="50"/>
                    <a:pt x="59" y="50"/>
                    <a:pt x="59" y="50"/>
                  </a:cubicBezTo>
                  <a:cubicBezTo>
                    <a:pt x="59" y="50"/>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44" y="19"/>
                    <a:pt x="23" y="0"/>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5" name="Freeform 238"/>
            <p:cNvSpPr>
              <a:spLocks/>
            </p:cNvSpPr>
            <p:nvPr/>
          </p:nvSpPr>
          <p:spPr bwMode="auto">
            <a:xfrm>
              <a:off x="7333216" y="5527049"/>
              <a:ext cx="66406" cy="1105181"/>
            </a:xfrm>
            <a:custGeom>
              <a:avLst/>
              <a:gdLst>
                <a:gd name="T0" fmla="*/ 0 w 28"/>
                <a:gd name="T1" fmla="*/ 0 h 466"/>
                <a:gd name="T2" fmla="*/ 0 w 28"/>
                <a:gd name="T3" fmla="*/ 466 h 466"/>
                <a:gd name="T4" fmla="*/ 28 w 28"/>
                <a:gd name="T5" fmla="*/ 466 h 466"/>
                <a:gd name="T6" fmla="*/ 9 w 28"/>
                <a:gd name="T7" fmla="*/ 143 h 466"/>
                <a:gd name="T8" fmla="*/ 9 w 28"/>
                <a:gd name="T9" fmla="*/ 143 h 466"/>
                <a:gd name="T10" fmla="*/ 0 w 28"/>
                <a:gd name="T11" fmla="*/ 0 h 466"/>
              </a:gdLst>
              <a:ahLst/>
              <a:cxnLst>
                <a:cxn ang="0">
                  <a:pos x="T0" y="T1"/>
                </a:cxn>
                <a:cxn ang="0">
                  <a:pos x="T2" y="T3"/>
                </a:cxn>
                <a:cxn ang="0">
                  <a:pos x="T4" y="T5"/>
                </a:cxn>
                <a:cxn ang="0">
                  <a:pos x="T6" y="T7"/>
                </a:cxn>
                <a:cxn ang="0">
                  <a:pos x="T8" y="T9"/>
                </a:cxn>
                <a:cxn ang="0">
                  <a:pos x="T10" y="T11"/>
                </a:cxn>
              </a:cxnLst>
              <a:rect l="0" t="0" r="r" b="b"/>
              <a:pathLst>
                <a:path w="28" h="466">
                  <a:moveTo>
                    <a:pt x="0" y="0"/>
                  </a:moveTo>
                  <a:lnTo>
                    <a:pt x="0" y="466"/>
                  </a:lnTo>
                  <a:lnTo>
                    <a:pt x="28" y="466"/>
                  </a:lnTo>
                  <a:lnTo>
                    <a:pt x="9" y="143"/>
                  </a:lnTo>
                  <a:lnTo>
                    <a:pt x="9" y="14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181" name="组合 180"/>
          <p:cNvGrpSpPr/>
          <p:nvPr/>
        </p:nvGrpSpPr>
        <p:grpSpPr>
          <a:xfrm flipH="1">
            <a:off x="10407276" y="3731656"/>
            <a:ext cx="1656125" cy="3059921"/>
            <a:chOff x="992204" y="1036691"/>
            <a:chExt cx="1105180" cy="2041976"/>
          </a:xfrm>
        </p:grpSpPr>
        <p:sp>
          <p:nvSpPr>
            <p:cNvPr id="182" name="Freeform 128"/>
            <p:cNvSpPr>
              <a:spLocks/>
            </p:cNvSpPr>
            <p:nvPr/>
          </p:nvSpPr>
          <p:spPr bwMode="auto">
            <a:xfrm>
              <a:off x="992204" y="1036691"/>
              <a:ext cx="1105180" cy="1472784"/>
            </a:xfrm>
            <a:custGeom>
              <a:avLst/>
              <a:gdLst>
                <a:gd name="T0" fmla="*/ 466 w 466"/>
                <a:gd name="T1" fmla="*/ 621 h 621"/>
                <a:gd name="T2" fmla="*/ 347 w 466"/>
                <a:gd name="T3" fmla="*/ 381 h 621"/>
                <a:gd name="T4" fmla="*/ 423 w 466"/>
                <a:gd name="T5" fmla="*/ 381 h 621"/>
                <a:gd name="T6" fmla="*/ 297 w 466"/>
                <a:gd name="T7" fmla="*/ 171 h 621"/>
                <a:gd name="T8" fmla="*/ 365 w 466"/>
                <a:gd name="T9" fmla="*/ 171 h 621"/>
                <a:gd name="T10" fmla="*/ 239 w 466"/>
                <a:gd name="T11" fmla="*/ 7 h 621"/>
                <a:gd name="T12" fmla="*/ 232 w 466"/>
                <a:gd name="T13" fmla="*/ 0 h 621"/>
                <a:gd name="T14" fmla="*/ 227 w 466"/>
                <a:gd name="T15" fmla="*/ 7 h 621"/>
                <a:gd name="T16" fmla="*/ 101 w 466"/>
                <a:gd name="T17" fmla="*/ 171 h 621"/>
                <a:gd name="T18" fmla="*/ 168 w 466"/>
                <a:gd name="T19" fmla="*/ 171 h 621"/>
                <a:gd name="T20" fmla="*/ 42 w 466"/>
                <a:gd name="T21" fmla="*/ 381 h 621"/>
                <a:gd name="T22" fmla="*/ 118 w 466"/>
                <a:gd name="T23" fmla="*/ 381 h 621"/>
                <a:gd name="T24" fmla="*/ 0 w 466"/>
                <a:gd name="T25" fmla="*/ 621 h 621"/>
                <a:gd name="T26" fmla="*/ 232 w 466"/>
                <a:gd name="T27" fmla="*/ 621 h 621"/>
                <a:gd name="T28" fmla="*/ 232 w 466"/>
                <a:gd name="T29" fmla="*/ 604 h 621"/>
                <a:gd name="T30" fmla="*/ 232 w 466"/>
                <a:gd name="T31" fmla="*/ 621 h 621"/>
                <a:gd name="T32" fmla="*/ 466 w 466"/>
                <a:gd name="T33"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6" h="621">
                  <a:moveTo>
                    <a:pt x="466" y="621"/>
                  </a:moveTo>
                  <a:lnTo>
                    <a:pt x="347" y="381"/>
                  </a:lnTo>
                  <a:lnTo>
                    <a:pt x="423" y="381"/>
                  </a:lnTo>
                  <a:lnTo>
                    <a:pt x="297" y="171"/>
                  </a:lnTo>
                  <a:lnTo>
                    <a:pt x="365" y="171"/>
                  </a:lnTo>
                  <a:lnTo>
                    <a:pt x="239" y="7"/>
                  </a:lnTo>
                  <a:lnTo>
                    <a:pt x="232" y="0"/>
                  </a:lnTo>
                  <a:lnTo>
                    <a:pt x="227" y="7"/>
                  </a:lnTo>
                  <a:lnTo>
                    <a:pt x="101" y="171"/>
                  </a:lnTo>
                  <a:lnTo>
                    <a:pt x="168" y="171"/>
                  </a:lnTo>
                  <a:lnTo>
                    <a:pt x="42" y="381"/>
                  </a:lnTo>
                  <a:lnTo>
                    <a:pt x="118" y="381"/>
                  </a:lnTo>
                  <a:lnTo>
                    <a:pt x="0" y="621"/>
                  </a:lnTo>
                  <a:lnTo>
                    <a:pt x="232" y="621"/>
                  </a:lnTo>
                  <a:lnTo>
                    <a:pt x="232" y="604"/>
                  </a:lnTo>
                  <a:lnTo>
                    <a:pt x="232" y="621"/>
                  </a:lnTo>
                  <a:lnTo>
                    <a:pt x="466" y="621"/>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3" name="Freeform 130"/>
            <p:cNvSpPr>
              <a:spLocks/>
            </p:cNvSpPr>
            <p:nvPr/>
          </p:nvSpPr>
          <p:spPr bwMode="auto">
            <a:xfrm>
              <a:off x="1319489" y="2137129"/>
              <a:ext cx="450610" cy="941538"/>
            </a:xfrm>
            <a:custGeom>
              <a:avLst/>
              <a:gdLst>
                <a:gd name="T0" fmla="*/ 44 w 190"/>
                <a:gd name="T1" fmla="*/ 397 h 397"/>
                <a:gd name="T2" fmla="*/ 142 w 190"/>
                <a:gd name="T3" fmla="*/ 397 h 397"/>
                <a:gd name="T4" fmla="*/ 126 w 190"/>
                <a:gd name="T5" fmla="*/ 150 h 397"/>
                <a:gd name="T6" fmla="*/ 190 w 190"/>
                <a:gd name="T7" fmla="*/ 69 h 397"/>
                <a:gd name="T8" fmla="*/ 119 w 190"/>
                <a:gd name="T9" fmla="*/ 116 h 397"/>
                <a:gd name="T10" fmla="*/ 96 w 190"/>
                <a:gd name="T11" fmla="*/ 0 h 397"/>
                <a:gd name="T12" fmla="*/ 71 w 190"/>
                <a:gd name="T13" fmla="*/ 116 h 397"/>
                <a:gd name="T14" fmla="*/ 0 w 190"/>
                <a:gd name="T15" fmla="*/ 69 h 397"/>
                <a:gd name="T16" fmla="*/ 62 w 190"/>
                <a:gd name="T17" fmla="*/ 150 h 397"/>
                <a:gd name="T18" fmla="*/ 44 w 190"/>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397">
                  <a:moveTo>
                    <a:pt x="44" y="397"/>
                  </a:moveTo>
                  <a:lnTo>
                    <a:pt x="142" y="397"/>
                  </a:lnTo>
                  <a:lnTo>
                    <a:pt x="126" y="150"/>
                  </a:lnTo>
                  <a:lnTo>
                    <a:pt x="190" y="69"/>
                  </a:lnTo>
                  <a:lnTo>
                    <a:pt x="119" y="116"/>
                  </a:lnTo>
                  <a:lnTo>
                    <a:pt x="96" y="0"/>
                  </a:lnTo>
                  <a:lnTo>
                    <a:pt x="71" y="116"/>
                  </a:lnTo>
                  <a:lnTo>
                    <a:pt x="0" y="69"/>
                  </a:lnTo>
                  <a:lnTo>
                    <a:pt x="62" y="150"/>
                  </a:lnTo>
                  <a:lnTo>
                    <a:pt x="44" y="3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4" name="Freeform 144"/>
            <p:cNvSpPr>
              <a:spLocks/>
            </p:cNvSpPr>
            <p:nvPr/>
          </p:nvSpPr>
          <p:spPr bwMode="auto">
            <a:xfrm>
              <a:off x="1547166" y="1046178"/>
              <a:ext cx="545475" cy="1463297"/>
            </a:xfrm>
            <a:custGeom>
              <a:avLst/>
              <a:gdLst>
                <a:gd name="T0" fmla="*/ 1 w 230"/>
                <a:gd name="T1" fmla="*/ 0 h 617"/>
                <a:gd name="T2" fmla="*/ 0 w 230"/>
                <a:gd name="T3" fmla="*/ 463 h 617"/>
                <a:gd name="T4" fmla="*/ 23 w 230"/>
                <a:gd name="T5" fmla="*/ 576 h 617"/>
                <a:gd name="T6" fmla="*/ 94 w 230"/>
                <a:gd name="T7" fmla="*/ 529 h 617"/>
                <a:gd name="T8" fmla="*/ 30 w 230"/>
                <a:gd name="T9" fmla="*/ 610 h 617"/>
                <a:gd name="T10" fmla="*/ 32 w 230"/>
                <a:gd name="T11" fmla="*/ 617 h 617"/>
                <a:gd name="T12" fmla="*/ 32 w 230"/>
                <a:gd name="T13" fmla="*/ 617 h 617"/>
                <a:gd name="T14" fmla="*/ 32 w 230"/>
                <a:gd name="T15" fmla="*/ 615 h 617"/>
                <a:gd name="T16" fmla="*/ 230 w 230"/>
                <a:gd name="T17" fmla="*/ 615 h 617"/>
                <a:gd name="T18" fmla="*/ 136 w 230"/>
                <a:gd name="T19" fmla="*/ 426 h 617"/>
                <a:gd name="T20" fmla="*/ 115 w 230"/>
                <a:gd name="T21" fmla="*/ 383 h 617"/>
                <a:gd name="T22" fmla="*/ 113 w 230"/>
                <a:gd name="T23" fmla="*/ 377 h 617"/>
                <a:gd name="T24" fmla="*/ 113 w 230"/>
                <a:gd name="T25" fmla="*/ 377 h 617"/>
                <a:gd name="T26" fmla="*/ 113 w 230"/>
                <a:gd name="T27" fmla="*/ 375 h 617"/>
                <a:gd name="T28" fmla="*/ 188 w 230"/>
                <a:gd name="T29" fmla="*/ 375 h 617"/>
                <a:gd name="T30" fmla="*/ 177 w 230"/>
                <a:gd name="T31" fmla="*/ 358 h 617"/>
                <a:gd name="T32" fmla="*/ 154 w 230"/>
                <a:gd name="T33" fmla="*/ 317 h 617"/>
                <a:gd name="T34" fmla="*/ 152 w 230"/>
                <a:gd name="T35" fmla="*/ 315 h 617"/>
                <a:gd name="T36" fmla="*/ 115 w 230"/>
                <a:gd name="T37" fmla="*/ 251 h 617"/>
                <a:gd name="T38" fmla="*/ 63 w 230"/>
                <a:gd name="T39" fmla="*/ 167 h 617"/>
                <a:gd name="T40" fmla="*/ 65 w 230"/>
                <a:gd name="T41" fmla="*/ 167 h 617"/>
                <a:gd name="T42" fmla="*/ 65 w 230"/>
                <a:gd name="T43" fmla="*/ 167 h 617"/>
                <a:gd name="T44" fmla="*/ 102 w 230"/>
                <a:gd name="T45" fmla="*/ 167 h 617"/>
                <a:gd name="T46" fmla="*/ 131 w 230"/>
                <a:gd name="T47" fmla="*/ 167 h 617"/>
                <a:gd name="T48" fmla="*/ 5 w 230"/>
                <a:gd name="T49" fmla="*/ 3 h 617"/>
                <a:gd name="T50" fmla="*/ 1 w 230"/>
                <a:gd name="T5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0" h="617">
                  <a:moveTo>
                    <a:pt x="1" y="0"/>
                  </a:moveTo>
                  <a:lnTo>
                    <a:pt x="0" y="463"/>
                  </a:lnTo>
                  <a:lnTo>
                    <a:pt x="23" y="576"/>
                  </a:lnTo>
                  <a:lnTo>
                    <a:pt x="94" y="529"/>
                  </a:lnTo>
                  <a:lnTo>
                    <a:pt x="30" y="610"/>
                  </a:lnTo>
                  <a:lnTo>
                    <a:pt x="32" y="617"/>
                  </a:lnTo>
                  <a:lnTo>
                    <a:pt x="32" y="617"/>
                  </a:lnTo>
                  <a:lnTo>
                    <a:pt x="32" y="615"/>
                  </a:lnTo>
                  <a:lnTo>
                    <a:pt x="230" y="615"/>
                  </a:lnTo>
                  <a:lnTo>
                    <a:pt x="136" y="426"/>
                  </a:lnTo>
                  <a:lnTo>
                    <a:pt x="115" y="383"/>
                  </a:lnTo>
                  <a:lnTo>
                    <a:pt x="113" y="377"/>
                  </a:lnTo>
                  <a:lnTo>
                    <a:pt x="113" y="377"/>
                  </a:lnTo>
                  <a:lnTo>
                    <a:pt x="113" y="375"/>
                  </a:lnTo>
                  <a:lnTo>
                    <a:pt x="188" y="375"/>
                  </a:lnTo>
                  <a:lnTo>
                    <a:pt x="177" y="358"/>
                  </a:lnTo>
                  <a:lnTo>
                    <a:pt x="154" y="317"/>
                  </a:lnTo>
                  <a:lnTo>
                    <a:pt x="152" y="315"/>
                  </a:lnTo>
                  <a:lnTo>
                    <a:pt x="115" y="251"/>
                  </a:lnTo>
                  <a:lnTo>
                    <a:pt x="63" y="167"/>
                  </a:lnTo>
                  <a:lnTo>
                    <a:pt x="65" y="167"/>
                  </a:lnTo>
                  <a:lnTo>
                    <a:pt x="65" y="167"/>
                  </a:lnTo>
                  <a:lnTo>
                    <a:pt x="102" y="167"/>
                  </a:lnTo>
                  <a:lnTo>
                    <a:pt x="131" y="167"/>
                  </a:lnTo>
                  <a:lnTo>
                    <a:pt x="5" y="3"/>
                  </a:lnTo>
                  <a:lnTo>
                    <a:pt x="1"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5" name="Freeform 146"/>
            <p:cNvSpPr>
              <a:spLocks/>
            </p:cNvSpPr>
            <p:nvPr/>
          </p:nvSpPr>
          <p:spPr bwMode="auto">
            <a:xfrm>
              <a:off x="1547166" y="2144243"/>
              <a:ext cx="222933" cy="934423"/>
            </a:xfrm>
            <a:custGeom>
              <a:avLst/>
              <a:gdLst>
                <a:gd name="T0" fmla="*/ 0 w 94"/>
                <a:gd name="T1" fmla="*/ 0 h 394"/>
                <a:gd name="T2" fmla="*/ 0 w 94"/>
                <a:gd name="T3" fmla="*/ 394 h 394"/>
                <a:gd name="T4" fmla="*/ 46 w 94"/>
                <a:gd name="T5" fmla="*/ 394 h 394"/>
                <a:gd name="T6" fmla="*/ 32 w 94"/>
                <a:gd name="T7" fmla="*/ 154 h 394"/>
                <a:gd name="T8" fmla="*/ 30 w 94"/>
                <a:gd name="T9" fmla="*/ 147 h 394"/>
                <a:gd name="T10" fmla="*/ 94 w 94"/>
                <a:gd name="T11" fmla="*/ 66 h 394"/>
                <a:gd name="T12" fmla="*/ 23 w 94"/>
                <a:gd name="T13" fmla="*/ 113 h 394"/>
                <a:gd name="T14" fmla="*/ 0 w 94"/>
                <a:gd name="T15" fmla="*/ 0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94">
                  <a:moveTo>
                    <a:pt x="0" y="0"/>
                  </a:moveTo>
                  <a:lnTo>
                    <a:pt x="0" y="394"/>
                  </a:lnTo>
                  <a:lnTo>
                    <a:pt x="46" y="394"/>
                  </a:lnTo>
                  <a:lnTo>
                    <a:pt x="32" y="154"/>
                  </a:lnTo>
                  <a:lnTo>
                    <a:pt x="30" y="147"/>
                  </a:lnTo>
                  <a:lnTo>
                    <a:pt x="94" y="66"/>
                  </a:lnTo>
                  <a:lnTo>
                    <a:pt x="23" y="11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grpSp>
        <p:nvGrpSpPr>
          <p:cNvPr id="670" name="组合 669"/>
          <p:cNvGrpSpPr/>
          <p:nvPr/>
        </p:nvGrpSpPr>
        <p:grpSpPr>
          <a:xfrm>
            <a:off x="-1297233" y="1721117"/>
            <a:ext cx="4058011" cy="5157095"/>
            <a:chOff x="6171117" y="5479616"/>
            <a:chExt cx="967626" cy="1152613"/>
          </a:xfrm>
        </p:grpSpPr>
        <p:sp>
          <p:nvSpPr>
            <p:cNvPr id="671" name="Freeform 89"/>
            <p:cNvSpPr>
              <a:spLocks/>
            </p:cNvSpPr>
            <p:nvPr/>
          </p:nvSpPr>
          <p:spPr bwMode="auto">
            <a:xfrm>
              <a:off x="6171117" y="5479616"/>
              <a:ext cx="967626" cy="884619"/>
            </a:xfrm>
            <a:custGeom>
              <a:avLst/>
              <a:gdLst>
                <a:gd name="T0" fmla="*/ 188 w 230"/>
                <a:gd name="T1" fmla="*/ 57 h 199"/>
                <a:gd name="T2" fmla="*/ 115 w 230"/>
                <a:gd name="T3" fmla="*/ 0 h 199"/>
                <a:gd name="T4" fmla="*/ 42 w 230"/>
                <a:gd name="T5" fmla="*/ 57 h 199"/>
                <a:gd name="T6" fmla="*/ 0 w 230"/>
                <a:gd name="T7" fmla="*/ 124 h 199"/>
                <a:gd name="T8" fmla="*/ 75 w 230"/>
                <a:gd name="T9" fmla="*/ 199 h 199"/>
                <a:gd name="T10" fmla="*/ 115 w 230"/>
                <a:gd name="T11" fmla="*/ 188 h 199"/>
                <a:gd name="T12" fmla="*/ 155 w 230"/>
                <a:gd name="T13" fmla="*/ 199 h 199"/>
                <a:gd name="T14" fmla="*/ 230 w 230"/>
                <a:gd name="T15" fmla="*/ 124 h 199"/>
                <a:gd name="T16" fmla="*/ 188 w 230"/>
                <a:gd name="T17" fmla="*/ 5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199">
                  <a:moveTo>
                    <a:pt x="188" y="57"/>
                  </a:moveTo>
                  <a:cubicBezTo>
                    <a:pt x="180" y="24"/>
                    <a:pt x="150" y="0"/>
                    <a:pt x="115" y="0"/>
                  </a:cubicBezTo>
                  <a:cubicBezTo>
                    <a:pt x="80" y="0"/>
                    <a:pt x="50" y="24"/>
                    <a:pt x="42" y="57"/>
                  </a:cubicBezTo>
                  <a:cubicBezTo>
                    <a:pt x="17" y="69"/>
                    <a:pt x="0" y="95"/>
                    <a:pt x="0" y="124"/>
                  </a:cubicBezTo>
                  <a:cubicBezTo>
                    <a:pt x="0" y="166"/>
                    <a:pt x="34" y="199"/>
                    <a:pt x="75" y="199"/>
                  </a:cubicBezTo>
                  <a:cubicBezTo>
                    <a:pt x="90" y="199"/>
                    <a:pt x="103" y="195"/>
                    <a:pt x="115" y="188"/>
                  </a:cubicBezTo>
                  <a:cubicBezTo>
                    <a:pt x="126" y="195"/>
                    <a:pt x="140" y="199"/>
                    <a:pt x="155" y="199"/>
                  </a:cubicBezTo>
                  <a:cubicBezTo>
                    <a:pt x="196" y="199"/>
                    <a:pt x="230" y="166"/>
                    <a:pt x="230" y="124"/>
                  </a:cubicBezTo>
                  <a:cubicBezTo>
                    <a:pt x="230" y="95"/>
                    <a:pt x="212" y="69"/>
                    <a:pt x="188" y="57"/>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72" name="Freeform 90"/>
            <p:cNvSpPr>
              <a:spLocks/>
            </p:cNvSpPr>
            <p:nvPr/>
          </p:nvSpPr>
          <p:spPr bwMode="auto">
            <a:xfrm>
              <a:off x="6474685" y="5968172"/>
              <a:ext cx="362860" cy="664057"/>
            </a:xfrm>
            <a:custGeom>
              <a:avLst/>
              <a:gdLst>
                <a:gd name="T0" fmla="*/ 153 w 153"/>
                <a:gd name="T1" fmla="*/ 66 h 280"/>
                <a:gd name="T2" fmla="*/ 87 w 153"/>
                <a:gd name="T3" fmla="*/ 107 h 280"/>
                <a:gd name="T4" fmla="*/ 76 w 153"/>
                <a:gd name="T5" fmla="*/ 0 h 280"/>
                <a:gd name="T6" fmla="*/ 66 w 153"/>
                <a:gd name="T7" fmla="*/ 107 h 280"/>
                <a:gd name="T8" fmla="*/ 0 w 153"/>
                <a:gd name="T9" fmla="*/ 66 h 280"/>
                <a:gd name="T10" fmla="*/ 60 w 153"/>
                <a:gd name="T11" fmla="*/ 143 h 280"/>
                <a:gd name="T12" fmla="*/ 53 w 153"/>
                <a:gd name="T13" fmla="*/ 280 h 280"/>
                <a:gd name="T14" fmla="*/ 99 w 153"/>
                <a:gd name="T15" fmla="*/ 280 h 280"/>
                <a:gd name="T16" fmla="*/ 92 w 153"/>
                <a:gd name="T17" fmla="*/ 143 h 280"/>
                <a:gd name="T18" fmla="*/ 153 w 153"/>
                <a:gd name="T19" fmla="*/ 6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80">
                  <a:moveTo>
                    <a:pt x="153" y="66"/>
                  </a:moveTo>
                  <a:lnTo>
                    <a:pt x="87" y="107"/>
                  </a:lnTo>
                  <a:lnTo>
                    <a:pt x="76" y="0"/>
                  </a:lnTo>
                  <a:lnTo>
                    <a:pt x="66" y="107"/>
                  </a:lnTo>
                  <a:lnTo>
                    <a:pt x="0" y="66"/>
                  </a:lnTo>
                  <a:lnTo>
                    <a:pt x="60" y="143"/>
                  </a:lnTo>
                  <a:lnTo>
                    <a:pt x="53" y="280"/>
                  </a:lnTo>
                  <a:lnTo>
                    <a:pt x="99" y="280"/>
                  </a:lnTo>
                  <a:lnTo>
                    <a:pt x="92" y="143"/>
                  </a:lnTo>
                  <a:lnTo>
                    <a:pt x="153" y="66"/>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73" name="Freeform 94"/>
            <p:cNvSpPr>
              <a:spLocks/>
            </p:cNvSpPr>
            <p:nvPr/>
          </p:nvSpPr>
          <p:spPr bwMode="auto">
            <a:xfrm>
              <a:off x="6659673" y="5479616"/>
              <a:ext cx="479070" cy="884619"/>
            </a:xfrm>
            <a:custGeom>
              <a:avLst/>
              <a:gdLst>
                <a:gd name="T0" fmla="*/ 0 w 114"/>
                <a:gd name="T1" fmla="*/ 0 h 199"/>
                <a:gd name="T2" fmla="*/ 0 w 114"/>
                <a:gd name="T3" fmla="*/ 122 h 199"/>
                <a:gd name="T4" fmla="*/ 5 w 114"/>
                <a:gd name="T5" fmla="*/ 167 h 199"/>
                <a:gd name="T6" fmla="*/ 42 w 114"/>
                <a:gd name="T7" fmla="*/ 145 h 199"/>
                <a:gd name="T8" fmla="*/ 8 w 114"/>
                <a:gd name="T9" fmla="*/ 186 h 199"/>
                <a:gd name="T10" fmla="*/ 8 w 114"/>
                <a:gd name="T11" fmla="*/ 193 h 199"/>
                <a:gd name="T12" fmla="*/ 8 w 114"/>
                <a:gd name="T13" fmla="*/ 193 h 199"/>
                <a:gd name="T14" fmla="*/ 8 w 114"/>
                <a:gd name="T15" fmla="*/ 193 h 199"/>
                <a:gd name="T16" fmla="*/ 37 w 114"/>
                <a:gd name="T17" fmla="*/ 199 h 199"/>
                <a:gd name="T18" fmla="*/ 37 w 114"/>
                <a:gd name="T19" fmla="*/ 199 h 199"/>
                <a:gd name="T20" fmla="*/ 37 w 114"/>
                <a:gd name="T21" fmla="*/ 199 h 199"/>
                <a:gd name="T22" fmla="*/ 37 w 114"/>
                <a:gd name="T23" fmla="*/ 199 h 199"/>
                <a:gd name="T24" fmla="*/ 37 w 114"/>
                <a:gd name="T25" fmla="*/ 199 h 199"/>
                <a:gd name="T26" fmla="*/ 37 w 114"/>
                <a:gd name="T27" fmla="*/ 199 h 199"/>
                <a:gd name="T28" fmla="*/ 37 w 114"/>
                <a:gd name="T29" fmla="*/ 199 h 199"/>
                <a:gd name="T30" fmla="*/ 37 w 114"/>
                <a:gd name="T31" fmla="*/ 199 h 199"/>
                <a:gd name="T32" fmla="*/ 37 w 114"/>
                <a:gd name="T33" fmla="*/ 199 h 199"/>
                <a:gd name="T34" fmla="*/ 37 w 114"/>
                <a:gd name="T35" fmla="*/ 199 h 199"/>
                <a:gd name="T36" fmla="*/ 37 w 114"/>
                <a:gd name="T37" fmla="*/ 199 h 199"/>
                <a:gd name="T38" fmla="*/ 38 w 114"/>
                <a:gd name="T39" fmla="*/ 199 h 199"/>
                <a:gd name="T40" fmla="*/ 38 w 114"/>
                <a:gd name="T41" fmla="*/ 199 h 199"/>
                <a:gd name="T42" fmla="*/ 38 w 114"/>
                <a:gd name="T43" fmla="*/ 199 h 199"/>
                <a:gd name="T44" fmla="*/ 38 w 114"/>
                <a:gd name="T45" fmla="*/ 199 h 199"/>
                <a:gd name="T46" fmla="*/ 38 w 114"/>
                <a:gd name="T47" fmla="*/ 199 h 199"/>
                <a:gd name="T48" fmla="*/ 38 w 114"/>
                <a:gd name="T49" fmla="*/ 199 h 199"/>
                <a:gd name="T50" fmla="*/ 38 w 114"/>
                <a:gd name="T51" fmla="*/ 199 h 199"/>
                <a:gd name="T52" fmla="*/ 38 w 114"/>
                <a:gd name="T53" fmla="*/ 199 h 199"/>
                <a:gd name="T54" fmla="*/ 38 w 114"/>
                <a:gd name="T55" fmla="*/ 199 h 199"/>
                <a:gd name="T56" fmla="*/ 38 w 114"/>
                <a:gd name="T57" fmla="*/ 199 h 199"/>
                <a:gd name="T58" fmla="*/ 39 w 114"/>
                <a:gd name="T59" fmla="*/ 199 h 199"/>
                <a:gd name="T60" fmla="*/ 39 w 114"/>
                <a:gd name="T61" fmla="*/ 199 h 199"/>
                <a:gd name="T62" fmla="*/ 114 w 114"/>
                <a:gd name="T63" fmla="*/ 124 h 199"/>
                <a:gd name="T64" fmla="*/ 77 w 114"/>
                <a:gd name="T65" fmla="*/ 60 h 199"/>
                <a:gd name="T66" fmla="*/ 72 w 114"/>
                <a:gd name="T67" fmla="*/ 57 h 199"/>
                <a:gd name="T68" fmla="*/ 66 w 114"/>
                <a:gd name="T69" fmla="*/ 42 h 199"/>
                <a:gd name="T70" fmla="*/ 0 w 114"/>
                <a:gd name="T7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99">
                  <a:moveTo>
                    <a:pt x="0" y="0"/>
                  </a:moveTo>
                  <a:cubicBezTo>
                    <a:pt x="0" y="122"/>
                    <a:pt x="0" y="122"/>
                    <a:pt x="0" y="122"/>
                  </a:cubicBezTo>
                  <a:cubicBezTo>
                    <a:pt x="5" y="167"/>
                    <a:pt x="5" y="167"/>
                    <a:pt x="5" y="167"/>
                  </a:cubicBezTo>
                  <a:cubicBezTo>
                    <a:pt x="42" y="145"/>
                    <a:pt x="42" y="145"/>
                    <a:pt x="42" y="145"/>
                  </a:cubicBezTo>
                  <a:cubicBezTo>
                    <a:pt x="8" y="186"/>
                    <a:pt x="8" y="186"/>
                    <a:pt x="8" y="186"/>
                  </a:cubicBezTo>
                  <a:cubicBezTo>
                    <a:pt x="8" y="193"/>
                    <a:pt x="8" y="193"/>
                    <a:pt x="8" y="193"/>
                  </a:cubicBezTo>
                  <a:cubicBezTo>
                    <a:pt x="8" y="193"/>
                    <a:pt x="8" y="193"/>
                    <a:pt x="8" y="193"/>
                  </a:cubicBezTo>
                  <a:cubicBezTo>
                    <a:pt x="8" y="193"/>
                    <a:pt x="8" y="193"/>
                    <a:pt x="8" y="193"/>
                  </a:cubicBezTo>
                  <a:cubicBezTo>
                    <a:pt x="17" y="197"/>
                    <a:pt x="26"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9" y="199"/>
                    <a:pt x="39" y="199"/>
                  </a:cubicBezTo>
                  <a:cubicBezTo>
                    <a:pt x="39" y="199"/>
                    <a:pt x="39" y="199"/>
                    <a:pt x="39" y="199"/>
                  </a:cubicBezTo>
                  <a:cubicBezTo>
                    <a:pt x="80" y="199"/>
                    <a:pt x="114" y="166"/>
                    <a:pt x="114" y="124"/>
                  </a:cubicBezTo>
                  <a:cubicBezTo>
                    <a:pt x="114" y="97"/>
                    <a:pt x="99" y="73"/>
                    <a:pt x="77" y="60"/>
                  </a:cubicBezTo>
                  <a:cubicBezTo>
                    <a:pt x="76" y="59"/>
                    <a:pt x="74" y="58"/>
                    <a:pt x="72" y="57"/>
                  </a:cubicBezTo>
                  <a:cubicBezTo>
                    <a:pt x="70" y="52"/>
                    <a:pt x="69" y="47"/>
                    <a:pt x="66" y="42"/>
                  </a:cubicBezTo>
                  <a:cubicBezTo>
                    <a:pt x="54" y="17"/>
                    <a:pt x="29"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74" name="Freeform 95"/>
            <p:cNvSpPr>
              <a:spLocks/>
            </p:cNvSpPr>
            <p:nvPr/>
          </p:nvSpPr>
          <p:spPr bwMode="auto">
            <a:xfrm>
              <a:off x="6659673" y="6022720"/>
              <a:ext cx="177872" cy="600023"/>
            </a:xfrm>
            <a:custGeom>
              <a:avLst/>
              <a:gdLst>
                <a:gd name="T0" fmla="*/ 0 w 75"/>
                <a:gd name="T1" fmla="*/ 0 h 253"/>
                <a:gd name="T2" fmla="*/ 0 w 75"/>
                <a:gd name="T3" fmla="*/ 253 h 253"/>
                <a:gd name="T4" fmla="*/ 21 w 75"/>
                <a:gd name="T5" fmla="*/ 253 h 253"/>
                <a:gd name="T6" fmla="*/ 14 w 75"/>
                <a:gd name="T7" fmla="*/ 133 h 253"/>
                <a:gd name="T8" fmla="*/ 14 w 75"/>
                <a:gd name="T9" fmla="*/ 120 h 253"/>
                <a:gd name="T10" fmla="*/ 75 w 75"/>
                <a:gd name="T11" fmla="*/ 43 h 253"/>
                <a:gd name="T12" fmla="*/ 9 w 75"/>
                <a:gd name="T13" fmla="*/ 84 h 253"/>
                <a:gd name="T14" fmla="*/ 0 w 75"/>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253">
                  <a:moveTo>
                    <a:pt x="0" y="0"/>
                  </a:moveTo>
                  <a:lnTo>
                    <a:pt x="0" y="253"/>
                  </a:lnTo>
                  <a:lnTo>
                    <a:pt x="21" y="253"/>
                  </a:lnTo>
                  <a:lnTo>
                    <a:pt x="14" y="133"/>
                  </a:lnTo>
                  <a:lnTo>
                    <a:pt x="14" y="120"/>
                  </a:lnTo>
                  <a:lnTo>
                    <a:pt x="75" y="43"/>
                  </a:lnTo>
                  <a:lnTo>
                    <a:pt x="9" y="84"/>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Tree>
    <p:extLst>
      <p:ext uri="{BB962C8B-B14F-4D97-AF65-F5344CB8AC3E}">
        <p14:creationId xmlns:p14="http://schemas.microsoft.com/office/powerpoint/2010/main" val="2493486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9"/>
                                        </p:tgtEl>
                                        <p:attrNameLst>
                                          <p:attrName>style.visibility</p:attrName>
                                        </p:attrNameLst>
                                      </p:cBhvr>
                                      <p:to>
                                        <p:strVal val="visible"/>
                                      </p:to>
                                    </p:set>
                                    <p:animEffect transition="in" filter="fade">
                                      <p:cBhvr>
                                        <p:cTn id="7" dur="1000"/>
                                        <p:tgtEl>
                                          <p:spTgt spid="669"/>
                                        </p:tgtEl>
                                      </p:cBhvr>
                                    </p:animEffect>
                                    <p:anim calcmode="lin" valueType="num">
                                      <p:cBhvr>
                                        <p:cTn id="8" dur="1000" fill="hold"/>
                                        <p:tgtEl>
                                          <p:spTgt spid="669"/>
                                        </p:tgtEl>
                                        <p:attrNameLst>
                                          <p:attrName>ppt_x</p:attrName>
                                        </p:attrNameLst>
                                      </p:cBhvr>
                                      <p:tavLst>
                                        <p:tav tm="0">
                                          <p:val>
                                            <p:strVal val="#ppt_x"/>
                                          </p:val>
                                        </p:tav>
                                        <p:tav tm="100000">
                                          <p:val>
                                            <p:strVal val="#ppt_x"/>
                                          </p:val>
                                        </p:tav>
                                      </p:tavLst>
                                    </p:anim>
                                    <p:anim calcmode="lin" valueType="num">
                                      <p:cBhvr>
                                        <p:cTn id="9" dur="1000" fill="hold"/>
                                        <p:tgtEl>
                                          <p:spTgt spid="6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组合 3"/>
          <p:cNvGrpSpPr/>
          <p:nvPr/>
        </p:nvGrpSpPr>
        <p:grpSpPr>
          <a:xfrm>
            <a:off x="-123810" y="4108197"/>
            <a:ext cx="12408377" cy="2843587"/>
            <a:chOff x="-123810" y="4108197"/>
            <a:chExt cx="12408377" cy="2843587"/>
          </a:xfrm>
        </p:grpSpPr>
        <p:sp>
          <p:nvSpPr>
            <p:cNvPr id="303" name="Freeform 18"/>
            <p:cNvSpPr>
              <a:spLocks/>
            </p:cNvSpPr>
            <p:nvPr/>
          </p:nvSpPr>
          <p:spPr bwMode="auto">
            <a:xfrm>
              <a:off x="2143470" y="4587267"/>
              <a:ext cx="860902" cy="1980313"/>
            </a:xfrm>
            <a:custGeom>
              <a:avLst/>
              <a:gdLst>
                <a:gd name="T0" fmla="*/ 77 w 205"/>
                <a:gd name="T1" fmla="*/ 0 h 445"/>
                <a:gd name="T2" fmla="*/ 74 w 205"/>
                <a:gd name="T3" fmla="*/ 4 h 445"/>
                <a:gd name="T4" fmla="*/ 5 w 205"/>
                <a:gd name="T5" fmla="*/ 89 h 445"/>
                <a:gd name="T6" fmla="*/ 42 w 205"/>
                <a:gd name="T7" fmla="*/ 89 h 445"/>
                <a:gd name="T8" fmla="*/ 5 w 205"/>
                <a:gd name="T9" fmla="*/ 146 h 445"/>
                <a:gd name="T10" fmla="*/ 19 w 205"/>
                <a:gd name="T11" fmla="*/ 169 h 445"/>
                <a:gd name="T12" fmla="*/ 17 w 205"/>
                <a:gd name="T13" fmla="*/ 169 h 445"/>
                <a:gd name="T14" fmla="*/ 19 w 205"/>
                <a:gd name="T15" fmla="*/ 173 h 445"/>
                <a:gd name="T16" fmla="*/ 0 w 205"/>
                <a:gd name="T17" fmla="*/ 173 h 445"/>
                <a:gd name="T18" fmla="*/ 12 w 205"/>
                <a:gd name="T19" fmla="*/ 197 h 445"/>
                <a:gd name="T20" fmla="*/ 15 w 205"/>
                <a:gd name="T21" fmla="*/ 197 h 445"/>
                <a:gd name="T22" fmla="*/ 14 w 205"/>
                <a:gd name="T23" fmla="*/ 200 h 445"/>
                <a:gd name="T24" fmla="*/ 36 w 205"/>
                <a:gd name="T25" fmla="*/ 245 h 445"/>
                <a:gd name="T26" fmla="*/ 36 w 205"/>
                <a:gd name="T27" fmla="*/ 245 h 445"/>
                <a:gd name="T28" fmla="*/ 36 w 205"/>
                <a:gd name="T29" fmla="*/ 245 h 445"/>
                <a:gd name="T30" fmla="*/ 23 w 205"/>
                <a:gd name="T31" fmla="*/ 245 h 445"/>
                <a:gd name="T32" fmla="*/ 50 w 205"/>
                <a:gd name="T33" fmla="*/ 305 h 445"/>
                <a:gd name="T34" fmla="*/ 50 w 205"/>
                <a:gd name="T35" fmla="*/ 305 h 445"/>
                <a:gd name="T36" fmla="*/ 50 w 205"/>
                <a:gd name="T37" fmla="*/ 306 h 445"/>
                <a:gd name="T38" fmla="*/ 35 w 205"/>
                <a:gd name="T39" fmla="*/ 306 h 445"/>
                <a:gd name="T40" fmla="*/ 40 w 205"/>
                <a:gd name="T41" fmla="*/ 321 h 445"/>
                <a:gd name="T42" fmla="*/ 59 w 205"/>
                <a:gd name="T43" fmla="*/ 321 h 445"/>
                <a:gd name="T44" fmla="*/ 56 w 205"/>
                <a:gd name="T45" fmla="*/ 362 h 445"/>
                <a:gd name="T46" fmla="*/ 57 w 205"/>
                <a:gd name="T47" fmla="*/ 364 h 445"/>
                <a:gd name="T48" fmla="*/ 57 w 205"/>
                <a:gd name="T49" fmla="*/ 364 h 445"/>
                <a:gd name="T50" fmla="*/ 57 w 205"/>
                <a:gd name="T51" fmla="*/ 365 h 445"/>
                <a:gd name="T52" fmla="*/ 56 w 205"/>
                <a:gd name="T53" fmla="*/ 365 h 445"/>
                <a:gd name="T54" fmla="*/ 50 w 205"/>
                <a:gd name="T55" fmla="*/ 445 h 445"/>
                <a:gd name="T56" fmla="*/ 78 w 205"/>
                <a:gd name="T57" fmla="*/ 445 h 445"/>
                <a:gd name="T58" fmla="*/ 103 w 205"/>
                <a:gd name="T59" fmla="*/ 445 h 445"/>
                <a:gd name="T60" fmla="*/ 104 w 205"/>
                <a:gd name="T61" fmla="*/ 445 h 445"/>
                <a:gd name="T62" fmla="*/ 96 w 205"/>
                <a:gd name="T63" fmla="*/ 321 h 445"/>
                <a:gd name="T64" fmla="*/ 205 w 205"/>
                <a:gd name="T65" fmla="*/ 321 h 445"/>
                <a:gd name="T66" fmla="*/ 202 w 205"/>
                <a:gd name="T67" fmla="*/ 317 h 445"/>
                <a:gd name="T68" fmla="*/ 98 w 205"/>
                <a:gd name="T69" fmla="*/ 317 h 445"/>
                <a:gd name="T70" fmla="*/ 151 w 205"/>
                <a:gd name="T71" fmla="*/ 217 h 445"/>
                <a:gd name="T72" fmla="*/ 140 w 205"/>
                <a:gd name="T73" fmla="*/ 197 h 445"/>
                <a:gd name="T74" fmla="*/ 161 w 205"/>
                <a:gd name="T75" fmla="*/ 197 h 445"/>
                <a:gd name="T76" fmla="*/ 163 w 205"/>
                <a:gd name="T77" fmla="*/ 192 h 445"/>
                <a:gd name="T78" fmla="*/ 148 w 205"/>
                <a:gd name="T79" fmla="*/ 192 h 445"/>
                <a:gd name="T80" fmla="*/ 147 w 205"/>
                <a:gd name="T81" fmla="*/ 189 h 445"/>
                <a:gd name="T82" fmla="*/ 122 w 205"/>
                <a:gd name="T83" fmla="*/ 189 h 445"/>
                <a:gd name="T84" fmla="*/ 149 w 205"/>
                <a:gd name="T85" fmla="*/ 145 h 445"/>
                <a:gd name="T86" fmla="*/ 114 w 205"/>
                <a:gd name="T87" fmla="*/ 89 h 445"/>
                <a:gd name="T88" fmla="*/ 134 w 205"/>
                <a:gd name="T89" fmla="*/ 89 h 445"/>
                <a:gd name="T90" fmla="*/ 150 w 205"/>
                <a:gd name="T91" fmla="*/ 89 h 445"/>
                <a:gd name="T92" fmla="*/ 81 w 205"/>
                <a:gd name="T93" fmla="*/ 4 h 445"/>
                <a:gd name="T94" fmla="*/ 78 w 205"/>
                <a:gd name="T95" fmla="*/ 1 h 445"/>
                <a:gd name="T96" fmla="*/ 78 w 205"/>
                <a:gd name="T97" fmla="*/ 2 h 445"/>
                <a:gd name="T98" fmla="*/ 77 w 205"/>
                <a:gd name="T99"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5" h="445">
                  <a:moveTo>
                    <a:pt x="77" y="0"/>
                  </a:moveTo>
                  <a:cubicBezTo>
                    <a:pt x="74" y="4"/>
                    <a:pt x="74" y="4"/>
                    <a:pt x="74" y="4"/>
                  </a:cubicBezTo>
                  <a:cubicBezTo>
                    <a:pt x="5" y="89"/>
                    <a:pt x="5" y="89"/>
                    <a:pt x="5" y="89"/>
                  </a:cubicBezTo>
                  <a:cubicBezTo>
                    <a:pt x="42" y="89"/>
                    <a:pt x="42" y="89"/>
                    <a:pt x="42" y="89"/>
                  </a:cubicBezTo>
                  <a:cubicBezTo>
                    <a:pt x="5" y="146"/>
                    <a:pt x="5" y="146"/>
                    <a:pt x="5" y="146"/>
                  </a:cubicBezTo>
                  <a:cubicBezTo>
                    <a:pt x="19" y="169"/>
                    <a:pt x="19" y="169"/>
                    <a:pt x="19" y="169"/>
                  </a:cubicBezTo>
                  <a:cubicBezTo>
                    <a:pt x="17" y="169"/>
                    <a:pt x="17" y="169"/>
                    <a:pt x="17" y="169"/>
                  </a:cubicBezTo>
                  <a:cubicBezTo>
                    <a:pt x="19" y="173"/>
                    <a:pt x="19" y="173"/>
                    <a:pt x="19" y="173"/>
                  </a:cubicBezTo>
                  <a:cubicBezTo>
                    <a:pt x="0" y="173"/>
                    <a:pt x="0" y="173"/>
                    <a:pt x="0" y="173"/>
                  </a:cubicBezTo>
                  <a:cubicBezTo>
                    <a:pt x="12" y="197"/>
                    <a:pt x="12" y="197"/>
                    <a:pt x="12" y="197"/>
                  </a:cubicBezTo>
                  <a:cubicBezTo>
                    <a:pt x="15" y="197"/>
                    <a:pt x="15" y="197"/>
                    <a:pt x="15" y="197"/>
                  </a:cubicBezTo>
                  <a:cubicBezTo>
                    <a:pt x="14" y="200"/>
                    <a:pt x="14" y="200"/>
                    <a:pt x="14" y="200"/>
                  </a:cubicBezTo>
                  <a:cubicBezTo>
                    <a:pt x="36" y="245"/>
                    <a:pt x="36" y="245"/>
                    <a:pt x="36" y="245"/>
                  </a:cubicBezTo>
                  <a:cubicBezTo>
                    <a:pt x="36" y="245"/>
                    <a:pt x="36" y="245"/>
                    <a:pt x="36" y="245"/>
                  </a:cubicBezTo>
                  <a:cubicBezTo>
                    <a:pt x="36" y="245"/>
                    <a:pt x="36" y="245"/>
                    <a:pt x="36" y="245"/>
                  </a:cubicBezTo>
                  <a:cubicBezTo>
                    <a:pt x="23" y="245"/>
                    <a:pt x="23" y="245"/>
                    <a:pt x="23" y="245"/>
                  </a:cubicBezTo>
                  <a:cubicBezTo>
                    <a:pt x="50" y="305"/>
                    <a:pt x="50" y="305"/>
                    <a:pt x="50" y="305"/>
                  </a:cubicBezTo>
                  <a:cubicBezTo>
                    <a:pt x="50" y="305"/>
                    <a:pt x="50" y="305"/>
                    <a:pt x="50" y="305"/>
                  </a:cubicBezTo>
                  <a:cubicBezTo>
                    <a:pt x="50" y="306"/>
                    <a:pt x="50" y="306"/>
                    <a:pt x="50" y="306"/>
                  </a:cubicBezTo>
                  <a:cubicBezTo>
                    <a:pt x="35" y="306"/>
                    <a:pt x="35" y="306"/>
                    <a:pt x="35" y="306"/>
                  </a:cubicBezTo>
                  <a:cubicBezTo>
                    <a:pt x="40" y="321"/>
                    <a:pt x="40" y="321"/>
                    <a:pt x="40" y="321"/>
                  </a:cubicBezTo>
                  <a:cubicBezTo>
                    <a:pt x="59" y="321"/>
                    <a:pt x="59" y="321"/>
                    <a:pt x="59" y="321"/>
                  </a:cubicBezTo>
                  <a:cubicBezTo>
                    <a:pt x="56" y="362"/>
                    <a:pt x="56" y="362"/>
                    <a:pt x="56" y="362"/>
                  </a:cubicBezTo>
                  <a:cubicBezTo>
                    <a:pt x="57" y="364"/>
                    <a:pt x="57" y="364"/>
                    <a:pt x="57" y="364"/>
                  </a:cubicBezTo>
                  <a:cubicBezTo>
                    <a:pt x="57" y="364"/>
                    <a:pt x="57" y="364"/>
                    <a:pt x="57" y="364"/>
                  </a:cubicBezTo>
                  <a:cubicBezTo>
                    <a:pt x="57" y="365"/>
                    <a:pt x="57" y="365"/>
                    <a:pt x="57" y="365"/>
                  </a:cubicBezTo>
                  <a:cubicBezTo>
                    <a:pt x="56" y="365"/>
                    <a:pt x="56" y="365"/>
                    <a:pt x="56" y="365"/>
                  </a:cubicBezTo>
                  <a:cubicBezTo>
                    <a:pt x="50" y="445"/>
                    <a:pt x="50" y="445"/>
                    <a:pt x="50" y="445"/>
                  </a:cubicBezTo>
                  <a:cubicBezTo>
                    <a:pt x="78" y="445"/>
                    <a:pt x="78" y="445"/>
                    <a:pt x="78" y="445"/>
                  </a:cubicBezTo>
                  <a:cubicBezTo>
                    <a:pt x="103" y="445"/>
                    <a:pt x="103" y="445"/>
                    <a:pt x="103" y="445"/>
                  </a:cubicBezTo>
                  <a:cubicBezTo>
                    <a:pt x="104" y="445"/>
                    <a:pt x="104" y="445"/>
                    <a:pt x="104" y="445"/>
                  </a:cubicBezTo>
                  <a:cubicBezTo>
                    <a:pt x="96" y="321"/>
                    <a:pt x="96" y="321"/>
                    <a:pt x="96" y="321"/>
                  </a:cubicBezTo>
                  <a:cubicBezTo>
                    <a:pt x="205" y="321"/>
                    <a:pt x="205" y="321"/>
                    <a:pt x="205" y="321"/>
                  </a:cubicBezTo>
                  <a:cubicBezTo>
                    <a:pt x="202" y="317"/>
                    <a:pt x="202" y="317"/>
                    <a:pt x="202" y="317"/>
                  </a:cubicBezTo>
                  <a:cubicBezTo>
                    <a:pt x="98" y="317"/>
                    <a:pt x="98" y="317"/>
                    <a:pt x="98" y="317"/>
                  </a:cubicBezTo>
                  <a:cubicBezTo>
                    <a:pt x="151" y="217"/>
                    <a:pt x="151" y="217"/>
                    <a:pt x="151" y="217"/>
                  </a:cubicBezTo>
                  <a:cubicBezTo>
                    <a:pt x="140" y="197"/>
                    <a:pt x="140" y="197"/>
                    <a:pt x="140" y="197"/>
                  </a:cubicBezTo>
                  <a:cubicBezTo>
                    <a:pt x="161" y="197"/>
                    <a:pt x="161" y="197"/>
                    <a:pt x="161" y="197"/>
                  </a:cubicBezTo>
                  <a:cubicBezTo>
                    <a:pt x="163" y="192"/>
                    <a:pt x="163" y="192"/>
                    <a:pt x="163" y="192"/>
                  </a:cubicBezTo>
                  <a:cubicBezTo>
                    <a:pt x="148" y="192"/>
                    <a:pt x="148" y="192"/>
                    <a:pt x="148" y="192"/>
                  </a:cubicBezTo>
                  <a:cubicBezTo>
                    <a:pt x="148" y="191"/>
                    <a:pt x="148" y="190"/>
                    <a:pt x="147" y="189"/>
                  </a:cubicBezTo>
                  <a:cubicBezTo>
                    <a:pt x="122" y="189"/>
                    <a:pt x="122" y="189"/>
                    <a:pt x="122" y="189"/>
                  </a:cubicBezTo>
                  <a:cubicBezTo>
                    <a:pt x="149" y="145"/>
                    <a:pt x="149" y="145"/>
                    <a:pt x="149" y="145"/>
                  </a:cubicBezTo>
                  <a:cubicBezTo>
                    <a:pt x="114" y="89"/>
                    <a:pt x="114" y="89"/>
                    <a:pt x="114" y="89"/>
                  </a:cubicBezTo>
                  <a:cubicBezTo>
                    <a:pt x="134" y="89"/>
                    <a:pt x="134" y="89"/>
                    <a:pt x="134" y="89"/>
                  </a:cubicBezTo>
                  <a:cubicBezTo>
                    <a:pt x="150" y="89"/>
                    <a:pt x="150" y="89"/>
                    <a:pt x="150" y="89"/>
                  </a:cubicBezTo>
                  <a:cubicBezTo>
                    <a:pt x="81" y="4"/>
                    <a:pt x="81" y="4"/>
                    <a:pt x="81" y="4"/>
                  </a:cubicBezTo>
                  <a:cubicBezTo>
                    <a:pt x="78" y="1"/>
                    <a:pt x="78" y="1"/>
                    <a:pt x="78" y="1"/>
                  </a:cubicBezTo>
                  <a:cubicBezTo>
                    <a:pt x="78" y="2"/>
                    <a:pt x="78" y="2"/>
                    <a:pt x="78" y="2"/>
                  </a:cubicBezTo>
                  <a:cubicBezTo>
                    <a:pt x="77" y="0"/>
                    <a:pt x="77" y="0"/>
                    <a:pt x="77"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4" name="Freeform 19"/>
            <p:cNvSpPr>
              <a:spLocks/>
            </p:cNvSpPr>
            <p:nvPr/>
          </p:nvSpPr>
          <p:spPr bwMode="auto">
            <a:xfrm>
              <a:off x="2762466" y="5429196"/>
              <a:ext cx="73521" cy="14230"/>
            </a:xfrm>
            <a:custGeom>
              <a:avLst/>
              <a:gdLst>
                <a:gd name="T0" fmla="*/ 18 w 18"/>
                <a:gd name="T1" fmla="*/ 0 h 3"/>
                <a:gd name="T2" fmla="*/ 0 w 18"/>
                <a:gd name="T3" fmla="*/ 0 h 3"/>
                <a:gd name="T4" fmla="*/ 1 w 18"/>
                <a:gd name="T5" fmla="*/ 3 h 3"/>
                <a:gd name="T6" fmla="*/ 16 w 18"/>
                <a:gd name="T7" fmla="*/ 3 h 3"/>
                <a:gd name="T8" fmla="*/ 18 w 18"/>
                <a:gd name="T9" fmla="*/ 0 h 3"/>
              </a:gdLst>
              <a:ahLst/>
              <a:cxnLst>
                <a:cxn ang="0">
                  <a:pos x="T0" y="T1"/>
                </a:cxn>
                <a:cxn ang="0">
                  <a:pos x="T2" y="T3"/>
                </a:cxn>
                <a:cxn ang="0">
                  <a:pos x="T4" y="T5"/>
                </a:cxn>
                <a:cxn ang="0">
                  <a:pos x="T6" y="T7"/>
                </a:cxn>
                <a:cxn ang="0">
                  <a:pos x="T8" y="T9"/>
                </a:cxn>
              </a:cxnLst>
              <a:rect l="0" t="0" r="r" b="b"/>
              <a:pathLst>
                <a:path w="18" h="3">
                  <a:moveTo>
                    <a:pt x="18" y="0"/>
                  </a:moveTo>
                  <a:cubicBezTo>
                    <a:pt x="0" y="0"/>
                    <a:pt x="0" y="0"/>
                    <a:pt x="0" y="0"/>
                  </a:cubicBezTo>
                  <a:cubicBezTo>
                    <a:pt x="1" y="1"/>
                    <a:pt x="1" y="2"/>
                    <a:pt x="1" y="3"/>
                  </a:cubicBezTo>
                  <a:cubicBezTo>
                    <a:pt x="16" y="3"/>
                    <a:pt x="16" y="3"/>
                    <a:pt x="16" y="3"/>
                  </a:cubicBezTo>
                  <a:cubicBezTo>
                    <a:pt x="18" y="0"/>
                    <a:pt x="18" y="0"/>
                    <a:pt x="18" y="0"/>
                  </a:cubicBezTo>
                </a:path>
              </a:pathLst>
            </a:custGeom>
            <a:solidFill>
              <a:srgbClr val="347A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5" name="Freeform 20"/>
            <p:cNvSpPr>
              <a:spLocks/>
            </p:cNvSpPr>
            <p:nvPr/>
          </p:nvSpPr>
          <p:spPr bwMode="auto">
            <a:xfrm>
              <a:off x="3002001" y="6017361"/>
              <a:ext cx="237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solidFill>
              <a:srgbClr val="285B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6" name="Freeform 21"/>
            <p:cNvSpPr>
              <a:spLocks/>
            </p:cNvSpPr>
            <p:nvPr/>
          </p:nvSpPr>
          <p:spPr bwMode="auto">
            <a:xfrm>
              <a:off x="3002001" y="6017361"/>
              <a:ext cx="237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7" name="Freeform 22"/>
            <p:cNvSpPr>
              <a:spLocks noEditPoints="1"/>
            </p:cNvSpPr>
            <p:nvPr/>
          </p:nvSpPr>
          <p:spPr bwMode="auto">
            <a:xfrm>
              <a:off x="9820442" y="4587267"/>
              <a:ext cx="538360" cy="1980313"/>
            </a:xfrm>
            <a:custGeom>
              <a:avLst/>
              <a:gdLst>
                <a:gd name="T0" fmla="*/ 137 w 227"/>
                <a:gd name="T1" fmla="*/ 713 h 835"/>
                <a:gd name="T2" fmla="*/ 59 w 227"/>
                <a:gd name="T3" fmla="*/ 713 h 835"/>
                <a:gd name="T4" fmla="*/ 50 w 227"/>
                <a:gd name="T5" fmla="*/ 835 h 835"/>
                <a:gd name="T6" fmla="*/ 99 w 227"/>
                <a:gd name="T7" fmla="*/ 835 h 835"/>
                <a:gd name="T8" fmla="*/ 144 w 227"/>
                <a:gd name="T9" fmla="*/ 835 h 835"/>
                <a:gd name="T10" fmla="*/ 145 w 227"/>
                <a:gd name="T11" fmla="*/ 835 h 835"/>
                <a:gd name="T12" fmla="*/ 137 w 227"/>
                <a:gd name="T13" fmla="*/ 713 h 835"/>
                <a:gd name="T14" fmla="*/ 98 w 227"/>
                <a:gd name="T15" fmla="*/ 0 h 835"/>
                <a:gd name="T16" fmla="*/ 92 w 227"/>
                <a:gd name="T17" fmla="*/ 8 h 835"/>
                <a:gd name="T18" fmla="*/ 0 w 227"/>
                <a:gd name="T19" fmla="*/ 128 h 835"/>
                <a:gd name="T20" fmla="*/ 12 w 227"/>
                <a:gd name="T21" fmla="*/ 167 h 835"/>
                <a:gd name="T22" fmla="*/ 35 w 227"/>
                <a:gd name="T23" fmla="*/ 167 h 835"/>
                <a:gd name="T24" fmla="*/ 21 w 227"/>
                <a:gd name="T25" fmla="*/ 190 h 835"/>
                <a:gd name="T26" fmla="*/ 129 w 227"/>
                <a:gd name="T27" fmla="*/ 509 h 835"/>
                <a:gd name="T28" fmla="*/ 204 w 227"/>
                <a:gd name="T29" fmla="*/ 362 h 835"/>
                <a:gd name="T30" fmla="*/ 112 w 227"/>
                <a:gd name="T31" fmla="*/ 362 h 835"/>
                <a:gd name="T32" fmla="*/ 195 w 227"/>
                <a:gd name="T33" fmla="*/ 224 h 835"/>
                <a:gd name="T34" fmla="*/ 163 w 227"/>
                <a:gd name="T35" fmla="*/ 167 h 835"/>
                <a:gd name="T36" fmla="*/ 199 w 227"/>
                <a:gd name="T37" fmla="*/ 167 h 835"/>
                <a:gd name="T38" fmla="*/ 227 w 227"/>
                <a:gd name="T39" fmla="*/ 167 h 835"/>
                <a:gd name="T40" fmla="*/ 186 w 227"/>
                <a:gd name="T41" fmla="*/ 115 h 835"/>
                <a:gd name="T42" fmla="*/ 183 w 227"/>
                <a:gd name="T43" fmla="*/ 115 h 835"/>
                <a:gd name="T44" fmla="*/ 184 w 227"/>
                <a:gd name="T45" fmla="*/ 111 h 835"/>
                <a:gd name="T46" fmla="*/ 105 w 227"/>
                <a:gd name="T47" fmla="*/ 8 h 835"/>
                <a:gd name="T48" fmla="*/ 99 w 227"/>
                <a:gd name="T49" fmla="*/ 2 h 835"/>
                <a:gd name="T50" fmla="*/ 99 w 227"/>
                <a:gd name="T51" fmla="*/ 4 h 835"/>
                <a:gd name="T52" fmla="*/ 98 w 227"/>
                <a:gd name="T5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7" h="835">
                  <a:moveTo>
                    <a:pt x="137" y="713"/>
                  </a:moveTo>
                  <a:lnTo>
                    <a:pt x="59" y="713"/>
                  </a:lnTo>
                  <a:lnTo>
                    <a:pt x="50" y="835"/>
                  </a:lnTo>
                  <a:lnTo>
                    <a:pt x="99" y="835"/>
                  </a:lnTo>
                  <a:lnTo>
                    <a:pt x="144" y="835"/>
                  </a:lnTo>
                  <a:lnTo>
                    <a:pt x="145" y="835"/>
                  </a:lnTo>
                  <a:lnTo>
                    <a:pt x="137" y="713"/>
                  </a:lnTo>
                  <a:close/>
                  <a:moveTo>
                    <a:pt x="98" y="0"/>
                  </a:moveTo>
                  <a:lnTo>
                    <a:pt x="92" y="8"/>
                  </a:lnTo>
                  <a:lnTo>
                    <a:pt x="0" y="128"/>
                  </a:lnTo>
                  <a:lnTo>
                    <a:pt x="12" y="167"/>
                  </a:lnTo>
                  <a:lnTo>
                    <a:pt x="35" y="167"/>
                  </a:lnTo>
                  <a:lnTo>
                    <a:pt x="21" y="190"/>
                  </a:lnTo>
                  <a:lnTo>
                    <a:pt x="129" y="509"/>
                  </a:lnTo>
                  <a:lnTo>
                    <a:pt x="204" y="362"/>
                  </a:lnTo>
                  <a:lnTo>
                    <a:pt x="112" y="362"/>
                  </a:lnTo>
                  <a:lnTo>
                    <a:pt x="195" y="224"/>
                  </a:lnTo>
                  <a:lnTo>
                    <a:pt x="163" y="167"/>
                  </a:lnTo>
                  <a:lnTo>
                    <a:pt x="199" y="167"/>
                  </a:lnTo>
                  <a:lnTo>
                    <a:pt x="227" y="167"/>
                  </a:lnTo>
                  <a:lnTo>
                    <a:pt x="186" y="115"/>
                  </a:lnTo>
                  <a:lnTo>
                    <a:pt x="183" y="115"/>
                  </a:lnTo>
                  <a:lnTo>
                    <a:pt x="184" y="111"/>
                  </a:lnTo>
                  <a:lnTo>
                    <a:pt x="105" y="8"/>
                  </a:lnTo>
                  <a:lnTo>
                    <a:pt x="99" y="2"/>
                  </a:lnTo>
                  <a:lnTo>
                    <a:pt x="99" y="4"/>
                  </a:lnTo>
                  <a:lnTo>
                    <a:pt x="98"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8" name="Freeform 23"/>
            <p:cNvSpPr>
              <a:spLocks noEditPoints="1"/>
            </p:cNvSpPr>
            <p:nvPr/>
          </p:nvSpPr>
          <p:spPr bwMode="auto">
            <a:xfrm>
              <a:off x="9820442" y="4587267"/>
              <a:ext cx="538360" cy="1980313"/>
            </a:xfrm>
            <a:custGeom>
              <a:avLst/>
              <a:gdLst>
                <a:gd name="T0" fmla="*/ 137 w 227"/>
                <a:gd name="T1" fmla="*/ 713 h 835"/>
                <a:gd name="T2" fmla="*/ 59 w 227"/>
                <a:gd name="T3" fmla="*/ 713 h 835"/>
                <a:gd name="T4" fmla="*/ 50 w 227"/>
                <a:gd name="T5" fmla="*/ 835 h 835"/>
                <a:gd name="T6" fmla="*/ 99 w 227"/>
                <a:gd name="T7" fmla="*/ 835 h 835"/>
                <a:gd name="T8" fmla="*/ 144 w 227"/>
                <a:gd name="T9" fmla="*/ 835 h 835"/>
                <a:gd name="T10" fmla="*/ 145 w 227"/>
                <a:gd name="T11" fmla="*/ 835 h 835"/>
                <a:gd name="T12" fmla="*/ 137 w 227"/>
                <a:gd name="T13" fmla="*/ 713 h 835"/>
                <a:gd name="T14" fmla="*/ 98 w 227"/>
                <a:gd name="T15" fmla="*/ 0 h 835"/>
                <a:gd name="T16" fmla="*/ 92 w 227"/>
                <a:gd name="T17" fmla="*/ 8 h 835"/>
                <a:gd name="T18" fmla="*/ 0 w 227"/>
                <a:gd name="T19" fmla="*/ 128 h 835"/>
                <a:gd name="T20" fmla="*/ 12 w 227"/>
                <a:gd name="T21" fmla="*/ 167 h 835"/>
                <a:gd name="T22" fmla="*/ 35 w 227"/>
                <a:gd name="T23" fmla="*/ 167 h 835"/>
                <a:gd name="T24" fmla="*/ 21 w 227"/>
                <a:gd name="T25" fmla="*/ 190 h 835"/>
                <a:gd name="T26" fmla="*/ 129 w 227"/>
                <a:gd name="T27" fmla="*/ 509 h 835"/>
                <a:gd name="T28" fmla="*/ 204 w 227"/>
                <a:gd name="T29" fmla="*/ 362 h 835"/>
                <a:gd name="T30" fmla="*/ 112 w 227"/>
                <a:gd name="T31" fmla="*/ 362 h 835"/>
                <a:gd name="T32" fmla="*/ 195 w 227"/>
                <a:gd name="T33" fmla="*/ 224 h 835"/>
                <a:gd name="T34" fmla="*/ 163 w 227"/>
                <a:gd name="T35" fmla="*/ 167 h 835"/>
                <a:gd name="T36" fmla="*/ 199 w 227"/>
                <a:gd name="T37" fmla="*/ 167 h 835"/>
                <a:gd name="T38" fmla="*/ 227 w 227"/>
                <a:gd name="T39" fmla="*/ 167 h 835"/>
                <a:gd name="T40" fmla="*/ 186 w 227"/>
                <a:gd name="T41" fmla="*/ 115 h 835"/>
                <a:gd name="T42" fmla="*/ 183 w 227"/>
                <a:gd name="T43" fmla="*/ 115 h 835"/>
                <a:gd name="T44" fmla="*/ 184 w 227"/>
                <a:gd name="T45" fmla="*/ 111 h 835"/>
                <a:gd name="T46" fmla="*/ 105 w 227"/>
                <a:gd name="T47" fmla="*/ 8 h 835"/>
                <a:gd name="T48" fmla="*/ 99 w 227"/>
                <a:gd name="T49" fmla="*/ 2 h 835"/>
                <a:gd name="T50" fmla="*/ 99 w 227"/>
                <a:gd name="T51" fmla="*/ 4 h 835"/>
                <a:gd name="T52" fmla="*/ 98 w 227"/>
                <a:gd name="T5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7" h="835">
                  <a:moveTo>
                    <a:pt x="137" y="713"/>
                  </a:moveTo>
                  <a:lnTo>
                    <a:pt x="59" y="713"/>
                  </a:lnTo>
                  <a:lnTo>
                    <a:pt x="50" y="835"/>
                  </a:lnTo>
                  <a:lnTo>
                    <a:pt x="99" y="835"/>
                  </a:lnTo>
                  <a:lnTo>
                    <a:pt x="144" y="835"/>
                  </a:lnTo>
                  <a:lnTo>
                    <a:pt x="145" y="835"/>
                  </a:lnTo>
                  <a:lnTo>
                    <a:pt x="137" y="713"/>
                  </a:lnTo>
                  <a:moveTo>
                    <a:pt x="98" y="0"/>
                  </a:moveTo>
                  <a:lnTo>
                    <a:pt x="92" y="8"/>
                  </a:lnTo>
                  <a:lnTo>
                    <a:pt x="0" y="128"/>
                  </a:lnTo>
                  <a:lnTo>
                    <a:pt x="12" y="167"/>
                  </a:lnTo>
                  <a:lnTo>
                    <a:pt x="35" y="167"/>
                  </a:lnTo>
                  <a:lnTo>
                    <a:pt x="21" y="190"/>
                  </a:lnTo>
                  <a:lnTo>
                    <a:pt x="129" y="509"/>
                  </a:lnTo>
                  <a:lnTo>
                    <a:pt x="204" y="362"/>
                  </a:lnTo>
                  <a:lnTo>
                    <a:pt x="112" y="362"/>
                  </a:lnTo>
                  <a:lnTo>
                    <a:pt x="195" y="224"/>
                  </a:lnTo>
                  <a:lnTo>
                    <a:pt x="163" y="167"/>
                  </a:lnTo>
                  <a:lnTo>
                    <a:pt x="199" y="167"/>
                  </a:lnTo>
                  <a:lnTo>
                    <a:pt x="227" y="167"/>
                  </a:lnTo>
                  <a:lnTo>
                    <a:pt x="186" y="115"/>
                  </a:lnTo>
                  <a:lnTo>
                    <a:pt x="183" y="115"/>
                  </a:lnTo>
                  <a:lnTo>
                    <a:pt x="184" y="111"/>
                  </a:lnTo>
                  <a:lnTo>
                    <a:pt x="105" y="8"/>
                  </a:lnTo>
                  <a:lnTo>
                    <a:pt x="99" y="2"/>
                  </a:lnTo>
                  <a:lnTo>
                    <a:pt x="99" y="4"/>
                  </a:lnTo>
                  <a:lnTo>
                    <a:pt x="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1" name="Freeform 26"/>
            <p:cNvSpPr>
              <a:spLocks/>
            </p:cNvSpPr>
            <p:nvPr/>
          </p:nvSpPr>
          <p:spPr bwMode="auto">
            <a:xfrm>
              <a:off x="7036147" y="6017361"/>
              <a:ext cx="474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285B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2" name="Freeform 27"/>
            <p:cNvSpPr>
              <a:spLocks/>
            </p:cNvSpPr>
            <p:nvPr/>
          </p:nvSpPr>
          <p:spPr bwMode="auto">
            <a:xfrm>
              <a:off x="7036147" y="6017361"/>
              <a:ext cx="474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3" name="Freeform 28"/>
            <p:cNvSpPr>
              <a:spLocks noEditPoints="1"/>
            </p:cNvSpPr>
            <p:nvPr/>
          </p:nvSpPr>
          <p:spPr bwMode="auto">
            <a:xfrm>
              <a:off x="7496243" y="4511374"/>
              <a:ext cx="1112295" cy="2056205"/>
            </a:xfrm>
            <a:custGeom>
              <a:avLst/>
              <a:gdLst>
                <a:gd name="T0" fmla="*/ 159 w 265"/>
                <a:gd name="T1" fmla="*/ 449 h 462"/>
                <a:gd name="T2" fmla="*/ 115 w 265"/>
                <a:gd name="T3" fmla="*/ 449 h 462"/>
                <a:gd name="T4" fmla="*/ 114 w 265"/>
                <a:gd name="T5" fmla="*/ 458 h 462"/>
                <a:gd name="T6" fmla="*/ 137 w 265"/>
                <a:gd name="T7" fmla="*/ 458 h 462"/>
                <a:gd name="T8" fmla="*/ 137 w 265"/>
                <a:gd name="T9" fmla="*/ 462 h 462"/>
                <a:gd name="T10" fmla="*/ 159 w 265"/>
                <a:gd name="T11" fmla="*/ 462 h 462"/>
                <a:gd name="T12" fmla="*/ 159 w 265"/>
                <a:gd name="T13" fmla="*/ 458 h 462"/>
                <a:gd name="T14" fmla="*/ 159 w 265"/>
                <a:gd name="T15" fmla="*/ 458 h 462"/>
                <a:gd name="T16" fmla="*/ 159 w 265"/>
                <a:gd name="T17" fmla="*/ 449 h 462"/>
                <a:gd name="T18" fmla="*/ 139 w 265"/>
                <a:gd name="T19" fmla="*/ 0 h 462"/>
                <a:gd name="T20" fmla="*/ 0 w 265"/>
                <a:gd name="T21" fmla="*/ 386 h 462"/>
                <a:gd name="T22" fmla="*/ 119 w 265"/>
                <a:gd name="T23" fmla="*/ 386 h 462"/>
                <a:gd name="T24" fmla="*/ 117 w 265"/>
                <a:gd name="T25" fmla="*/ 410 h 462"/>
                <a:gd name="T26" fmla="*/ 128 w 265"/>
                <a:gd name="T27" fmla="*/ 409 h 462"/>
                <a:gd name="T28" fmla="*/ 129 w 265"/>
                <a:gd name="T29" fmla="*/ 409 h 462"/>
                <a:gd name="T30" fmla="*/ 128 w 265"/>
                <a:gd name="T31" fmla="*/ 400 h 462"/>
                <a:gd name="T32" fmla="*/ 162 w 265"/>
                <a:gd name="T33" fmla="*/ 365 h 462"/>
                <a:gd name="T34" fmla="*/ 175 w 265"/>
                <a:gd name="T35" fmla="*/ 368 h 462"/>
                <a:gd name="T36" fmla="*/ 210 w 265"/>
                <a:gd name="T37" fmla="*/ 338 h 462"/>
                <a:gd name="T38" fmla="*/ 240 w 265"/>
                <a:gd name="T39" fmla="*/ 355 h 462"/>
                <a:gd name="T40" fmla="*/ 241 w 265"/>
                <a:gd name="T41" fmla="*/ 356 h 462"/>
                <a:gd name="T42" fmla="*/ 265 w 265"/>
                <a:gd name="T43" fmla="*/ 348 h 462"/>
                <a:gd name="T44" fmla="*/ 261 w 265"/>
                <a:gd name="T45" fmla="*/ 338 h 462"/>
                <a:gd name="T46" fmla="*/ 260 w 265"/>
                <a:gd name="T47" fmla="*/ 337 h 462"/>
                <a:gd name="T48" fmla="*/ 261 w 265"/>
                <a:gd name="T49" fmla="*/ 337 h 462"/>
                <a:gd name="T50" fmla="*/ 139 w 265"/>
                <a:gd name="T5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462">
                  <a:moveTo>
                    <a:pt x="159" y="449"/>
                  </a:moveTo>
                  <a:cubicBezTo>
                    <a:pt x="115" y="449"/>
                    <a:pt x="115" y="449"/>
                    <a:pt x="115" y="449"/>
                  </a:cubicBezTo>
                  <a:cubicBezTo>
                    <a:pt x="114" y="458"/>
                    <a:pt x="114" y="458"/>
                    <a:pt x="114" y="458"/>
                  </a:cubicBezTo>
                  <a:cubicBezTo>
                    <a:pt x="137" y="458"/>
                    <a:pt x="137" y="458"/>
                    <a:pt x="137" y="458"/>
                  </a:cubicBezTo>
                  <a:cubicBezTo>
                    <a:pt x="137" y="462"/>
                    <a:pt x="137" y="462"/>
                    <a:pt x="137" y="462"/>
                  </a:cubicBezTo>
                  <a:cubicBezTo>
                    <a:pt x="159" y="462"/>
                    <a:pt x="159" y="462"/>
                    <a:pt x="159" y="462"/>
                  </a:cubicBezTo>
                  <a:cubicBezTo>
                    <a:pt x="159" y="458"/>
                    <a:pt x="159" y="458"/>
                    <a:pt x="159" y="458"/>
                  </a:cubicBezTo>
                  <a:cubicBezTo>
                    <a:pt x="159" y="458"/>
                    <a:pt x="159" y="458"/>
                    <a:pt x="159" y="458"/>
                  </a:cubicBezTo>
                  <a:cubicBezTo>
                    <a:pt x="159" y="449"/>
                    <a:pt x="159" y="449"/>
                    <a:pt x="159" y="449"/>
                  </a:cubicBezTo>
                  <a:moveTo>
                    <a:pt x="139" y="0"/>
                  </a:moveTo>
                  <a:cubicBezTo>
                    <a:pt x="0" y="386"/>
                    <a:pt x="0" y="386"/>
                    <a:pt x="0" y="386"/>
                  </a:cubicBezTo>
                  <a:cubicBezTo>
                    <a:pt x="119" y="386"/>
                    <a:pt x="119" y="386"/>
                    <a:pt x="119" y="386"/>
                  </a:cubicBezTo>
                  <a:cubicBezTo>
                    <a:pt x="117" y="410"/>
                    <a:pt x="117" y="410"/>
                    <a:pt x="117" y="410"/>
                  </a:cubicBezTo>
                  <a:cubicBezTo>
                    <a:pt x="121" y="409"/>
                    <a:pt x="124" y="409"/>
                    <a:pt x="128" y="409"/>
                  </a:cubicBezTo>
                  <a:cubicBezTo>
                    <a:pt x="129" y="409"/>
                    <a:pt x="129" y="409"/>
                    <a:pt x="129" y="409"/>
                  </a:cubicBezTo>
                  <a:cubicBezTo>
                    <a:pt x="128" y="406"/>
                    <a:pt x="128" y="403"/>
                    <a:pt x="128" y="400"/>
                  </a:cubicBezTo>
                  <a:cubicBezTo>
                    <a:pt x="128" y="381"/>
                    <a:pt x="143" y="365"/>
                    <a:pt x="162" y="365"/>
                  </a:cubicBezTo>
                  <a:cubicBezTo>
                    <a:pt x="167" y="365"/>
                    <a:pt x="171" y="366"/>
                    <a:pt x="175" y="368"/>
                  </a:cubicBezTo>
                  <a:cubicBezTo>
                    <a:pt x="177" y="352"/>
                    <a:pt x="189" y="338"/>
                    <a:pt x="210" y="338"/>
                  </a:cubicBezTo>
                  <a:cubicBezTo>
                    <a:pt x="224" y="338"/>
                    <a:pt x="234" y="345"/>
                    <a:pt x="240" y="355"/>
                  </a:cubicBezTo>
                  <a:cubicBezTo>
                    <a:pt x="240" y="355"/>
                    <a:pt x="240" y="356"/>
                    <a:pt x="241" y="356"/>
                  </a:cubicBezTo>
                  <a:cubicBezTo>
                    <a:pt x="248" y="351"/>
                    <a:pt x="256" y="348"/>
                    <a:pt x="265" y="348"/>
                  </a:cubicBezTo>
                  <a:cubicBezTo>
                    <a:pt x="261" y="338"/>
                    <a:pt x="261" y="338"/>
                    <a:pt x="261" y="338"/>
                  </a:cubicBezTo>
                  <a:cubicBezTo>
                    <a:pt x="260" y="337"/>
                    <a:pt x="260" y="337"/>
                    <a:pt x="260" y="337"/>
                  </a:cubicBezTo>
                  <a:cubicBezTo>
                    <a:pt x="260" y="337"/>
                    <a:pt x="260" y="337"/>
                    <a:pt x="261" y="337"/>
                  </a:cubicBezTo>
                  <a:cubicBezTo>
                    <a:pt x="139" y="0"/>
                    <a:pt x="139" y="0"/>
                    <a:pt x="139"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4" name="Freeform 29"/>
            <p:cNvSpPr>
              <a:spLocks noEditPoints="1"/>
            </p:cNvSpPr>
            <p:nvPr/>
          </p:nvSpPr>
          <p:spPr bwMode="auto">
            <a:xfrm>
              <a:off x="869904" y="4511374"/>
              <a:ext cx="1171586" cy="2056205"/>
            </a:xfrm>
            <a:custGeom>
              <a:avLst/>
              <a:gdLst>
                <a:gd name="T0" fmla="*/ 491 w 494"/>
                <a:gd name="T1" fmla="*/ 717 h 867"/>
                <a:gd name="T2" fmla="*/ 429 w 494"/>
                <a:gd name="T3" fmla="*/ 717 h 867"/>
                <a:gd name="T4" fmla="*/ 431 w 494"/>
                <a:gd name="T5" fmla="*/ 732 h 867"/>
                <a:gd name="T6" fmla="*/ 494 w 494"/>
                <a:gd name="T7" fmla="*/ 732 h 867"/>
                <a:gd name="T8" fmla="*/ 491 w 494"/>
                <a:gd name="T9" fmla="*/ 725 h 867"/>
                <a:gd name="T10" fmla="*/ 494 w 494"/>
                <a:gd name="T11" fmla="*/ 725 h 867"/>
                <a:gd name="T12" fmla="*/ 491 w 494"/>
                <a:gd name="T13" fmla="*/ 717 h 867"/>
                <a:gd name="T14" fmla="*/ 179 w 494"/>
                <a:gd name="T15" fmla="*/ 678 h 867"/>
                <a:gd name="T16" fmla="*/ 16 w 494"/>
                <a:gd name="T17" fmla="*/ 678 h 867"/>
                <a:gd name="T18" fmla="*/ 0 w 494"/>
                <a:gd name="T19" fmla="*/ 725 h 867"/>
                <a:gd name="T20" fmla="*/ 211 w 494"/>
                <a:gd name="T21" fmla="*/ 725 h 867"/>
                <a:gd name="T22" fmla="*/ 202 w 494"/>
                <a:gd name="T23" fmla="*/ 860 h 867"/>
                <a:gd name="T24" fmla="*/ 243 w 494"/>
                <a:gd name="T25" fmla="*/ 860 h 867"/>
                <a:gd name="T26" fmla="*/ 243 w 494"/>
                <a:gd name="T27" fmla="*/ 867 h 867"/>
                <a:gd name="T28" fmla="*/ 282 w 494"/>
                <a:gd name="T29" fmla="*/ 867 h 867"/>
                <a:gd name="T30" fmla="*/ 282 w 494"/>
                <a:gd name="T31" fmla="*/ 860 h 867"/>
                <a:gd name="T32" fmla="*/ 282 w 494"/>
                <a:gd name="T33" fmla="*/ 860 h 867"/>
                <a:gd name="T34" fmla="*/ 275 w 494"/>
                <a:gd name="T35" fmla="*/ 732 h 867"/>
                <a:gd name="T36" fmla="*/ 372 w 494"/>
                <a:gd name="T37" fmla="*/ 732 h 867"/>
                <a:gd name="T38" fmla="*/ 374 w 494"/>
                <a:gd name="T39" fmla="*/ 717 h 867"/>
                <a:gd name="T40" fmla="*/ 165 w 494"/>
                <a:gd name="T41" fmla="*/ 717 h 867"/>
                <a:gd name="T42" fmla="*/ 179 w 494"/>
                <a:gd name="T43" fmla="*/ 678 h 867"/>
                <a:gd name="T44" fmla="*/ 223 w 494"/>
                <a:gd name="T45" fmla="*/ 492 h 867"/>
                <a:gd name="T46" fmla="*/ 223 w 494"/>
                <a:gd name="T47" fmla="*/ 492 h 867"/>
                <a:gd name="T48" fmla="*/ 223 w 494"/>
                <a:gd name="T49" fmla="*/ 492 h 867"/>
                <a:gd name="T50" fmla="*/ 223 w 494"/>
                <a:gd name="T51" fmla="*/ 492 h 867"/>
                <a:gd name="T52" fmla="*/ 246 w 494"/>
                <a:gd name="T53" fmla="*/ 0 h 867"/>
                <a:gd name="T54" fmla="*/ 152 w 494"/>
                <a:gd name="T55" fmla="*/ 274 h 867"/>
                <a:gd name="T56" fmla="*/ 207 w 494"/>
                <a:gd name="T57" fmla="*/ 391 h 867"/>
                <a:gd name="T58" fmla="*/ 205 w 494"/>
                <a:gd name="T59" fmla="*/ 391 h 867"/>
                <a:gd name="T60" fmla="*/ 207 w 494"/>
                <a:gd name="T61" fmla="*/ 394 h 867"/>
                <a:gd name="T62" fmla="*/ 182 w 494"/>
                <a:gd name="T63" fmla="*/ 394 h 867"/>
                <a:gd name="T64" fmla="*/ 213 w 494"/>
                <a:gd name="T65" fmla="*/ 468 h 867"/>
                <a:gd name="T66" fmla="*/ 267 w 494"/>
                <a:gd name="T67" fmla="*/ 349 h 867"/>
                <a:gd name="T68" fmla="*/ 230 w 494"/>
                <a:gd name="T69" fmla="*/ 349 h 867"/>
                <a:gd name="T70" fmla="*/ 315 w 494"/>
                <a:gd name="T71" fmla="*/ 205 h 867"/>
                <a:gd name="T72" fmla="*/ 246 w 494"/>
                <a:gd name="T73" fmla="*/ 0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4" h="867">
                  <a:moveTo>
                    <a:pt x="491" y="717"/>
                  </a:moveTo>
                  <a:lnTo>
                    <a:pt x="429" y="717"/>
                  </a:lnTo>
                  <a:lnTo>
                    <a:pt x="431" y="732"/>
                  </a:lnTo>
                  <a:lnTo>
                    <a:pt x="494" y="732"/>
                  </a:lnTo>
                  <a:lnTo>
                    <a:pt x="491" y="725"/>
                  </a:lnTo>
                  <a:lnTo>
                    <a:pt x="494" y="725"/>
                  </a:lnTo>
                  <a:lnTo>
                    <a:pt x="491" y="717"/>
                  </a:lnTo>
                  <a:close/>
                  <a:moveTo>
                    <a:pt x="179" y="678"/>
                  </a:moveTo>
                  <a:lnTo>
                    <a:pt x="16" y="678"/>
                  </a:lnTo>
                  <a:lnTo>
                    <a:pt x="0" y="725"/>
                  </a:lnTo>
                  <a:lnTo>
                    <a:pt x="211" y="725"/>
                  </a:lnTo>
                  <a:lnTo>
                    <a:pt x="202" y="860"/>
                  </a:lnTo>
                  <a:lnTo>
                    <a:pt x="243" y="860"/>
                  </a:lnTo>
                  <a:lnTo>
                    <a:pt x="243" y="867"/>
                  </a:lnTo>
                  <a:lnTo>
                    <a:pt x="282" y="867"/>
                  </a:lnTo>
                  <a:lnTo>
                    <a:pt x="282" y="860"/>
                  </a:lnTo>
                  <a:lnTo>
                    <a:pt x="282" y="860"/>
                  </a:lnTo>
                  <a:lnTo>
                    <a:pt x="275" y="732"/>
                  </a:lnTo>
                  <a:lnTo>
                    <a:pt x="372" y="732"/>
                  </a:lnTo>
                  <a:lnTo>
                    <a:pt x="374" y="717"/>
                  </a:lnTo>
                  <a:lnTo>
                    <a:pt x="165" y="717"/>
                  </a:lnTo>
                  <a:lnTo>
                    <a:pt x="179" y="678"/>
                  </a:lnTo>
                  <a:close/>
                  <a:moveTo>
                    <a:pt x="223" y="492"/>
                  </a:moveTo>
                  <a:lnTo>
                    <a:pt x="223" y="492"/>
                  </a:lnTo>
                  <a:lnTo>
                    <a:pt x="223" y="492"/>
                  </a:lnTo>
                  <a:lnTo>
                    <a:pt x="223" y="492"/>
                  </a:lnTo>
                  <a:close/>
                  <a:moveTo>
                    <a:pt x="246" y="0"/>
                  </a:moveTo>
                  <a:lnTo>
                    <a:pt x="152" y="274"/>
                  </a:lnTo>
                  <a:lnTo>
                    <a:pt x="207" y="391"/>
                  </a:lnTo>
                  <a:lnTo>
                    <a:pt x="205" y="391"/>
                  </a:lnTo>
                  <a:lnTo>
                    <a:pt x="207" y="394"/>
                  </a:lnTo>
                  <a:lnTo>
                    <a:pt x="182" y="394"/>
                  </a:lnTo>
                  <a:lnTo>
                    <a:pt x="213" y="468"/>
                  </a:lnTo>
                  <a:lnTo>
                    <a:pt x="267" y="349"/>
                  </a:lnTo>
                  <a:lnTo>
                    <a:pt x="230" y="349"/>
                  </a:lnTo>
                  <a:lnTo>
                    <a:pt x="315" y="205"/>
                  </a:lnTo>
                  <a:lnTo>
                    <a:pt x="246" y="0"/>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5" name="Freeform 30"/>
            <p:cNvSpPr>
              <a:spLocks noEditPoints="1"/>
            </p:cNvSpPr>
            <p:nvPr/>
          </p:nvSpPr>
          <p:spPr bwMode="auto">
            <a:xfrm>
              <a:off x="869904" y="4511374"/>
              <a:ext cx="1171586" cy="2056205"/>
            </a:xfrm>
            <a:custGeom>
              <a:avLst/>
              <a:gdLst>
                <a:gd name="T0" fmla="*/ 491 w 494"/>
                <a:gd name="T1" fmla="*/ 717 h 867"/>
                <a:gd name="T2" fmla="*/ 429 w 494"/>
                <a:gd name="T3" fmla="*/ 717 h 867"/>
                <a:gd name="T4" fmla="*/ 431 w 494"/>
                <a:gd name="T5" fmla="*/ 732 h 867"/>
                <a:gd name="T6" fmla="*/ 494 w 494"/>
                <a:gd name="T7" fmla="*/ 732 h 867"/>
                <a:gd name="T8" fmla="*/ 491 w 494"/>
                <a:gd name="T9" fmla="*/ 725 h 867"/>
                <a:gd name="T10" fmla="*/ 494 w 494"/>
                <a:gd name="T11" fmla="*/ 725 h 867"/>
                <a:gd name="T12" fmla="*/ 491 w 494"/>
                <a:gd name="T13" fmla="*/ 717 h 867"/>
                <a:gd name="T14" fmla="*/ 179 w 494"/>
                <a:gd name="T15" fmla="*/ 678 h 867"/>
                <a:gd name="T16" fmla="*/ 16 w 494"/>
                <a:gd name="T17" fmla="*/ 678 h 867"/>
                <a:gd name="T18" fmla="*/ 0 w 494"/>
                <a:gd name="T19" fmla="*/ 725 h 867"/>
                <a:gd name="T20" fmla="*/ 211 w 494"/>
                <a:gd name="T21" fmla="*/ 725 h 867"/>
                <a:gd name="T22" fmla="*/ 202 w 494"/>
                <a:gd name="T23" fmla="*/ 860 h 867"/>
                <a:gd name="T24" fmla="*/ 243 w 494"/>
                <a:gd name="T25" fmla="*/ 860 h 867"/>
                <a:gd name="T26" fmla="*/ 243 w 494"/>
                <a:gd name="T27" fmla="*/ 867 h 867"/>
                <a:gd name="T28" fmla="*/ 282 w 494"/>
                <a:gd name="T29" fmla="*/ 867 h 867"/>
                <a:gd name="T30" fmla="*/ 282 w 494"/>
                <a:gd name="T31" fmla="*/ 860 h 867"/>
                <a:gd name="T32" fmla="*/ 282 w 494"/>
                <a:gd name="T33" fmla="*/ 860 h 867"/>
                <a:gd name="T34" fmla="*/ 275 w 494"/>
                <a:gd name="T35" fmla="*/ 732 h 867"/>
                <a:gd name="T36" fmla="*/ 372 w 494"/>
                <a:gd name="T37" fmla="*/ 732 h 867"/>
                <a:gd name="T38" fmla="*/ 374 w 494"/>
                <a:gd name="T39" fmla="*/ 717 h 867"/>
                <a:gd name="T40" fmla="*/ 165 w 494"/>
                <a:gd name="T41" fmla="*/ 717 h 867"/>
                <a:gd name="T42" fmla="*/ 179 w 494"/>
                <a:gd name="T43" fmla="*/ 678 h 867"/>
                <a:gd name="T44" fmla="*/ 223 w 494"/>
                <a:gd name="T45" fmla="*/ 492 h 867"/>
                <a:gd name="T46" fmla="*/ 223 w 494"/>
                <a:gd name="T47" fmla="*/ 492 h 867"/>
                <a:gd name="T48" fmla="*/ 223 w 494"/>
                <a:gd name="T49" fmla="*/ 492 h 867"/>
                <a:gd name="T50" fmla="*/ 223 w 494"/>
                <a:gd name="T51" fmla="*/ 492 h 867"/>
                <a:gd name="T52" fmla="*/ 246 w 494"/>
                <a:gd name="T53" fmla="*/ 0 h 867"/>
                <a:gd name="T54" fmla="*/ 152 w 494"/>
                <a:gd name="T55" fmla="*/ 274 h 867"/>
                <a:gd name="T56" fmla="*/ 207 w 494"/>
                <a:gd name="T57" fmla="*/ 391 h 867"/>
                <a:gd name="T58" fmla="*/ 205 w 494"/>
                <a:gd name="T59" fmla="*/ 391 h 867"/>
                <a:gd name="T60" fmla="*/ 207 w 494"/>
                <a:gd name="T61" fmla="*/ 394 h 867"/>
                <a:gd name="T62" fmla="*/ 182 w 494"/>
                <a:gd name="T63" fmla="*/ 394 h 867"/>
                <a:gd name="T64" fmla="*/ 213 w 494"/>
                <a:gd name="T65" fmla="*/ 468 h 867"/>
                <a:gd name="T66" fmla="*/ 267 w 494"/>
                <a:gd name="T67" fmla="*/ 349 h 867"/>
                <a:gd name="T68" fmla="*/ 230 w 494"/>
                <a:gd name="T69" fmla="*/ 349 h 867"/>
                <a:gd name="T70" fmla="*/ 315 w 494"/>
                <a:gd name="T71" fmla="*/ 205 h 867"/>
                <a:gd name="T72" fmla="*/ 246 w 494"/>
                <a:gd name="T73" fmla="*/ 0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4" h="867">
                  <a:moveTo>
                    <a:pt x="491" y="717"/>
                  </a:moveTo>
                  <a:lnTo>
                    <a:pt x="429" y="717"/>
                  </a:lnTo>
                  <a:lnTo>
                    <a:pt x="431" y="732"/>
                  </a:lnTo>
                  <a:lnTo>
                    <a:pt x="494" y="732"/>
                  </a:lnTo>
                  <a:lnTo>
                    <a:pt x="491" y="725"/>
                  </a:lnTo>
                  <a:lnTo>
                    <a:pt x="494" y="725"/>
                  </a:lnTo>
                  <a:lnTo>
                    <a:pt x="491" y="717"/>
                  </a:lnTo>
                  <a:moveTo>
                    <a:pt x="179" y="678"/>
                  </a:moveTo>
                  <a:lnTo>
                    <a:pt x="16" y="678"/>
                  </a:lnTo>
                  <a:lnTo>
                    <a:pt x="0" y="725"/>
                  </a:lnTo>
                  <a:lnTo>
                    <a:pt x="211" y="725"/>
                  </a:lnTo>
                  <a:lnTo>
                    <a:pt x="202" y="860"/>
                  </a:lnTo>
                  <a:lnTo>
                    <a:pt x="243" y="860"/>
                  </a:lnTo>
                  <a:lnTo>
                    <a:pt x="243" y="867"/>
                  </a:lnTo>
                  <a:lnTo>
                    <a:pt x="282" y="867"/>
                  </a:lnTo>
                  <a:lnTo>
                    <a:pt x="282" y="860"/>
                  </a:lnTo>
                  <a:lnTo>
                    <a:pt x="282" y="860"/>
                  </a:lnTo>
                  <a:lnTo>
                    <a:pt x="275" y="732"/>
                  </a:lnTo>
                  <a:lnTo>
                    <a:pt x="372" y="732"/>
                  </a:lnTo>
                  <a:lnTo>
                    <a:pt x="374" y="717"/>
                  </a:lnTo>
                  <a:lnTo>
                    <a:pt x="165" y="717"/>
                  </a:lnTo>
                  <a:lnTo>
                    <a:pt x="179" y="678"/>
                  </a:lnTo>
                  <a:moveTo>
                    <a:pt x="223" y="492"/>
                  </a:moveTo>
                  <a:lnTo>
                    <a:pt x="223" y="492"/>
                  </a:lnTo>
                  <a:lnTo>
                    <a:pt x="223" y="492"/>
                  </a:lnTo>
                  <a:lnTo>
                    <a:pt x="223" y="492"/>
                  </a:lnTo>
                  <a:moveTo>
                    <a:pt x="246" y="0"/>
                  </a:moveTo>
                  <a:lnTo>
                    <a:pt x="152" y="274"/>
                  </a:lnTo>
                  <a:lnTo>
                    <a:pt x="207" y="391"/>
                  </a:lnTo>
                  <a:lnTo>
                    <a:pt x="205" y="391"/>
                  </a:lnTo>
                  <a:lnTo>
                    <a:pt x="207" y="394"/>
                  </a:lnTo>
                  <a:lnTo>
                    <a:pt x="182" y="394"/>
                  </a:lnTo>
                  <a:lnTo>
                    <a:pt x="213" y="468"/>
                  </a:lnTo>
                  <a:lnTo>
                    <a:pt x="267" y="349"/>
                  </a:lnTo>
                  <a:lnTo>
                    <a:pt x="230" y="349"/>
                  </a:lnTo>
                  <a:lnTo>
                    <a:pt x="315" y="205"/>
                  </a:lnTo>
                  <a:lnTo>
                    <a:pt x="2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6" name="Freeform 31"/>
            <p:cNvSpPr>
              <a:spLocks noEditPoints="1"/>
            </p:cNvSpPr>
            <p:nvPr/>
          </p:nvSpPr>
          <p:spPr bwMode="auto">
            <a:xfrm>
              <a:off x="4190188" y="4860004"/>
              <a:ext cx="737577" cy="1584250"/>
            </a:xfrm>
            <a:custGeom>
              <a:avLst/>
              <a:gdLst>
                <a:gd name="T0" fmla="*/ 119 w 175"/>
                <a:gd name="T1" fmla="*/ 0 h 356"/>
                <a:gd name="T2" fmla="*/ 64 w 175"/>
                <a:gd name="T3" fmla="*/ 79 h 356"/>
                <a:gd name="T4" fmla="*/ 107 w 175"/>
                <a:gd name="T5" fmla="*/ 244 h 356"/>
                <a:gd name="T6" fmla="*/ 102 w 175"/>
                <a:gd name="T7" fmla="*/ 323 h 356"/>
                <a:gd name="T8" fmla="*/ 113 w 175"/>
                <a:gd name="T9" fmla="*/ 336 h 356"/>
                <a:gd name="T10" fmla="*/ 118 w 175"/>
                <a:gd name="T11" fmla="*/ 349 h 356"/>
                <a:gd name="T12" fmla="*/ 119 w 175"/>
                <a:gd name="T13" fmla="*/ 356 h 356"/>
                <a:gd name="T14" fmla="*/ 139 w 175"/>
                <a:gd name="T15" fmla="*/ 356 h 356"/>
                <a:gd name="T16" fmla="*/ 138 w 175"/>
                <a:gd name="T17" fmla="*/ 356 h 356"/>
                <a:gd name="T18" fmla="*/ 139 w 175"/>
                <a:gd name="T19" fmla="*/ 356 h 356"/>
                <a:gd name="T20" fmla="*/ 129 w 175"/>
                <a:gd name="T21" fmla="*/ 245 h 356"/>
                <a:gd name="T22" fmla="*/ 145 w 175"/>
                <a:gd name="T23" fmla="*/ 240 h 356"/>
                <a:gd name="T24" fmla="*/ 148 w 175"/>
                <a:gd name="T25" fmla="*/ 239 h 356"/>
                <a:gd name="T26" fmla="*/ 156 w 175"/>
                <a:gd name="T27" fmla="*/ 107 h 356"/>
                <a:gd name="T28" fmla="*/ 175 w 175"/>
                <a:gd name="T29" fmla="*/ 79 h 356"/>
                <a:gd name="T30" fmla="*/ 119 w 175"/>
                <a:gd name="T31" fmla="*/ 0 h 356"/>
                <a:gd name="T32" fmla="*/ 118 w 175"/>
                <a:gd name="T33" fmla="*/ 0 h 356"/>
                <a:gd name="T34" fmla="*/ 118 w 175"/>
                <a:gd name="T35" fmla="*/ 0 h 356"/>
                <a:gd name="T36" fmla="*/ 118 w 175"/>
                <a:gd name="T37" fmla="*/ 0 h 356"/>
                <a:gd name="T38" fmla="*/ 118 w 175"/>
                <a:gd name="T39" fmla="*/ 0 h 356"/>
                <a:gd name="T40" fmla="*/ 119 w 175"/>
                <a:gd name="T41" fmla="*/ 0 h 356"/>
                <a:gd name="T42" fmla="*/ 118 w 175"/>
                <a:gd name="T43" fmla="*/ 0 h 356"/>
                <a:gd name="T44" fmla="*/ 119 w 175"/>
                <a:gd name="T45" fmla="*/ 0 h 356"/>
                <a:gd name="T46" fmla="*/ 119 w 175"/>
                <a:gd name="T47" fmla="*/ 0 h 356"/>
                <a:gd name="T48" fmla="*/ 119 w 175"/>
                <a:gd name="T49" fmla="*/ 0 h 356"/>
                <a:gd name="T50" fmla="*/ 119 w 175"/>
                <a:gd name="T51"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5" h="356">
                  <a:moveTo>
                    <a:pt x="119" y="0"/>
                  </a:moveTo>
                  <a:cubicBezTo>
                    <a:pt x="114" y="4"/>
                    <a:pt x="91" y="38"/>
                    <a:pt x="64" y="79"/>
                  </a:cubicBezTo>
                  <a:cubicBezTo>
                    <a:pt x="0" y="174"/>
                    <a:pt x="58" y="232"/>
                    <a:pt x="107" y="244"/>
                  </a:cubicBezTo>
                  <a:cubicBezTo>
                    <a:pt x="102" y="323"/>
                    <a:pt x="102" y="323"/>
                    <a:pt x="102" y="323"/>
                  </a:cubicBezTo>
                  <a:cubicBezTo>
                    <a:pt x="106" y="327"/>
                    <a:pt x="110" y="331"/>
                    <a:pt x="113" y="336"/>
                  </a:cubicBezTo>
                  <a:cubicBezTo>
                    <a:pt x="114" y="341"/>
                    <a:pt x="116" y="345"/>
                    <a:pt x="118" y="349"/>
                  </a:cubicBezTo>
                  <a:cubicBezTo>
                    <a:pt x="119" y="351"/>
                    <a:pt x="119" y="354"/>
                    <a:pt x="119" y="356"/>
                  </a:cubicBezTo>
                  <a:cubicBezTo>
                    <a:pt x="139" y="356"/>
                    <a:pt x="139" y="356"/>
                    <a:pt x="139" y="356"/>
                  </a:cubicBezTo>
                  <a:cubicBezTo>
                    <a:pt x="138" y="356"/>
                    <a:pt x="138" y="356"/>
                    <a:pt x="138" y="356"/>
                  </a:cubicBezTo>
                  <a:cubicBezTo>
                    <a:pt x="139" y="356"/>
                    <a:pt x="139" y="356"/>
                    <a:pt x="139" y="356"/>
                  </a:cubicBezTo>
                  <a:cubicBezTo>
                    <a:pt x="129" y="245"/>
                    <a:pt x="129" y="245"/>
                    <a:pt x="129" y="245"/>
                  </a:cubicBezTo>
                  <a:cubicBezTo>
                    <a:pt x="134" y="244"/>
                    <a:pt x="140" y="242"/>
                    <a:pt x="145" y="240"/>
                  </a:cubicBezTo>
                  <a:cubicBezTo>
                    <a:pt x="146" y="240"/>
                    <a:pt x="147" y="240"/>
                    <a:pt x="148" y="239"/>
                  </a:cubicBezTo>
                  <a:cubicBezTo>
                    <a:pt x="125" y="211"/>
                    <a:pt x="117" y="166"/>
                    <a:pt x="156" y="107"/>
                  </a:cubicBezTo>
                  <a:cubicBezTo>
                    <a:pt x="163" y="97"/>
                    <a:pt x="169" y="88"/>
                    <a:pt x="175" y="79"/>
                  </a:cubicBezTo>
                  <a:cubicBezTo>
                    <a:pt x="149" y="37"/>
                    <a:pt x="123" y="4"/>
                    <a:pt x="119" y="0"/>
                  </a:cubicBezTo>
                  <a:moveTo>
                    <a:pt x="118" y="0"/>
                  </a:moveTo>
                  <a:cubicBezTo>
                    <a:pt x="118" y="0"/>
                    <a:pt x="118" y="0"/>
                    <a:pt x="118" y="0"/>
                  </a:cubicBezTo>
                  <a:cubicBezTo>
                    <a:pt x="118" y="0"/>
                    <a:pt x="118" y="0"/>
                    <a:pt x="118" y="0"/>
                  </a:cubicBezTo>
                  <a:cubicBezTo>
                    <a:pt x="118" y="0"/>
                    <a:pt x="118" y="0"/>
                    <a:pt x="118" y="0"/>
                  </a:cubicBezTo>
                  <a:moveTo>
                    <a:pt x="119" y="0"/>
                  </a:moveTo>
                  <a:cubicBezTo>
                    <a:pt x="118" y="0"/>
                    <a:pt x="118" y="0"/>
                    <a:pt x="118" y="0"/>
                  </a:cubicBezTo>
                  <a:cubicBezTo>
                    <a:pt x="119" y="0"/>
                    <a:pt x="119" y="0"/>
                    <a:pt x="119" y="0"/>
                  </a:cubicBezTo>
                  <a:cubicBezTo>
                    <a:pt x="119" y="0"/>
                    <a:pt x="119" y="0"/>
                    <a:pt x="119" y="0"/>
                  </a:cubicBezTo>
                  <a:cubicBezTo>
                    <a:pt x="119" y="0"/>
                    <a:pt x="119" y="0"/>
                    <a:pt x="119" y="0"/>
                  </a:cubicBezTo>
                  <a:cubicBezTo>
                    <a:pt x="119" y="0"/>
                    <a:pt x="119" y="0"/>
                    <a:pt x="119"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7" name="Freeform 32"/>
            <p:cNvSpPr>
              <a:spLocks noEditPoints="1"/>
            </p:cNvSpPr>
            <p:nvPr/>
          </p:nvSpPr>
          <p:spPr bwMode="auto">
            <a:xfrm>
              <a:off x="8959540" y="4860004"/>
              <a:ext cx="2372" cy="0"/>
            </a:xfrm>
            <a:custGeom>
              <a:avLst/>
              <a:gdLst>
                <a:gd name="T0" fmla="*/ 0 w 1"/>
                <a:gd name="T1" fmla="*/ 0 w 1"/>
                <a:gd name="T2" fmla="*/ 0 w 1"/>
                <a:gd name="T3" fmla="*/ 0 w 1"/>
                <a:gd name="T4" fmla="*/ 1 w 1"/>
                <a:gd name="T5" fmla="*/ 0 w 1"/>
                <a:gd name="T6" fmla="*/ 1 w 1"/>
                <a:gd name="T7" fmla="*/ 1 w 1"/>
                <a:gd name="T8" fmla="*/ 1 w 1"/>
                <a:gd name="T9"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
                  <a:moveTo>
                    <a:pt x="0" y="0"/>
                  </a:moveTo>
                  <a:cubicBezTo>
                    <a:pt x="0" y="0"/>
                    <a:pt x="0" y="0"/>
                    <a:pt x="0" y="0"/>
                  </a:cubicBezTo>
                  <a:cubicBezTo>
                    <a:pt x="0" y="0"/>
                    <a:pt x="0" y="0"/>
                    <a:pt x="0" y="0"/>
                  </a:cubicBezTo>
                  <a:cubicBezTo>
                    <a:pt x="0" y="0"/>
                    <a:pt x="0" y="0"/>
                    <a:pt x="0" y="0"/>
                  </a:cubicBezTo>
                  <a:moveTo>
                    <a:pt x="1" y="0"/>
                  </a:moveTo>
                  <a:cubicBezTo>
                    <a:pt x="0" y="0"/>
                    <a:pt x="0" y="0"/>
                    <a:pt x="0" y="0"/>
                  </a:cubicBezTo>
                  <a:cubicBezTo>
                    <a:pt x="1" y="0"/>
                    <a:pt x="1" y="0"/>
                    <a:pt x="1" y="0"/>
                  </a:cubicBezTo>
                  <a:cubicBezTo>
                    <a:pt x="1" y="0"/>
                    <a:pt x="1" y="0"/>
                    <a:pt x="1" y="0"/>
                  </a:cubicBezTo>
                  <a:cubicBezTo>
                    <a:pt x="1" y="0"/>
                    <a:pt x="1" y="0"/>
                    <a:pt x="1" y="0"/>
                  </a:cubicBezTo>
                  <a:cubicBezTo>
                    <a:pt x="1" y="0"/>
                    <a:pt x="1" y="0"/>
                    <a:pt x="1" y="0"/>
                  </a:cubicBezTo>
                </a:path>
              </a:pathLst>
            </a:custGeom>
            <a:solidFill>
              <a:srgbClr val="347A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8" name="Freeform 33"/>
            <p:cNvSpPr>
              <a:spLocks/>
            </p:cNvSpPr>
            <p:nvPr/>
          </p:nvSpPr>
          <p:spPr bwMode="auto">
            <a:xfrm>
              <a:off x="8461497" y="4900322"/>
              <a:ext cx="858531" cy="1306769"/>
            </a:xfrm>
            <a:custGeom>
              <a:avLst/>
              <a:gdLst>
                <a:gd name="T0" fmla="*/ 126 w 204"/>
                <a:gd name="T1" fmla="*/ 0 h 294"/>
                <a:gd name="T2" fmla="*/ 112 w 204"/>
                <a:gd name="T3" fmla="*/ 0 h 294"/>
                <a:gd name="T4" fmla="*/ 64 w 204"/>
                <a:gd name="T5" fmla="*/ 70 h 294"/>
                <a:gd name="T6" fmla="*/ 107 w 204"/>
                <a:gd name="T7" fmla="*/ 235 h 294"/>
                <a:gd name="T8" fmla="*/ 104 w 204"/>
                <a:gd name="T9" fmla="*/ 280 h 294"/>
                <a:gd name="T10" fmla="*/ 108 w 204"/>
                <a:gd name="T11" fmla="*/ 269 h 294"/>
                <a:gd name="T12" fmla="*/ 116 w 204"/>
                <a:gd name="T13" fmla="*/ 252 h 294"/>
                <a:gd name="T14" fmla="*/ 121 w 204"/>
                <a:gd name="T15" fmla="*/ 245 h 294"/>
                <a:gd name="T16" fmla="*/ 125 w 204"/>
                <a:gd name="T17" fmla="*/ 241 h 294"/>
                <a:gd name="T18" fmla="*/ 128 w 204"/>
                <a:gd name="T19" fmla="*/ 239 h 294"/>
                <a:gd name="T20" fmla="*/ 129 w 204"/>
                <a:gd name="T21" fmla="*/ 238 h 294"/>
                <a:gd name="T22" fmla="*/ 128 w 204"/>
                <a:gd name="T23" fmla="*/ 239 h 294"/>
                <a:gd name="T24" fmla="*/ 126 w 204"/>
                <a:gd name="T25" fmla="*/ 242 h 294"/>
                <a:gd name="T26" fmla="*/ 124 w 204"/>
                <a:gd name="T27" fmla="*/ 247 h 294"/>
                <a:gd name="T28" fmla="*/ 122 w 204"/>
                <a:gd name="T29" fmla="*/ 254 h 294"/>
                <a:gd name="T30" fmla="*/ 120 w 204"/>
                <a:gd name="T31" fmla="*/ 272 h 294"/>
                <a:gd name="T32" fmla="*/ 121 w 204"/>
                <a:gd name="T33" fmla="*/ 292 h 294"/>
                <a:gd name="T34" fmla="*/ 122 w 204"/>
                <a:gd name="T35" fmla="*/ 294 h 294"/>
                <a:gd name="T36" fmla="*/ 126 w 204"/>
                <a:gd name="T37" fmla="*/ 288 h 294"/>
                <a:gd name="T38" fmla="*/ 133 w 204"/>
                <a:gd name="T39" fmla="*/ 281 h 294"/>
                <a:gd name="T40" fmla="*/ 129 w 204"/>
                <a:gd name="T41" fmla="*/ 236 h 294"/>
                <a:gd name="T42" fmla="*/ 145 w 204"/>
                <a:gd name="T43" fmla="*/ 231 h 294"/>
                <a:gd name="T44" fmla="*/ 202 w 204"/>
                <a:gd name="T45" fmla="*/ 160 h 294"/>
                <a:gd name="T46" fmla="*/ 176 w 204"/>
                <a:gd name="T47" fmla="*/ 70 h 294"/>
                <a:gd name="T48" fmla="*/ 126 w 204"/>
                <a:gd name="T49"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94">
                  <a:moveTo>
                    <a:pt x="126" y="0"/>
                  </a:moveTo>
                  <a:cubicBezTo>
                    <a:pt x="112" y="0"/>
                    <a:pt x="112" y="0"/>
                    <a:pt x="112" y="0"/>
                  </a:cubicBezTo>
                  <a:cubicBezTo>
                    <a:pt x="102" y="14"/>
                    <a:pt x="84" y="40"/>
                    <a:pt x="64" y="70"/>
                  </a:cubicBezTo>
                  <a:cubicBezTo>
                    <a:pt x="0" y="165"/>
                    <a:pt x="58" y="223"/>
                    <a:pt x="107" y="235"/>
                  </a:cubicBezTo>
                  <a:cubicBezTo>
                    <a:pt x="104" y="280"/>
                    <a:pt x="104" y="280"/>
                    <a:pt x="104" y="280"/>
                  </a:cubicBezTo>
                  <a:cubicBezTo>
                    <a:pt x="105" y="276"/>
                    <a:pt x="107" y="273"/>
                    <a:pt x="108" y="269"/>
                  </a:cubicBezTo>
                  <a:cubicBezTo>
                    <a:pt x="110" y="263"/>
                    <a:pt x="113" y="257"/>
                    <a:pt x="116" y="252"/>
                  </a:cubicBezTo>
                  <a:cubicBezTo>
                    <a:pt x="118" y="249"/>
                    <a:pt x="119" y="247"/>
                    <a:pt x="121" y="245"/>
                  </a:cubicBezTo>
                  <a:cubicBezTo>
                    <a:pt x="122" y="244"/>
                    <a:pt x="124" y="242"/>
                    <a:pt x="125" y="241"/>
                  </a:cubicBezTo>
                  <a:cubicBezTo>
                    <a:pt x="126" y="240"/>
                    <a:pt x="127" y="239"/>
                    <a:pt x="128" y="239"/>
                  </a:cubicBezTo>
                  <a:cubicBezTo>
                    <a:pt x="128" y="238"/>
                    <a:pt x="129" y="238"/>
                    <a:pt x="129" y="238"/>
                  </a:cubicBezTo>
                  <a:cubicBezTo>
                    <a:pt x="129" y="238"/>
                    <a:pt x="128" y="238"/>
                    <a:pt x="128" y="239"/>
                  </a:cubicBezTo>
                  <a:cubicBezTo>
                    <a:pt x="128" y="240"/>
                    <a:pt x="127" y="241"/>
                    <a:pt x="126" y="242"/>
                  </a:cubicBezTo>
                  <a:cubicBezTo>
                    <a:pt x="125" y="243"/>
                    <a:pt x="125" y="245"/>
                    <a:pt x="124" y="247"/>
                  </a:cubicBezTo>
                  <a:cubicBezTo>
                    <a:pt x="123" y="249"/>
                    <a:pt x="123" y="251"/>
                    <a:pt x="122" y="254"/>
                  </a:cubicBezTo>
                  <a:cubicBezTo>
                    <a:pt x="121" y="259"/>
                    <a:pt x="120" y="265"/>
                    <a:pt x="120" y="272"/>
                  </a:cubicBezTo>
                  <a:cubicBezTo>
                    <a:pt x="120" y="278"/>
                    <a:pt x="121" y="285"/>
                    <a:pt x="121" y="292"/>
                  </a:cubicBezTo>
                  <a:cubicBezTo>
                    <a:pt x="121" y="293"/>
                    <a:pt x="121" y="294"/>
                    <a:pt x="122" y="294"/>
                  </a:cubicBezTo>
                  <a:cubicBezTo>
                    <a:pt x="123" y="292"/>
                    <a:pt x="125" y="290"/>
                    <a:pt x="126" y="288"/>
                  </a:cubicBezTo>
                  <a:cubicBezTo>
                    <a:pt x="129" y="286"/>
                    <a:pt x="131" y="283"/>
                    <a:pt x="133" y="281"/>
                  </a:cubicBezTo>
                  <a:cubicBezTo>
                    <a:pt x="129" y="236"/>
                    <a:pt x="129" y="236"/>
                    <a:pt x="129" y="236"/>
                  </a:cubicBezTo>
                  <a:cubicBezTo>
                    <a:pt x="134" y="235"/>
                    <a:pt x="140" y="233"/>
                    <a:pt x="145" y="231"/>
                  </a:cubicBezTo>
                  <a:cubicBezTo>
                    <a:pt x="171" y="221"/>
                    <a:pt x="198" y="198"/>
                    <a:pt x="202" y="160"/>
                  </a:cubicBezTo>
                  <a:cubicBezTo>
                    <a:pt x="204" y="136"/>
                    <a:pt x="198" y="106"/>
                    <a:pt x="176" y="70"/>
                  </a:cubicBezTo>
                  <a:cubicBezTo>
                    <a:pt x="156" y="39"/>
                    <a:pt x="137" y="14"/>
                    <a:pt x="126" y="0"/>
                  </a:cubicBezTo>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9" name="Freeform 34"/>
            <p:cNvSpPr>
              <a:spLocks/>
            </p:cNvSpPr>
            <p:nvPr/>
          </p:nvSpPr>
          <p:spPr bwMode="auto">
            <a:xfrm>
              <a:off x="8933452" y="4860004"/>
              <a:ext cx="59291" cy="40318"/>
            </a:xfrm>
            <a:custGeom>
              <a:avLst/>
              <a:gdLst>
                <a:gd name="T0" fmla="*/ 7 w 14"/>
                <a:gd name="T1" fmla="*/ 0 h 9"/>
                <a:gd name="T2" fmla="*/ 0 w 14"/>
                <a:gd name="T3" fmla="*/ 9 h 9"/>
                <a:gd name="T4" fmla="*/ 14 w 14"/>
                <a:gd name="T5" fmla="*/ 9 h 9"/>
                <a:gd name="T6" fmla="*/ 7 w 14"/>
                <a:gd name="T7" fmla="*/ 0 h 9"/>
              </a:gdLst>
              <a:ahLst/>
              <a:cxnLst>
                <a:cxn ang="0">
                  <a:pos x="T0" y="T1"/>
                </a:cxn>
                <a:cxn ang="0">
                  <a:pos x="T2" y="T3"/>
                </a:cxn>
                <a:cxn ang="0">
                  <a:pos x="T4" y="T5"/>
                </a:cxn>
                <a:cxn ang="0">
                  <a:pos x="T6" y="T7"/>
                </a:cxn>
              </a:cxnLst>
              <a:rect l="0" t="0" r="r" b="b"/>
              <a:pathLst>
                <a:path w="14" h="9">
                  <a:moveTo>
                    <a:pt x="7" y="0"/>
                  </a:moveTo>
                  <a:cubicBezTo>
                    <a:pt x="6" y="1"/>
                    <a:pt x="3" y="4"/>
                    <a:pt x="0" y="9"/>
                  </a:cubicBezTo>
                  <a:cubicBezTo>
                    <a:pt x="14" y="9"/>
                    <a:pt x="14" y="9"/>
                    <a:pt x="14" y="9"/>
                  </a:cubicBezTo>
                  <a:cubicBezTo>
                    <a:pt x="11" y="4"/>
                    <a:pt x="8" y="1"/>
                    <a:pt x="7" y="0"/>
                  </a:cubicBezTo>
                </a:path>
              </a:pathLst>
            </a:custGeom>
            <a:solidFill>
              <a:srgbClr val="347A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0" name="Freeform 35"/>
            <p:cNvSpPr>
              <a:spLocks/>
            </p:cNvSpPr>
            <p:nvPr/>
          </p:nvSpPr>
          <p:spPr bwMode="auto">
            <a:xfrm>
              <a:off x="5406836" y="6012618"/>
              <a:ext cx="457725" cy="528874"/>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7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7"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cubicBezTo>
                    <a:pt x="0" y="116"/>
                    <a:pt x="0" y="116"/>
                    <a:pt x="0" y="116"/>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1" name="Freeform 36"/>
            <p:cNvSpPr>
              <a:spLocks/>
            </p:cNvSpPr>
            <p:nvPr/>
          </p:nvSpPr>
          <p:spPr bwMode="auto">
            <a:xfrm>
              <a:off x="5157814" y="6012618"/>
              <a:ext cx="457725" cy="528874"/>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cubicBezTo>
                    <a:pt x="69" y="119"/>
                    <a:pt x="69" y="119"/>
                    <a:pt x="69" y="119"/>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2" name="Freeform 37"/>
            <p:cNvSpPr>
              <a:spLocks/>
            </p:cNvSpPr>
            <p:nvPr/>
          </p:nvSpPr>
          <p:spPr bwMode="auto">
            <a:xfrm>
              <a:off x="5425809" y="6240294"/>
              <a:ext cx="467211" cy="301197"/>
            </a:xfrm>
            <a:custGeom>
              <a:avLst/>
              <a:gdLst>
                <a:gd name="T0" fmla="*/ 0 w 111"/>
                <a:gd name="T1" fmla="*/ 62 h 68"/>
                <a:gd name="T2" fmla="*/ 0 w 111"/>
                <a:gd name="T3" fmla="*/ 61 h 68"/>
                <a:gd name="T4" fmla="*/ 1 w 111"/>
                <a:gd name="T5" fmla="*/ 60 h 68"/>
                <a:gd name="T6" fmla="*/ 1 w 111"/>
                <a:gd name="T7" fmla="*/ 57 h 68"/>
                <a:gd name="T8" fmla="*/ 3 w 111"/>
                <a:gd name="T9" fmla="*/ 55 h 68"/>
                <a:gd name="T10" fmla="*/ 6 w 111"/>
                <a:gd name="T11" fmla="*/ 48 h 68"/>
                <a:gd name="T12" fmla="*/ 11 w 111"/>
                <a:gd name="T13" fmla="*/ 40 h 68"/>
                <a:gd name="T14" fmla="*/ 18 w 111"/>
                <a:gd name="T15" fmla="*/ 31 h 68"/>
                <a:gd name="T16" fmla="*/ 27 w 111"/>
                <a:gd name="T17" fmla="*/ 22 h 68"/>
                <a:gd name="T18" fmla="*/ 31 w 111"/>
                <a:gd name="T19" fmla="*/ 18 h 68"/>
                <a:gd name="T20" fmla="*/ 37 w 111"/>
                <a:gd name="T21" fmla="*/ 15 h 68"/>
                <a:gd name="T22" fmla="*/ 42 w 111"/>
                <a:gd name="T23" fmla="*/ 11 h 68"/>
                <a:gd name="T24" fmla="*/ 48 w 111"/>
                <a:gd name="T25" fmla="*/ 8 h 68"/>
                <a:gd name="T26" fmla="*/ 60 w 111"/>
                <a:gd name="T27" fmla="*/ 4 h 68"/>
                <a:gd name="T28" fmla="*/ 72 w 111"/>
                <a:gd name="T29" fmla="*/ 2 h 68"/>
                <a:gd name="T30" fmla="*/ 82 w 111"/>
                <a:gd name="T31" fmla="*/ 1 h 68"/>
                <a:gd name="T32" fmla="*/ 92 w 111"/>
                <a:gd name="T33" fmla="*/ 1 h 68"/>
                <a:gd name="T34" fmla="*/ 96 w 111"/>
                <a:gd name="T35" fmla="*/ 1 h 68"/>
                <a:gd name="T36" fmla="*/ 100 w 111"/>
                <a:gd name="T37" fmla="*/ 1 h 68"/>
                <a:gd name="T38" fmla="*/ 106 w 111"/>
                <a:gd name="T39" fmla="*/ 2 h 68"/>
                <a:gd name="T40" fmla="*/ 111 w 111"/>
                <a:gd name="T41" fmla="*/ 2 h 68"/>
                <a:gd name="T42" fmla="*/ 106 w 111"/>
                <a:gd name="T43" fmla="*/ 3 h 68"/>
                <a:gd name="T44" fmla="*/ 100 w 111"/>
                <a:gd name="T45" fmla="*/ 5 h 68"/>
                <a:gd name="T46" fmla="*/ 97 w 111"/>
                <a:gd name="T47" fmla="*/ 5 h 68"/>
                <a:gd name="T48" fmla="*/ 93 w 111"/>
                <a:gd name="T49" fmla="*/ 7 h 68"/>
                <a:gd name="T50" fmla="*/ 84 w 111"/>
                <a:gd name="T51" fmla="*/ 10 h 68"/>
                <a:gd name="T52" fmla="*/ 75 w 111"/>
                <a:gd name="T53" fmla="*/ 14 h 68"/>
                <a:gd name="T54" fmla="*/ 67 w 111"/>
                <a:gd name="T55" fmla="*/ 19 h 68"/>
                <a:gd name="T56" fmla="*/ 59 w 111"/>
                <a:gd name="T57" fmla="*/ 25 h 68"/>
                <a:gd name="T58" fmla="*/ 55 w 111"/>
                <a:gd name="T59" fmla="*/ 29 h 68"/>
                <a:gd name="T60" fmla="*/ 52 w 111"/>
                <a:gd name="T61" fmla="*/ 33 h 68"/>
                <a:gd name="T62" fmla="*/ 49 w 111"/>
                <a:gd name="T63" fmla="*/ 36 h 68"/>
                <a:gd name="T64" fmla="*/ 47 w 111"/>
                <a:gd name="T65" fmla="*/ 40 h 68"/>
                <a:gd name="T66" fmla="*/ 43 w 111"/>
                <a:gd name="T67" fmla="*/ 48 h 68"/>
                <a:gd name="T68" fmla="*/ 41 w 111"/>
                <a:gd name="T69" fmla="*/ 55 h 68"/>
                <a:gd name="T70" fmla="*/ 40 w 111"/>
                <a:gd name="T71" fmla="*/ 61 h 68"/>
                <a:gd name="T72" fmla="*/ 39 w 111"/>
                <a:gd name="T73" fmla="*/ 65 h 68"/>
                <a:gd name="T74" fmla="*/ 39 w 111"/>
                <a:gd name="T75" fmla="*/ 67 h 68"/>
                <a:gd name="T76" fmla="*/ 39 w 111"/>
                <a:gd name="T77" fmla="*/ 67 h 68"/>
                <a:gd name="T78" fmla="*/ 39 w 111"/>
                <a:gd name="T79" fmla="*/ 68 h 68"/>
                <a:gd name="T80" fmla="*/ 39 w 111"/>
                <a:gd name="T81" fmla="*/ 68 h 68"/>
                <a:gd name="T82" fmla="*/ 0 w 111"/>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0" y="62"/>
                  </a:moveTo>
                  <a:cubicBezTo>
                    <a:pt x="0" y="61"/>
                    <a:pt x="0" y="61"/>
                    <a:pt x="0" y="61"/>
                  </a:cubicBezTo>
                  <a:cubicBezTo>
                    <a:pt x="0" y="61"/>
                    <a:pt x="0" y="60"/>
                    <a:pt x="1" y="60"/>
                  </a:cubicBezTo>
                  <a:cubicBezTo>
                    <a:pt x="1" y="59"/>
                    <a:pt x="1" y="58"/>
                    <a:pt x="1" y="57"/>
                  </a:cubicBezTo>
                  <a:cubicBezTo>
                    <a:pt x="2" y="57"/>
                    <a:pt x="2" y="56"/>
                    <a:pt x="3" y="55"/>
                  </a:cubicBezTo>
                  <a:cubicBezTo>
                    <a:pt x="3" y="53"/>
                    <a:pt x="5" y="50"/>
                    <a:pt x="6" y="48"/>
                  </a:cubicBezTo>
                  <a:cubicBezTo>
                    <a:pt x="7" y="45"/>
                    <a:pt x="9" y="43"/>
                    <a:pt x="11" y="40"/>
                  </a:cubicBezTo>
                  <a:cubicBezTo>
                    <a:pt x="13" y="37"/>
                    <a:pt x="15" y="34"/>
                    <a:pt x="18" y="31"/>
                  </a:cubicBezTo>
                  <a:cubicBezTo>
                    <a:pt x="21" y="28"/>
                    <a:pt x="23" y="25"/>
                    <a:pt x="27" y="22"/>
                  </a:cubicBezTo>
                  <a:cubicBezTo>
                    <a:pt x="28" y="21"/>
                    <a:pt x="30" y="20"/>
                    <a:pt x="31" y="18"/>
                  </a:cubicBezTo>
                  <a:cubicBezTo>
                    <a:pt x="33" y="17"/>
                    <a:pt x="35" y="16"/>
                    <a:pt x="37" y="15"/>
                  </a:cubicBezTo>
                  <a:cubicBezTo>
                    <a:pt x="39" y="13"/>
                    <a:pt x="40" y="12"/>
                    <a:pt x="42" y="11"/>
                  </a:cubicBezTo>
                  <a:cubicBezTo>
                    <a:pt x="48" y="8"/>
                    <a:pt x="48" y="8"/>
                    <a:pt x="48" y="8"/>
                  </a:cubicBezTo>
                  <a:cubicBezTo>
                    <a:pt x="52" y="7"/>
                    <a:pt x="56" y="5"/>
                    <a:pt x="60" y="4"/>
                  </a:cubicBezTo>
                  <a:cubicBezTo>
                    <a:pt x="64" y="3"/>
                    <a:pt x="68" y="2"/>
                    <a:pt x="72" y="2"/>
                  </a:cubicBezTo>
                  <a:cubicBezTo>
                    <a:pt x="75" y="1"/>
                    <a:pt x="79" y="1"/>
                    <a:pt x="82" y="1"/>
                  </a:cubicBezTo>
                  <a:cubicBezTo>
                    <a:pt x="86" y="0"/>
                    <a:pt x="89" y="1"/>
                    <a:pt x="92" y="1"/>
                  </a:cubicBezTo>
                  <a:cubicBezTo>
                    <a:pt x="93" y="1"/>
                    <a:pt x="95" y="1"/>
                    <a:pt x="96" y="1"/>
                  </a:cubicBezTo>
                  <a:cubicBezTo>
                    <a:pt x="97" y="1"/>
                    <a:pt x="99" y="1"/>
                    <a:pt x="100" y="1"/>
                  </a:cubicBezTo>
                  <a:cubicBezTo>
                    <a:pt x="102" y="1"/>
                    <a:pt x="104" y="2"/>
                    <a:pt x="106" y="2"/>
                  </a:cubicBezTo>
                  <a:cubicBezTo>
                    <a:pt x="109" y="2"/>
                    <a:pt x="111" y="2"/>
                    <a:pt x="111" y="2"/>
                  </a:cubicBezTo>
                  <a:cubicBezTo>
                    <a:pt x="111" y="2"/>
                    <a:pt x="109" y="3"/>
                    <a:pt x="106" y="3"/>
                  </a:cubicBezTo>
                  <a:cubicBezTo>
                    <a:pt x="104" y="4"/>
                    <a:pt x="102" y="4"/>
                    <a:pt x="100" y="5"/>
                  </a:cubicBezTo>
                  <a:cubicBezTo>
                    <a:pt x="99" y="5"/>
                    <a:pt x="98" y="5"/>
                    <a:pt x="97" y="5"/>
                  </a:cubicBezTo>
                  <a:cubicBezTo>
                    <a:pt x="95" y="6"/>
                    <a:pt x="94" y="6"/>
                    <a:pt x="93" y="7"/>
                  </a:cubicBezTo>
                  <a:cubicBezTo>
                    <a:pt x="90" y="8"/>
                    <a:pt x="87" y="9"/>
                    <a:pt x="84" y="10"/>
                  </a:cubicBezTo>
                  <a:cubicBezTo>
                    <a:pt x="81" y="11"/>
                    <a:pt x="79" y="12"/>
                    <a:pt x="75" y="14"/>
                  </a:cubicBezTo>
                  <a:cubicBezTo>
                    <a:pt x="72" y="15"/>
                    <a:pt x="70" y="17"/>
                    <a:pt x="67" y="19"/>
                  </a:cubicBezTo>
                  <a:cubicBezTo>
                    <a:pt x="64" y="21"/>
                    <a:pt x="61" y="23"/>
                    <a:pt x="59" y="25"/>
                  </a:cubicBezTo>
                  <a:cubicBezTo>
                    <a:pt x="55" y="29"/>
                    <a:pt x="55" y="29"/>
                    <a:pt x="55" y="29"/>
                  </a:cubicBezTo>
                  <a:cubicBezTo>
                    <a:pt x="54" y="30"/>
                    <a:pt x="53" y="31"/>
                    <a:pt x="52" y="33"/>
                  </a:cubicBezTo>
                  <a:cubicBezTo>
                    <a:pt x="51" y="34"/>
                    <a:pt x="50" y="35"/>
                    <a:pt x="49" y="36"/>
                  </a:cubicBezTo>
                  <a:cubicBezTo>
                    <a:pt x="48" y="38"/>
                    <a:pt x="48" y="39"/>
                    <a:pt x="47" y="40"/>
                  </a:cubicBezTo>
                  <a:cubicBezTo>
                    <a:pt x="45" y="43"/>
                    <a:pt x="44" y="45"/>
                    <a:pt x="43" y="48"/>
                  </a:cubicBezTo>
                  <a:cubicBezTo>
                    <a:pt x="42" y="50"/>
                    <a:pt x="41" y="53"/>
                    <a:pt x="41" y="55"/>
                  </a:cubicBezTo>
                  <a:cubicBezTo>
                    <a:pt x="40" y="57"/>
                    <a:pt x="40" y="59"/>
                    <a:pt x="40" y="61"/>
                  </a:cubicBezTo>
                  <a:cubicBezTo>
                    <a:pt x="39" y="63"/>
                    <a:pt x="39" y="64"/>
                    <a:pt x="39" y="65"/>
                  </a:cubicBezTo>
                  <a:cubicBezTo>
                    <a:pt x="39" y="66"/>
                    <a:pt x="39" y="66"/>
                    <a:pt x="39" y="67"/>
                  </a:cubicBezTo>
                  <a:cubicBezTo>
                    <a:pt x="39" y="67"/>
                    <a:pt x="39" y="67"/>
                    <a:pt x="39" y="67"/>
                  </a:cubicBezTo>
                  <a:cubicBezTo>
                    <a:pt x="39" y="68"/>
                    <a:pt x="39" y="68"/>
                    <a:pt x="39" y="68"/>
                  </a:cubicBezTo>
                  <a:cubicBezTo>
                    <a:pt x="39" y="68"/>
                    <a:pt x="39" y="68"/>
                    <a:pt x="39" y="68"/>
                  </a:cubicBezTo>
                  <a:cubicBezTo>
                    <a:pt x="0" y="62"/>
                    <a:pt x="0" y="62"/>
                    <a:pt x="0" y="62"/>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3" name="Freeform 38"/>
            <p:cNvSpPr>
              <a:spLocks/>
            </p:cNvSpPr>
            <p:nvPr/>
          </p:nvSpPr>
          <p:spPr bwMode="auto">
            <a:xfrm>
              <a:off x="5112753" y="6240294"/>
              <a:ext cx="464840" cy="30119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4" name="Freeform 39"/>
            <p:cNvSpPr>
              <a:spLocks/>
            </p:cNvSpPr>
            <p:nvPr/>
          </p:nvSpPr>
          <p:spPr bwMode="auto">
            <a:xfrm>
              <a:off x="5423437" y="5958070"/>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lnTo>
                    <a:pt x="0" y="113"/>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5" name="Freeform 40"/>
            <p:cNvSpPr>
              <a:spLocks/>
            </p:cNvSpPr>
            <p:nvPr/>
          </p:nvSpPr>
          <p:spPr bwMode="auto">
            <a:xfrm>
              <a:off x="227192" y="6012618"/>
              <a:ext cx="457725" cy="528874"/>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7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7"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lnTo>
                    <a:pt x="0" y="116"/>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6" name="Freeform 41"/>
            <p:cNvSpPr>
              <a:spLocks/>
            </p:cNvSpPr>
            <p:nvPr/>
          </p:nvSpPr>
          <p:spPr bwMode="auto">
            <a:xfrm>
              <a:off x="-21829" y="6012618"/>
              <a:ext cx="457725" cy="528874"/>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5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5"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lnTo>
                    <a:pt x="69" y="119"/>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7" name="Freeform 42"/>
            <p:cNvSpPr>
              <a:spLocks/>
            </p:cNvSpPr>
            <p:nvPr/>
          </p:nvSpPr>
          <p:spPr bwMode="auto">
            <a:xfrm>
              <a:off x="246165" y="6240294"/>
              <a:ext cx="467211" cy="301197"/>
            </a:xfrm>
            <a:custGeom>
              <a:avLst/>
              <a:gdLst>
                <a:gd name="T0" fmla="*/ 0 w 111"/>
                <a:gd name="T1" fmla="*/ 62 h 68"/>
                <a:gd name="T2" fmla="*/ 0 w 111"/>
                <a:gd name="T3" fmla="*/ 61 h 68"/>
                <a:gd name="T4" fmla="*/ 1 w 111"/>
                <a:gd name="T5" fmla="*/ 60 h 68"/>
                <a:gd name="T6" fmla="*/ 1 w 111"/>
                <a:gd name="T7" fmla="*/ 57 h 68"/>
                <a:gd name="T8" fmla="*/ 3 w 111"/>
                <a:gd name="T9" fmla="*/ 55 h 68"/>
                <a:gd name="T10" fmla="*/ 6 w 111"/>
                <a:gd name="T11" fmla="*/ 48 h 68"/>
                <a:gd name="T12" fmla="*/ 11 w 111"/>
                <a:gd name="T13" fmla="*/ 40 h 68"/>
                <a:gd name="T14" fmla="*/ 18 w 111"/>
                <a:gd name="T15" fmla="*/ 31 h 68"/>
                <a:gd name="T16" fmla="*/ 27 w 111"/>
                <a:gd name="T17" fmla="*/ 22 h 68"/>
                <a:gd name="T18" fmla="*/ 31 w 111"/>
                <a:gd name="T19" fmla="*/ 18 h 68"/>
                <a:gd name="T20" fmla="*/ 37 w 111"/>
                <a:gd name="T21" fmla="*/ 15 h 68"/>
                <a:gd name="T22" fmla="*/ 42 w 111"/>
                <a:gd name="T23" fmla="*/ 11 h 68"/>
                <a:gd name="T24" fmla="*/ 48 w 111"/>
                <a:gd name="T25" fmla="*/ 8 h 68"/>
                <a:gd name="T26" fmla="*/ 60 w 111"/>
                <a:gd name="T27" fmla="*/ 4 h 68"/>
                <a:gd name="T28" fmla="*/ 72 w 111"/>
                <a:gd name="T29" fmla="*/ 2 h 68"/>
                <a:gd name="T30" fmla="*/ 82 w 111"/>
                <a:gd name="T31" fmla="*/ 1 h 68"/>
                <a:gd name="T32" fmla="*/ 92 w 111"/>
                <a:gd name="T33" fmla="*/ 1 h 68"/>
                <a:gd name="T34" fmla="*/ 96 w 111"/>
                <a:gd name="T35" fmla="*/ 1 h 68"/>
                <a:gd name="T36" fmla="*/ 100 w 111"/>
                <a:gd name="T37" fmla="*/ 1 h 68"/>
                <a:gd name="T38" fmla="*/ 106 w 111"/>
                <a:gd name="T39" fmla="*/ 2 h 68"/>
                <a:gd name="T40" fmla="*/ 111 w 111"/>
                <a:gd name="T41" fmla="*/ 2 h 68"/>
                <a:gd name="T42" fmla="*/ 106 w 111"/>
                <a:gd name="T43" fmla="*/ 3 h 68"/>
                <a:gd name="T44" fmla="*/ 100 w 111"/>
                <a:gd name="T45" fmla="*/ 5 h 68"/>
                <a:gd name="T46" fmla="*/ 97 w 111"/>
                <a:gd name="T47" fmla="*/ 5 h 68"/>
                <a:gd name="T48" fmla="*/ 93 w 111"/>
                <a:gd name="T49" fmla="*/ 7 h 68"/>
                <a:gd name="T50" fmla="*/ 84 w 111"/>
                <a:gd name="T51" fmla="*/ 10 h 68"/>
                <a:gd name="T52" fmla="*/ 75 w 111"/>
                <a:gd name="T53" fmla="*/ 14 h 68"/>
                <a:gd name="T54" fmla="*/ 67 w 111"/>
                <a:gd name="T55" fmla="*/ 19 h 68"/>
                <a:gd name="T56" fmla="*/ 59 w 111"/>
                <a:gd name="T57" fmla="*/ 25 h 68"/>
                <a:gd name="T58" fmla="*/ 55 w 111"/>
                <a:gd name="T59" fmla="*/ 29 h 68"/>
                <a:gd name="T60" fmla="*/ 52 w 111"/>
                <a:gd name="T61" fmla="*/ 33 h 68"/>
                <a:gd name="T62" fmla="*/ 49 w 111"/>
                <a:gd name="T63" fmla="*/ 36 h 68"/>
                <a:gd name="T64" fmla="*/ 47 w 111"/>
                <a:gd name="T65" fmla="*/ 40 h 68"/>
                <a:gd name="T66" fmla="*/ 43 w 111"/>
                <a:gd name="T67" fmla="*/ 48 h 68"/>
                <a:gd name="T68" fmla="*/ 41 w 111"/>
                <a:gd name="T69" fmla="*/ 55 h 68"/>
                <a:gd name="T70" fmla="*/ 40 w 111"/>
                <a:gd name="T71" fmla="*/ 61 h 68"/>
                <a:gd name="T72" fmla="*/ 39 w 111"/>
                <a:gd name="T73" fmla="*/ 65 h 68"/>
                <a:gd name="T74" fmla="*/ 39 w 111"/>
                <a:gd name="T75" fmla="*/ 67 h 68"/>
                <a:gd name="T76" fmla="*/ 39 w 111"/>
                <a:gd name="T77" fmla="*/ 67 h 68"/>
                <a:gd name="T78" fmla="*/ 39 w 111"/>
                <a:gd name="T79" fmla="*/ 68 h 68"/>
                <a:gd name="T80" fmla="*/ 39 w 111"/>
                <a:gd name="T81" fmla="*/ 68 h 68"/>
                <a:gd name="T82" fmla="*/ 0 w 111"/>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0" y="62"/>
                  </a:moveTo>
                  <a:cubicBezTo>
                    <a:pt x="0" y="61"/>
                    <a:pt x="0" y="61"/>
                    <a:pt x="0" y="61"/>
                  </a:cubicBezTo>
                  <a:cubicBezTo>
                    <a:pt x="0" y="61"/>
                    <a:pt x="0" y="60"/>
                    <a:pt x="1" y="60"/>
                  </a:cubicBezTo>
                  <a:cubicBezTo>
                    <a:pt x="1" y="59"/>
                    <a:pt x="1" y="58"/>
                    <a:pt x="1" y="57"/>
                  </a:cubicBezTo>
                  <a:cubicBezTo>
                    <a:pt x="2" y="57"/>
                    <a:pt x="2" y="56"/>
                    <a:pt x="3" y="55"/>
                  </a:cubicBezTo>
                  <a:cubicBezTo>
                    <a:pt x="3" y="53"/>
                    <a:pt x="5" y="50"/>
                    <a:pt x="6" y="48"/>
                  </a:cubicBezTo>
                  <a:cubicBezTo>
                    <a:pt x="7" y="45"/>
                    <a:pt x="9" y="43"/>
                    <a:pt x="11" y="40"/>
                  </a:cubicBezTo>
                  <a:cubicBezTo>
                    <a:pt x="13" y="37"/>
                    <a:pt x="15" y="34"/>
                    <a:pt x="18" y="31"/>
                  </a:cubicBezTo>
                  <a:cubicBezTo>
                    <a:pt x="21" y="28"/>
                    <a:pt x="23" y="25"/>
                    <a:pt x="27" y="22"/>
                  </a:cubicBezTo>
                  <a:cubicBezTo>
                    <a:pt x="28" y="21"/>
                    <a:pt x="30" y="20"/>
                    <a:pt x="31" y="18"/>
                  </a:cubicBezTo>
                  <a:cubicBezTo>
                    <a:pt x="33" y="17"/>
                    <a:pt x="35" y="16"/>
                    <a:pt x="37" y="15"/>
                  </a:cubicBezTo>
                  <a:cubicBezTo>
                    <a:pt x="39" y="13"/>
                    <a:pt x="40" y="12"/>
                    <a:pt x="42" y="11"/>
                  </a:cubicBezTo>
                  <a:cubicBezTo>
                    <a:pt x="48" y="8"/>
                    <a:pt x="48" y="8"/>
                    <a:pt x="48" y="8"/>
                  </a:cubicBezTo>
                  <a:cubicBezTo>
                    <a:pt x="52" y="7"/>
                    <a:pt x="56" y="5"/>
                    <a:pt x="60" y="4"/>
                  </a:cubicBezTo>
                  <a:cubicBezTo>
                    <a:pt x="64" y="3"/>
                    <a:pt x="68" y="2"/>
                    <a:pt x="72" y="2"/>
                  </a:cubicBezTo>
                  <a:cubicBezTo>
                    <a:pt x="75" y="1"/>
                    <a:pt x="79" y="1"/>
                    <a:pt x="82" y="1"/>
                  </a:cubicBezTo>
                  <a:cubicBezTo>
                    <a:pt x="86" y="0"/>
                    <a:pt x="89" y="1"/>
                    <a:pt x="92" y="1"/>
                  </a:cubicBezTo>
                  <a:cubicBezTo>
                    <a:pt x="93" y="1"/>
                    <a:pt x="95" y="1"/>
                    <a:pt x="96" y="1"/>
                  </a:cubicBezTo>
                  <a:cubicBezTo>
                    <a:pt x="97" y="1"/>
                    <a:pt x="99" y="1"/>
                    <a:pt x="100" y="1"/>
                  </a:cubicBezTo>
                  <a:cubicBezTo>
                    <a:pt x="102" y="1"/>
                    <a:pt x="104" y="2"/>
                    <a:pt x="106" y="2"/>
                  </a:cubicBezTo>
                  <a:cubicBezTo>
                    <a:pt x="109" y="2"/>
                    <a:pt x="111" y="2"/>
                    <a:pt x="111" y="2"/>
                  </a:cubicBezTo>
                  <a:cubicBezTo>
                    <a:pt x="111" y="2"/>
                    <a:pt x="109" y="3"/>
                    <a:pt x="106" y="3"/>
                  </a:cubicBezTo>
                  <a:cubicBezTo>
                    <a:pt x="104" y="4"/>
                    <a:pt x="102" y="4"/>
                    <a:pt x="100" y="5"/>
                  </a:cubicBezTo>
                  <a:cubicBezTo>
                    <a:pt x="99" y="5"/>
                    <a:pt x="98" y="5"/>
                    <a:pt x="97" y="5"/>
                  </a:cubicBezTo>
                  <a:cubicBezTo>
                    <a:pt x="95" y="6"/>
                    <a:pt x="94" y="6"/>
                    <a:pt x="93" y="7"/>
                  </a:cubicBezTo>
                  <a:cubicBezTo>
                    <a:pt x="90" y="8"/>
                    <a:pt x="87" y="9"/>
                    <a:pt x="84" y="10"/>
                  </a:cubicBezTo>
                  <a:cubicBezTo>
                    <a:pt x="81" y="11"/>
                    <a:pt x="79" y="12"/>
                    <a:pt x="75" y="14"/>
                  </a:cubicBezTo>
                  <a:cubicBezTo>
                    <a:pt x="72" y="15"/>
                    <a:pt x="70" y="17"/>
                    <a:pt x="67" y="19"/>
                  </a:cubicBezTo>
                  <a:cubicBezTo>
                    <a:pt x="64" y="21"/>
                    <a:pt x="61" y="23"/>
                    <a:pt x="59" y="25"/>
                  </a:cubicBezTo>
                  <a:cubicBezTo>
                    <a:pt x="55" y="29"/>
                    <a:pt x="55" y="29"/>
                    <a:pt x="55" y="29"/>
                  </a:cubicBezTo>
                  <a:cubicBezTo>
                    <a:pt x="54" y="30"/>
                    <a:pt x="53" y="31"/>
                    <a:pt x="52" y="33"/>
                  </a:cubicBezTo>
                  <a:cubicBezTo>
                    <a:pt x="51" y="34"/>
                    <a:pt x="50" y="35"/>
                    <a:pt x="49" y="36"/>
                  </a:cubicBezTo>
                  <a:cubicBezTo>
                    <a:pt x="48" y="38"/>
                    <a:pt x="48" y="39"/>
                    <a:pt x="47" y="40"/>
                  </a:cubicBezTo>
                  <a:cubicBezTo>
                    <a:pt x="45" y="43"/>
                    <a:pt x="44" y="45"/>
                    <a:pt x="43" y="48"/>
                  </a:cubicBezTo>
                  <a:cubicBezTo>
                    <a:pt x="42" y="50"/>
                    <a:pt x="41" y="53"/>
                    <a:pt x="41" y="55"/>
                  </a:cubicBezTo>
                  <a:cubicBezTo>
                    <a:pt x="40" y="57"/>
                    <a:pt x="40" y="59"/>
                    <a:pt x="40" y="61"/>
                  </a:cubicBezTo>
                  <a:cubicBezTo>
                    <a:pt x="39" y="63"/>
                    <a:pt x="39" y="64"/>
                    <a:pt x="39" y="65"/>
                  </a:cubicBezTo>
                  <a:cubicBezTo>
                    <a:pt x="39" y="66"/>
                    <a:pt x="39" y="66"/>
                    <a:pt x="39" y="67"/>
                  </a:cubicBezTo>
                  <a:cubicBezTo>
                    <a:pt x="39" y="67"/>
                    <a:pt x="39" y="67"/>
                    <a:pt x="39" y="67"/>
                  </a:cubicBezTo>
                  <a:cubicBezTo>
                    <a:pt x="39" y="68"/>
                    <a:pt x="39" y="68"/>
                    <a:pt x="39" y="68"/>
                  </a:cubicBezTo>
                  <a:cubicBezTo>
                    <a:pt x="39" y="68"/>
                    <a:pt x="39" y="68"/>
                    <a:pt x="39" y="68"/>
                  </a:cubicBezTo>
                  <a:lnTo>
                    <a:pt x="0" y="62"/>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8" name="Freeform 43"/>
            <p:cNvSpPr>
              <a:spLocks/>
            </p:cNvSpPr>
            <p:nvPr/>
          </p:nvSpPr>
          <p:spPr bwMode="auto">
            <a:xfrm>
              <a:off x="-69262" y="6240294"/>
              <a:ext cx="467211" cy="30119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lnTo>
                    <a:pt x="72" y="68"/>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9" name="Freeform 44"/>
            <p:cNvSpPr>
              <a:spLocks/>
            </p:cNvSpPr>
            <p:nvPr/>
          </p:nvSpPr>
          <p:spPr bwMode="auto">
            <a:xfrm>
              <a:off x="243793" y="5958070"/>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lnTo>
                    <a:pt x="0" y="113"/>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0" name="Freeform 45"/>
            <p:cNvSpPr>
              <a:spLocks/>
            </p:cNvSpPr>
            <p:nvPr/>
          </p:nvSpPr>
          <p:spPr bwMode="auto">
            <a:xfrm>
              <a:off x="8836215" y="6012618"/>
              <a:ext cx="457725" cy="528874"/>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7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7"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cubicBezTo>
                    <a:pt x="0" y="116"/>
                    <a:pt x="0" y="116"/>
                    <a:pt x="0" y="116"/>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1" name="Freeform 46"/>
            <p:cNvSpPr>
              <a:spLocks/>
            </p:cNvSpPr>
            <p:nvPr/>
          </p:nvSpPr>
          <p:spPr bwMode="auto">
            <a:xfrm>
              <a:off x="8589565" y="6012618"/>
              <a:ext cx="457725" cy="528874"/>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cubicBezTo>
                    <a:pt x="69" y="119"/>
                    <a:pt x="69" y="119"/>
                    <a:pt x="69" y="119"/>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2" name="Freeform 47"/>
            <p:cNvSpPr>
              <a:spLocks/>
            </p:cNvSpPr>
            <p:nvPr/>
          </p:nvSpPr>
          <p:spPr bwMode="auto">
            <a:xfrm>
              <a:off x="8862303" y="6240294"/>
              <a:ext cx="462468" cy="301197"/>
            </a:xfrm>
            <a:custGeom>
              <a:avLst/>
              <a:gdLst>
                <a:gd name="T0" fmla="*/ 0 w 110"/>
                <a:gd name="T1" fmla="*/ 62 h 68"/>
                <a:gd name="T2" fmla="*/ 0 w 110"/>
                <a:gd name="T3" fmla="*/ 61 h 68"/>
                <a:gd name="T4" fmla="*/ 0 w 110"/>
                <a:gd name="T5" fmla="*/ 60 h 68"/>
                <a:gd name="T6" fmla="*/ 1 w 110"/>
                <a:gd name="T7" fmla="*/ 57 h 68"/>
                <a:gd name="T8" fmla="*/ 2 w 110"/>
                <a:gd name="T9" fmla="*/ 55 h 68"/>
                <a:gd name="T10" fmla="*/ 5 w 110"/>
                <a:gd name="T11" fmla="*/ 48 h 68"/>
                <a:gd name="T12" fmla="*/ 10 w 110"/>
                <a:gd name="T13" fmla="*/ 40 h 68"/>
                <a:gd name="T14" fmla="*/ 17 w 110"/>
                <a:gd name="T15" fmla="*/ 31 h 68"/>
                <a:gd name="T16" fmla="*/ 26 w 110"/>
                <a:gd name="T17" fmla="*/ 22 h 68"/>
                <a:gd name="T18" fmla="*/ 30 w 110"/>
                <a:gd name="T19" fmla="*/ 18 h 68"/>
                <a:gd name="T20" fmla="*/ 36 w 110"/>
                <a:gd name="T21" fmla="*/ 15 h 68"/>
                <a:gd name="T22" fmla="*/ 41 w 110"/>
                <a:gd name="T23" fmla="*/ 11 h 68"/>
                <a:gd name="T24" fmla="*/ 47 w 110"/>
                <a:gd name="T25" fmla="*/ 8 h 68"/>
                <a:gd name="T26" fmla="*/ 59 w 110"/>
                <a:gd name="T27" fmla="*/ 4 h 68"/>
                <a:gd name="T28" fmla="*/ 71 w 110"/>
                <a:gd name="T29" fmla="*/ 2 h 68"/>
                <a:gd name="T30" fmla="*/ 81 w 110"/>
                <a:gd name="T31" fmla="*/ 1 h 68"/>
                <a:gd name="T32" fmla="*/ 91 w 110"/>
                <a:gd name="T33" fmla="*/ 1 h 68"/>
                <a:gd name="T34" fmla="*/ 95 w 110"/>
                <a:gd name="T35" fmla="*/ 1 h 68"/>
                <a:gd name="T36" fmla="*/ 99 w 110"/>
                <a:gd name="T37" fmla="*/ 1 h 68"/>
                <a:gd name="T38" fmla="*/ 105 w 110"/>
                <a:gd name="T39" fmla="*/ 2 h 68"/>
                <a:gd name="T40" fmla="*/ 110 w 110"/>
                <a:gd name="T41" fmla="*/ 2 h 68"/>
                <a:gd name="T42" fmla="*/ 105 w 110"/>
                <a:gd name="T43" fmla="*/ 3 h 68"/>
                <a:gd name="T44" fmla="*/ 99 w 110"/>
                <a:gd name="T45" fmla="*/ 5 h 68"/>
                <a:gd name="T46" fmla="*/ 96 w 110"/>
                <a:gd name="T47" fmla="*/ 5 h 68"/>
                <a:gd name="T48" fmla="*/ 92 w 110"/>
                <a:gd name="T49" fmla="*/ 7 h 68"/>
                <a:gd name="T50" fmla="*/ 83 w 110"/>
                <a:gd name="T51" fmla="*/ 10 h 68"/>
                <a:gd name="T52" fmla="*/ 74 w 110"/>
                <a:gd name="T53" fmla="*/ 14 h 68"/>
                <a:gd name="T54" fmla="*/ 66 w 110"/>
                <a:gd name="T55" fmla="*/ 19 h 68"/>
                <a:gd name="T56" fmla="*/ 58 w 110"/>
                <a:gd name="T57" fmla="*/ 25 h 68"/>
                <a:gd name="T58" fmla="*/ 54 w 110"/>
                <a:gd name="T59" fmla="*/ 29 h 68"/>
                <a:gd name="T60" fmla="*/ 51 w 110"/>
                <a:gd name="T61" fmla="*/ 33 h 68"/>
                <a:gd name="T62" fmla="*/ 48 w 110"/>
                <a:gd name="T63" fmla="*/ 36 h 68"/>
                <a:gd name="T64" fmla="*/ 46 w 110"/>
                <a:gd name="T65" fmla="*/ 40 h 68"/>
                <a:gd name="T66" fmla="*/ 42 w 110"/>
                <a:gd name="T67" fmla="*/ 48 h 68"/>
                <a:gd name="T68" fmla="*/ 40 w 110"/>
                <a:gd name="T69" fmla="*/ 55 h 68"/>
                <a:gd name="T70" fmla="*/ 39 w 110"/>
                <a:gd name="T71" fmla="*/ 61 h 68"/>
                <a:gd name="T72" fmla="*/ 38 w 110"/>
                <a:gd name="T73" fmla="*/ 65 h 68"/>
                <a:gd name="T74" fmla="*/ 38 w 110"/>
                <a:gd name="T75" fmla="*/ 67 h 68"/>
                <a:gd name="T76" fmla="*/ 39 w 110"/>
                <a:gd name="T77" fmla="*/ 67 h 68"/>
                <a:gd name="T78" fmla="*/ 40 w 110"/>
                <a:gd name="T79" fmla="*/ 68 h 68"/>
                <a:gd name="T80" fmla="*/ 40 w 110"/>
                <a:gd name="T81" fmla="*/ 68 h 68"/>
                <a:gd name="T82" fmla="*/ 0 w 110"/>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68">
                  <a:moveTo>
                    <a:pt x="0" y="62"/>
                  </a:moveTo>
                  <a:cubicBezTo>
                    <a:pt x="0" y="61"/>
                    <a:pt x="0" y="61"/>
                    <a:pt x="0" y="61"/>
                  </a:cubicBezTo>
                  <a:cubicBezTo>
                    <a:pt x="0" y="61"/>
                    <a:pt x="0" y="60"/>
                    <a:pt x="0" y="60"/>
                  </a:cubicBezTo>
                  <a:cubicBezTo>
                    <a:pt x="0" y="59"/>
                    <a:pt x="0" y="58"/>
                    <a:pt x="1" y="57"/>
                  </a:cubicBezTo>
                  <a:cubicBezTo>
                    <a:pt x="1" y="57"/>
                    <a:pt x="1" y="56"/>
                    <a:pt x="2" y="55"/>
                  </a:cubicBezTo>
                  <a:cubicBezTo>
                    <a:pt x="3" y="53"/>
                    <a:pt x="4" y="50"/>
                    <a:pt x="5" y="48"/>
                  </a:cubicBezTo>
                  <a:cubicBezTo>
                    <a:pt x="6" y="45"/>
                    <a:pt x="8" y="43"/>
                    <a:pt x="10" y="40"/>
                  </a:cubicBezTo>
                  <a:cubicBezTo>
                    <a:pt x="12" y="37"/>
                    <a:pt x="14" y="34"/>
                    <a:pt x="17" y="31"/>
                  </a:cubicBezTo>
                  <a:cubicBezTo>
                    <a:pt x="20" y="28"/>
                    <a:pt x="22" y="25"/>
                    <a:pt x="26" y="22"/>
                  </a:cubicBezTo>
                  <a:cubicBezTo>
                    <a:pt x="27" y="21"/>
                    <a:pt x="29" y="20"/>
                    <a:pt x="30" y="18"/>
                  </a:cubicBezTo>
                  <a:cubicBezTo>
                    <a:pt x="32" y="17"/>
                    <a:pt x="34" y="16"/>
                    <a:pt x="36" y="15"/>
                  </a:cubicBezTo>
                  <a:cubicBezTo>
                    <a:pt x="38" y="13"/>
                    <a:pt x="39" y="12"/>
                    <a:pt x="41" y="11"/>
                  </a:cubicBezTo>
                  <a:cubicBezTo>
                    <a:pt x="47" y="8"/>
                    <a:pt x="47" y="8"/>
                    <a:pt x="47" y="8"/>
                  </a:cubicBezTo>
                  <a:cubicBezTo>
                    <a:pt x="51" y="7"/>
                    <a:pt x="55" y="5"/>
                    <a:pt x="59" y="4"/>
                  </a:cubicBezTo>
                  <a:cubicBezTo>
                    <a:pt x="63" y="3"/>
                    <a:pt x="67" y="2"/>
                    <a:pt x="71" y="2"/>
                  </a:cubicBezTo>
                  <a:cubicBezTo>
                    <a:pt x="74" y="1"/>
                    <a:pt x="78" y="1"/>
                    <a:pt x="81" y="1"/>
                  </a:cubicBezTo>
                  <a:cubicBezTo>
                    <a:pt x="85" y="0"/>
                    <a:pt x="88" y="1"/>
                    <a:pt x="91" y="1"/>
                  </a:cubicBezTo>
                  <a:cubicBezTo>
                    <a:pt x="92" y="1"/>
                    <a:pt x="94" y="1"/>
                    <a:pt x="95" y="1"/>
                  </a:cubicBezTo>
                  <a:cubicBezTo>
                    <a:pt x="96" y="1"/>
                    <a:pt x="98" y="1"/>
                    <a:pt x="99" y="1"/>
                  </a:cubicBezTo>
                  <a:cubicBezTo>
                    <a:pt x="101" y="1"/>
                    <a:pt x="103" y="2"/>
                    <a:pt x="105" y="2"/>
                  </a:cubicBezTo>
                  <a:cubicBezTo>
                    <a:pt x="108" y="2"/>
                    <a:pt x="110" y="2"/>
                    <a:pt x="110" y="2"/>
                  </a:cubicBezTo>
                  <a:cubicBezTo>
                    <a:pt x="110" y="2"/>
                    <a:pt x="108" y="3"/>
                    <a:pt x="105" y="3"/>
                  </a:cubicBezTo>
                  <a:cubicBezTo>
                    <a:pt x="103" y="4"/>
                    <a:pt x="101" y="4"/>
                    <a:pt x="99" y="5"/>
                  </a:cubicBezTo>
                  <a:cubicBezTo>
                    <a:pt x="98" y="5"/>
                    <a:pt x="97" y="5"/>
                    <a:pt x="96" y="5"/>
                  </a:cubicBezTo>
                  <a:cubicBezTo>
                    <a:pt x="94" y="6"/>
                    <a:pt x="93" y="6"/>
                    <a:pt x="92" y="7"/>
                  </a:cubicBezTo>
                  <a:cubicBezTo>
                    <a:pt x="89" y="8"/>
                    <a:pt x="86" y="9"/>
                    <a:pt x="83" y="10"/>
                  </a:cubicBezTo>
                  <a:cubicBezTo>
                    <a:pt x="80" y="11"/>
                    <a:pt x="78" y="12"/>
                    <a:pt x="74" y="14"/>
                  </a:cubicBezTo>
                  <a:cubicBezTo>
                    <a:pt x="71" y="15"/>
                    <a:pt x="69" y="17"/>
                    <a:pt x="66" y="19"/>
                  </a:cubicBezTo>
                  <a:cubicBezTo>
                    <a:pt x="63" y="21"/>
                    <a:pt x="60" y="23"/>
                    <a:pt x="58" y="25"/>
                  </a:cubicBezTo>
                  <a:cubicBezTo>
                    <a:pt x="54" y="29"/>
                    <a:pt x="54" y="29"/>
                    <a:pt x="54" y="29"/>
                  </a:cubicBezTo>
                  <a:cubicBezTo>
                    <a:pt x="53" y="30"/>
                    <a:pt x="52" y="31"/>
                    <a:pt x="51" y="33"/>
                  </a:cubicBezTo>
                  <a:cubicBezTo>
                    <a:pt x="50" y="34"/>
                    <a:pt x="49" y="35"/>
                    <a:pt x="48" y="36"/>
                  </a:cubicBezTo>
                  <a:cubicBezTo>
                    <a:pt x="47" y="38"/>
                    <a:pt x="47" y="39"/>
                    <a:pt x="46" y="40"/>
                  </a:cubicBezTo>
                  <a:cubicBezTo>
                    <a:pt x="44" y="43"/>
                    <a:pt x="43" y="45"/>
                    <a:pt x="42" y="48"/>
                  </a:cubicBezTo>
                  <a:cubicBezTo>
                    <a:pt x="41" y="50"/>
                    <a:pt x="40" y="53"/>
                    <a:pt x="40" y="55"/>
                  </a:cubicBezTo>
                  <a:cubicBezTo>
                    <a:pt x="39" y="57"/>
                    <a:pt x="39" y="59"/>
                    <a:pt x="39" y="61"/>
                  </a:cubicBezTo>
                  <a:cubicBezTo>
                    <a:pt x="38" y="63"/>
                    <a:pt x="38" y="64"/>
                    <a:pt x="38" y="65"/>
                  </a:cubicBezTo>
                  <a:cubicBezTo>
                    <a:pt x="38" y="66"/>
                    <a:pt x="38" y="66"/>
                    <a:pt x="38" y="67"/>
                  </a:cubicBezTo>
                  <a:cubicBezTo>
                    <a:pt x="38" y="67"/>
                    <a:pt x="39" y="67"/>
                    <a:pt x="39" y="67"/>
                  </a:cubicBezTo>
                  <a:cubicBezTo>
                    <a:pt x="40" y="68"/>
                    <a:pt x="40" y="68"/>
                    <a:pt x="40" y="68"/>
                  </a:cubicBezTo>
                  <a:cubicBezTo>
                    <a:pt x="40" y="68"/>
                    <a:pt x="40" y="68"/>
                    <a:pt x="40" y="68"/>
                  </a:cubicBezTo>
                  <a:cubicBezTo>
                    <a:pt x="0" y="62"/>
                    <a:pt x="0" y="62"/>
                    <a:pt x="0" y="62"/>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3" name="Freeform 48"/>
            <p:cNvSpPr>
              <a:spLocks/>
            </p:cNvSpPr>
            <p:nvPr/>
          </p:nvSpPr>
          <p:spPr bwMode="auto">
            <a:xfrm>
              <a:off x="8542133" y="6240294"/>
              <a:ext cx="467211" cy="30119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4" name="Freeform 49"/>
            <p:cNvSpPr>
              <a:spLocks/>
            </p:cNvSpPr>
            <p:nvPr/>
          </p:nvSpPr>
          <p:spPr bwMode="auto">
            <a:xfrm>
              <a:off x="8852816" y="5958070"/>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cubicBezTo>
                    <a:pt x="0" y="113"/>
                    <a:pt x="0" y="113"/>
                    <a:pt x="0" y="113"/>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5" name="Freeform 50"/>
            <p:cNvSpPr>
              <a:spLocks/>
            </p:cNvSpPr>
            <p:nvPr/>
          </p:nvSpPr>
          <p:spPr bwMode="auto">
            <a:xfrm>
              <a:off x="7474898" y="5958070"/>
              <a:ext cx="457725" cy="531246"/>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8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8"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lnTo>
                    <a:pt x="0" y="116"/>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6" name="Freeform 51"/>
            <p:cNvSpPr>
              <a:spLocks/>
            </p:cNvSpPr>
            <p:nvPr/>
          </p:nvSpPr>
          <p:spPr bwMode="auto">
            <a:xfrm>
              <a:off x="7225877" y="5958070"/>
              <a:ext cx="457725" cy="531246"/>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lnTo>
                    <a:pt x="69" y="119"/>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7" name="Freeform 52"/>
            <p:cNvSpPr>
              <a:spLocks/>
            </p:cNvSpPr>
            <p:nvPr/>
          </p:nvSpPr>
          <p:spPr bwMode="auto">
            <a:xfrm>
              <a:off x="7498615" y="6185747"/>
              <a:ext cx="462468" cy="303569"/>
            </a:xfrm>
            <a:custGeom>
              <a:avLst/>
              <a:gdLst>
                <a:gd name="T0" fmla="*/ 0 w 110"/>
                <a:gd name="T1" fmla="*/ 62 h 68"/>
                <a:gd name="T2" fmla="*/ 0 w 110"/>
                <a:gd name="T3" fmla="*/ 61 h 68"/>
                <a:gd name="T4" fmla="*/ 0 w 110"/>
                <a:gd name="T5" fmla="*/ 60 h 68"/>
                <a:gd name="T6" fmla="*/ 1 w 110"/>
                <a:gd name="T7" fmla="*/ 57 h 68"/>
                <a:gd name="T8" fmla="*/ 2 w 110"/>
                <a:gd name="T9" fmla="*/ 55 h 68"/>
                <a:gd name="T10" fmla="*/ 5 w 110"/>
                <a:gd name="T11" fmla="*/ 48 h 68"/>
                <a:gd name="T12" fmla="*/ 10 w 110"/>
                <a:gd name="T13" fmla="*/ 40 h 68"/>
                <a:gd name="T14" fmla="*/ 17 w 110"/>
                <a:gd name="T15" fmla="*/ 31 h 68"/>
                <a:gd name="T16" fmla="*/ 26 w 110"/>
                <a:gd name="T17" fmla="*/ 22 h 68"/>
                <a:gd name="T18" fmla="*/ 30 w 110"/>
                <a:gd name="T19" fmla="*/ 18 h 68"/>
                <a:gd name="T20" fmla="*/ 36 w 110"/>
                <a:gd name="T21" fmla="*/ 15 h 68"/>
                <a:gd name="T22" fmla="*/ 41 w 110"/>
                <a:gd name="T23" fmla="*/ 11 h 68"/>
                <a:gd name="T24" fmla="*/ 47 w 110"/>
                <a:gd name="T25" fmla="*/ 8 h 68"/>
                <a:gd name="T26" fmla="*/ 59 w 110"/>
                <a:gd name="T27" fmla="*/ 4 h 68"/>
                <a:gd name="T28" fmla="*/ 71 w 110"/>
                <a:gd name="T29" fmla="*/ 2 h 68"/>
                <a:gd name="T30" fmla="*/ 81 w 110"/>
                <a:gd name="T31" fmla="*/ 1 h 68"/>
                <a:gd name="T32" fmla="*/ 91 w 110"/>
                <a:gd name="T33" fmla="*/ 1 h 68"/>
                <a:gd name="T34" fmla="*/ 95 w 110"/>
                <a:gd name="T35" fmla="*/ 1 h 68"/>
                <a:gd name="T36" fmla="*/ 99 w 110"/>
                <a:gd name="T37" fmla="*/ 1 h 68"/>
                <a:gd name="T38" fmla="*/ 105 w 110"/>
                <a:gd name="T39" fmla="*/ 2 h 68"/>
                <a:gd name="T40" fmla="*/ 110 w 110"/>
                <a:gd name="T41" fmla="*/ 2 h 68"/>
                <a:gd name="T42" fmla="*/ 105 w 110"/>
                <a:gd name="T43" fmla="*/ 3 h 68"/>
                <a:gd name="T44" fmla="*/ 99 w 110"/>
                <a:gd name="T45" fmla="*/ 5 h 68"/>
                <a:gd name="T46" fmla="*/ 96 w 110"/>
                <a:gd name="T47" fmla="*/ 5 h 68"/>
                <a:gd name="T48" fmla="*/ 92 w 110"/>
                <a:gd name="T49" fmla="*/ 7 h 68"/>
                <a:gd name="T50" fmla="*/ 83 w 110"/>
                <a:gd name="T51" fmla="*/ 10 h 68"/>
                <a:gd name="T52" fmla="*/ 74 w 110"/>
                <a:gd name="T53" fmla="*/ 14 h 68"/>
                <a:gd name="T54" fmla="*/ 66 w 110"/>
                <a:gd name="T55" fmla="*/ 19 h 68"/>
                <a:gd name="T56" fmla="*/ 58 w 110"/>
                <a:gd name="T57" fmla="*/ 25 h 68"/>
                <a:gd name="T58" fmla="*/ 54 w 110"/>
                <a:gd name="T59" fmla="*/ 29 h 68"/>
                <a:gd name="T60" fmla="*/ 51 w 110"/>
                <a:gd name="T61" fmla="*/ 33 h 68"/>
                <a:gd name="T62" fmla="*/ 48 w 110"/>
                <a:gd name="T63" fmla="*/ 36 h 68"/>
                <a:gd name="T64" fmla="*/ 46 w 110"/>
                <a:gd name="T65" fmla="*/ 40 h 68"/>
                <a:gd name="T66" fmla="*/ 42 w 110"/>
                <a:gd name="T67" fmla="*/ 48 h 68"/>
                <a:gd name="T68" fmla="*/ 40 w 110"/>
                <a:gd name="T69" fmla="*/ 55 h 68"/>
                <a:gd name="T70" fmla="*/ 39 w 110"/>
                <a:gd name="T71" fmla="*/ 61 h 68"/>
                <a:gd name="T72" fmla="*/ 38 w 110"/>
                <a:gd name="T73" fmla="*/ 65 h 68"/>
                <a:gd name="T74" fmla="*/ 38 w 110"/>
                <a:gd name="T75" fmla="*/ 67 h 68"/>
                <a:gd name="T76" fmla="*/ 39 w 110"/>
                <a:gd name="T77" fmla="*/ 67 h 68"/>
                <a:gd name="T78" fmla="*/ 40 w 110"/>
                <a:gd name="T79" fmla="*/ 68 h 68"/>
                <a:gd name="T80" fmla="*/ 40 w 110"/>
                <a:gd name="T81" fmla="*/ 68 h 68"/>
                <a:gd name="T82" fmla="*/ 0 w 110"/>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68">
                  <a:moveTo>
                    <a:pt x="0" y="62"/>
                  </a:moveTo>
                  <a:cubicBezTo>
                    <a:pt x="0" y="61"/>
                    <a:pt x="0" y="61"/>
                    <a:pt x="0" y="61"/>
                  </a:cubicBezTo>
                  <a:cubicBezTo>
                    <a:pt x="0" y="61"/>
                    <a:pt x="0" y="60"/>
                    <a:pt x="0" y="60"/>
                  </a:cubicBezTo>
                  <a:cubicBezTo>
                    <a:pt x="0" y="59"/>
                    <a:pt x="0" y="58"/>
                    <a:pt x="1" y="57"/>
                  </a:cubicBezTo>
                  <a:cubicBezTo>
                    <a:pt x="1" y="57"/>
                    <a:pt x="1" y="56"/>
                    <a:pt x="2" y="55"/>
                  </a:cubicBezTo>
                  <a:cubicBezTo>
                    <a:pt x="3" y="53"/>
                    <a:pt x="4" y="50"/>
                    <a:pt x="5" y="48"/>
                  </a:cubicBezTo>
                  <a:cubicBezTo>
                    <a:pt x="6" y="45"/>
                    <a:pt x="8" y="43"/>
                    <a:pt x="10" y="40"/>
                  </a:cubicBezTo>
                  <a:cubicBezTo>
                    <a:pt x="12" y="37"/>
                    <a:pt x="14" y="34"/>
                    <a:pt x="17" y="31"/>
                  </a:cubicBezTo>
                  <a:cubicBezTo>
                    <a:pt x="20" y="28"/>
                    <a:pt x="22" y="25"/>
                    <a:pt x="26" y="22"/>
                  </a:cubicBezTo>
                  <a:cubicBezTo>
                    <a:pt x="27" y="21"/>
                    <a:pt x="29" y="20"/>
                    <a:pt x="30" y="18"/>
                  </a:cubicBezTo>
                  <a:cubicBezTo>
                    <a:pt x="32" y="17"/>
                    <a:pt x="34" y="16"/>
                    <a:pt x="36" y="15"/>
                  </a:cubicBezTo>
                  <a:cubicBezTo>
                    <a:pt x="38" y="13"/>
                    <a:pt x="39" y="12"/>
                    <a:pt x="41" y="11"/>
                  </a:cubicBezTo>
                  <a:cubicBezTo>
                    <a:pt x="47" y="8"/>
                    <a:pt x="47" y="8"/>
                    <a:pt x="47" y="8"/>
                  </a:cubicBezTo>
                  <a:cubicBezTo>
                    <a:pt x="51" y="7"/>
                    <a:pt x="55" y="5"/>
                    <a:pt x="59" y="4"/>
                  </a:cubicBezTo>
                  <a:cubicBezTo>
                    <a:pt x="63" y="3"/>
                    <a:pt x="67" y="2"/>
                    <a:pt x="71" y="2"/>
                  </a:cubicBezTo>
                  <a:cubicBezTo>
                    <a:pt x="74" y="1"/>
                    <a:pt x="78" y="1"/>
                    <a:pt x="81" y="1"/>
                  </a:cubicBezTo>
                  <a:cubicBezTo>
                    <a:pt x="85" y="0"/>
                    <a:pt x="88" y="1"/>
                    <a:pt x="91" y="1"/>
                  </a:cubicBezTo>
                  <a:cubicBezTo>
                    <a:pt x="92" y="1"/>
                    <a:pt x="94" y="1"/>
                    <a:pt x="95" y="1"/>
                  </a:cubicBezTo>
                  <a:cubicBezTo>
                    <a:pt x="96" y="1"/>
                    <a:pt x="98" y="1"/>
                    <a:pt x="99" y="1"/>
                  </a:cubicBezTo>
                  <a:cubicBezTo>
                    <a:pt x="101" y="1"/>
                    <a:pt x="103" y="2"/>
                    <a:pt x="105" y="2"/>
                  </a:cubicBezTo>
                  <a:cubicBezTo>
                    <a:pt x="108" y="2"/>
                    <a:pt x="110" y="2"/>
                    <a:pt x="110" y="2"/>
                  </a:cubicBezTo>
                  <a:cubicBezTo>
                    <a:pt x="110" y="2"/>
                    <a:pt x="108" y="3"/>
                    <a:pt x="105" y="3"/>
                  </a:cubicBezTo>
                  <a:cubicBezTo>
                    <a:pt x="103" y="4"/>
                    <a:pt x="101" y="4"/>
                    <a:pt x="99" y="5"/>
                  </a:cubicBezTo>
                  <a:cubicBezTo>
                    <a:pt x="98" y="5"/>
                    <a:pt x="97" y="5"/>
                    <a:pt x="96" y="5"/>
                  </a:cubicBezTo>
                  <a:cubicBezTo>
                    <a:pt x="94" y="6"/>
                    <a:pt x="93" y="6"/>
                    <a:pt x="92" y="7"/>
                  </a:cubicBezTo>
                  <a:cubicBezTo>
                    <a:pt x="89" y="8"/>
                    <a:pt x="86" y="9"/>
                    <a:pt x="83" y="10"/>
                  </a:cubicBezTo>
                  <a:cubicBezTo>
                    <a:pt x="80" y="11"/>
                    <a:pt x="78" y="12"/>
                    <a:pt x="74" y="14"/>
                  </a:cubicBezTo>
                  <a:cubicBezTo>
                    <a:pt x="71" y="15"/>
                    <a:pt x="69" y="17"/>
                    <a:pt x="66" y="19"/>
                  </a:cubicBezTo>
                  <a:cubicBezTo>
                    <a:pt x="63" y="21"/>
                    <a:pt x="60" y="23"/>
                    <a:pt x="58" y="25"/>
                  </a:cubicBezTo>
                  <a:cubicBezTo>
                    <a:pt x="54" y="29"/>
                    <a:pt x="54" y="29"/>
                    <a:pt x="54" y="29"/>
                  </a:cubicBezTo>
                  <a:cubicBezTo>
                    <a:pt x="53" y="30"/>
                    <a:pt x="52" y="31"/>
                    <a:pt x="51" y="33"/>
                  </a:cubicBezTo>
                  <a:cubicBezTo>
                    <a:pt x="50" y="34"/>
                    <a:pt x="49" y="35"/>
                    <a:pt x="48" y="36"/>
                  </a:cubicBezTo>
                  <a:cubicBezTo>
                    <a:pt x="47" y="38"/>
                    <a:pt x="47" y="39"/>
                    <a:pt x="46" y="40"/>
                  </a:cubicBezTo>
                  <a:cubicBezTo>
                    <a:pt x="44" y="43"/>
                    <a:pt x="43" y="45"/>
                    <a:pt x="42" y="48"/>
                  </a:cubicBezTo>
                  <a:cubicBezTo>
                    <a:pt x="41" y="50"/>
                    <a:pt x="40" y="53"/>
                    <a:pt x="40" y="55"/>
                  </a:cubicBezTo>
                  <a:cubicBezTo>
                    <a:pt x="39" y="57"/>
                    <a:pt x="39" y="59"/>
                    <a:pt x="39" y="61"/>
                  </a:cubicBezTo>
                  <a:cubicBezTo>
                    <a:pt x="38" y="63"/>
                    <a:pt x="38" y="64"/>
                    <a:pt x="38" y="65"/>
                  </a:cubicBezTo>
                  <a:cubicBezTo>
                    <a:pt x="38" y="66"/>
                    <a:pt x="38" y="66"/>
                    <a:pt x="38" y="67"/>
                  </a:cubicBezTo>
                  <a:cubicBezTo>
                    <a:pt x="38" y="67"/>
                    <a:pt x="39" y="67"/>
                    <a:pt x="39" y="67"/>
                  </a:cubicBezTo>
                  <a:cubicBezTo>
                    <a:pt x="40" y="68"/>
                    <a:pt x="40" y="68"/>
                    <a:pt x="40" y="68"/>
                  </a:cubicBezTo>
                  <a:cubicBezTo>
                    <a:pt x="40" y="68"/>
                    <a:pt x="40" y="68"/>
                    <a:pt x="40" y="68"/>
                  </a:cubicBezTo>
                  <a:lnTo>
                    <a:pt x="0" y="62"/>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8" name="Freeform 53"/>
            <p:cNvSpPr>
              <a:spLocks/>
            </p:cNvSpPr>
            <p:nvPr/>
          </p:nvSpPr>
          <p:spPr bwMode="auto">
            <a:xfrm>
              <a:off x="7180816" y="6185747"/>
              <a:ext cx="467211" cy="303569"/>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9" name="Freeform 54"/>
            <p:cNvSpPr>
              <a:spLocks/>
            </p:cNvSpPr>
            <p:nvPr/>
          </p:nvSpPr>
          <p:spPr bwMode="auto">
            <a:xfrm>
              <a:off x="7491500" y="5905894"/>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lnTo>
                    <a:pt x="0" y="113"/>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0" name="Freeform 55"/>
            <p:cNvSpPr>
              <a:spLocks/>
            </p:cNvSpPr>
            <p:nvPr/>
          </p:nvSpPr>
          <p:spPr bwMode="auto">
            <a:xfrm>
              <a:off x="11644227" y="6012618"/>
              <a:ext cx="460097" cy="528874"/>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8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8"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lnTo>
                    <a:pt x="0" y="116"/>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1" name="Freeform 56"/>
            <p:cNvSpPr>
              <a:spLocks/>
            </p:cNvSpPr>
            <p:nvPr/>
          </p:nvSpPr>
          <p:spPr bwMode="auto">
            <a:xfrm>
              <a:off x="11397577" y="6012618"/>
              <a:ext cx="457725" cy="528874"/>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cubicBezTo>
                    <a:pt x="69" y="119"/>
                    <a:pt x="69" y="119"/>
                    <a:pt x="69" y="119"/>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2" name="Freeform 57"/>
            <p:cNvSpPr>
              <a:spLocks/>
            </p:cNvSpPr>
            <p:nvPr/>
          </p:nvSpPr>
          <p:spPr bwMode="auto">
            <a:xfrm>
              <a:off x="11670315" y="6240294"/>
              <a:ext cx="462468" cy="301197"/>
            </a:xfrm>
            <a:custGeom>
              <a:avLst/>
              <a:gdLst>
                <a:gd name="T0" fmla="*/ 0 w 110"/>
                <a:gd name="T1" fmla="*/ 62 h 68"/>
                <a:gd name="T2" fmla="*/ 0 w 110"/>
                <a:gd name="T3" fmla="*/ 61 h 68"/>
                <a:gd name="T4" fmla="*/ 0 w 110"/>
                <a:gd name="T5" fmla="*/ 60 h 68"/>
                <a:gd name="T6" fmla="*/ 1 w 110"/>
                <a:gd name="T7" fmla="*/ 57 h 68"/>
                <a:gd name="T8" fmla="*/ 2 w 110"/>
                <a:gd name="T9" fmla="*/ 55 h 68"/>
                <a:gd name="T10" fmla="*/ 5 w 110"/>
                <a:gd name="T11" fmla="*/ 48 h 68"/>
                <a:gd name="T12" fmla="*/ 10 w 110"/>
                <a:gd name="T13" fmla="*/ 40 h 68"/>
                <a:gd name="T14" fmla="*/ 17 w 110"/>
                <a:gd name="T15" fmla="*/ 31 h 68"/>
                <a:gd name="T16" fmla="*/ 26 w 110"/>
                <a:gd name="T17" fmla="*/ 22 h 68"/>
                <a:gd name="T18" fmla="*/ 30 w 110"/>
                <a:gd name="T19" fmla="*/ 18 h 68"/>
                <a:gd name="T20" fmla="*/ 36 w 110"/>
                <a:gd name="T21" fmla="*/ 15 h 68"/>
                <a:gd name="T22" fmla="*/ 41 w 110"/>
                <a:gd name="T23" fmla="*/ 11 h 68"/>
                <a:gd name="T24" fmla="*/ 47 w 110"/>
                <a:gd name="T25" fmla="*/ 8 h 68"/>
                <a:gd name="T26" fmla="*/ 59 w 110"/>
                <a:gd name="T27" fmla="*/ 4 h 68"/>
                <a:gd name="T28" fmla="*/ 71 w 110"/>
                <a:gd name="T29" fmla="*/ 2 h 68"/>
                <a:gd name="T30" fmla="*/ 81 w 110"/>
                <a:gd name="T31" fmla="*/ 1 h 68"/>
                <a:gd name="T32" fmla="*/ 91 w 110"/>
                <a:gd name="T33" fmla="*/ 1 h 68"/>
                <a:gd name="T34" fmla="*/ 95 w 110"/>
                <a:gd name="T35" fmla="*/ 1 h 68"/>
                <a:gd name="T36" fmla="*/ 99 w 110"/>
                <a:gd name="T37" fmla="*/ 1 h 68"/>
                <a:gd name="T38" fmla="*/ 105 w 110"/>
                <a:gd name="T39" fmla="*/ 2 h 68"/>
                <a:gd name="T40" fmla="*/ 110 w 110"/>
                <a:gd name="T41" fmla="*/ 2 h 68"/>
                <a:gd name="T42" fmla="*/ 105 w 110"/>
                <a:gd name="T43" fmla="*/ 3 h 68"/>
                <a:gd name="T44" fmla="*/ 99 w 110"/>
                <a:gd name="T45" fmla="*/ 5 h 68"/>
                <a:gd name="T46" fmla="*/ 96 w 110"/>
                <a:gd name="T47" fmla="*/ 5 h 68"/>
                <a:gd name="T48" fmla="*/ 92 w 110"/>
                <a:gd name="T49" fmla="*/ 7 h 68"/>
                <a:gd name="T50" fmla="*/ 83 w 110"/>
                <a:gd name="T51" fmla="*/ 10 h 68"/>
                <a:gd name="T52" fmla="*/ 74 w 110"/>
                <a:gd name="T53" fmla="*/ 14 h 68"/>
                <a:gd name="T54" fmla="*/ 66 w 110"/>
                <a:gd name="T55" fmla="*/ 19 h 68"/>
                <a:gd name="T56" fmla="*/ 58 w 110"/>
                <a:gd name="T57" fmla="*/ 25 h 68"/>
                <a:gd name="T58" fmla="*/ 54 w 110"/>
                <a:gd name="T59" fmla="*/ 29 h 68"/>
                <a:gd name="T60" fmla="*/ 51 w 110"/>
                <a:gd name="T61" fmla="*/ 33 h 68"/>
                <a:gd name="T62" fmla="*/ 48 w 110"/>
                <a:gd name="T63" fmla="*/ 36 h 68"/>
                <a:gd name="T64" fmla="*/ 46 w 110"/>
                <a:gd name="T65" fmla="*/ 40 h 68"/>
                <a:gd name="T66" fmla="*/ 42 w 110"/>
                <a:gd name="T67" fmla="*/ 48 h 68"/>
                <a:gd name="T68" fmla="*/ 40 w 110"/>
                <a:gd name="T69" fmla="*/ 55 h 68"/>
                <a:gd name="T70" fmla="*/ 39 w 110"/>
                <a:gd name="T71" fmla="*/ 61 h 68"/>
                <a:gd name="T72" fmla="*/ 38 w 110"/>
                <a:gd name="T73" fmla="*/ 65 h 68"/>
                <a:gd name="T74" fmla="*/ 38 w 110"/>
                <a:gd name="T75" fmla="*/ 67 h 68"/>
                <a:gd name="T76" fmla="*/ 39 w 110"/>
                <a:gd name="T77" fmla="*/ 67 h 68"/>
                <a:gd name="T78" fmla="*/ 40 w 110"/>
                <a:gd name="T79" fmla="*/ 68 h 68"/>
                <a:gd name="T80" fmla="*/ 40 w 110"/>
                <a:gd name="T81" fmla="*/ 68 h 68"/>
                <a:gd name="T82" fmla="*/ 0 w 110"/>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68">
                  <a:moveTo>
                    <a:pt x="0" y="62"/>
                  </a:moveTo>
                  <a:cubicBezTo>
                    <a:pt x="0" y="61"/>
                    <a:pt x="0" y="61"/>
                    <a:pt x="0" y="61"/>
                  </a:cubicBezTo>
                  <a:cubicBezTo>
                    <a:pt x="0" y="61"/>
                    <a:pt x="0" y="60"/>
                    <a:pt x="0" y="60"/>
                  </a:cubicBezTo>
                  <a:cubicBezTo>
                    <a:pt x="0" y="59"/>
                    <a:pt x="0" y="58"/>
                    <a:pt x="1" y="57"/>
                  </a:cubicBezTo>
                  <a:cubicBezTo>
                    <a:pt x="1" y="57"/>
                    <a:pt x="1" y="56"/>
                    <a:pt x="2" y="55"/>
                  </a:cubicBezTo>
                  <a:cubicBezTo>
                    <a:pt x="3" y="53"/>
                    <a:pt x="4" y="50"/>
                    <a:pt x="5" y="48"/>
                  </a:cubicBezTo>
                  <a:cubicBezTo>
                    <a:pt x="6" y="45"/>
                    <a:pt x="8" y="43"/>
                    <a:pt x="10" y="40"/>
                  </a:cubicBezTo>
                  <a:cubicBezTo>
                    <a:pt x="12" y="37"/>
                    <a:pt x="14" y="34"/>
                    <a:pt x="17" y="31"/>
                  </a:cubicBezTo>
                  <a:cubicBezTo>
                    <a:pt x="20" y="28"/>
                    <a:pt x="22" y="25"/>
                    <a:pt x="26" y="22"/>
                  </a:cubicBezTo>
                  <a:cubicBezTo>
                    <a:pt x="27" y="21"/>
                    <a:pt x="29" y="20"/>
                    <a:pt x="30" y="18"/>
                  </a:cubicBezTo>
                  <a:cubicBezTo>
                    <a:pt x="32" y="17"/>
                    <a:pt x="34" y="16"/>
                    <a:pt x="36" y="15"/>
                  </a:cubicBezTo>
                  <a:cubicBezTo>
                    <a:pt x="38" y="13"/>
                    <a:pt x="39" y="12"/>
                    <a:pt x="41" y="11"/>
                  </a:cubicBezTo>
                  <a:cubicBezTo>
                    <a:pt x="47" y="8"/>
                    <a:pt x="47" y="8"/>
                    <a:pt x="47" y="8"/>
                  </a:cubicBezTo>
                  <a:cubicBezTo>
                    <a:pt x="51" y="7"/>
                    <a:pt x="55" y="5"/>
                    <a:pt x="59" y="4"/>
                  </a:cubicBezTo>
                  <a:cubicBezTo>
                    <a:pt x="63" y="3"/>
                    <a:pt x="67" y="2"/>
                    <a:pt x="71" y="2"/>
                  </a:cubicBezTo>
                  <a:cubicBezTo>
                    <a:pt x="74" y="1"/>
                    <a:pt x="78" y="1"/>
                    <a:pt x="81" y="1"/>
                  </a:cubicBezTo>
                  <a:cubicBezTo>
                    <a:pt x="85" y="0"/>
                    <a:pt x="88" y="1"/>
                    <a:pt x="91" y="1"/>
                  </a:cubicBezTo>
                  <a:cubicBezTo>
                    <a:pt x="92" y="1"/>
                    <a:pt x="94" y="1"/>
                    <a:pt x="95" y="1"/>
                  </a:cubicBezTo>
                  <a:cubicBezTo>
                    <a:pt x="96" y="1"/>
                    <a:pt x="98" y="1"/>
                    <a:pt x="99" y="1"/>
                  </a:cubicBezTo>
                  <a:cubicBezTo>
                    <a:pt x="101" y="1"/>
                    <a:pt x="103" y="2"/>
                    <a:pt x="105" y="2"/>
                  </a:cubicBezTo>
                  <a:cubicBezTo>
                    <a:pt x="108" y="2"/>
                    <a:pt x="110" y="2"/>
                    <a:pt x="110" y="2"/>
                  </a:cubicBezTo>
                  <a:cubicBezTo>
                    <a:pt x="110" y="2"/>
                    <a:pt x="108" y="3"/>
                    <a:pt x="105" y="3"/>
                  </a:cubicBezTo>
                  <a:cubicBezTo>
                    <a:pt x="103" y="4"/>
                    <a:pt x="101" y="4"/>
                    <a:pt x="99" y="5"/>
                  </a:cubicBezTo>
                  <a:cubicBezTo>
                    <a:pt x="98" y="5"/>
                    <a:pt x="97" y="5"/>
                    <a:pt x="96" y="5"/>
                  </a:cubicBezTo>
                  <a:cubicBezTo>
                    <a:pt x="94" y="6"/>
                    <a:pt x="93" y="6"/>
                    <a:pt x="92" y="7"/>
                  </a:cubicBezTo>
                  <a:cubicBezTo>
                    <a:pt x="89" y="8"/>
                    <a:pt x="86" y="9"/>
                    <a:pt x="83" y="10"/>
                  </a:cubicBezTo>
                  <a:cubicBezTo>
                    <a:pt x="80" y="11"/>
                    <a:pt x="78" y="12"/>
                    <a:pt x="74" y="14"/>
                  </a:cubicBezTo>
                  <a:cubicBezTo>
                    <a:pt x="71" y="15"/>
                    <a:pt x="69" y="17"/>
                    <a:pt x="66" y="19"/>
                  </a:cubicBezTo>
                  <a:cubicBezTo>
                    <a:pt x="63" y="21"/>
                    <a:pt x="60" y="23"/>
                    <a:pt x="58" y="25"/>
                  </a:cubicBezTo>
                  <a:cubicBezTo>
                    <a:pt x="54" y="29"/>
                    <a:pt x="54" y="29"/>
                    <a:pt x="54" y="29"/>
                  </a:cubicBezTo>
                  <a:cubicBezTo>
                    <a:pt x="53" y="30"/>
                    <a:pt x="52" y="31"/>
                    <a:pt x="51" y="33"/>
                  </a:cubicBezTo>
                  <a:cubicBezTo>
                    <a:pt x="50" y="34"/>
                    <a:pt x="49" y="35"/>
                    <a:pt x="48" y="36"/>
                  </a:cubicBezTo>
                  <a:cubicBezTo>
                    <a:pt x="47" y="38"/>
                    <a:pt x="47" y="39"/>
                    <a:pt x="46" y="40"/>
                  </a:cubicBezTo>
                  <a:cubicBezTo>
                    <a:pt x="44" y="43"/>
                    <a:pt x="43" y="45"/>
                    <a:pt x="42" y="48"/>
                  </a:cubicBezTo>
                  <a:cubicBezTo>
                    <a:pt x="41" y="50"/>
                    <a:pt x="40" y="53"/>
                    <a:pt x="40" y="55"/>
                  </a:cubicBezTo>
                  <a:cubicBezTo>
                    <a:pt x="39" y="57"/>
                    <a:pt x="39" y="59"/>
                    <a:pt x="39" y="61"/>
                  </a:cubicBezTo>
                  <a:cubicBezTo>
                    <a:pt x="38" y="63"/>
                    <a:pt x="38" y="64"/>
                    <a:pt x="38" y="65"/>
                  </a:cubicBezTo>
                  <a:cubicBezTo>
                    <a:pt x="38" y="66"/>
                    <a:pt x="38" y="66"/>
                    <a:pt x="38" y="67"/>
                  </a:cubicBezTo>
                  <a:cubicBezTo>
                    <a:pt x="38" y="67"/>
                    <a:pt x="39" y="67"/>
                    <a:pt x="39" y="67"/>
                  </a:cubicBezTo>
                  <a:cubicBezTo>
                    <a:pt x="40" y="68"/>
                    <a:pt x="40" y="68"/>
                    <a:pt x="40" y="68"/>
                  </a:cubicBezTo>
                  <a:cubicBezTo>
                    <a:pt x="40" y="68"/>
                    <a:pt x="40" y="68"/>
                    <a:pt x="40" y="68"/>
                  </a:cubicBezTo>
                  <a:lnTo>
                    <a:pt x="0" y="62"/>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3" name="Freeform 58"/>
            <p:cNvSpPr>
              <a:spLocks/>
            </p:cNvSpPr>
            <p:nvPr/>
          </p:nvSpPr>
          <p:spPr bwMode="auto">
            <a:xfrm>
              <a:off x="11350145" y="6240294"/>
              <a:ext cx="467211" cy="30119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4" name="Freeform 59"/>
            <p:cNvSpPr>
              <a:spLocks/>
            </p:cNvSpPr>
            <p:nvPr/>
          </p:nvSpPr>
          <p:spPr bwMode="auto">
            <a:xfrm>
              <a:off x="11663200" y="5958070"/>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cubicBezTo>
                    <a:pt x="0" y="113"/>
                    <a:pt x="0" y="113"/>
                    <a:pt x="0" y="113"/>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5" name="Freeform 60"/>
            <p:cNvSpPr>
              <a:spLocks/>
            </p:cNvSpPr>
            <p:nvPr/>
          </p:nvSpPr>
          <p:spPr bwMode="auto">
            <a:xfrm>
              <a:off x="9244136" y="4734308"/>
              <a:ext cx="1048261" cy="1532074"/>
            </a:xfrm>
            <a:custGeom>
              <a:avLst/>
              <a:gdLst>
                <a:gd name="T0" fmla="*/ 220 w 442"/>
                <a:gd name="T1" fmla="*/ 0 h 646"/>
                <a:gd name="T2" fmla="*/ 0 w 442"/>
                <a:gd name="T3" fmla="*/ 646 h 646"/>
                <a:gd name="T4" fmla="*/ 216 w 442"/>
                <a:gd name="T5" fmla="*/ 646 h 646"/>
                <a:gd name="T6" fmla="*/ 225 w 442"/>
                <a:gd name="T7" fmla="*/ 646 h 646"/>
                <a:gd name="T8" fmla="*/ 442 w 442"/>
                <a:gd name="T9" fmla="*/ 646 h 646"/>
                <a:gd name="T10" fmla="*/ 220 w 442"/>
                <a:gd name="T11" fmla="*/ 0 h 646"/>
              </a:gdLst>
              <a:ahLst/>
              <a:cxnLst>
                <a:cxn ang="0">
                  <a:pos x="T0" y="T1"/>
                </a:cxn>
                <a:cxn ang="0">
                  <a:pos x="T2" y="T3"/>
                </a:cxn>
                <a:cxn ang="0">
                  <a:pos x="T4" y="T5"/>
                </a:cxn>
                <a:cxn ang="0">
                  <a:pos x="T6" y="T7"/>
                </a:cxn>
                <a:cxn ang="0">
                  <a:pos x="T8" y="T9"/>
                </a:cxn>
                <a:cxn ang="0">
                  <a:pos x="T10" y="T11"/>
                </a:cxn>
              </a:cxnLst>
              <a:rect l="0" t="0" r="r" b="b"/>
              <a:pathLst>
                <a:path w="442" h="646">
                  <a:moveTo>
                    <a:pt x="220" y="0"/>
                  </a:moveTo>
                  <a:lnTo>
                    <a:pt x="0" y="646"/>
                  </a:lnTo>
                  <a:lnTo>
                    <a:pt x="216" y="646"/>
                  </a:lnTo>
                  <a:lnTo>
                    <a:pt x="225" y="646"/>
                  </a:lnTo>
                  <a:lnTo>
                    <a:pt x="442" y="646"/>
                  </a:lnTo>
                  <a:lnTo>
                    <a:pt x="220"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6" name="Freeform 61"/>
            <p:cNvSpPr>
              <a:spLocks/>
            </p:cNvSpPr>
            <p:nvPr/>
          </p:nvSpPr>
          <p:spPr bwMode="auto">
            <a:xfrm>
              <a:off x="9244136" y="4734308"/>
              <a:ext cx="1048261" cy="1532074"/>
            </a:xfrm>
            <a:custGeom>
              <a:avLst/>
              <a:gdLst>
                <a:gd name="T0" fmla="*/ 220 w 442"/>
                <a:gd name="T1" fmla="*/ 0 h 646"/>
                <a:gd name="T2" fmla="*/ 0 w 442"/>
                <a:gd name="T3" fmla="*/ 646 h 646"/>
                <a:gd name="T4" fmla="*/ 216 w 442"/>
                <a:gd name="T5" fmla="*/ 646 h 646"/>
                <a:gd name="T6" fmla="*/ 225 w 442"/>
                <a:gd name="T7" fmla="*/ 646 h 646"/>
                <a:gd name="T8" fmla="*/ 442 w 442"/>
                <a:gd name="T9" fmla="*/ 646 h 646"/>
                <a:gd name="T10" fmla="*/ 220 w 442"/>
                <a:gd name="T11" fmla="*/ 0 h 646"/>
              </a:gdLst>
              <a:ahLst/>
              <a:cxnLst>
                <a:cxn ang="0">
                  <a:pos x="T0" y="T1"/>
                </a:cxn>
                <a:cxn ang="0">
                  <a:pos x="T2" y="T3"/>
                </a:cxn>
                <a:cxn ang="0">
                  <a:pos x="T4" y="T5"/>
                </a:cxn>
                <a:cxn ang="0">
                  <a:pos x="T6" y="T7"/>
                </a:cxn>
                <a:cxn ang="0">
                  <a:pos x="T8" y="T9"/>
                </a:cxn>
                <a:cxn ang="0">
                  <a:pos x="T10" y="T11"/>
                </a:cxn>
              </a:cxnLst>
              <a:rect l="0" t="0" r="r" b="b"/>
              <a:pathLst>
                <a:path w="442" h="646">
                  <a:moveTo>
                    <a:pt x="220" y="0"/>
                  </a:moveTo>
                  <a:lnTo>
                    <a:pt x="0" y="646"/>
                  </a:lnTo>
                  <a:lnTo>
                    <a:pt x="216" y="646"/>
                  </a:lnTo>
                  <a:lnTo>
                    <a:pt x="225" y="646"/>
                  </a:lnTo>
                  <a:lnTo>
                    <a:pt x="442" y="646"/>
                  </a:lnTo>
                  <a:lnTo>
                    <a:pt x="2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7" name="Freeform 62"/>
            <p:cNvSpPr>
              <a:spLocks/>
            </p:cNvSpPr>
            <p:nvPr/>
          </p:nvSpPr>
          <p:spPr bwMode="auto">
            <a:xfrm>
              <a:off x="9497900" y="5474257"/>
              <a:ext cx="540732" cy="1076721"/>
            </a:xfrm>
            <a:custGeom>
              <a:avLst/>
              <a:gdLst>
                <a:gd name="T0" fmla="*/ 228 w 228"/>
                <a:gd name="T1" fmla="*/ 176 h 454"/>
                <a:gd name="T2" fmla="*/ 129 w 228"/>
                <a:gd name="T3" fmla="*/ 206 h 454"/>
                <a:gd name="T4" fmla="*/ 109 w 228"/>
                <a:gd name="T5" fmla="*/ 0 h 454"/>
                <a:gd name="T6" fmla="*/ 90 w 228"/>
                <a:gd name="T7" fmla="*/ 270 h 454"/>
                <a:gd name="T8" fmla="*/ 0 w 228"/>
                <a:gd name="T9" fmla="*/ 246 h 454"/>
                <a:gd name="T10" fmla="*/ 83 w 228"/>
                <a:gd name="T11" fmla="*/ 315 h 454"/>
                <a:gd name="T12" fmla="*/ 74 w 228"/>
                <a:gd name="T13" fmla="*/ 454 h 454"/>
                <a:gd name="T14" fmla="*/ 145 w 228"/>
                <a:gd name="T15" fmla="*/ 454 h 454"/>
                <a:gd name="T16" fmla="*/ 132 w 228"/>
                <a:gd name="T17" fmla="*/ 251 h 454"/>
                <a:gd name="T18" fmla="*/ 228 w 228"/>
                <a:gd name="T19" fmla="*/ 17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454">
                  <a:moveTo>
                    <a:pt x="228" y="176"/>
                  </a:moveTo>
                  <a:lnTo>
                    <a:pt x="129" y="206"/>
                  </a:lnTo>
                  <a:lnTo>
                    <a:pt x="109" y="0"/>
                  </a:lnTo>
                  <a:lnTo>
                    <a:pt x="90" y="270"/>
                  </a:lnTo>
                  <a:lnTo>
                    <a:pt x="0" y="246"/>
                  </a:lnTo>
                  <a:lnTo>
                    <a:pt x="83" y="315"/>
                  </a:lnTo>
                  <a:lnTo>
                    <a:pt x="74" y="454"/>
                  </a:lnTo>
                  <a:lnTo>
                    <a:pt x="145" y="454"/>
                  </a:lnTo>
                  <a:lnTo>
                    <a:pt x="132" y="251"/>
                  </a:lnTo>
                  <a:lnTo>
                    <a:pt x="228" y="176"/>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8" name="Freeform 63"/>
            <p:cNvSpPr>
              <a:spLocks/>
            </p:cNvSpPr>
            <p:nvPr/>
          </p:nvSpPr>
          <p:spPr bwMode="auto">
            <a:xfrm>
              <a:off x="9497900" y="5474257"/>
              <a:ext cx="540732" cy="1076721"/>
            </a:xfrm>
            <a:custGeom>
              <a:avLst/>
              <a:gdLst>
                <a:gd name="T0" fmla="*/ 228 w 228"/>
                <a:gd name="T1" fmla="*/ 176 h 454"/>
                <a:gd name="T2" fmla="*/ 129 w 228"/>
                <a:gd name="T3" fmla="*/ 206 h 454"/>
                <a:gd name="T4" fmla="*/ 109 w 228"/>
                <a:gd name="T5" fmla="*/ 0 h 454"/>
                <a:gd name="T6" fmla="*/ 90 w 228"/>
                <a:gd name="T7" fmla="*/ 270 h 454"/>
                <a:gd name="T8" fmla="*/ 0 w 228"/>
                <a:gd name="T9" fmla="*/ 246 h 454"/>
                <a:gd name="T10" fmla="*/ 83 w 228"/>
                <a:gd name="T11" fmla="*/ 315 h 454"/>
                <a:gd name="T12" fmla="*/ 74 w 228"/>
                <a:gd name="T13" fmla="*/ 454 h 454"/>
                <a:gd name="T14" fmla="*/ 145 w 228"/>
                <a:gd name="T15" fmla="*/ 454 h 454"/>
                <a:gd name="T16" fmla="*/ 132 w 228"/>
                <a:gd name="T17" fmla="*/ 251 h 454"/>
                <a:gd name="T18" fmla="*/ 228 w 228"/>
                <a:gd name="T19" fmla="*/ 17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454">
                  <a:moveTo>
                    <a:pt x="228" y="176"/>
                  </a:moveTo>
                  <a:lnTo>
                    <a:pt x="129" y="206"/>
                  </a:lnTo>
                  <a:lnTo>
                    <a:pt x="109" y="0"/>
                  </a:lnTo>
                  <a:lnTo>
                    <a:pt x="90" y="270"/>
                  </a:lnTo>
                  <a:lnTo>
                    <a:pt x="0" y="246"/>
                  </a:lnTo>
                  <a:lnTo>
                    <a:pt x="83" y="315"/>
                  </a:lnTo>
                  <a:lnTo>
                    <a:pt x="74" y="454"/>
                  </a:lnTo>
                  <a:lnTo>
                    <a:pt x="145" y="454"/>
                  </a:lnTo>
                  <a:lnTo>
                    <a:pt x="132" y="251"/>
                  </a:lnTo>
                  <a:lnTo>
                    <a:pt x="228" y="1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9" name="Freeform 64"/>
            <p:cNvSpPr>
              <a:spLocks noEditPoints="1"/>
            </p:cNvSpPr>
            <p:nvPr/>
          </p:nvSpPr>
          <p:spPr bwMode="auto">
            <a:xfrm>
              <a:off x="9825185" y="6266382"/>
              <a:ext cx="467211" cy="11858"/>
            </a:xfrm>
            <a:custGeom>
              <a:avLst/>
              <a:gdLst>
                <a:gd name="T0" fmla="*/ 57 w 197"/>
                <a:gd name="T1" fmla="*/ 0 h 5"/>
                <a:gd name="T2" fmla="*/ 0 w 197"/>
                <a:gd name="T3" fmla="*/ 0 h 5"/>
                <a:gd name="T4" fmla="*/ 0 w 197"/>
                <a:gd name="T5" fmla="*/ 5 h 5"/>
                <a:gd name="T6" fmla="*/ 57 w 197"/>
                <a:gd name="T7" fmla="*/ 5 h 5"/>
                <a:gd name="T8" fmla="*/ 57 w 197"/>
                <a:gd name="T9" fmla="*/ 0 h 5"/>
                <a:gd name="T10" fmla="*/ 195 w 197"/>
                <a:gd name="T11" fmla="*/ 0 h 5"/>
                <a:gd name="T12" fmla="*/ 135 w 197"/>
                <a:gd name="T13" fmla="*/ 0 h 5"/>
                <a:gd name="T14" fmla="*/ 135 w 197"/>
                <a:gd name="T15" fmla="*/ 5 h 5"/>
                <a:gd name="T16" fmla="*/ 197 w 197"/>
                <a:gd name="T17" fmla="*/ 5 h 5"/>
                <a:gd name="T18" fmla="*/ 195 w 19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5">
                  <a:moveTo>
                    <a:pt x="57" y="0"/>
                  </a:moveTo>
                  <a:lnTo>
                    <a:pt x="0" y="0"/>
                  </a:lnTo>
                  <a:lnTo>
                    <a:pt x="0" y="5"/>
                  </a:lnTo>
                  <a:lnTo>
                    <a:pt x="57" y="5"/>
                  </a:lnTo>
                  <a:lnTo>
                    <a:pt x="57" y="0"/>
                  </a:lnTo>
                  <a:close/>
                  <a:moveTo>
                    <a:pt x="195" y="0"/>
                  </a:moveTo>
                  <a:lnTo>
                    <a:pt x="135" y="0"/>
                  </a:lnTo>
                  <a:lnTo>
                    <a:pt x="135" y="5"/>
                  </a:lnTo>
                  <a:lnTo>
                    <a:pt x="197" y="5"/>
                  </a:lnTo>
                  <a:lnTo>
                    <a:pt x="195"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0" name="Freeform 65"/>
            <p:cNvSpPr>
              <a:spLocks noEditPoints="1"/>
            </p:cNvSpPr>
            <p:nvPr/>
          </p:nvSpPr>
          <p:spPr bwMode="auto">
            <a:xfrm>
              <a:off x="9825185" y="6266382"/>
              <a:ext cx="467211" cy="11858"/>
            </a:xfrm>
            <a:custGeom>
              <a:avLst/>
              <a:gdLst>
                <a:gd name="T0" fmla="*/ 57 w 197"/>
                <a:gd name="T1" fmla="*/ 0 h 5"/>
                <a:gd name="T2" fmla="*/ 0 w 197"/>
                <a:gd name="T3" fmla="*/ 0 h 5"/>
                <a:gd name="T4" fmla="*/ 0 w 197"/>
                <a:gd name="T5" fmla="*/ 5 h 5"/>
                <a:gd name="T6" fmla="*/ 57 w 197"/>
                <a:gd name="T7" fmla="*/ 5 h 5"/>
                <a:gd name="T8" fmla="*/ 57 w 197"/>
                <a:gd name="T9" fmla="*/ 0 h 5"/>
                <a:gd name="T10" fmla="*/ 195 w 197"/>
                <a:gd name="T11" fmla="*/ 0 h 5"/>
                <a:gd name="T12" fmla="*/ 135 w 197"/>
                <a:gd name="T13" fmla="*/ 0 h 5"/>
                <a:gd name="T14" fmla="*/ 135 w 197"/>
                <a:gd name="T15" fmla="*/ 5 h 5"/>
                <a:gd name="T16" fmla="*/ 197 w 197"/>
                <a:gd name="T17" fmla="*/ 5 h 5"/>
                <a:gd name="T18" fmla="*/ 195 w 19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5">
                  <a:moveTo>
                    <a:pt x="57" y="0"/>
                  </a:moveTo>
                  <a:lnTo>
                    <a:pt x="0" y="0"/>
                  </a:lnTo>
                  <a:lnTo>
                    <a:pt x="0" y="5"/>
                  </a:lnTo>
                  <a:lnTo>
                    <a:pt x="57" y="5"/>
                  </a:lnTo>
                  <a:lnTo>
                    <a:pt x="57" y="0"/>
                  </a:lnTo>
                  <a:moveTo>
                    <a:pt x="195" y="0"/>
                  </a:moveTo>
                  <a:lnTo>
                    <a:pt x="135" y="0"/>
                  </a:lnTo>
                  <a:lnTo>
                    <a:pt x="135" y="5"/>
                  </a:lnTo>
                  <a:lnTo>
                    <a:pt x="197" y="5"/>
                  </a:lnTo>
                  <a:lnTo>
                    <a:pt x="19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1" name="Rectangle 66"/>
            <p:cNvSpPr>
              <a:spLocks noChangeArrowheads="1"/>
            </p:cNvSpPr>
            <p:nvPr/>
          </p:nvSpPr>
          <p:spPr bwMode="auto">
            <a:xfrm>
              <a:off x="9960368" y="6266382"/>
              <a:ext cx="184987" cy="11858"/>
            </a:xfrm>
            <a:prstGeom prst="rect">
              <a:avLst/>
            </a:prstGeom>
            <a:solidFill>
              <a:srgbClr val="537C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2" name="Rectangle 67"/>
            <p:cNvSpPr>
              <a:spLocks noChangeArrowheads="1"/>
            </p:cNvSpPr>
            <p:nvPr/>
          </p:nvSpPr>
          <p:spPr bwMode="auto">
            <a:xfrm>
              <a:off x="9960368" y="6266382"/>
              <a:ext cx="184987" cy="11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3" name="Rectangle 68"/>
            <p:cNvSpPr>
              <a:spLocks noChangeArrowheads="1"/>
            </p:cNvSpPr>
            <p:nvPr/>
          </p:nvSpPr>
          <p:spPr bwMode="auto">
            <a:xfrm>
              <a:off x="9754036" y="6550978"/>
              <a:ext cx="87750" cy="9487"/>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4" name="Rectangle 69"/>
            <p:cNvSpPr>
              <a:spLocks noChangeArrowheads="1"/>
            </p:cNvSpPr>
            <p:nvPr/>
          </p:nvSpPr>
          <p:spPr bwMode="auto">
            <a:xfrm>
              <a:off x="9754036" y="6550978"/>
              <a:ext cx="87750" cy="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5" name="Freeform 70"/>
            <p:cNvSpPr>
              <a:spLocks/>
            </p:cNvSpPr>
            <p:nvPr/>
          </p:nvSpPr>
          <p:spPr bwMode="auto">
            <a:xfrm>
              <a:off x="9754036" y="4748538"/>
              <a:ext cx="533617" cy="1517845"/>
            </a:xfrm>
            <a:custGeom>
              <a:avLst/>
              <a:gdLst>
                <a:gd name="T0" fmla="*/ 5 w 225"/>
                <a:gd name="T1" fmla="*/ 0 h 640"/>
                <a:gd name="T2" fmla="*/ 0 w 225"/>
                <a:gd name="T3" fmla="*/ 15 h 640"/>
                <a:gd name="T4" fmla="*/ 0 w 225"/>
                <a:gd name="T5" fmla="*/ 338 h 640"/>
                <a:gd name="T6" fmla="*/ 1 w 225"/>
                <a:gd name="T7" fmla="*/ 306 h 640"/>
                <a:gd name="T8" fmla="*/ 21 w 225"/>
                <a:gd name="T9" fmla="*/ 512 h 640"/>
                <a:gd name="T10" fmla="*/ 120 w 225"/>
                <a:gd name="T11" fmla="*/ 482 h 640"/>
                <a:gd name="T12" fmla="*/ 24 w 225"/>
                <a:gd name="T13" fmla="*/ 557 h 640"/>
                <a:gd name="T14" fmla="*/ 30 w 225"/>
                <a:gd name="T15" fmla="*/ 640 h 640"/>
                <a:gd name="T16" fmla="*/ 87 w 225"/>
                <a:gd name="T17" fmla="*/ 640 h 640"/>
                <a:gd name="T18" fmla="*/ 165 w 225"/>
                <a:gd name="T19" fmla="*/ 640 h 640"/>
                <a:gd name="T20" fmla="*/ 225 w 225"/>
                <a:gd name="T21" fmla="*/ 640 h 640"/>
                <a:gd name="T22" fmla="*/ 204 w 225"/>
                <a:gd name="T23" fmla="*/ 580 h 640"/>
                <a:gd name="T24" fmla="*/ 90 w 225"/>
                <a:gd name="T25" fmla="*/ 580 h 640"/>
                <a:gd name="T26" fmla="*/ 157 w 225"/>
                <a:gd name="T27" fmla="*/ 445 h 640"/>
                <a:gd name="T28" fmla="*/ 5 w 225"/>
                <a:gd name="T29"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640">
                  <a:moveTo>
                    <a:pt x="5" y="0"/>
                  </a:moveTo>
                  <a:lnTo>
                    <a:pt x="0" y="15"/>
                  </a:lnTo>
                  <a:lnTo>
                    <a:pt x="0" y="338"/>
                  </a:lnTo>
                  <a:lnTo>
                    <a:pt x="1" y="306"/>
                  </a:lnTo>
                  <a:lnTo>
                    <a:pt x="21" y="512"/>
                  </a:lnTo>
                  <a:lnTo>
                    <a:pt x="120" y="482"/>
                  </a:lnTo>
                  <a:lnTo>
                    <a:pt x="24" y="557"/>
                  </a:lnTo>
                  <a:lnTo>
                    <a:pt x="30" y="640"/>
                  </a:lnTo>
                  <a:lnTo>
                    <a:pt x="87" y="640"/>
                  </a:lnTo>
                  <a:lnTo>
                    <a:pt x="165" y="640"/>
                  </a:lnTo>
                  <a:lnTo>
                    <a:pt x="225" y="640"/>
                  </a:lnTo>
                  <a:lnTo>
                    <a:pt x="204" y="580"/>
                  </a:lnTo>
                  <a:lnTo>
                    <a:pt x="90" y="580"/>
                  </a:lnTo>
                  <a:lnTo>
                    <a:pt x="157" y="445"/>
                  </a:lnTo>
                  <a:lnTo>
                    <a:pt x="5"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6" name="Freeform 71"/>
            <p:cNvSpPr>
              <a:spLocks/>
            </p:cNvSpPr>
            <p:nvPr/>
          </p:nvSpPr>
          <p:spPr bwMode="auto">
            <a:xfrm>
              <a:off x="9754036" y="4748538"/>
              <a:ext cx="533617" cy="1517845"/>
            </a:xfrm>
            <a:custGeom>
              <a:avLst/>
              <a:gdLst>
                <a:gd name="T0" fmla="*/ 5 w 225"/>
                <a:gd name="T1" fmla="*/ 0 h 640"/>
                <a:gd name="T2" fmla="*/ 0 w 225"/>
                <a:gd name="T3" fmla="*/ 15 h 640"/>
                <a:gd name="T4" fmla="*/ 0 w 225"/>
                <a:gd name="T5" fmla="*/ 338 h 640"/>
                <a:gd name="T6" fmla="*/ 1 w 225"/>
                <a:gd name="T7" fmla="*/ 306 h 640"/>
                <a:gd name="T8" fmla="*/ 21 w 225"/>
                <a:gd name="T9" fmla="*/ 512 h 640"/>
                <a:gd name="T10" fmla="*/ 120 w 225"/>
                <a:gd name="T11" fmla="*/ 482 h 640"/>
                <a:gd name="T12" fmla="*/ 24 w 225"/>
                <a:gd name="T13" fmla="*/ 557 h 640"/>
                <a:gd name="T14" fmla="*/ 30 w 225"/>
                <a:gd name="T15" fmla="*/ 640 h 640"/>
                <a:gd name="T16" fmla="*/ 87 w 225"/>
                <a:gd name="T17" fmla="*/ 640 h 640"/>
                <a:gd name="T18" fmla="*/ 165 w 225"/>
                <a:gd name="T19" fmla="*/ 640 h 640"/>
                <a:gd name="T20" fmla="*/ 225 w 225"/>
                <a:gd name="T21" fmla="*/ 640 h 640"/>
                <a:gd name="T22" fmla="*/ 204 w 225"/>
                <a:gd name="T23" fmla="*/ 580 h 640"/>
                <a:gd name="T24" fmla="*/ 90 w 225"/>
                <a:gd name="T25" fmla="*/ 580 h 640"/>
                <a:gd name="T26" fmla="*/ 157 w 225"/>
                <a:gd name="T27" fmla="*/ 445 h 640"/>
                <a:gd name="T28" fmla="*/ 5 w 225"/>
                <a:gd name="T29"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640">
                  <a:moveTo>
                    <a:pt x="5" y="0"/>
                  </a:moveTo>
                  <a:lnTo>
                    <a:pt x="0" y="15"/>
                  </a:lnTo>
                  <a:lnTo>
                    <a:pt x="0" y="338"/>
                  </a:lnTo>
                  <a:lnTo>
                    <a:pt x="1" y="306"/>
                  </a:lnTo>
                  <a:lnTo>
                    <a:pt x="21" y="512"/>
                  </a:lnTo>
                  <a:lnTo>
                    <a:pt x="120" y="482"/>
                  </a:lnTo>
                  <a:lnTo>
                    <a:pt x="24" y="557"/>
                  </a:lnTo>
                  <a:lnTo>
                    <a:pt x="30" y="640"/>
                  </a:lnTo>
                  <a:lnTo>
                    <a:pt x="87" y="640"/>
                  </a:lnTo>
                  <a:lnTo>
                    <a:pt x="165" y="640"/>
                  </a:lnTo>
                  <a:lnTo>
                    <a:pt x="225" y="640"/>
                  </a:lnTo>
                  <a:lnTo>
                    <a:pt x="204" y="580"/>
                  </a:lnTo>
                  <a:lnTo>
                    <a:pt x="90" y="580"/>
                  </a:lnTo>
                  <a:lnTo>
                    <a:pt x="157" y="445"/>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7" name="Freeform 72"/>
            <p:cNvSpPr>
              <a:spLocks/>
            </p:cNvSpPr>
            <p:nvPr/>
          </p:nvSpPr>
          <p:spPr bwMode="auto">
            <a:xfrm>
              <a:off x="9754036" y="5474257"/>
              <a:ext cx="284596" cy="1076721"/>
            </a:xfrm>
            <a:custGeom>
              <a:avLst/>
              <a:gdLst>
                <a:gd name="T0" fmla="*/ 1 w 120"/>
                <a:gd name="T1" fmla="*/ 0 h 454"/>
                <a:gd name="T2" fmla="*/ 0 w 120"/>
                <a:gd name="T3" fmla="*/ 32 h 454"/>
                <a:gd name="T4" fmla="*/ 0 w 120"/>
                <a:gd name="T5" fmla="*/ 454 h 454"/>
                <a:gd name="T6" fmla="*/ 37 w 120"/>
                <a:gd name="T7" fmla="*/ 454 h 454"/>
                <a:gd name="T8" fmla="*/ 30 w 120"/>
                <a:gd name="T9" fmla="*/ 339 h 454"/>
                <a:gd name="T10" fmla="*/ 30 w 120"/>
                <a:gd name="T11" fmla="*/ 339 h 454"/>
                <a:gd name="T12" fmla="*/ 30 w 120"/>
                <a:gd name="T13" fmla="*/ 334 h 454"/>
                <a:gd name="T14" fmla="*/ 24 w 120"/>
                <a:gd name="T15" fmla="*/ 251 h 454"/>
                <a:gd name="T16" fmla="*/ 120 w 120"/>
                <a:gd name="T17" fmla="*/ 176 h 454"/>
                <a:gd name="T18" fmla="*/ 21 w 120"/>
                <a:gd name="T19" fmla="*/ 206 h 454"/>
                <a:gd name="T20" fmla="*/ 1 w 120"/>
                <a:gd name="T21"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54">
                  <a:moveTo>
                    <a:pt x="1" y="0"/>
                  </a:moveTo>
                  <a:lnTo>
                    <a:pt x="0" y="32"/>
                  </a:lnTo>
                  <a:lnTo>
                    <a:pt x="0" y="454"/>
                  </a:lnTo>
                  <a:lnTo>
                    <a:pt x="37" y="454"/>
                  </a:lnTo>
                  <a:lnTo>
                    <a:pt x="30" y="339"/>
                  </a:lnTo>
                  <a:lnTo>
                    <a:pt x="30" y="339"/>
                  </a:lnTo>
                  <a:lnTo>
                    <a:pt x="30" y="334"/>
                  </a:lnTo>
                  <a:lnTo>
                    <a:pt x="24" y="251"/>
                  </a:lnTo>
                  <a:lnTo>
                    <a:pt x="120" y="176"/>
                  </a:lnTo>
                  <a:lnTo>
                    <a:pt x="21" y="206"/>
                  </a:lnTo>
                  <a:lnTo>
                    <a:pt x="1"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8" name="Freeform 73"/>
            <p:cNvSpPr>
              <a:spLocks/>
            </p:cNvSpPr>
            <p:nvPr/>
          </p:nvSpPr>
          <p:spPr bwMode="auto">
            <a:xfrm>
              <a:off x="9754036" y="5474257"/>
              <a:ext cx="284596" cy="1076721"/>
            </a:xfrm>
            <a:custGeom>
              <a:avLst/>
              <a:gdLst>
                <a:gd name="T0" fmla="*/ 1 w 120"/>
                <a:gd name="T1" fmla="*/ 0 h 454"/>
                <a:gd name="T2" fmla="*/ 0 w 120"/>
                <a:gd name="T3" fmla="*/ 32 h 454"/>
                <a:gd name="T4" fmla="*/ 0 w 120"/>
                <a:gd name="T5" fmla="*/ 454 h 454"/>
                <a:gd name="T6" fmla="*/ 37 w 120"/>
                <a:gd name="T7" fmla="*/ 454 h 454"/>
                <a:gd name="T8" fmla="*/ 30 w 120"/>
                <a:gd name="T9" fmla="*/ 339 h 454"/>
                <a:gd name="T10" fmla="*/ 30 w 120"/>
                <a:gd name="T11" fmla="*/ 339 h 454"/>
                <a:gd name="T12" fmla="*/ 30 w 120"/>
                <a:gd name="T13" fmla="*/ 334 h 454"/>
                <a:gd name="T14" fmla="*/ 24 w 120"/>
                <a:gd name="T15" fmla="*/ 251 h 454"/>
                <a:gd name="T16" fmla="*/ 120 w 120"/>
                <a:gd name="T17" fmla="*/ 176 h 454"/>
                <a:gd name="T18" fmla="*/ 21 w 120"/>
                <a:gd name="T19" fmla="*/ 206 h 454"/>
                <a:gd name="T20" fmla="*/ 1 w 120"/>
                <a:gd name="T21"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54">
                  <a:moveTo>
                    <a:pt x="1" y="0"/>
                  </a:moveTo>
                  <a:lnTo>
                    <a:pt x="0" y="32"/>
                  </a:lnTo>
                  <a:lnTo>
                    <a:pt x="0" y="454"/>
                  </a:lnTo>
                  <a:lnTo>
                    <a:pt x="37" y="454"/>
                  </a:lnTo>
                  <a:lnTo>
                    <a:pt x="30" y="339"/>
                  </a:lnTo>
                  <a:lnTo>
                    <a:pt x="30" y="339"/>
                  </a:lnTo>
                  <a:lnTo>
                    <a:pt x="30" y="334"/>
                  </a:lnTo>
                  <a:lnTo>
                    <a:pt x="24" y="251"/>
                  </a:lnTo>
                  <a:lnTo>
                    <a:pt x="120" y="176"/>
                  </a:lnTo>
                  <a:lnTo>
                    <a:pt x="21" y="206"/>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9" name="Freeform 74"/>
            <p:cNvSpPr>
              <a:spLocks/>
            </p:cNvSpPr>
            <p:nvPr/>
          </p:nvSpPr>
          <p:spPr bwMode="auto">
            <a:xfrm>
              <a:off x="3464469" y="5958070"/>
              <a:ext cx="1230877" cy="495671"/>
            </a:xfrm>
            <a:custGeom>
              <a:avLst/>
              <a:gdLst>
                <a:gd name="T0" fmla="*/ 0 w 293"/>
                <a:gd name="T1" fmla="*/ 111 h 111"/>
                <a:gd name="T2" fmla="*/ 293 w 293"/>
                <a:gd name="T3" fmla="*/ 111 h 111"/>
                <a:gd name="T4" fmla="*/ 291 w 293"/>
                <a:gd name="T5" fmla="*/ 102 h 111"/>
                <a:gd name="T6" fmla="*/ 286 w 293"/>
                <a:gd name="T7" fmla="*/ 89 h 111"/>
                <a:gd name="T8" fmla="*/ 267 w 293"/>
                <a:gd name="T9" fmla="*/ 70 h 111"/>
                <a:gd name="T10" fmla="*/ 266 w 293"/>
                <a:gd name="T11" fmla="*/ 70 h 111"/>
                <a:gd name="T12" fmla="*/ 239 w 293"/>
                <a:gd name="T13" fmla="*/ 63 h 111"/>
                <a:gd name="T14" fmla="*/ 232 w 293"/>
                <a:gd name="T15" fmla="*/ 64 h 111"/>
                <a:gd name="T16" fmla="*/ 232 w 293"/>
                <a:gd name="T17" fmla="*/ 60 h 111"/>
                <a:gd name="T18" fmla="*/ 182 w 293"/>
                <a:gd name="T19" fmla="*/ 10 h 111"/>
                <a:gd name="T20" fmla="*/ 155 w 293"/>
                <a:gd name="T21" fmla="*/ 19 h 111"/>
                <a:gd name="T22" fmla="*/ 124 w 293"/>
                <a:gd name="T23" fmla="*/ 0 h 111"/>
                <a:gd name="T24" fmla="*/ 89 w 293"/>
                <a:gd name="T25" fmla="*/ 30 h 111"/>
                <a:gd name="T26" fmla="*/ 76 w 293"/>
                <a:gd name="T27" fmla="*/ 28 h 111"/>
                <a:gd name="T28" fmla="*/ 42 w 293"/>
                <a:gd name="T29" fmla="*/ 63 h 111"/>
                <a:gd name="T30" fmla="*/ 43 w 293"/>
                <a:gd name="T31" fmla="*/ 72 h 111"/>
                <a:gd name="T32" fmla="*/ 42 w 293"/>
                <a:gd name="T33" fmla="*/ 72 h 111"/>
                <a:gd name="T34" fmla="*/ 0 w 293"/>
                <a:gd name="T3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111">
                  <a:moveTo>
                    <a:pt x="0" y="111"/>
                  </a:moveTo>
                  <a:cubicBezTo>
                    <a:pt x="293" y="111"/>
                    <a:pt x="293" y="111"/>
                    <a:pt x="293" y="111"/>
                  </a:cubicBezTo>
                  <a:cubicBezTo>
                    <a:pt x="292" y="108"/>
                    <a:pt x="292" y="105"/>
                    <a:pt x="291" y="102"/>
                  </a:cubicBezTo>
                  <a:cubicBezTo>
                    <a:pt x="289" y="98"/>
                    <a:pt x="287" y="94"/>
                    <a:pt x="286" y="89"/>
                  </a:cubicBezTo>
                  <a:cubicBezTo>
                    <a:pt x="281" y="81"/>
                    <a:pt x="275" y="75"/>
                    <a:pt x="267" y="70"/>
                  </a:cubicBezTo>
                  <a:cubicBezTo>
                    <a:pt x="266" y="70"/>
                    <a:pt x="266" y="70"/>
                    <a:pt x="266" y="70"/>
                  </a:cubicBezTo>
                  <a:cubicBezTo>
                    <a:pt x="258" y="65"/>
                    <a:pt x="249" y="63"/>
                    <a:pt x="239" y="63"/>
                  </a:cubicBezTo>
                  <a:cubicBezTo>
                    <a:pt x="237" y="63"/>
                    <a:pt x="234" y="63"/>
                    <a:pt x="232" y="64"/>
                  </a:cubicBezTo>
                  <a:cubicBezTo>
                    <a:pt x="232" y="62"/>
                    <a:pt x="232" y="61"/>
                    <a:pt x="232" y="60"/>
                  </a:cubicBezTo>
                  <a:cubicBezTo>
                    <a:pt x="232" y="33"/>
                    <a:pt x="209" y="10"/>
                    <a:pt x="182" y="10"/>
                  </a:cubicBezTo>
                  <a:cubicBezTo>
                    <a:pt x="172" y="10"/>
                    <a:pt x="163" y="13"/>
                    <a:pt x="155" y="19"/>
                  </a:cubicBezTo>
                  <a:cubicBezTo>
                    <a:pt x="149" y="8"/>
                    <a:pt x="139" y="0"/>
                    <a:pt x="124" y="0"/>
                  </a:cubicBezTo>
                  <a:cubicBezTo>
                    <a:pt x="103" y="0"/>
                    <a:pt x="91" y="14"/>
                    <a:pt x="89" y="30"/>
                  </a:cubicBezTo>
                  <a:cubicBezTo>
                    <a:pt x="85" y="29"/>
                    <a:pt x="81" y="28"/>
                    <a:pt x="76" y="28"/>
                  </a:cubicBezTo>
                  <a:cubicBezTo>
                    <a:pt x="57" y="28"/>
                    <a:pt x="42" y="44"/>
                    <a:pt x="42" y="63"/>
                  </a:cubicBezTo>
                  <a:cubicBezTo>
                    <a:pt x="42" y="66"/>
                    <a:pt x="42" y="69"/>
                    <a:pt x="43" y="72"/>
                  </a:cubicBezTo>
                  <a:cubicBezTo>
                    <a:pt x="42" y="72"/>
                    <a:pt x="42" y="72"/>
                    <a:pt x="42" y="72"/>
                  </a:cubicBezTo>
                  <a:cubicBezTo>
                    <a:pt x="20" y="72"/>
                    <a:pt x="1" y="89"/>
                    <a:pt x="0" y="111"/>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0" name="Freeform 75"/>
            <p:cNvSpPr>
              <a:spLocks/>
            </p:cNvSpPr>
            <p:nvPr/>
          </p:nvSpPr>
          <p:spPr bwMode="auto">
            <a:xfrm>
              <a:off x="4111925" y="6003131"/>
              <a:ext cx="327285" cy="222933"/>
            </a:xfrm>
            <a:custGeom>
              <a:avLst/>
              <a:gdLst>
                <a:gd name="T0" fmla="*/ 28 w 78"/>
                <a:gd name="T1" fmla="*/ 0 h 50"/>
                <a:gd name="T2" fmla="*/ 1 w 78"/>
                <a:gd name="T3" fmla="*/ 9 h 50"/>
                <a:gd name="T4" fmla="*/ 0 w 78"/>
                <a:gd name="T5" fmla="*/ 8 h 50"/>
                <a:gd name="T6" fmla="*/ 1 w 78"/>
                <a:gd name="T7" fmla="*/ 9 h 50"/>
                <a:gd name="T8" fmla="*/ 28 w 78"/>
                <a:gd name="T9" fmla="*/ 0 h 50"/>
                <a:gd name="T10" fmla="*/ 78 w 78"/>
                <a:gd name="T11" fmla="*/ 50 h 50"/>
                <a:gd name="T12" fmla="*/ 78 w 78"/>
                <a:gd name="T13" fmla="*/ 50 h 50"/>
                <a:gd name="T14" fmla="*/ 28 w 78"/>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0">
                  <a:moveTo>
                    <a:pt x="28" y="0"/>
                  </a:moveTo>
                  <a:cubicBezTo>
                    <a:pt x="18" y="0"/>
                    <a:pt x="9" y="3"/>
                    <a:pt x="1" y="9"/>
                  </a:cubicBezTo>
                  <a:cubicBezTo>
                    <a:pt x="0" y="9"/>
                    <a:pt x="0" y="8"/>
                    <a:pt x="0" y="8"/>
                  </a:cubicBezTo>
                  <a:cubicBezTo>
                    <a:pt x="0" y="8"/>
                    <a:pt x="0" y="9"/>
                    <a:pt x="1" y="9"/>
                  </a:cubicBezTo>
                  <a:cubicBezTo>
                    <a:pt x="9" y="3"/>
                    <a:pt x="18" y="0"/>
                    <a:pt x="28" y="0"/>
                  </a:cubicBezTo>
                  <a:cubicBezTo>
                    <a:pt x="55" y="0"/>
                    <a:pt x="78" y="23"/>
                    <a:pt x="78" y="50"/>
                  </a:cubicBezTo>
                  <a:cubicBezTo>
                    <a:pt x="78" y="50"/>
                    <a:pt x="78" y="50"/>
                    <a:pt x="78" y="50"/>
                  </a:cubicBezTo>
                  <a:cubicBezTo>
                    <a:pt x="78" y="23"/>
                    <a:pt x="55" y="0"/>
                    <a:pt x="28"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1" name="Freeform 76"/>
            <p:cNvSpPr>
              <a:spLocks/>
            </p:cNvSpPr>
            <p:nvPr/>
          </p:nvSpPr>
          <p:spPr bwMode="auto">
            <a:xfrm>
              <a:off x="4081093" y="5998388"/>
              <a:ext cx="614253" cy="455353"/>
            </a:xfrm>
            <a:custGeom>
              <a:avLst/>
              <a:gdLst>
                <a:gd name="T0" fmla="*/ 0 w 146"/>
                <a:gd name="T1" fmla="*/ 0 h 102"/>
                <a:gd name="T2" fmla="*/ 0 w 146"/>
                <a:gd name="T3" fmla="*/ 102 h 102"/>
                <a:gd name="T4" fmla="*/ 146 w 146"/>
                <a:gd name="T5" fmla="*/ 102 h 102"/>
                <a:gd name="T6" fmla="*/ 145 w 146"/>
                <a:gd name="T7" fmla="*/ 100 h 102"/>
                <a:gd name="T8" fmla="*/ 144 w 146"/>
                <a:gd name="T9" fmla="*/ 93 h 102"/>
                <a:gd name="T10" fmla="*/ 139 w 146"/>
                <a:gd name="T11" fmla="*/ 80 h 102"/>
                <a:gd name="T12" fmla="*/ 128 w 146"/>
                <a:gd name="T13" fmla="*/ 67 h 102"/>
                <a:gd name="T14" fmla="*/ 120 w 146"/>
                <a:gd name="T15" fmla="*/ 61 h 102"/>
                <a:gd name="T16" fmla="*/ 119 w 146"/>
                <a:gd name="T17" fmla="*/ 61 h 102"/>
                <a:gd name="T18" fmla="*/ 92 w 146"/>
                <a:gd name="T19" fmla="*/ 54 h 102"/>
                <a:gd name="T20" fmla="*/ 85 w 146"/>
                <a:gd name="T21" fmla="*/ 55 h 102"/>
                <a:gd name="T22" fmla="*/ 85 w 146"/>
                <a:gd name="T23" fmla="*/ 55 h 102"/>
                <a:gd name="T24" fmla="*/ 85 w 146"/>
                <a:gd name="T25" fmla="*/ 55 h 102"/>
                <a:gd name="T26" fmla="*/ 85 w 146"/>
                <a:gd name="T27" fmla="*/ 51 h 102"/>
                <a:gd name="T28" fmla="*/ 35 w 146"/>
                <a:gd name="T29" fmla="*/ 1 h 102"/>
                <a:gd name="T30" fmla="*/ 8 w 146"/>
                <a:gd name="T31" fmla="*/ 10 h 102"/>
                <a:gd name="T32" fmla="*/ 7 w 146"/>
                <a:gd name="T33" fmla="*/ 9 h 102"/>
                <a:gd name="T34" fmla="*/ 0 w 146"/>
                <a:gd name="T3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6" h="102">
                  <a:moveTo>
                    <a:pt x="0" y="0"/>
                  </a:moveTo>
                  <a:cubicBezTo>
                    <a:pt x="0" y="102"/>
                    <a:pt x="0" y="102"/>
                    <a:pt x="0" y="102"/>
                  </a:cubicBezTo>
                  <a:cubicBezTo>
                    <a:pt x="146" y="102"/>
                    <a:pt x="146" y="102"/>
                    <a:pt x="146" y="102"/>
                  </a:cubicBezTo>
                  <a:cubicBezTo>
                    <a:pt x="146" y="102"/>
                    <a:pt x="145" y="101"/>
                    <a:pt x="145" y="100"/>
                  </a:cubicBezTo>
                  <a:cubicBezTo>
                    <a:pt x="145" y="98"/>
                    <a:pt x="145" y="95"/>
                    <a:pt x="144" y="93"/>
                  </a:cubicBezTo>
                  <a:cubicBezTo>
                    <a:pt x="142" y="89"/>
                    <a:pt x="140" y="85"/>
                    <a:pt x="139" y="80"/>
                  </a:cubicBezTo>
                  <a:cubicBezTo>
                    <a:pt x="136" y="75"/>
                    <a:pt x="132" y="71"/>
                    <a:pt x="128" y="67"/>
                  </a:cubicBezTo>
                  <a:cubicBezTo>
                    <a:pt x="126" y="65"/>
                    <a:pt x="123" y="63"/>
                    <a:pt x="120" y="61"/>
                  </a:cubicBezTo>
                  <a:cubicBezTo>
                    <a:pt x="119" y="61"/>
                    <a:pt x="119" y="61"/>
                    <a:pt x="119" y="61"/>
                  </a:cubicBezTo>
                  <a:cubicBezTo>
                    <a:pt x="111" y="56"/>
                    <a:pt x="102" y="54"/>
                    <a:pt x="92" y="54"/>
                  </a:cubicBezTo>
                  <a:cubicBezTo>
                    <a:pt x="90" y="54"/>
                    <a:pt x="87" y="54"/>
                    <a:pt x="85" y="55"/>
                  </a:cubicBezTo>
                  <a:cubicBezTo>
                    <a:pt x="85" y="55"/>
                    <a:pt x="85" y="55"/>
                    <a:pt x="85" y="55"/>
                  </a:cubicBezTo>
                  <a:cubicBezTo>
                    <a:pt x="85" y="55"/>
                    <a:pt x="85" y="55"/>
                    <a:pt x="85" y="55"/>
                  </a:cubicBezTo>
                  <a:cubicBezTo>
                    <a:pt x="85" y="53"/>
                    <a:pt x="85" y="52"/>
                    <a:pt x="85" y="51"/>
                  </a:cubicBezTo>
                  <a:cubicBezTo>
                    <a:pt x="85" y="24"/>
                    <a:pt x="62" y="1"/>
                    <a:pt x="35" y="1"/>
                  </a:cubicBezTo>
                  <a:cubicBezTo>
                    <a:pt x="25" y="1"/>
                    <a:pt x="16" y="4"/>
                    <a:pt x="8" y="10"/>
                  </a:cubicBezTo>
                  <a:cubicBezTo>
                    <a:pt x="7" y="10"/>
                    <a:pt x="7" y="9"/>
                    <a:pt x="7" y="9"/>
                  </a:cubicBezTo>
                  <a:cubicBezTo>
                    <a:pt x="5" y="6"/>
                    <a:pt x="3" y="3"/>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2" name="Freeform 77"/>
            <p:cNvSpPr>
              <a:spLocks/>
            </p:cNvSpPr>
            <p:nvPr/>
          </p:nvSpPr>
          <p:spPr bwMode="auto">
            <a:xfrm>
              <a:off x="7856731" y="6017361"/>
              <a:ext cx="1233248" cy="493299"/>
            </a:xfrm>
            <a:custGeom>
              <a:avLst/>
              <a:gdLst>
                <a:gd name="T0" fmla="*/ 0 w 293"/>
                <a:gd name="T1" fmla="*/ 111 h 111"/>
                <a:gd name="T2" fmla="*/ 293 w 293"/>
                <a:gd name="T3" fmla="*/ 111 h 111"/>
                <a:gd name="T4" fmla="*/ 291 w 293"/>
                <a:gd name="T5" fmla="*/ 101 h 111"/>
                <a:gd name="T6" fmla="*/ 286 w 293"/>
                <a:gd name="T7" fmla="*/ 89 h 111"/>
                <a:gd name="T8" fmla="*/ 267 w 293"/>
                <a:gd name="T9" fmla="*/ 70 h 111"/>
                <a:gd name="T10" fmla="*/ 266 w 293"/>
                <a:gd name="T11" fmla="*/ 69 h 111"/>
                <a:gd name="T12" fmla="*/ 239 w 293"/>
                <a:gd name="T13" fmla="*/ 62 h 111"/>
                <a:gd name="T14" fmla="*/ 232 w 293"/>
                <a:gd name="T15" fmla="*/ 63 h 111"/>
                <a:gd name="T16" fmla="*/ 232 w 293"/>
                <a:gd name="T17" fmla="*/ 59 h 111"/>
                <a:gd name="T18" fmla="*/ 182 w 293"/>
                <a:gd name="T19" fmla="*/ 10 h 111"/>
                <a:gd name="T20" fmla="*/ 155 w 293"/>
                <a:gd name="T21" fmla="*/ 18 h 111"/>
                <a:gd name="T22" fmla="*/ 124 w 293"/>
                <a:gd name="T23" fmla="*/ 0 h 111"/>
                <a:gd name="T24" fmla="*/ 89 w 293"/>
                <a:gd name="T25" fmla="*/ 30 h 111"/>
                <a:gd name="T26" fmla="*/ 76 w 293"/>
                <a:gd name="T27" fmla="*/ 27 h 111"/>
                <a:gd name="T28" fmla="*/ 42 w 293"/>
                <a:gd name="T29" fmla="*/ 62 h 111"/>
                <a:gd name="T30" fmla="*/ 43 w 293"/>
                <a:gd name="T31" fmla="*/ 71 h 111"/>
                <a:gd name="T32" fmla="*/ 42 w 293"/>
                <a:gd name="T33" fmla="*/ 71 h 111"/>
                <a:gd name="T34" fmla="*/ 0 w 293"/>
                <a:gd name="T3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111">
                  <a:moveTo>
                    <a:pt x="0" y="111"/>
                  </a:moveTo>
                  <a:cubicBezTo>
                    <a:pt x="293" y="111"/>
                    <a:pt x="293" y="111"/>
                    <a:pt x="293" y="111"/>
                  </a:cubicBezTo>
                  <a:cubicBezTo>
                    <a:pt x="292" y="108"/>
                    <a:pt x="292" y="105"/>
                    <a:pt x="291" y="101"/>
                  </a:cubicBezTo>
                  <a:cubicBezTo>
                    <a:pt x="289" y="97"/>
                    <a:pt x="287" y="93"/>
                    <a:pt x="286" y="89"/>
                  </a:cubicBezTo>
                  <a:cubicBezTo>
                    <a:pt x="281" y="81"/>
                    <a:pt x="275" y="74"/>
                    <a:pt x="267" y="70"/>
                  </a:cubicBezTo>
                  <a:cubicBezTo>
                    <a:pt x="266" y="69"/>
                    <a:pt x="266" y="69"/>
                    <a:pt x="266" y="69"/>
                  </a:cubicBezTo>
                  <a:cubicBezTo>
                    <a:pt x="258" y="64"/>
                    <a:pt x="249" y="62"/>
                    <a:pt x="239" y="62"/>
                  </a:cubicBezTo>
                  <a:cubicBezTo>
                    <a:pt x="237" y="62"/>
                    <a:pt x="234" y="63"/>
                    <a:pt x="232" y="63"/>
                  </a:cubicBezTo>
                  <a:cubicBezTo>
                    <a:pt x="232" y="62"/>
                    <a:pt x="232" y="61"/>
                    <a:pt x="232" y="59"/>
                  </a:cubicBezTo>
                  <a:cubicBezTo>
                    <a:pt x="232" y="32"/>
                    <a:pt x="209" y="10"/>
                    <a:pt x="182" y="10"/>
                  </a:cubicBezTo>
                  <a:cubicBezTo>
                    <a:pt x="172" y="10"/>
                    <a:pt x="163" y="13"/>
                    <a:pt x="155" y="18"/>
                  </a:cubicBezTo>
                  <a:cubicBezTo>
                    <a:pt x="149" y="8"/>
                    <a:pt x="139" y="0"/>
                    <a:pt x="124" y="0"/>
                  </a:cubicBezTo>
                  <a:cubicBezTo>
                    <a:pt x="103" y="0"/>
                    <a:pt x="91" y="14"/>
                    <a:pt x="89" y="30"/>
                  </a:cubicBezTo>
                  <a:cubicBezTo>
                    <a:pt x="85" y="28"/>
                    <a:pt x="81" y="27"/>
                    <a:pt x="76" y="27"/>
                  </a:cubicBezTo>
                  <a:cubicBezTo>
                    <a:pt x="57" y="27"/>
                    <a:pt x="42" y="43"/>
                    <a:pt x="42" y="62"/>
                  </a:cubicBezTo>
                  <a:cubicBezTo>
                    <a:pt x="42" y="65"/>
                    <a:pt x="42" y="68"/>
                    <a:pt x="43" y="71"/>
                  </a:cubicBezTo>
                  <a:cubicBezTo>
                    <a:pt x="42" y="71"/>
                    <a:pt x="42" y="71"/>
                    <a:pt x="42" y="71"/>
                  </a:cubicBezTo>
                  <a:cubicBezTo>
                    <a:pt x="20" y="71"/>
                    <a:pt x="1" y="89"/>
                    <a:pt x="0" y="111"/>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3" name="Freeform 78"/>
            <p:cNvSpPr>
              <a:spLocks/>
            </p:cNvSpPr>
            <p:nvPr/>
          </p:nvSpPr>
          <p:spPr bwMode="auto">
            <a:xfrm>
              <a:off x="8504187" y="6060050"/>
              <a:ext cx="104352" cy="35574"/>
            </a:xfrm>
            <a:custGeom>
              <a:avLst/>
              <a:gdLst>
                <a:gd name="T0" fmla="*/ 25 w 25"/>
                <a:gd name="T1" fmla="*/ 0 h 8"/>
                <a:gd name="T2" fmla="*/ 1 w 25"/>
                <a:gd name="T3" fmla="*/ 8 h 8"/>
                <a:gd name="T4" fmla="*/ 0 w 25"/>
                <a:gd name="T5" fmla="*/ 7 h 8"/>
                <a:gd name="T6" fmla="*/ 1 w 25"/>
                <a:gd name="T7" fmla="*/ 8 h 8"/>
                <a:gd name="T8" fmla="*/ 25 w 25"/>
                <a:gd name="T9" fmla="*/ 0 h 8"/>
                <a:gd name="T10" fmla="*/ 25 w 25"/>
                <a:gd name="T11" fmla="*/ 0 h 8"/>
              </a:gdLst>
              <a:ahLst/>
              <a:cxnLst>
                <a:cxn ang="0">
                  <a:pos x="T0" y="T1"/>
                </a:cxn>
                <a:cxn ang="0">
                  <a:pos x="T2" y="T3"/>
                </a:cxn>
                <a:cxn ang="0">
                  <a:pos x="T4" y="T5"/>
                </a:cxn>
                <a:cxn ang="0">
                  <a:pos x="T6" y="T7"/>
                </a:cxn>
                <a:cxn ang="0">
                  <a:pos x="T8" y="T9"/>
                </a:cxn>
                <a:cxn ang="0">
                  <a:pos x="T10" y="T11"/>
                </a:cxn>
              </a:cxnLst>
              <a:rect l="0" t="0" r="r" b="b"/>
              <a:pathLst>
                <a:path w="25" h="8">
                  <a:moveTo>
                    <a:pt x="25" y="0"/>
                  </a:moveTo>
                  <a:cubicBezTo>
                    <a:pt x="16" y="0"/>
                    <a:pt x="8" y="3"/>
                    <a:pt x="1" y="8"/>
                  </a:cubicBezTo>
                  <a:cubicBezTo>
                    <a:pt x="0" y="8"/>
                    <a:pt x="0" y="7"/>
                    <a:pt x="0" y="7"/>
                  </a:cubicBezTo>
                  <a:cubicBezTo>
                    <a:pt x="0" y="7"/>
                    <a:pt x="0" y="8"/>
                    <a:pt x="1" y="8"/>
                  </a:cubicBezTo>
                  <a:cubicBezTo>
                    <a:pt x="8" y="3"/>
                    <a:pt x="16" y="0"/>
                    <a:pt x="25" y="0"/>
                  </a:cubicBezTo>
                  <a:cubicBezTo>
                    <a:pt x="25" y="0"/>
                    <a:pt x="25" y="0"/>
                    <a:pt x="25" y="0"/>
                  </a:cubicBezTo>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4" name="Freeform 79"/>
            <p:cNvSpPr>
              <a:spLocks/>
            </p:cNvSpPr>
            <p:nvPr/>
          </p:nvSpPr>
          <p:spPr bwMode="auto">
            <a:xfrm>
              <a:off x="8475727" y="6052935"/>
              <a:ext cx="614253" cy="457725"/>
            </a:xfrm>
            <a:custGeom>
              <a:avLst/>
              <a:gdLst>
                <a:gd name="T0" fmla="*/ 0 w 146"/>
                <a:gd name="T1" fmla="*/ 0 h 103"/>
                <a:gd name="T2" fmla="*/ 0 w 146"/>
                <a:gd name="T3" fmla="*/ 103 h 103"/>
                <a:gd name="T4" fmla="*/ 146 w 146"/>
                <a:gd name="T5" fmla="*/ 103 h 103"/>
                <a:gd name="T6" fmla="*/ 144 w 146"/>
                <a:gd name="T7" fmla="*/ 93 h 103"/>
                <a:gd name="T8" fmla="*/ 139 w 146"/>
                <a:gd name="T9" fmla="*/ 81 h 103"/>
                <a:gd name="T10" fmla="*/ 123 w 146"/>
                <a:gd name="T11" fmla="*/ 64 h 103"/>
                <a:gd name="T12" fmla="*/ 120 w 146"/>
                <a:gd name="T13" fmla="*/ 62 h 103"/>
                <a:gd name="T14" fmla="*/ 119 w 146"/>
                <a:gd name="T15" fmla="*/ 61 h 103"/>
                <a:gd name="T16" fmla="*/ 94 w 146"/>
                <a:gd name="T17" fmla="*/ 54 h 103"/>
                <a:gd name="T18" fmla="*/ 92 w 146"/>
                <a:gd name="T19" fmla="*/ 54 h 103"/>
                <a:gd name="T20" fmla="*/ 85 w 146"/>
                <a:gd name="T21" fmla="*/ 55 h 103"/>
                <a:gd name="T22" fmla="*/ 85 w 146"/>
                <a:gd name="T23" fmla="*/ 55 h 103"/>
                <a:gd name="T24" fmla="*/ 85 w 146"/>
                <a:gd name="T25" fmla="*/ 55 h 103"/>
                <a:gd name="T26" fmla="*/ 85 w 146"/>
                <a:gd name="T27" fmla="*/ 51 h 103"/>
                <a:gd name="T28" fmla="*/ 84 w 146"/>
                <a:gd name="T29" fmla="*/ 46 h 103"/>
                <a:gd name="T30" fmla="*/ 53 w 146"/>
                <a:gd name="T31" fmla="*/ 5 h 103"/>
                <a:gd name="T32" fmla="*/ 35 w 146"/>
                <a:gd name="T33" fmla="*/ 2 h 103"/>
                <a:gd name="T34" fmla="*/ 32 w 146"/>
                <a:gd name="T35" fmla="*/ 2 h 103"/>
                <a:gd name="T36" fmla="*/ 8 w 146"/>
                <a:gd name="T37" fmla="*/ 10 h 103"/>
                <a:gd name="T38" fmla="*/ 7 w 146"/>
                <a:gd name="T39" fmla="*/ 9 h 103"/>
                <a:gd name="T40" fmla="*/ 0 w 146"/>
                <a:gd name="T4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 h="103">
                  <a:moveTo>
                    <a:pt x="0" y="0"/>
                  </a:moveTo>
                  <a:cubicBezTo>
                    <a:pt x="0" y="103"/>
                    <a:pt x="0" y="103"/>
                    <a:pt x="0" y="103"/>
                  </a:cubicBezTo>
                  <a:cubicBezTo>
                    <a:pt x="146" y="103"/>
                    <a:pt x="146" y="103"/>
                    <a:pt x="146" y="103"/>
                  </a:cubicBezTo>
                  <a:cubicBezTo>
                    <a:pt x="145" y="100"/>
                    <a:pt x="145" y="97"/>
                    <a:pt x="144" y="93"/>
                  </a:cubicBezTo>
                  <a:cubicBezTo>
                    <a:pt x="142" y="89"/>
                    <a:pt x="140" y="85"/>
                    <a:pt x="139" y="81"/>
                  </a:cubicBezTo>
                  <a:cubicBezTo>
                    <a:pt x="135" y="74"/>
                    <a:pt x="130" y="69"/>
                    <a:pt x="123" y="64"/>
                  </a:cubicBezTo>
                  <a:cubicBezTo>
                    <a:pt x="122" y="63"/>
                    <a:pt x="121" y="62"/>
                    <a:pt x="120" y="62"/>
                  </a:cubicBezTo>
                  <a:cubicBezTo>
                    <a:pt x="119" y="61"/>
                    <a:pt x="119" y="61"/>
                    <a:pt x="119" y="61"/>
                  </a:cubicBezTo>
                  <a:cubicBezTo>
                    <a:pt x="111" y="57"/>
                    <a:pt x="103" y="54"/>
                    <a:pt x="94" y="54"/>
                  </a:cubicBezTo>
                  <a:cubicBezTo>
                    <a:pt x="93" y="54"/>
                    <a:pt x="93" y="54"/>
                    <a:pt x="92" y="54"/>
                  </a:cubicBezTo>
                  <a:cubicBezTo>
                    <a:pt x="90" y="54"/>
                    <a:pt x="87" y="55"/>
                    <a:pt x="85" y="55"/>
                  </a:cubicBezTo>
                  <a:cubicBezTo>
                    <a:pt x="85" y="55"/>
                    <a:pt x="85" y="55"/>
                    <a:pt x="85" y="55"/>
                  </a:cubicBezTo>
                  <a:cubicBezTo>
                    <a:pt x="85" y="55"/>
                    <a:pt x="85" y="55"/>
                    <a:pt x="85" y="55"/>
                  </a:cubicBezTo>
                  <a:cubicBezTo>
                    <a:pt x="85" y="54"/>
                    <a:pt x="85" y="53"/>
                    <a:pt x="85" y="51"/>
                  </a:cubicBezTo>
                  <a:cubicBezTo>
                    <a:pt x="85" y="49"/>
                    <a:pt x="85" y="47"/>
                    <a:pt x="84" y="46"/>
                  </a:cubicBezTo>
                  <a:cubicBezTo>
                    <a:pt x="82" y="27"/>
                    <a:pt x="70" y="12"/>
                    <a:pt x="53" y="5"/>
                  </a:cubicBezTo>
                  <a:cubicBezTo>
                    <a:pt x="48" y="3"/>
                    <a:pt x="42" y="2"/>
                    <a:pt x="35" y="2"/>
                  </a:cubicBezTo>
                  <a:cubicBezTo>
                    <a:pt x="34" y="2"/>
                    <a:pt x="33" y="2"/>
                    <a:pt x="32" y="2"/>
                  </a:cubicBezTo>
                  <a:cubicBezTo>
                    <a:pt x="23" y="2"/>
                    <a:pt x="15" y="5"/>
                    <a:pt x="8" y="10"/>
                  </a:cubicBezTo>
                  <a:cubicBezTo>
                    <a:pt x="7" y="10"/>
                    <a:pt x="7" y="9"/>
                    <a:pt x="7" y="9"/>
                  </a:cubicBezTo>
                  <a:cubicBezTo>
                    <a:pt x="5" y="6"/>
                    <a:pt x="3" y="3"/>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5" name="Freeform 80"/>
            <p:cNvSpPr>
              <a:spLocks/>
            </p:cNvSpPr>
            <p:nvPr/>
          </p:nvSpPr>
          <p:spPr bwMode="auto">
            <a:xfrm>
              <a:off x="4560163" y="4978586"/>
              <a:ext cx="1043518" cy="1100437"/>
            </a:xfrm>
            <a:custGeom>
              <a:avLst/>
              <a:gdLst>
                <a:gd name="T0" fmla="*/ 181 w 248"/>
                <a:gd name="T1" fmla="*/ 80 h 247"/>
                <a:gd name="T2" fmla="*/ 124 w 248"/>
                <a:gd name="T3" fmla="*/ 0 h 247"/>
                <a:gd name="T4" fmla="*/ 68 w 248"/>
                <a:gd name="T5" fmla="*/ 80 h 247"/>
                <a:gd name="T6" fmla="*/ 123 w 248"/>
                <a:gd name="T7" fmla="*/ 247 h 247"/>
                <a:gd name="T8" fmla="*/ 123 w 248"/>
                <a:gd name="T9" fmla="*/ 247 h 247"/>
                <a:gd name="T10" fmla="*/ 125 w 248"/>
                <a:gd name="T11" fmla="*/ 247 h 247"/>
                <a:gd name="T12" fmla="*/ 127 w 248"/>
                <a:gd name="T13" fmla="*/ 247 h 247"/>
                <a:gd name="T14" fmla="*/ 127 w 248"/>
                <a:gd name="T15" fmla="*/ 247 h 247"/>
                <a:gd name="T16" fmla="*/ 181 w 248"/>
                <a:gd name="T17" fmla="*/ 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47">
                  <a:moveTo>
                    <a:pt x="181" y="80"/>
                  </a:moveTo>
                  <a:cubicBezTo>
                    <a:pt x="153" y="35"/>
                    <a:pt x="124" y="0"/>
                    <a:pt x="124" y="0"/>
                  </a:cubicBezTo>
                  <a:cubicBezTo>
                    <a:pt x="124" y="0"/>
                    <a:pt x="98" y="36"/>
                    <a:pt x="68" y="80"/>
                  </a:cubicBezTo>
                  <a:cubicBezTo>
                    <a:pt x="0" y="182"/>
                    <a:pt x="75" y="243"/>
                    <a:pt x="123" y="247"/>
                  </a:cubicBezTo>
                  <a:cubicBezTo>
                    <a:pt x="123" y="247"/>
                    <a:pt x="123" y="247"/>
                    <a:pt x="123" y="247"/>
                  </a:cubicBezTo>
                  <a:cubicBezTo>
                    <a:pt x="123" y="247"/>
                    <a:pt x="124" y="247"/>
                    <a:pt x="125" y="247"/>
                  </a:cubicBezTo>
                  <a:cubicBezTo>
                    <a:pt x="126" y="247"/>
                    <a:pt x="123" y="247"/>
                    <a:pt x="127" y="247"/>
                  </a:cubicBezTo>
                  <a:cubicBezTo>
                    <a:pt x="127" y="247"/>
                    <a:pt x="127" y="247"/>
                    <a:pt x="127" y="247"/>
                  </a:cubicBezTo>
                  <a:cubicBezTo>
                    <a:pt x="171" y="243"/>
                    <a:pt x="248" y="189"/>
                    <a:pt x="181" y="80"/>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6" name="Freeform 81"/>
            <p:cNvSpPr>
              <a:spLocks/>
            </p:cNvSpPr>
            <p:nvPr/>
          </p:nvSpPr>
          <p:spPr bwMode="auto">
            <a:xfrm>
              <a:off x="4901678" y="5585724"/>
              <a:ext cx="360488" cy="981856"/>
            </a:xfrm>
            <a:custGeom>
              <a:avLst/>
              <a:gdLst>
                <a:gd name="T0" fmla="*/ 152 w 152"/>
                <a:gd name="T1" fmla="*/ 65 h 414"/>
                <a:gd name="T2" fmla="*/ 87 w 152"/>
                <a:gd name="T3" fmla="*/ 105 h 414"/>
                <a:gd name="T4" fmla="*/ 76 w 152"/>
                <a:gd name="T5" fmla="*/ 0 h 414"/>
                <a:gd name="T6" fmla="*/ 65 w 152"/>
                <a:gd name="T7" fmla="*/ 105 h 414"/>
                <a:gd name="T8" fmla="*/ 0 w 152"/>
                <a:gd name="T9" fmla="*/ 65 h 414"/>
                <a:gd name="T10" fmla="*/ 60 w 152"/>
                <a:gd name="T11" fmla="*/ 139 h 414"/>
                <a:gd name="T12" fmla="*/ 44 w 152"/>
                <a:gd name="T13" fmla="*/ 414 h 414"/>
                <a:gd name="T14" fmla="*/ 112 w 152"/>
                <a:gd name="T15" fmla="*/ 414 h 414"/>
                <a:gd name="T16" fmla="*/ 92 w 152"/>
                <a:gd name="T17" fmla="*/ 139 h 414"/>
                <a:gd name="T18" fmla="*/ 152 w 152"/>
                <a:gd name="T19" fmla="*/ 6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414">
                  <a:moveTo>
                    <a:pt x="152" y="65"/>
                  </a:moveTo>
                  <a:lnTo>
                    <a:pt x="87" y="105"/>
                  </a:lnTo>
                  <a:lnTo>
                    <a:pt x="76" y="0"/>
                  </a:lnTo>
                  <a:lnTo>
                    <a:pt x="65" y="105"/>
                  </a:lnTo>
                  <a:lnTo>
                    <a:pt x="0" y="65"/>
                  </a:lnTo>
                  <a:lnTo>
                    <a:pt x="60" y="139"/>
                  </a:lnTo>
                  <a:lnTo>
                    <a:pt x="44" y="414"/>
                  </a:lnTo>
                  <a:lnTo>
                    <a:pt x="112" y="414"/>
                  </a:lnTo>
                  <a:lnTo>
                    <a:pt x="92" y="139"/>
                  </a:lnTo>
                  <a:lnTo>
                    <a:pt x="152" y="65"/>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7" name="Freeform 82"/>
            <p:cNvSpPr>
              <a:spLocks/>
            </p:cNvSpPr>
            <p:nvPr/>
          </p:nvSpPr>
          <p:spPr bwMode="auto">
            <a:xfrm>
              <a:off x="4901678" y="5585724"/>
              <a:ext cx="360488" cy="981856"/>
            </a:xfrm>
            <a:custGeom>
              <a:avLst/>
              <a:gdLst>
                <a:gd name="T0" fmla="*/ 152 w 152"/>
                <a:gd name="T1" fmla="*/ 65 h 414"/>
                <a:gd name="T2" fmla="*/ 87 w 152"/>
                <a:gd name="T3" fmla="*/ 105 h 414"/>
                <a:gd name="T4" fmla="*/ 76 w 152"/>
                <a:gd name="T5" fmla="*/ 0 h 414"/>
                <a:gd name="T6" fmla="*/ 65 w 152"/>
                <a:gd name="T7" fmla="*/ 105 h 414"/>
                <a:gd name="T8" fmla="*/ 0 w 152"/>
                <a:gd name="T9" fmla="*/ 65 h 414"/>
                <a:gd name="T10" fmla="*/ 60 w 152"/>
                <a:gd name="T11" fmla="*/ 139 h 414"/>
                <a:gd name="T12" fmla="*/ 44 w 152"/>
                <a:gd name="T13" fmla="*/ 414 h 414"/>
                <a:gd name="T14" fmla="*/ 112 w 152"/>
                <a:gd name="T15" fmla="*/ 414 h 414"/>
                <a:gd name="T16" fmla="*/ 92 w 152"/>
                <a:gd name="T17" fmla="*/ 139 h 414"/>
                <a:gd name="T18" fmla="*/ 152 w 152"/>
                <a:gd name="T19" fmla="*/ 6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414">
                  <a:moveTo>
                    <a:pt x="152" y="65"/>
                  </a:moveTo>
                  <a:lnTo>
                    <a:pt x="87" y="105"/>
                  </a:lnTo>
                  <a:lnTo>
                    <a:pt x="76" y="0"/>
                  </a:lnTo>
                  <a:lnTo>
                    <a:pt x="65" y="105"/>
                  </a:lnTo>
                  <a:lnTo>
                    <a:pt x="0" y="65"/>
                  </a:lnTo>
                  <a:lnTo>
                    <a:pt x="60" y="139"/>
                  </a:lnTo>
                  <a:lnTo>
                    <a:pt x="44" y="414"/>
                  </a:lnTo>
                  <a:lnTo>
                    <a:pt x="112" y="414"/>
                  </a:lnTo>
                  <a:lnTo>
                    <a:pt x="92" y="139"/>
                  </a:lnTo>
                  <a:lnTo>
                    <a:pt x="152"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8" name="Freeform 83"/>
            <p:cNvSpPr>
              <a:spLocks noEditPoints="1"/>
            </p:cNvSpPr>
            <p:nvPr/>
          </p:nvSpPr>
          <p:spPr bwMode="auto">
            <a:xfrm>
              <a:off x="5081922" y="4978586"/>
              <a:ext cx="457725" cy="1095694"/>
            </a:xfrm>
            <a:custGeom>
              <a:avLst/>
              <a:gdLst>
                <a:gd name="T0" fmla="*/ 32 w 109"/>
                <a:gd name="T1" fmla="*/ 238 h 246"/>
                <a:gd name="T2" fmla="*/ 11 w 109"/>
                <a:gd name="T3" fmla="*/ 246 h 246"/>
                <a:gd name="T4" fmla="*/ 11 w 109"/>
                <a:gd name="T5" fmla="*/ 246 h 246"/>
                <a:gd name="T6" fmla="*/ 32 w 109"/>
                <a:gd name="T7" fmla="*/ 239 h 246"/>
                <a:gd name="T8" fmla="*/ 32 w 109"/>
                <a:gd name="T9" fmla="*/ 238 h 246"/>
                <a:gd name="T10" fmla="*/ 0 w 109"/>
                <a:gd name="T11" fmla="*/ 0 h 246"/>
                <a:gd name="T12" fmla="*/ 0 w 109"/>
                <a:gd name="T13" fmla="*/ 1 h 246"/>
                <a:gd name="T14" fmla="*/ 57 w 109"/>
                <a:gd name="T15" fmla="*/ 80 h 246"/>
                <a:gd name="T16" fmla="*/ 37 w 109"/>
                <a:gd name="T17" fmla="*/ 236 h 246"/>
                <a:gd name="T18" fmla="*/ 38 w 109"/>
                <a:gd name="T19" fmla="*/ 236 h 246"/>
                <a:gd name="T20" fmla="*/ 57 w 109"/>
                <a:gd name="T21" fmla="*/ 80 h 246"/>
                <a:gd name="T22" fmla="*/ 0 w 109"/>
                <a:gd name="T23"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246">
                  <a:moveTo>
                    <a:pt x="32" y="238"/>
                  </a:moveTo>
                  <a:cubicBezTo>
                    <a:pt x="25" y="242"/>
                    <a:pt x="18" y="244"/>
                    <a:pt x="11" y="246"/>
                  </a:cubicBezTo>
                  <a:cubicBezTo>
                    <a:pt x="11" y="246"/>
                    <a:pt x="11" y="246"/>
                    <a:pt x="11" y="246"/>
                  </a:cubicBezTo>
                  <a:cubicBezTo>
                    <a:pt x="18" y="244"/>
                    <a:pt x="25" y="242"/>
                    <a:pt x="32" y="239"/>
                  </a:cubicBezTo>
                  <a:cubicBezTo>
                    <a:pt x="32" y="239"/>
                    <a:pt x="32" y="238"/>
                    <a:pt x="32" y="238"/>
                  </a:cubicBezTo>
                  <a:moveTo>
                    <a:pt x="0" y="0"/>
                  </a:moveTo>
                  <a:cubicBezTo>
                    <a:pt x="0" y="1"/>
                    <a:pt x="0" y="1"/>
                    <a:pt x="0" y="1"/>
                  </a:cubicBezTo>
                  <a:cubicBezTo>
                    <a:pt x="2" y="2"/>
                    <a:pt x="30" y="36"/>
                    <a:pt x="57" y="80"/>
                  </a:cubicBezTo>
                  <a:cubicBezTo>
                    <a:pt x="108" y="164"/>
                    <a:pt x="75" y="215"/>
                    <a:pt x="37" y="236"/>
                  </a:cubicBezTo>
                  <a:cubicBezTo>
                    <a:pt x="37" y="236"/>
                    <a:pt x="38" y="236"/>
                    <a:pt x="38" y="236"/>
                  </a:cubicBezTo>
                  <a:cubicBezTo>
                    <a:pt x="76" y="215"/>
                    <a:pt x="109" y="164"/>
                    <a:pt x="57" y="80"/>
                  </a:cubicBezTo>
                  <a:cubicBezTo>
                    <a:pt x="29" y="35"/>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9" name="Freeform 84"/>
            <p:cNvSpPr>
              <a:spLocks/>
            </p:cNvSpPr>
            <p:nvPr/>
          </p:nvSpPr>
          <p:spPr bwMode="auto">
            <a:xfrm>
              <a:off x="5217105" y="6029219"/>
              <a:ext cx="23716" cy="14230"/>
            </a:xfrm>
            <a:custGeom>
              <a:avLst/>
              <a:gdLst>
                <a:gd name="T0" fmla="*/ 5 w 6"/>
                <a:gd name="T1" fmla="*/ 0 h 3"/>
                <a:gd name="T2" fmla="*/ 0 w 6"/>
                <a:gd name="T3" fmla="*/ 2 h 3"/>
                <a:gd name="T4" fmla="*/ 0 w 6"/>
                <a:gd name="T5" fmla="*/ 3 h 3"/>
                <a:gd name="T6" fmla="*/ 6 w 6"/>
                <a:gd name="T7" fmla="*/ 0 h 3"/>
                <a:gd name="T8" fmla="*/ 5 w 6"/>
                <a:gd name="T9" fmla="*/ 0 h 3"/>
              </a:gdLst>
              <a:ahLst/>
              <a:cxnLst>
                <a:cxn ang="0">
                  <a:pos x="T0" y="T1"/>
                </a:cxn>
                <a:cxn ang="0">
                  <a:pos x="T2" y="T3"/>
                </a:cxn>
                <a:cxn ang="0">
                  <a:pos x="T4" y="T5"/>
                </a:cxn>
                <a:cxn ang="0">
                  <a:pos x="T6" y="T7"/>
                </a:cxn>
                <a:cxn ang="0">
                  <a:pos x="T8" y="T9"/>
                </a:cxn>
              </a:cxnLst>
              <a:rect l="0" t="0" r="r" b="b"/>
              <a:pathLst>
                <a:path w="6" h="3">
                  <a:moveTo>
                    <a:pt x="5" y="0"/>
                  </a:moveTo>
                  <a:cubicBezTo>
                    <a:pt x="3" y="1"/>
                    <a:pt x="2" y="2"/>
                    <a:pt x="0" y="2"/>
                  </a:cubicBezTo>
                  <a:cubicBezTo>
                    <a:pt x="0" y="2"/>
                    <a:pt x="0" y="3"/>
                    <a:pt x="0" y="3"/>
                  </a:cubicBezTo>
                  <a:cubicBezTo>
                    <a:pt x="2" y="2"/>
                    <a:pt x="4" y="1"/>
                    <a:pt x="6" y="0"/>
                  </a:cubicBezTo>
                  <a:cubicBezTo>
                    <a:pt x="6" y="0"/>
                    <a:pt x="5" y="0"/>
                    <a:pt x="5"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0" name="Rectangle 85"/>
            <p:cNvSpPr>
              <a:spLocks noChangeArrowheads="1"/>
            </p:cNvSpPr>
            <p:nvPr/>
          </p:nvSpPr>
          <p:spPr bwMode="auto">
            <a:xfrm>
              <a:off x="5081922" y="6567579"/>
              <a:ext cx="85379" cy="9487"/>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1" name="Rectangle 86"/>
            <p:cNvSpPr>
              <a:spLocks noChangeArrowheads="1"/>
            </p:cNvSpPr>
            <p:nvPr/>
          </p:nvSpPr>
          <p:spPr bwMode="auto">
            <a:xfrm>
              <a:off x="5081922" y="6567579"/>
              <a:ext cx="85379" cy="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2" name="Freeform 87"/>
            <p:cNvSpPr>
              <a:spLocks/>
            </p:cNvSpPr>
            <p:nvPr/>
          </p:nvSpPr>
          <p:spPr bwMode="auto">
            <a:xfrm>
              <a:off x="5081922" y="4983329"/>
              <a:ext cx="455353" cy="1090951"/>
            </a:xfrm>
            <a:custGeom>
              <a:avLst/>
              <a:gdLst>
                <a:gd name="T0" fmla="*/ 0 w 108"/>
                <a:gd name="T1" fmla="*/ 0 h 245"/>
                <a:gd name="T2" fmla="*/ 0 w 108"/>
                <a:gd name="T3" fmla="*/ 0 h 245"/>
                <a:gd name="T4" fmla="*/ 0 w 108"/>
                <a:gd name="T5" fmla="*/ 136 h 245"/>
                <a:gd name="T6" fmla="*/ 6 w 108"/>
                <a:gd name="T7" fmla="*/ 191 h 245"/>
                <a:gd name="T8" fmla="*/ 43 w 108"/>
                <a:gd name="T9" fmla="*/ 170 h 245"/>
                <a:gd name="T10" fmla="*/ 9 w 108"/>
                <a:gd name="T11" fmla="*/ 209 h 245"/>
                <a:gd name="T12" fmla="*/ 11 w 108"/>
                <a:gd name="T13" fmla="*/ 245 h 245"/>
                <a:gd name="T14" fmla="*/ 32 w 108"/>
                <a:gd name="T15" fmla="*/ 237 h 245"/>
                <a:gd name="T16" fmla="*/ 37 w 108"/>
                <a:gd name="T17" fmla="*/ 235 h 245"/>
                <a:gd name="T18" fmla="*/ 57 w 108"/>
                <a:gd name="T19" fmla="*/ 79 h 245"/>
                <a:gd name="T20" fmla="*/ 0 w 108"/>
                <a:gd name="T2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245">
                  <a:moveTo>
                    <a:pt x="0" y="0"/>
                  </a:moveTo>
                  <a:cubicBezTo>
                    <a:pt x="0" y="0"/>
                    <a:pt x="0" y="0"/>
                    <a:pt x="0" y="0"/>
                  </a:cubicBezTo>
                  <a:cubicBezTo>
                    <a:pt x="0" y="136"/>
                    <a:pt x="0" y="136"/>
                    <a:pt x="0" y="136"/>
                  </a:cubicBezTo>
                  <a:cubicBezTo>
                    <a:pt x="6" y="191"/>
                    <a:pt x="6" y="191"/>
                    <a:pt x="6" y="191"/>
                  </a:cubicBezTo>
                  <a:cubicBezTo>
                    <a:pt x="43" y="170"/>
                    <a:pt x="43" y="170"/>
                    <a:pt x="43" y="170"/>
                  </a:cubicBezTo>
                  <a:cubicBezTo>
                    <a:pt x="9" y="209"/>
                    <a:pt x="9" y="209"/>
                    <a:pt x="9" y="209"/>
                  </a:cubicBezTo>
                  <a:cubicBezTo>
                    <a:pt x="11" y="245"/>
                    <a:pt x="11" y="245"/>
                    <a:pt x="11" y="245"/>
                  </a:cubicBezTo>
                  <a:cubicBezTo>
                    <a:pt x="18" y="243"/>
                    <a:pt x="25" y="241"/>
                    <a:pt x="32" y="237"/>
                  </a:cubicBezTo>
                  <a:cubicBezTo>
                    <a:pt x="34" y="237"/>
                    <a:pt x="35" y="236"/>
                    <a:pt x="37" y="235"/>
                  </a:cubicBezTo>
                  <a:cubicBezTo>
                    <a:pt x="75" y="214"/>
                    <a:pt x="108" y="163"/>
                    <a:pt x="57" y="79"/>
                  </a:cubicBezTo>
                  <a:cubicBezTo>
                    <a:pt x="30" y="35"/>
                    <a:pt x="2"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3" name="Freeform 88"/>
            <p:cNvSpPr>
              <a:spLocks/>
            </p:cNvSpPr>
            <p:nvPr/>
          </p:nvSpPr>
          <p:spPr bwMode="auto">
            <a:xfrm>
              <a:off x="5081922" y="5588095"/>
              <a:ext cx="180244" cy="979484"/>
            </a:xfrm>
            <a:custGeom>
              <a:avLst/>
              <a:gdLst>
                <a:gd name="T0" fmla="*/ 0 w 43"/>
                <a:gd name="T1" fmla="*/ 0 h 220"/>
                <a:gd name="T2" fmla="*/ 0 w 43"/>
                <a:gd name="T3" fmla="*/ 220 h 220"/>
                <a:gd name="T4" fmla="*/ 20 w 43"/>
                <a:gd name="T5" fmla="*/ 220 h 220"/>
                <a:gd name="T6" fmla="*/ 9 w 43"/>
                <a:gd name="T7" fmla="*/ 109 h 220"/>
                <a:gd name="T8" fmla="*/ 11 w 43"/>
                <a:gd name="T9" fmla="*/ 109 h 220"/>
                <a:gd name="T10" fmla="*/ 11 w 43"/>
                <a:gd name="T11" fmla="*/ 109 h 220"/>
                <a:gd name="T12" fmla="*/ 9 w 43"/>
                <a:gd name="T13" fmla="*/ 73 h 220"/>
                <a:gd name="T14" fmla="*/ 43 w 43"/>
                <a:gd name="T15" fmla="*/ 34 h 220"/>
                <a:gd name="T16" fmla="*/ 6 w 43"/>
                <a:gd name="T17" fmla="*/ 55 h 220"/>
                <a:gd name="T18" fmla="*/ 0 w 43"/>
                <a:gd name="T19"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20">
                  <a:moveTo>
                    <a:pt x="0" y="0"/>
                  </a:moveTo>
                  <a:cubicBezTo>
                    <a:pt x="0" y="220"/>
                    <a:pt x="0" y="220"/>
                    <a:pt x="0" y="220"/>
                  </a:cubicBezTo>
                  <a:cubicBezTo>
                    <a:pt x="20" y="220"/>
                    <a:pt x="20" y="220"/>
                    <a:pt x="20" y="220"/>
                  </a:cubicBezTo>
                  <a:cubicBezTo>
                    <a:pt x="9" y="109"/>
                    <a:pt x="9" y="109"/>
                    <a:pt x="9" y="109"/>
                  </a:cubicBezTo>
                  <a:cubicBezTo>
                    <a:pt x="10" y="109"/>
                    <a:pt x="11" y="109"/>
                    <a:pt x="11" y="109"/>
                  </a:cubicBezTo>
                  <a:cubicBezTo>
                    <a:pt x="11" y="109"/>
                    <a:pt x="11" y="109"/>
                    <a:pt x="11" y="109"/>
                  </a:cubicBezTo>
                  <a:cubicBezTo>
                    <a:pt x="9" y="73"/>
                    <a:pt x="9" y="73"/>
                    <a:pt x="9" y="73"/>
                  </a:cubicBezTo>
                  <a:cubicBezTo>
                    <a:pt x="43" y="34"/>
                    <a:pt x="43" y="34"/>
                    <a:pt x="43" y="34"/>
                  </a:cubicBezTo>
                  <a:cubicBezTo>
                    <a:pt x="6" y="55"/>
                    <a:pt x="6" y="55"/>
                    <a:pt x="6" y="55"/>
                  </a:cubicBezTo>
                  <a:cubicBezTo>
                    <a:pt x="0" y="0"/>
                    <a:pt x="0" y="0"/>
                    <a:pt x="0" y="0"/>
                  </a:cubicBezTo>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4" name="Freeform 89"/>
            <p:cNvSpPr>
              <a:spLocks/>
            </p:cNvSpPr>
            <p:nvPr/>
          </p:nvSpPr>
          <p:spPr bwMode="auto">
            <a:xfrm>
              <a:off x="6018717" y="5327216"/>
              <a:ext cx="967626" cy="884619"/>
            </a:xfrm>
            <a:custGeom>
              <a:avLst/>
              <a:gdLst>
                <a:gd name="T0" fmla="*/ 188 w 230"/>
                <a:gd name="T1" fmla="*/ 57 h 199"/>
                <a:gd name="T2" fmla="*/ 115 w 230"/>
                <a:gd name="T3" fmla="*/ 0 h 199"/>
                <a:gd name="T4" fmla="*/ 42 w 230"/>
                <a:gd name="T5" fmla="*/ 57 h 199"/>
                <a:gd name="T6" fmla="*/ 0 w 230"/>
                <a:gd name="T7" fmla="*/ 124 h 199"/>
                <a:gd name="T8" fmla="*/ 75 w 230"/>
                <a:gd name="T9" fmla="*/ 199 h 199"/>
                <a:gd name="T10" fmla="*/ 115 w 230"/>
                <a:gd name="T11" fmla="*/ 188 h 199"/>
                <a:gd name="T12" fmla="*/ 155 w 230"/>
                <a:gd name="T13" fmla="*/ 199 h 199"/>
                <a:gd name="T14" fmla="*/ 230 w 230"/>
                <a:gd name="T15" fmla="*/ 124 h 199"/>
                <a:gd name="T16" fmla="*/ 188 w 230"/>
                <a:gd name="T17" fmla="*/ 5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199">
                  <a:moveTo>
                    <a:pt x="188" y="57"/>
                  </a:moveTo>
                  <a:cubicBezTo>
                    <a:pt x="180" y="24"/>
                    <a:pt x="150" y="0"/>
                    <a:pt x="115" y="0"/>
                  </a:cubicBezTo>
                  <a:cubicBezTo>
                    <a:pt x="80" y="0"/>
                    <a:pt x="50" y="24"/>
                    <a:pt x="42" y="57"/>
                  </a:cubicBezTo>
                  <a:cubicBezTo>
                    <a:pt x="17" y="69"/>
                    <a:pt x="0" y="95"/>
                    <a:pt x="0" y="124"/>
                  </a:cubicBezTo>
                  <a:cubicBezTo>
                    <a:pt x="0" y="166"/>
                    <a:pt x="34" y="199"/>
                    <a:pt x="75" y="199"/>
                  </a:cubicBezTo>
                  <a:cubicBezTo>
                    <a:pt x="90" y="199"/>
                    <a:pt x="103" y="195"/>
                    <a:pt x="115" y="188"/>
                  </a:cubicBezTo>
                  <a:cubicBezTo>
                    <a:pt x="126" y="195"/>
                    <a:pt x="140" y="199"/>
                    <a:pt x="155" y="199"/>
                  </a:cubicBezTo>
                  <a:cubicBezTo>
                    <a:pt x="196" y="199"/>
                    <a:pt x="230" y="166"/>
                    <a:pt x="230" y="124"/>
                  </a:cubicBezTo>
                  <a:cubicBezTo>
                    <a:pt x="230" y="95"/>
                    <a:pt x="212" y="69"/>
                    <a:pt x="188" y="57"/>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5" name="Freeform 90"/>
            <p:cNvSpPr>
              <a:spLocks/>
            </p:cNvSpPr>
            <p:nvPr/>
          </p:nvSpPr>
          <p:spPr bwMode="auto">
            <a:xfrm>
              <a:off x="6322285" y="5815772"/>
              <a:ext cx="362860" cy="664057"/>
            </a:xfrm>
            <a:custGeom>
              <a:avLst/>
              <a:gdLst>
                <a:gd name="T0" fmla="*/ 153 w 153"/>
                <a:gd name="T1" fmla="*/ 66 h 280"/>
                <a:gd name="T2" fmla="*/ 87 w 153"/>
                <a:gd name="T3" fmla="*/ 107 h 280"/>
                <a:gd name="T4" fmla="*/ 76 w 153"/>
                <a:gd name="T5" fmla="*/ 0 h 280"/>
                <a:gd name="T6" fmla="*/ 66 w 153"/>
                <a:gd name="T7" fmla="*/ 107 h 280"/>
                <a:gd name="T8" fmla="*/ 0 w 153"/>
                <a:gd name="T9" fmla="*/ 66 h 280"/>
                <a:gd name="T10" fmla="*/ 60 w 153"/>
                <a:gd name="T11" fmla="*/ 143 h 280"/>
                <a:gd name="T12" fmla="*/ 53 w 153"/>
                <a:gd name="T13" fmla="*/ 280 h 280"/>
                <a:gd name="T14" fmla="*/ 99 w 153"/>
                <a:gd name="T15" fmla="*/ 280 h 280"/>
                <a:gd name="T16" fmla="*/ 92 w 153"/>
                <a:gd name="T17" fmla="*/ 143 h 280"/>
                <a:gd name="T18" fmla="*/ 153 w 153"/>
                <a:gd name="T19" fmla="*/ 6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80">
                  <a:moveTo>
                    <a:pt x="153" y="66"/>
                  </a:moveTo>
                  <a:lnTo>
                    <a:pt x="87" y="107"/>
                  </a:lnTo>
                  <a:lnTo>
                    <a:pt x="76" y="0"/>
                  </a:lnTo>
                  <a:lnTo>
                    <a:pt x="66" y="107"/>
                  </a:lnTo>
                  <a:lnTo>
                    <a:pt x="0" y="66"/>
                  </a:lnTo>
                  <a:lnTo>
                    <a:pt x="60" y="143"/>
                  </a:lnTo>
                  <a:lnTo>
                    <a:pt x="53" y="280"/>
                  </a:lnTo>
                  <a:lnTo>
                    <a:pt x="99" y="280"/>
                  </a:lnTo>
                  <a:lnTo>
                    <a:pt x="92" y="143"/>
                  </a:lnTo>
                  <a:lnTo>
                    <a:pt x="153" y="66"/>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6" name="Freeform 91"/>
            <p:cNvSpPr>
              <a:spLocks/>
            </p:cNvSpPr>
            <p:nvPr/>
          </p:nvSpPr>
          <p:spPr bwMode="auto">
            <a:xfrm>
              <a:off x="6322285" y="5815772"/>
              <a:ext cx="362860" cy="664057"/>
            </a:xfrm>
            <a:custGeom>
              <a:avLst/>
              <a:gdLst>
                <a:gd name="T0" fmla="*/ 153 w 153"/>
                <a:gd name="T1" fmla="*/ 66 h 280"/>
                <a:gd name="T2" fmla="*/ 87 w 153"/>
                <a:gd name="T3" fmla="*/ 107 h 280"/>
                <a:gd name="T4" fmla="*/ 76 w 153"/>
                <a:gd name="T5" fmla="*/ 0 h 280"/>
                <a:gd name="T6" fmla="*/ 66 w 153"/>
                <a:gd name="T7" fmla="*/ 107 h 280"/>
                <a:gd name="T8" fmla="*/ 0 w 153"/>
                <a:gd name="T9" fmla="*/ 66 h 280"/>
                <a:gd name="T10" fmla="*/ 60 w 153"/>
                <a:gd name="T11" fmla="*/ 143 h 280"/>
                <a:gd name="T12" fmla="*/ 53 w 153"/>
                <a:gd name="T13" fmla="*/ 280 h 280"/>
                <a:gd name="T14" fmla="*/ 99 w 153"/>
                <a:gd name="T15" fmla="*/ 280 h 280"/>
                <a:gd name="T16" fmla="*/ 92 w 153"/>
                <a:gd name="T17" fmla="*/ 143 h 280"/>
                <a:gd name="T18" fmla="*/ 153 w 153"/>
                <a:gd name="T19" fmla="*/ 6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80">
                  <a:moveTo>
                    <a:pt x="153" y="66"/>
                  </a:moveTo>
                  <a:lnTo>
                    <a:pt x="87" y="107"/>
                  </a:lnTo>
                  <a:lnTo>
                    <a:pt x="76" y="0"/>
                  </a:lnTo>
                  <a:lnTo>
                    <a:pt x="66" y="107"/>
                  </a:lnTo>
                  <a:lnTo>
                    <a:pt x="0" y="66"/>
                  </a:lnTo>
                  <a:lnTo>
                    <a:pt x="60" y="143"/>
                  </a:lnTo>
                  <a:lnTo>
                    <a:pt x="53" y="280"/>
                  </a:lnTo>
                  <a:lnTo>
                    <a:pt x="99" y="280"/>
                  </a:lnTo>
                  <a:lnTo>
                    <a:pt x="92" y="143"/>
                  </a:lnTo>
                  <a:lnTo>
                    <a:pt x="153"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7" name="Freeform 92"/>
            <p:cNvSpPr>
              <a:spLocks noEditPoints="1"/>
            </p:cNvSpPr>
            <p:nvPr/>
          </p:nvSpPr>
          <p:spPr bwMode="auto">
            <a:xfrm>
              <a:off x="6540475" y="5514575"/>
              <a:ext cx="291711" cy="955768"/>
            </a:xfrm>
            <a:custGeom>
              <a:avLst/>
              <a:gdLst>
                <a:gd name="T0" fmla="*/ 0 w 69"/>
                <a:gd name="T1" fmla="*/ 151 h 215"/>
                <a:gd name="T2" fmla="*/ 4 w 69"/>
                <a:gd name="T3" fmla="*/ 215 h 215"/>
                <a:gd name="T4" fmla="*/ 4 w 69"/>
                <a:gd name="T5" fmla="*/ 215 h 215"/>
                <a:gd name="T6" fmla="*/ 0 w 69"/>
                <a:gd name="T7" fmla="*/ 151 h 215"/>
                <a:gd name="T8" fmla="*/ 0 w 69"/>
                <a:gd name="T9" fmla="*/ 151 h 215"/>
                <a:gd name="T10" fmla="*/ 58 w 69"/>
                <a:gd name="T11" fmla="*/ 0 h 215"/>
                <a:gd name="T12" fmla="*/ 64 w 69"/>
                <a:gd name="T13" fmla="*/ 15 h 215"/>
                <a:gd name="T14" fmla="*/ 69 w 69"/>
                <a:gd name="T15" fmla="*/ 18 h 215"/>
                <a:gd name="T16" fmla="*/ 69 w 69"/>
                <a:gd name="T17" fmla="*/ 18 h 215"/>
                <a:gd name="T18" fmla="*/ 64 w 69"/>
                <a:gd name="T19" fmla="*/ 15 h 215"/>
                <a:gd name="T20" fmla="*/ 58 w 69"/>
                <a:gd name="T2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215">
                  <a:moveTo>
                    <a:pt x="0" y="151"/>
                  </a:moveTo>
                  <a:cubicBezTo>
                    <a:pt x="4" y="215"/>
                    <a:pt x="4" y="215"/>
                    <a:pt x="4" y="215"/>
                  </a:cubicBezTo>
                  <a:cubicBezTo>
                    <a:pt x="4" y="215"/>
                    <a:pt x="4" y="215"/>
                    <a:pt x="4" y="215"/>
                  </a:cubicBezTo>
                  <a:cubicBezTo>
                    <a:pt x="0" y="151"/>
                    <a:pt x="0" y="151"/>
                    <a:pt x="0" y="151"/>
                  </a:cubicBezTo>
                  <a:cubicBezTo>
                    <a:pt x="0" y="151"/>
                    <a:pt x="0" y="151"/>
                    <a:pt x="0" y="151"/>
                  </a:cubicBezTo>
                  <a:moveTo>
                    <a:pt x="58" y="0"/>
                  </a:moveTo>
                  <a:cubicBezTo>
                    <a:pt x="61" y="5"/>
                    <a:pt x="62" y="10"/>
                    <a:pt x="64" y="15"/>
                  </a:cubicBezTo>
                  <a:cubicBezTo>
                    <a:pt x="66" y="16"/>
                    <a:pt x="68" y="17"/>
                    <a:pt x="69" y="18"/>
                  </a:cubicBezTo>
                  <a:cubicBezTo>
                    <a:pt x="69" y="18"/>
                    <a:pt x="69" y="18"/>
                    <a:pt x="69" y="18"/>
                  </a:cubicBezTo>
                  <a:cubicBezTo>
                    <a:pt x="68" y="17"/>
                    <a:pt x="66" y="16"/>
                    <a:pt x="64" y="15"/>
                  </a:cubicBezTo>
                  <a:cubicBezTo>
                    <a:pt x="62" y="10"/>
                    <a:pt x="61" y="5"/>
                    <a:pt x="58" y="0"/>
                  </a:cubicBezTo>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8" name="Freeform 93"/>
            <p:cNvSpPr>
              <a:spLocks noEditPoints="1"/>
            </p:cNvSpPr>
            <p:nvPr/>
          </p:nvSpPr>
          <p:spPr bwMode="auto">
            <a:xfrm>
              <a:off x="6663800" y="6211835"/>
              <a:ext cx="7115" cy="0"/>
            </a:xfrm>
            <a:custGeom>
              <a:avLst/>
              <a:gdLst>
                <a:gd name="T0" fmla="*/ 1 w 2"/>
                <a:gd name="T1" fmla="*/ 2 w 2"/>
                <a:gd name="T2" fmla="*/ 1 w 2"/>
                <a:gd name="T3" fmla="*/ 1 w 2"/>
                <a:gd name="T4" fmla="*/ 1 w 2"/>
                <a:gd name="T5" fmla="*/ 1 w 2"/>
                <a:gd name="T6" fmla="*/ 1 w 2"/>
                <a:gd name="T7" fmla="*/ 1 w 2"/>
                <a:gd name="T8" fmla="*/ 1 w 2"/>
                <a:gd name="T9" fmla="*/ 1 w 2"/>
                <a:gd name="T10" fmla="*/ 1 w 2"/>
                <a:gd name="T11" fmla="*/ 1 w 2"/>
                <a:gd name="T12" fmla="*/ 1 w 2"/>
                <a:gd name="T13" fmla="*/ 1 w 2"/>
                <a:gd name="T14" fmla="*/ 1 w 2"/>
                <a:gd name="T15" fmla="*/ 0 w 2"/>
                <a:gd name="T16" fmla="*/ 1 w 2"/>
                <a:gd name="T17" fmla="*/ 0 w 2"/>
                <a:gd name="T18" fmla="*/ 0 w 2"/>
                <a:gd name="T19" fmla="*/ 0 w 2"/>
                <a:gd name="T20" fmla="*/ 0 w 2"/>
                <a:gd name="T21" fmla="*/ 0 w 2"/>
                <a:gd name="T22" fmla="*/ 0 w 2"/>
                <a:gd name="T23" fmla="*/ 0 w 2"/>
                <a:gd name="T24" fmla="*/ 0 w 2"/>
                <a:gd name="T25" fmla="*/ 0 w 2"/>
                <a:gd name="T26" fmla="*/ 0 w 2"/>
                <a:gd name="T27" fmla="*/ 0 w 2"/>
                <a:gd name="T28" fmla="*/ 0 w 2"/>
                <a:gd name="T29" fmla="*/ 0 w 2"/>
                <a:gd name="T30" fmla="*/ 0 w 2"/>
                <a:gd name="T31" fmla="*/ 0 w 2"/>
                <a:gd name="T32"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2">
                  <a:moveTo>
                    <a:pt x="1" y="0"/>
                  </a:moveTo>
                  <a:cubicBezTo>
                    <a:pt x="1" y="0"/>
                    <a:pt x="2" y="0"/>
                    <a:pt x="2" y="0"/>
                  </a:cubicBezTo>
                  <a:cubicBezTo>
                    <a:pt x="2"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1"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9" name="Freeform 94"/>
            <p:cNvSpPr>
              <a:spLocks/>
            </p:cNvSpPr>
            <p:nvPr/>
          </p:nvSpPr>
          <p:spPr bwMode="auto">
            <a:xfrm>
              <a:off x="6507273" y="5327216"/>
              <a:ext cx="479070" cy="884619"/>
            </a:xfrm>
            <a:custGeom>
              <a:avLst/>
              <a:gdLst>
                <a:gd name="T0" fmla="*/ 0 w 114"/>
                <a:gd name="T1" fmla="*/ 0 h 199"/>
                <a:gd name="T2" fmla="*/ 0 w 114"/>
                <a:gd name="T3" fmla="*/ 122 h 199"/>
                <a:gd name="T4" fmla="*/ 5 w 114"/>
                <a:gd name="T5" fmla="*/ 167 h 199"/>
                <a:gd name="T6" fmla="*/ 42 w 114"/>
                <a:gd name="T7" fmla="*/ 145 h 199"/>
                <a:gd name="T8" fmla="*/ 8 w 114"/>
                <a:gd name="T9" fmla="*/ 186 h 199"/>
                <a:gd name="T10" fmla="*/ 8 w 114"/>
                <a:gd name="T11" fmla="*/ 193 h 199"/>
                <a:gd name="T12" fmla="*/ 8 w 114"/>
                <a:gd name="T13" fmla="*/ 193 h 199"/>
                <a:gd name="T14" fmla="*/ 8 w 114"/>
                <a:gd name="T15" fmla="*/ 193 h 199"/>
                <a:gd name="T16" fmla="*/ 37 w 114"/>
                <a:gd name="T17" fmla="*/ 199 h 199"/>
                <a:gd name="T18" fmla="*/ 37 w 114"/>
                <a:gd name="T19" fmla="*/ 199 h 199"/>
                <a:gd name="T20" fmla="*/ 37 w 114"/>
                <a:gd name="T21" fmla="*/ 199 h 199"/>
                <a:gd name="T22" fmla="*/ 37 w 114"/>
                <a:gd name="T23" fmla="*/ 199 h 199"/>
                <a:gd name="T24" fmla="*/ 37 w 114"/>
                <a:gd name="T25" fmla="*/ 199 h 199"/>
                <a:gd name="T26" fmla="*/ 37 w 114"/>
                <a:gd name="T27" fmla="*/ 199 h 199"/>
                <a:gd name="T28" fmla="*/ 37 w 114"/>
                <a:gd name="T29" fmla="*/ 199 h 199"/>
                <a:gd name="T30" fmla="*/ 37 w 114"/>
                <a:gd name="T31" fmla="*/ 199 h 199"/>
                <a:gd name="T32" fmla="*/ 37 w 114"/>
                <a:gd name="T33" fmla="*/ 199 h 199"/>
                <a:gd name="T34" fmla="*/ 37 w 114"/>
                <a:gd name="T35" fmla="*/ 199 h 199"/>
                <a:gd name="T36" fmla="*/ 37 w 114"/>
                <a:gd name="T37" fmla="*/ 199 h 199"/>
                <a:gd name="T38" fmla="*/ 38 w 114"/>
                <a:gd name="T39" fmla="*/ 199 h 199"/>
                <a:gd name="T40" fmla="*/ 38 w 114"/>
                <a:gd name="T41" fmla="*/ 199 h 199"/>
                <a:gd name="T42" fmla="*/ 38 w 114"/>
                <a:gd name="T43" fmla="*/ 199 h 199"/>
                <a:gd name="T44" fmla="*/ 38 w 114"/>
                <a:gd name="T45" fmla="*/ 199 h 199"/>
                <a:gd name="T46" fmla="*/ 38 w 114"/>
                <a:gd name="T47" fmla="*/ 199 h 199"/>
                <a:gd name="T48" fmla="*/ 38 w 114"/>
                <a:gd name="T49" fmla="*/ 199 h 199"/>
                <a:gd name="T50" fmla="*/ 38 w 114"/>
                <a:gd name="T51" fmla="*/ 199 h 199"/>
                <a:gd name="T52" fmla="*/ 38 w 114"/>
                <a:gd name="T53" fmla="*/ 199 h 199"/>
                <a:gd name="T54" fmla="*/ 38 w 114"/>
                <a:gd name="T55" fmla="*/ 199 h 199"/>
                <a:gd name="T56" fmla="*/ 38 w 114"/>
                <a:gd name="T57" fmla="*/ 199 h 199"/>
                <a:gd name="T58" fmla="*/ 39 w 114"/>
                <a:gd name="T59" fmla="*/ 199 h 199"/>
                <a:gd name="T60" fmla="*/ 39 w 114"/>
                <a:gd name="T61" fmla="*/ 199 h 199"/>
                <a:gd name="T62" fmla="*/ 114 w 114"/>
                <a:gd name="T63" fmla="*/ 124 h 199"/>
                <a:gd name="T64" fmla="*/ 77 w 114"/>
                <a:gd name="T65" fmla="*/ 60 h 199"/>
                <a:gd name="T66" fmla="*/ 72 w 114"/>
                <a:gd name="T67" fmla="*/ 57 h 199"/>
                <a:gd name="T68" fmla="*/ 66 w 114"/>
                <a:gd name="T69" fmla="*/ 42 h 199"/>
                <a:gd name="T70" fmla="*/ 0 w 114"/>
                <a:gd name="T7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99">
                  <a:moveTo>
                    <a:pt x="0" y="0"/>
                  </a:moveTo>
                  <a:cubicBezTo>
                    <a:pt x="0" y="122"/>
                    <a:pt x="0" y="122"/>
                    <a:pt x="0" y="122"/>
                  </a:cubicBezTo>
                  <a:cubicBezTo>
                    <a:pt x="5" y="167"/>
                    <a:pt x="5" y="167"/>
                    <a:pt x="5" y="167"/>
                  </a:cubicBezTo>
                  <a:cubicBezTo>
                    <a:pt x="42" y="145"/>
                    <a:pt x="42" y="145"/>
                    <a:pt x="42" y="145"/>
                  </a:cubicBezTo>
                  <a:cubicBezTo>
                    <a:pt x="8" y="186"/>
                    <a:pt x="8" y="186"/>
                    <a:pt x="8" y="186"/>
                  </a:cubicBezTo>
                  <a:cubicBezTo>
                    <a:pt x="8" y="193"/>
                    <a:pt x="8" y="193"/>
                    <a:pt x="8" y="193"/>
                  </a:cubicBezTo>
                  <a:cubicBezTo>
                    <a:pt x="8" y="193"/>
                    <a:pt x="8" y="193"/>
                    <a:pt x="8" y="193"/>
                  </a:cubicBezTo>
                  <a:cubicBezTo>
                    <a:pt x="8" y="193"/>
                    <a:pt x="8" y="193"/>
                    <a:pt x="8" y="193"/>
                  </a:cubicBezTo>
                  <a:cubicBezTo>
                    <a:pt x="17" y="197"/>
                    <a:pt x="26"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9" y="199"/>
                    <a:pt x="39" y="199"/>
                  </a:cubicBezTo>
                  <a:cubicBezTo>
                    <a:pt x="39" y="199"/>
                    <a:pt x="39" y="199"/>
                    <a:pt x="39" y="199"/>
                  </a:cubicBezTo>
                  <a:cubicBezTo>
                    <a:pt x="80" y="199"/>
                    <a:pt x="114" y="166"/>
                    <a:pt x="114" y="124"/>
                  </a:cubicBezTo>
                  <a:cubicBezTo>
                    <a:pt x="114" y="97"/>
                    <a:pt x="99" y="73"/>
                    <a:pt x="77" y="60"/>
                  </a:cubicBezTo>
                  <a:cubicBezTo>
                    <a:pt x="76" y="59"/>
                    <a:pt x="74" y="58"/>
                    <a:pt x="72" y="57"/>
                  </a:cubicBezTo>
                  <a:cubicBezTo>
                    <a:pt x="70" y="52"/>
                    <a:pt x="69" y="47"/>
                    <a:pt x="66" y="42"/>
                  </a:cubicBezTo>
                  <a:cubicBezTo>
                    <a:pt x="54" y="17"/>
                    <a:pt x="29"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0" name="Freeform 95"/>
            <p:cNvSpPr>
              <a:spLocks/>
            </p:cNvSpPr>
            <p:nvPr/>
          </p:nvSpPr>
          <p:spPr bwMode="auto">
            <a:xfrm>
              <a:off x="6507273" y="5870320"/>
              <a:ext cx="177872" cy="600023"/>
            </a:xfrm>
            <a:custGeom>
              <a:avLst/>
              <a:gdLst>
                <a:gd name="T0" fmla="*/ 0 w 75"/>
                <a:gd name="T1" fmla="*/ 0 h 253"/>
                <a:gd name="T2" fmla="*/ 0 w 75"/>
                <a:gd name="T3" fmla="*/ 253 h 253"/>
                <a:gd name="T4" fmla="*/ 21 w 75"/>
                <a:gd name="T5" fmla="*/ 253 h 253"/>
                <a:gd name="T6" fmla="*/ 14 w 75"/>
                <a:gd name="T7" fmla="*/ 133 h 253"/>
                <a:gd name="T8" fmla="*/ 14 w 75"/>
                <a:gd name="T9" fmla="*/ 120 h 253"/>
                <a:gd name="T10" fmla="*/ 75 w 75"/>
                <a:gd name="T11" fmla="*/ 43 h 253"/>
                <a:gd name="T12" fmla="*/ 9 w 75"/>
                <a:gd name="T13" fmla="*/ 84 h 253"/>
                <a:gd name="T14" fmla="*/ 0 w 75"/>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253">
                  <a:moveTo>
                    <a:pt x="0" y="0"/>
                  </a:moveTo>
                  <a:lnTo>
                    <a:pt x="0" y="253"/>
                  </a:lnTo>
                  <a:lnTo>
                    <a:pt x="21" y="253"/>
                  </a:lnTo>
                  <a:lnTo>
                    <a:pt x="14" y="133"/>
                  </a:lnTo>
                  <a:lnTo>
                    <a:pt x="14" y="120"/>
                  </a:lnTo>
                  <a:lnTo>
                    <a:pt x="75" y="43"/>
                  </a:lnTo>
                  <a:lnTo>
                    <a:pt x="9" y="84"/>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1" name="Freeform 96"/>
            <p:cNvSpPr>
              <a:spLocks/>
            </p:cNvSpPr>
            <p:nvPr/>
          </p:nvSpPr>
          <p:spPr bwMode="auto">
            <a:xfrm>
              <a:off x="6507273" y="5870320"/>
              <a:ext cx="177872" cy="600023"/>
            </a:xfrm>
            <a:custGeom>
              <a:avLst/>
              <a:gdLst>
                <a:gd name="T0" fmla="*/ 0 w 75"/>
                <a:gd name="T1" fmla="*/ 0 h 253"/>
                <a:gd name="T2" fmla="*/ 0 w 75"/>
                <a:gd name="T3" fmla="*/ 253 h 253"/>
                <a:gd name="T4" fmla="*/ 21 w 75"/>
                <a:gd name="T5" fmla="*/ 253 h 253"/>
                <a:gd name="T6" fmla="*/ 14 w 75"/>
                <a:gd name="T7" fmla="*/ 133 h 253"/>
                <a:gd name="T8" fmla="*/ 14 w 75"/>
                <a:gd name="T9" fmla="*/ 120 h 253"/>
                <a:gd name="T10" fmla="*/ 75 w 75"/>
                <a:gd name="T11" fmla="*/ 43 h 253"/>
                <a:gd name="T12" fmla="*/ 9 w 75"/>
                <a:gd name="T13" fmla="*/ 84 h 253"/>
                <a:gd name="T14" fmla="*/ 0 w 75"/>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253">
                  <a:moveTo>
                    <a:pt x="0" y="0"/>
                  </a:moveTo>
                  <a:lnTo>
                    <a:pt x="0" y="253"/>
                  </a:lnTo>
                  <a:lnTo>
                    <a:pt x="21" y="253"/>
                  </a:lnTo>
                  <a:lnTo>
                    <a:pt x="14" y="133"/>
                  </a:lnTo>
                  <a:lnTo>
                    <a:pt x="14" y="120"/>
                  </a:lnTo>
                  <a:lnTo>
                    <a:pt x="75" y="43"/>
                  </a:lnTo>
                  <a:lnTo>
                    <a:pt x="9" y="8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2" name="Oval 97"/>
            <p:cNvSpPr>
              <a:spLocks noChangeArrowheads="1"/>
            </p:cNvSpPr>
            <p:nvPr/>
          </p:nvSpPr>
          <p:spPr bwMode="auto">
            <a:xfrm>
              <a:off x="5451897" y="4667902"/>
              <a:ext cx="621368" cy="1219019"/>
            </a:xfrm>
            <a:prstGeom prst="ellipse">
              <a:avLst/>
            </a:pr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3" name="Freeform 98"/>
            <p:cNvSpPr>
              <a:spLocks/>
            </p:cNvSpPr>
            <p:nvPr/>
          </p:nvSpPr>
          <p:spPr bwMode="auto">
            <a:xfrm>
              <a:off x="5717519" y="5331959"/>
              <a:ext cx="92494" cy="1200046"/>
            </a:xfrm>
            <a:custGeom>
              <a:avLst/>
              <a:gdLst>
                <a:gd name="T0" fmla="*/ 19 w 39"/>
                <a:gd name="T1" fmla="*/ 0 h 506"/>
                <a:gd name="T2" fmla="*/ 0 w 39"/>
                <a:gd name="T3" fmla="*/ 506 h 506"/>
                <a:gd name="T4" fmla="*/ 39 w 39"/>
                <a:gd name="T5" fmla="*/ 506 h 506"/>
                <a:gd name="T6" fmla="*/ 19 w 39"/>
                <a:gd name="T7" fmla="*/ 0 h 506"/>
              </a:gdLst>
              <a:ahLst/>
              <a:cxnLst>
                <a:cxn ang="0">
                  <a:pos x="T0" y="T1"/>
                </a:cxn>
                <a:cxn ang="0">
                  <a:pos x="T2" y="T3"/>
                </a:cxn>
                <a:cxn ang="0">
                  <a:pos x="T4" y="T5"/>
                </a:cxn>
                <a:cxn ang="0">
                  <a:pos x="T6" y="T7"/>
                </a:cxn>
              </a:cxnLst>
              <a:rect l="0" t="0" r="r" b="b"/>
              <a:pathLst>
                <a:path w="39" h="506">
                  <a:moveTo>
                    <a:pt x="19" y="0"/>
                  </a:moveTo>
                  <a:lnTo>
                    <a:pt x="0" y="506"/>
                  </a:lnTo>
                  <a:lnTo>
                    <a:pt x="39" y="506"/>
                  </a:lnTo>
                  <a:lnTo>
                    <a:pt x="19" y="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4" name="Freeform 99"/>
            <p:cNvSpPr>
              <a:spLocks/>
            </p:cNvSpPr>
            <p:nvPr/>
          </p:nvSpPr>
          <p:spPr bwMode="auto">
            <a:xfrm>
              <a:off x="5717519" y="5331959"/>
              <a:ext cx="92494" cy="1200046"/>
            </a:xfrm>
            <a:custGeom>
              <a:avLst/>
              <a:gdLst>
                <a:gd name="T0" fmla="*/ 19 w 39"/>
                <a:gd name="T1" fmla="*/ 0 h 506"/>
                <a:gd name="T2" fmla="*/ 0 w 39"/>
                <a:gd name="T3" fmla="*/ 506 h 506"/>
                <a:gd name="T4" fmla="*/ 39 w 39"/>
                <a:gd name="T5" fmla="*/ 506 h 506"/>
                <a:gd name="T6" fmla="*/ 19 w 39"/>
                <a:gd name="T7" fmla="*/ 0 h 506"/>
              </a:gdLst>
              <a:ahLst/>
              <a:cxnLst>
                <a:cxn ang="0">
                  <a:pos x="T0" y="T1"/>
                </a:cxn>
                <a:cxn ang="0">
                  <a:pos x="T2" y="T3"/>
                </a:cxn>
                <a:cxn ang="0">
                  <a:pos x="T4" y="T5"/>
                </a:cxn>
                <a:cxn ang="0">
                  <a:pos x="T6" y="T7"/>
                </a:cxn>
              </a:cxnLst>
              <a:rect l="0" t="0" r="r" b="b"/>
              <a:pathLst>
                <a:path w="39" h="506">
                  <a:moveTo>
                    <a:pt x="19" y="0"/>
                  </a:moveTo>
                  <a:lnTo>
                    <a:pt x="0" y="506"/>
                  </a:lnTo>
                  <a:lnTo>
                    <a:pt x="39" y="506"/>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5" name="Freeform 100"/>
            <p:cNvSpPr>
              <a:spLocks noEditPoints="1"/>
            </p:cNvSpPr>
            <p:nvPr/>
          </p:nvSpPr>
          <p:spPr bwMode="auto">
            <a:xfrm>
              <a:off x="5783925" y="5277412"/>
              <a:ext cx="289339" cy="1249850"/>
            </a:xfrm>
            <a:custGeom>
              <a:avLst/>
              <a:gdLst>
                <a:gd name="T0" fmla="*/ 4 w 69"/>
                <a:gd name="T1" fmla="*/ 224 h 281"/>
                <a:gd name="T2" fmla="*/ 5 w 69"/>
                <a:gd name="T3" fmla="*/ 224 h 281"/>
                <a:gd name="T4" fmla="*/ 2 w 69"/>
                <a:gd name="T5" fmla="*/ 173 h 281"/>
                <a:gd name="T6" fmla="*/ 5 w 69"/>
                <a:gd name="T7" fmla="*/ 217 h 281"/>
                <a:gd name="T8" fmla="*/ 4 w 69"/>
                <a:gd name="T9" fmla="*/ 136 h 281"/>
                <a:gd name="T10" fmla="*/ 2 w 69"/>
                <a:gd name="T11" fmla="*/ 168 h 281"/>
                <a:gd name="T12" fmla="*/ 4 w 69"/>
                <a:gd name="T13" fmla="*/ 136 h 281"/>
                <a:gd name="T14" fmla="*/ 69 w 69"/>
                <a:gd name="T15" fmla="*/ 8 h 281"/>
                <a:gd name="T16" fmla="*/ 69 w 69"/>
                <a:gd name="T17" fmla="*/ 7 h 281"/>
                <a:gd name="T18" fmla="*/ 69 w 69"/>
                <a:gd name="T19" fmla="*/ 7 h 281"/>
                <a:gd name="T20" fmla="*/ 69 w 69"/>
                <a:gd name="T21" fmla="*/ 7 h 281"/>
                <a:gd name="T22" fmla="*/ 69 w 69"/>
                <a:gd name="T23" fmla="*/ 7 h 281"/>
                <a:gd name="T24" fmla="*/ 69 w 69"/>
                <a:gd name="T25" fmla="*/ 7 h 281"/>
                <a:gd name="T26" fmla="*/ 69 w 69"/>
                <a:gd name="T27" fmla="*/ 7 h 281"/>
                <a:gd name="T28" fmla="*/ 69 w 69"/>
                <a:gd name="T29" fmla="*/ 7 h 281"/>
                <a:gd name="T30" fmla="*/ 69 w 69"/>
                <a:gd name="T31" fmla="*/ 7 h 281"/>
                <a:gd name="T32" fmla="*/ 69 w 69"/>
                <a:gd name="T33" fmla="*/ 6 h 281"/>
                <a:gd name="T34" fmla="*/ 69 w 69"/>
                <a:gd name="T35" fmla="*/ 5 h 281"/>
                <a:gd name="T36" fmla="*/ 69 w 69"/>
                <a:gd name="T37" fmla="*/ 5 h 281"/>
                <a:gd name="T38" fmla="*/ 69 w 69"/>
                <a:gd name="T39" fmla="*/ 5 h 281"/>
                <a:gd name="T40" fmla="*/ 69 w 69"/>
                <a:gd name="T41" fmla="*/ 5 h 281"/>
                <a:gd name="T42" fmla="*/ 69 w 69"/>
                <a:gd name="T43" fmla="*/ 5 h 281"/>
                <a:gd name="T44" fmla="*/ 69 w 69"/>
                <a:gd name="T45" fmla="*/ 5 h 281"/>
                <a:gd name="T46" fmla="*/ 69 w 69"/>
                <a:gd name="T47" fmla="*/ 5 h 281"/>
                <a:gd name="T48" fmla="*/ 69 w 69"/>
                <a:gd name="T49" fmla="*/ 5 h 281"/>
                <a:gd name="T50" fmla="*/ 69 w 69"/>
                <a:gd name="T51" fmla="*/ 4 h 281"/>
                <a:gd name="T52" fmla="*/ 69 w 69"/>
                <a:gd name="T53" fmla="*/ 4 h 281"/>
                <a:gd name="T54" fmla="*/ 69 w 69"/>
                <a:gd name="T55" fmla="*/ 4 h 281"/>
                <a:gd name="T56" fmla="*/ 69 w 69"/>
                <a:gd name="T57" fmla="*/ 4 h 281"/>
                <a:gd name="T58" fmla="*/ 69 w 69"/>
                <a:gd name="T59" fmla="*/ 4 h 281"/>
                <a:gd name="T60" fmla="*/ 69 w 69"/>
                <a:gd name="T61" fmla="*/ 4 h 281"/>
                <a:gd name="T62" fmla="*/ 69 w 69"/>
                <a:gd name="T63" fmla="*/ 4 h 281"/>
                <a:gd name="T64" fmla="*/ 69 w 69"/>
                <a:gd name="T65" fmla="*/ 3 h 281"/>
                <a:gd name="T66" fmla="*/ 69 w 69"/>
                <a:gd name="T67" fmla="*/ 3 h 281"/>
                <a:gd name="T68" fmla="*/ 69 w 69"/>
                <a:gd name="T69" fmla="*/ 3 h 281"/>
                <a:gd name="T70" fmla="*/ 69 w 69"/>
                <a:gd name="T71" fmla="*/ 3 h 281"/>
                <a:gd name="T72" fmla="*/ 69 w 69"/>
                <a:gd name="T73" fmla="*/ 3 h 281"/>
                <a:gd name="T74" fmla="*/ 69 w 69"/>
                <a:gd name="T75" fmla="*/ 2 h 281"/>
                <a:gd name="T76" fmla="*/ 69 w 69"/>
                <a:gd name="T77" fmla="*/ 2 h 281"/>
                <a:gd name="T78" fmla="*/ 69 w 69"/>
                <a:gd name="T79" fmla="*/ 2 h 281"/>
                <a:gd name="T80" fmla="*/ 69 w 69"/>
                <a:gd name="T81" fmla="*/ 2 h 281"/>
                <a:gd name="T82" fmla="*/ 69 w 69"/>
                <a:gd name="T83" fmla="*/ 2 h 281"/>
                <a:gd name="T84" fmla="*/ 69 w 69"/>
                <a:gd name="T85" fmla="*/ 2 h 281"/>
                <a:gd name="T86" fmla="*/ 69 w 69"/>
                <a:gd name="T87" fmla="*/ 2 h 281"/>
                <a:gd name="T88" fmla="*/ 69 w 69"/>
                <a:gd name="T89" fmla="*/ 1 h 281"/>
                <a:gd name="T90" fmla="*/ 69 w 69"/>
                <a:gd name="T91" fmla="*/ 1 h 281"/>
                <a:gd name="T92" fmla="*/ 69 w 69"/>
                <a:gd name="T93" fmla="*/ 1 h 281"/>
                <a:gd name="T94" fmla="*/ 69 w 69"/>
                <a:gd name="T95" fmla="*/ 1 h 281"/>
                <a:gd name="T96" fmla="*/ 69 w 69"/>
                <a:gd name="T97" fmla="*/ 1 h 281"/>
                <a:gd name="T98" fmla="*/ 69 w 69"/>
                <a:gd name="T99" fmla="*/ 1 h 281"/>
                <a:gd name="T100" fmla="*/ 69 w 69"/>
                <a:gd name="T101" fmla="*/ 0 h 281"/>
                <a:gd name="T102" fmla="*/ 69 w 69"/>
                <a:gd name="T103" fmla="*/ 0 h 281"/>
                <a:gd name="T104" fmla="*/ 69 w 69"/>
                <a:gd name="T10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281">
                  <a:moveTo>
                    <a:pt x="5" y="224"/>
                  </a:moveTo>
                  <a:cubicBezTo>
                    <a:pt x="5" y="224"/>
                    <a:pt x="4" y="224"/>
                    <a:pt x="4" y="224"/>
                  </a:cubicBezTo>
                  <a:cubicBezTo>
                    <a:pt x="6" y="281"/>
                    <a:pt x="6" y="281"/>
                    <a:pt x="6" y="281"/>
                  </a:cubicBezTo>
                  <a:cubicBezTo>
                    <a:pt x="5" y="224"/>
                    <a:pt x="5" y="224"/>
                    <a:pt x="5" y="224"/>
                  </a:cubicBezTo>
                  <a:moveTo>
                    <a:pt x="4" y="172"/>
                  </a:moveTo>
                  <a:cubicBezTo>
                    <a:pt x="3" y="172"/>
                    <a:pt x="3" y="173"/>
                    <a:pt x="2" y="173"/>
                  </a:cubicBezTo>
                  <a:cubicBezTo>
                    <a:pt x="4" y="217"/>
                    <a:pt x="4" y="217"/>
                    <a:pt x="4" y="217"/>
                  </a:cubicBezTo>
                  <a:cubicBezTo>
                    <a:pt x="4" y="217"/>
                    <a:pt x="5" y="217"/>
                    <a:pt x="5" y="217"/>
                  </a:cubicBezTo>
                  <a:cubicBezTo>
                    <a:pt x="4" y="172"/>
                    <a:pt x="4" y="172"/>
                    <a:pt x="4" y="172"/>
                  </a:cubicBezTo>
                  <a:moveTo>
                    <a:pt x="4" y="136"/>
                  </a:moveTo>
                  <a:cubicBezTo>
                    <a:pt x="3" y="137"/>
                    <a:pt x="1" y="137"/>
                    <a:pt x="0" y="137"/>
                  </a:cubicBezTo>
                  <a:cubicBezTo>
                    <a:pt x="2" y="168"/>
                    <a:pt x="2" y="168"/>
                    <a:pt x="2" y="168"/>
                  </a:cubicBezTo>
                  <a:cubicBezTo>
                    <a:pt x="2" y="168"/>
                    <a:pt x="3" y="168"/>
                    <a:pt x="4" y="168"/>
                  </a:cubicBezTo>
                  <a:cubicBezTo>
                    <a:pt x="4" y="136"/>
                    <a:pt x="4" y="136"/>
                    <a:pt x="4" y="136"/>
                  </a:cubicBezTo>
                  <a:moveTo>
                    <a:pt x="69" y="8"/>
                  </a:moveTo>
                  <a:cubicBezTo>
                    <a:pt x="69" y="8"/>
                    <a:pt x="69" y="8"/>
                    <a:pt x="69" y="8"/>
                  </a:cubicBezTo>
                  <a:cubicBezTo>
                    <a:pt x="69" y="8"/>
                    <a:pt x="69" y="8"/>
                    <a:pt x="69" y="8"/>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6"/>
                  </a:moveTo>
                  <a:cubicBezTo>
                    <a:pt x="69" y="6"/>
                    <a:pt x="69" y="6"/>
                    <a:pt x="69" y="6"/>
                  </a:cubicBezTo>
                  <a:cubicBezTo>
                    <a:pt x="69" y="6"/>
                    <a:pt x="69" y="6"/>
                    <a:pt x="69" y="6"/>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4"/>
                  </a:moveTo>
                  <a:cubicBezTo>
                    <a:pt x="69" y="4"/>
                    <a:pt x="69" y="4"/>
                    <a:pt x="69" y="4"/>
                  </a:cubicBezTo>
                  <a:cubicBezTo>
                    <a:pt x="69" y="4"/>
                    <a:pt x="69" y="4"/>
                    <a:pt x="69" y="4"/>
                  </a:cubicBezTo>
                  <a:moveTo>
                    <a:pt x="69" y="4"/>
                  </a:moveTo>
                  <a:cubicBezTo>
                    <a:pt x="69" y="4"/>
                    <a:pt x="69" y="4"/>
                    <a:pt x="69" y="4"/>
                  </a:cubicBezTo>
                  <a:cubicBezTo>
                    <a:pt x="69" y="4"/>
                    <a:pt x="69" y="4"/>
                    <a:pt x="69" y="4"/>
                  </a:cubicBezTo>
                  <a:moveTo>
                    <a:pt x="69" y="4"/>
                  </a:moveTo>
                  <a:cubicBezTo>
                    <a:pt x="69" y="4"/>
                    <a:pt x="69" y="4"/>
                    <a:pt x="69" y="4"/>
                  </a:cubicBezTo>
                  <a:cubicBezTo>
                    <a:pt x="69" y="4"/>
                    <a:pt x="69" y="4"/>
                    <a:pt x="69" y="4"/>
                  </a:cubicBezTo>
                  <a:moveTo>
                    <a:pt x="69" y="4"/>
                  </a:moveTo>
                  <a:cubicBezTo>
                    <a:pt x="69" y="4"/>
                    <a:pt x="69" y="4"/>
                    <a:pt x="69" y="4"/>
                  </a:cubicBezTo>
                  <a:cubicBezTo>
                    <a:pt x="69" y="4"/>
                    <a:pt x="69" y="4"/>
                    <a:pt x="69" y="4"/>
                  </a:cubicBezTo>
                  <a:moveTo>
                    <a:pt x="69" y="3"/>
                  </a:moveTo>
                  <a:cubicBezTo>
                    <a:pt x="69" y="4"/>
                    <a:pt x="69" y="4"/>
                    <a:pt x="69" y="4"/>
                  </a:cubicBezTo>
                  <a:cubicBezTo>
                    <a:pt x="69" y="4"/>
                    <a:pt x="69" y="4"/>
                    <a:pt x="69" y="3"/>
                  </a:cubicBezTo>
                  <a:moveTo>
                    <a:pt x="69" y="3"/>
                  </a:moveTo>
                  <a:cubicBezTo>
                    <a:pt x="69" y="3"/>
                    <a:pt x="69" y="3"/>
                    <a:pt x="69" y="3"/>
                  </a:cubicBezTo>
                  <a:cubicBezTo>
                    <a:pt x="69" y="3"/>
                    <a:pt x="69" y="3"/>
                    <a:pt x="69" y="3"/>
                  </a:cubicBezTo>
                  <a:moveTo>
                    <a:pt x="69" y="3"/>
                  </a:moveTo>
                  <a:cubicBezTo>
                    <a:pt x="69" y="3"/>
                    <a:pt x="69" y="3"/>
                    <a:pt x="69" y="3"/>
                  </a:cubicBezTo>
                  <a:cubicBezTo>
                    <a:pt x="69" y="3"/>
                    <a:pt x="69" y="3"/>
                    <a:pt x="69" y="3"/>
                  </a:cubicBezTo>
                  <a:moveTo>
                    <a:pt x="69" y="3"/>
                  </a:moveTo>
                  <a:cubicBezTo>
                    <a:pt x="69" y="3"/>
                    <a:pt x="69" y="3"/>
                    <a:pt x="69" y="3"/>
                  </a:cubicBezTo>
                  <a:cubicBezTo>
                    <a:pt x="69" y="3"/>
                    <a:pt x="69" y="3"/>
                    <a:pt x="69" y="3"/>
                  </a:cubicBezTo>
                  <a:moveTo>
                    <a:pt x="69" y="2"/>
                  </a:moveTo>
                  <a:cubicBezTo>
                    <a:pt x="69" y="2"/>
                    <a:pt x="69" y="2"/>
                    <a:pt x="69" y="2"/>
                  </a:cubicBezTo>
                  <a:cubicBezTo>
                    <a:pt x="69" y="2"/>
                    <a:pt x="69" y="2"/>
                    <a:pt x="69" y="2"/>
                  </a:cubicBezTo>
                  <a:moveTo>
                    <a:pt x="69" y="2"/>
                  </a:moveTo>
                  <a:cubicBezTo>
                    <a:pt x="69" y="2"/>
                    <a:pt x="69" y="2"/>
                    <a:pt x="69" y="2"/>
                  </a:cubicBezTo>
                  <a:cubicBezTo>
                    <a:pt x="69" y="2"/>
                    <a:pt x="69" y="2"/>
                    <a:pt x="69" y="2"/>
                  </a:cubicBezTo>
                  <a:moveTo>
                    <a:pt x="69" y="2"/>
                  </a:moveTo>
                  <a:cubicBezTo>
                    <a:pt x="69" y="2"/>
                    <a:pt x="69" y="2"/>
                    <a:pt x="69" y="2"/>
                  </a:cubicBezTo>
                  <a:cubicBezTo>
                    <a:pt x="69" y="2"/>
                    <a:pt x="69" y="2"/>
                    <a:pt x="69" y="2"/>
                  </a:cubicBezTo>
                  <a:moveTo>
                    <a:pt x="69" y="2"/>
                  </a:moveTo>
                  <a:cubicBezTo>
                    <a:pt x="69" y="2"/>
                    <a:pt x="69" y="2"/>
                    <a:pt x="69" y="2"/>
                  </a:cubicBezTo>
                  <a:cubicBezTo>
                    <a:pt x="69" y="2"/>
                    <a:pt x="69" y="2"/>
                    <a:pt x="69" y="2"/>
                  </a:cubicBezTo>
                  <a:moveTo>
                    <a:pt x="69" y="1"/>
                  </a:moveTo>
                  <a:cubicBezTo>
                    <a:pt x="69" y="2"/>
                    <a:pt x="69" y="2"/>
                    <a:pt x="69" y="2"/>
                  </a:cubicBezTo>
                  <a:cubicBezTo>
                    <a:pt x="69" y="2"/>
                    <a:pt x="69" y="2"/>
                    <a:pt x="69" y="1"/>
                  </a:cubicBezTo>
                  <a:moveTo>
                    <a:pt x="69" y="1"/>
                  </a:moveTo>
                  <a:cubicBezTo>
                    <a:pt x="69" y="1"/>
                    <a:pt x="69" y="1"/>
                    <a:pt x="69" y="1"/>
                  </a:cubicBezTo>
                  <a:cubicBezTo>
                    <a:pt x="69" y="1"/>
                    <a:pt x="69" y="1"/>
                    <a:pt x="69" y="1"/>
                  </a:cubicBezTo>
                  <a:moveTo>
                    <a:pt x="69" y="1"/>
                  </a:moveTo>
                  <a:cubicBezTo>
                    <a:pt x="69" y="1"/>
                    <a:pt x="69" y="1"/>
                    <a:pt x="69" y="1"/>
                  </a:cubicBezTo>
                  <a:cubicBezTo>
                    <a:pt x="69" y="1"/>
                    <a:pt x="69" y="1"/>
                    <a:pt x="69" y="1"/>
                  </a:cubicBezTo>
                  <a:moveTo>
                    <a:pt x="69" y="1"/>
                  </a:moveTo>
                  <a:cubicBezTo>
                    <a:pt x="69" y="1"/>
                    <a:pt x="69" y="1"/>
                    <a:pt x="69" y="1"/>
                  </a:cubicBezTo>
                  <a:cubicBezTo>
                    <a:pt x="69" y="1"/>
                    <a:pt x="69" y="1"/>
                    <a:pt x="69" y="1"/>
                  </a:cubicBezTo>
                  <a:moveTo>
                    <a:pt x="69" y="1"/>
                  </a:moveTo>
                  <a:cubicBezTo>
                    <a:pt x="69" y="1"/>
                    <a:pt x="69" y="1"/>
                    <a:pt x="69" y="1"/>
                  </a:cubicBezTo>
                  <a:cubicBezTo>
                    <a:pt x="69" y="1"/>
                    <a:pt x="69" y="1"/>
                    <a:pt x="69" y="1"/>
                  </a:cubicBezTo>
                  <a:moveTo>
                    <a:pt x="69" y="0"/>
                  </a:moveTo>
                  <a:cubicBezTo>
                    <a:pt x="69" y="0"/>
                    <a:pt x="69" y="0"/>
                    <a:pt x="69" y="1"/>
                  </a:cubicBezTo>
                  <a:cubicBezTo>
                    <a:pt x="69" y="0"/>
                    <a:pt x="69" y="0"/>
                    <a:pt x="69" y="0"/>
                  </a:cubicBezTo>
                  <a:moveTo>
                    <a:pt x="69" y="0"/>
                  </a:moveTo>
                  <a:cubicBezTo>
                    <a:pt x="69" y="0"/>
                    <a:pt x="69" y="0"/>
                    <a:pt x="69" y="0"/>
                  </a:cubicBezTo>
                  <a:cubicBezTo>
                    <a:pt x="69" y="0"/>
                    <a:pt x="69" y="0"/>
                    <a:pt x="69"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6" name="Freeform 101"/>
            <p:cNvSpPr>
              <a:spLocks/>
            </p:cNvSpPr>
            <p:nvPr/>
          </p:nvSpPr>
          <p:spPr bwMode="auto">
            <a:xfrm>
              <a:off x="5793412" y="6024476"/>
              <a:ext cx="7115" cy="23716"/>
            </a:xfrm>
            <a:custGeom>
              <a:avLst/>
              <a:gdLst>
                <a:gd name="T0" fmla="*/ 2 w 2"/>
                <a:gd name="T1" fmla="*/ 0 h 5"/>
                <a:gd name="T2" fmla="*/ 0 w 2"/>
                <a:gd name="T3" fmla="*/ 0 h 5"/>
                <a:gd name="T4" fmla="*/ 0 w 2"/>
                <a:gd name="T5" fmla="*/ 5 h 5"/>
                <a:gd name="T6" fmla="*/ 2 w 2"/>
                <a:gd name="T7" fmla="*/ 4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cubicBezTo>
                    <a:pt x="1" y="0"/>
                    <a:pt x="0" y="0"/>
                    <a:pt x="0" y="0"/>
                  </a:cubicBezTo>
                  <a:cubicBezTo>
                    <a:pt x="0" y="5"/>
                    <a:pt x="0" y="5"/>
                    <a:pt x="0" y="5"/>
                  </a:cubicBezTo>
                  <a:cubicBezTo>
                    <a:pt x="1" y="5"/>
                    <a:pt x="1" y="4"/>
                    <a:pt x="2" y="4"/>
                  </a:cubicBezTo>
                  <a:cubicBezTo>
                    <a:pt x="2" y="0"/>
                    <a:pt x="2" y="0"/>
                    <a:pt x="2"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7" name="Freeform 102"/>
            <p:cNvSpPr>
              <a:spLocks/>
            </p:cNvSpPr>
            <p:nvPr/>
          </p:nvSpPr>
          <p:spPr bwMode="auto">
            <a:xfrm>
              <a:off x="5800526" y="6242666"/>
              <a:ext cx="4743" cy="33203"/>
            </a:xfrm>
            <a:custGeom>
              <a:avLst/>
              <a:gdLst>
                <a:gd name="T0" fmla="*/ 0 w 1"/>
                <a:gd name="T1" fmla="*/ 0 h 7"/>
                <a:gd name="T2" fmla="*/ 0 w 1"/>
                <a:gd name="T3" fmla="*/ 7 h 7"/>
                <a:gd name="T4" fmla="*/ 1 w 1"/>
                <a:gd name="T5" fmla="*/ 7 h 7"/>
                <a:gd name="T6" fmla="*/ 1 w 1"/>
                <a:gd name="T7" fmla="*/ 0 h 7"/>
                <a:gd name="T8" fmla="*/ 0 w 1"/>
                <a:gd name="T9" fmla="*/ 0 h 7"/>
              </a:gdLst>
              <a:ahLst/>
              <a:cxnLst>
                <a:cxn ang="0">
                  <a:pos x="T0" y="T1"/>
                </a:cxn>
                <a:cxn ang="0">
                  <a:pos x="T2" y="T3"/>
                </a:cxn>
                <a:cxn ang="0">
                  <a:pos x="T4" y="T5"/>
                </a:cxn>
                <a:cxn ang="0">
                  <a:pos x="T6" y="T7"/>
                </a:cxn>
                <a:cxn ang="0">
                  <a:pos x="T8" y="T9"/>
                </a:cxn>
              </a:cxnLst>
              <a:rect l="0" t="0" r="r" b="b"/>
              <a:pathLst>
                <a:path w="1" h="7">
                  <a:moveTo>
                    <a:pt x="0" y="0"/>
                  </a:moveTo>
                  <a:cubicBezTo>
                    <a:pt x="0" y="7"/>
                    <a:pt x="0" y="7"/>
                    <a:pt x="0" y="7"/>
                  </a:cubicBezTo>
                  <a:cubicBezTo>
                    <a:pt x="0" y="7"/>
                    <a:pt x="1" y="7"/>
                    <a:pt x="1" y="7"/>
                  </a:cubicBezTo>
                  <a:cubicBezTo>
                    <a:pt x="1" y="0"/>
                    <a:pt x="1" y="0"/>
                    <a:pt x="1" y="0"/>
                  </a:cubicBezTo>
                  <a:cubicBezTo>
                    <a:pt x="1" y="0"/>
                    <a:pt x="0" y="0"/>
                    <a:pt x="0"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8" name="Freeform 103"/>
            <p:cNvSpPr>
              <a:spLocks/>
            </p:cNvSpPr>
            <p:nvPr/>
          </p:nvSpPr>
          <p:spPr bwMode="auto">
            <a:xfrm>
              <a:off x="5755465" y="4667902"/>
              <a:ext cx="317799" cy="1219019"/>
            </a:xfrm>
            <a:custGeom>
              <a:avLst/>
              <a:gdLst>
                <a:gd name="T0" fmla="*/ 2 w 76"/>
                <a:gd name="T1" fmla="*/ 0 h 274"/>
                <a:gd name="T2" fmla="*/ 0 w 76"/>
                <a:gd name="T3" fmla="*/ 200 h 274"/>
                <a:gd name="T4" fmla="*/ 7 w 76"/>
                <a:gd name="T5" fmla="*/ 274 h 274"/>
                <a:gd name="T6" fmla="*/ 11 w 76"/>
                <a:gd name="T7" fmla="*/ 273 h 274"/>
                <a:gd name="T8" fmla="*/ 76 w 76"/>
                <a:gd name="T9" fmla="*/ 145 h 274"/>
                <a:gd name="T10" fmla="*/ 76 w 76"/>
                <a:gd name="T11" fmla="*/ 144 h 274"/>
                <a:gd name="T12" fmla="*/ 76 w 76"/>
                <a:gd name="T13" fmla="*/ 144 h 274"/>
                <a:gd name="T14" fmla="*/ 76 w 76"/>
                <a:gd name="T15" fmla="*/ 144 h 274"/>
                <a:gd name="T16" fmla="*/ 76 w 76"/>
                <a:gd name="T17" fmla="*/ 144 h 274"/>
                <a:gd name="T18" fmla="*/ 76 w 76"/>
                <a:gd name="T19" fmla="*/ 144 h 274"/>
                <a:gd name="T20" fmla="*/ 76 w 76"/>
                <a:gd name="T21" fmla="*/ 143 h 274"/>
                <a:gd name="T22" fmla="*/ 76 w 76"/>
                <a:gd name="T23" fmla="*/ 142 h 274"/>
                <a:gd name="T24" fmla="*/ 76 w 76"/>
                <a:gd name="T25" fmla="*/ 142 h 274"/>
                <a:gd name="T26" fmla="*/ 76 w 76"/>
                <a:gd name="T27" fmla="*/ 142 h 274"/>
                <a:gd name="T28" fmla="*/ 76 w 76"/>
                <a:gd name="T29" fmla="*/ 142 h 274"/>
                <a:gd name="T30" fmla="*/ 76 w 76"/>
                <a:gd name="T31" fmla="*/ 142 h 274"/>
                <a:gd name="T32" fmla="*/ 76 w 76"/>
                <a:gd name="T33" fmla="*/ 141 h 274"/>
                <a:gd name="T34" fmla="*/ 76 w 76"/>
                <a:gd name="T35" fmla="*/ 141 h 274"/>
                <a:gd name="T36" fmla="*/ 76 w 76"/>
                <a:gd name="T37" fmla="*/ 141 h 274"/>
                <a:gd name="T38" fmla="*/ 76 w 76"/>
                <a:gd name="T39" fmla="*/ 141 h 274"/>
                <a:gd name="T40" fmla="*/ 76 w 76"/>
                <a:gd name="T41" fmla="*/ 140 h 274"/>
                <a:gd name="T42" fmla="*/ 76 w 76"/>
                <a:gd name="T43" fmla="*/ 140 h 274"/>
                <a:gd name="T44" fmla="*/ 76 w 76"/>
                <a:gd name="T45" fmla="*/ 140 h 274"/>
                <a:gd name="T46" fmla="*/ 76 w 76"/>
                <a:gd name="T47" fmla="*/ 140 h 274"/>
                <a:gd name="T48" fmla="*/ 76 w 76"/>
                <a:gd name="T49" fmla="*/ 139 h 274"/>
                <a:gd name="T50" fmla="*/ 76 w 76"/>
                <a:gd name="T51" fmla="*/ 139 h 274"/>
                <a:gd name="T52" fmla="*/ 76 w 76"/>
                <a:gd name="T53" fmla="*/ 139 h 274"/>
                <a:gd name="T54" fmla="*/ 76 w 76"/>
                <a:gd name="T55" fmla="*/ 139 h 274"/>
                <a:gd name="T56" fmla="*/ 76 w 76"/>
                <a:gd name="T57" fmla="*/ 138 h 274"/>
                <a:gd name="T58" fmla="*/ 76 w 76"/>
                <a:gd name="T59" fmla="*/ 138 h 274"/>
                <a:gd name="T60" fmla="*/ 76 w 76"/>
                <a:gd name="T61" fmla="*/ 138 h 274"/>
                <a:gd name="T62" fmla="*/ 76 w 76"/>
                <a:gd name="T63" fmla="*/ 138 h 274"/>
                <a:gd name="T64" fmla="*/ 76 w 76"/>
                <a:gd name="T65" fmla="*/ 138 h 274"/>
                <a:gd name="T66" fmla="*/ 76 w 76"/>
                <a:gd name="T67" fmla="*/ 137 h 274"/>
                <a:gd name="T68" fmla="*/ 76 w 76"/>
                <a:gd name="T69" fmla="*/ 137 h 274"/>
                <a:gd name="T70" fmla="*/ 2 w 76"/>
                <a:gd name="T71"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274">
                  <a:moveTo>
                    <a:pt x="2" y="0"/>
                  </a:moveTo>
                  <a:cubicBezTo>
                    <a:pt x="2" y="0"/>
                    <a:pt x="2" y="0"/>
                    <a:pt x="2" y="0"/>
                  </a:cubicBezTo>
                  <a:cubicBezTo>
                    <a:pt x="2" y="0"/>
                    <a:pt x="1" y="0"/>
                    <a:pt x="0" y="0"/>
                  </a:cubicBezTo>
                  <a:cubicBezTo>
                    <a:pt x="0" y="200"/>
                    <a:pt x="0" y="200"/>
                    <a:pt x="0" y="200"/>
                  </a:cubicBezTo>
                  <a:cubicBezTo>
                    <a:pt x="2" y="149"/>
                    <a:pt x="2" y="149"/>
                    <a:pt x="2" y="149"/>
                  </a:cubicBezTo>
                  <a:cubicBezTo>
                    <a:pt x="7" y="274"/>
                    <a:pt x="7" y="274"/>
                    <a:pt x="7" y="274"/>
                  </a:cubicBezTo>
                  <a:cubicBezTo>
                    <a:pt x="8" y="274"/>
                    <a:pt x="10" y="274"/>
                    <a:pt x="11" y="273"/>
                  </a:cubicBezTo>
                  <a:cubicBezTo>
                    <a:pt x="11" y="273"/>
                    <a:pt x="11" y="273"/>
                    <a:pt x="11" y="273"/>
                  </a:cubicBezTo>
                  <a:cubicBezTo>
                    <a:pt x="46" y="266"/>
                    <a:pt x="74" y="212"/>
                    <a:pt x="76" y="145"/>
                  </a:cubicBezTo>
                  <a:cubicBezTo>
                    <a:pt x="76" y="145"/>
                    <a:pt x="76" y="145"/>
                    <a:pt x="76" y="145"/>
                  </a:cubicBezTo>
                  <a:cubicBezTo>
                    <a:pt x="76" y="145"/>
                    <a:pt x="76" y="145"/>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3"/>
                  </a:cubicBezTo>
                  <a:cubicBezTo>
                    <a:pt x="76" y="143"/>
                    <a:pt x="76" y="143"/>
                    <a:pt x="76" y="143"/>
                  </a:cubicBezTo>
                  <a:cubicBezTo>
                    <a:pt x="76" y="143"/>
                    <a:pt x="76" y="143"/>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0"/>
                  </a:cubicBezTo>
                  <a:cubicBezTo>
                    <a:pt x="76" y="140"/>
                    <a:pt x="76" y="140"/>
                    <a:pt x="76" y="140"/>
                  </a:cubicBezTo>
                  <a:cubicBezTo>
                    <a:pt x="76" y="140"/>
                    <a:pt x="76" y="140"/>
                    <a:pt x="76" y="140"/>
                  </a:cubicBezTo>
                  <a:cubicBezTo>
                    <a:pt x="76" y="140"/>
                    <a:pt x="76" y="140"/>
                    <a:pt x="76" y="140"/>
                  </a:cubicBezTo>
                  <a:cubicBezTo>
                    <a:pt x="76" y="140"/>
                    <a:pt x="76" y="140"/>
                    <a:pt x="76" y="140"/>
                  </a:cubicBezTo>
                  <a:cubicBezTo>
                    <a:pt x="76" y="140"/>
                    <a:pt x="76" y="140"/>
                    <a:pt x="76" y="140"/>
                  </a:cubicBezTo>
                  <a:cubicBezTo>
                    <a:pt x="76" y="140"/>
                    <a:pt x="76" y="140"/>
                    <a:pt x="76" y="140"/>
                  </a:cubicBezTo>
                  <a:cubicBezTo>
                    <a:pt x="76" y="140"/>
                    <a:pt x="76" y="140"/>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7"/>
                    <a:pt x="76" y="137"/>
                    <a:pt x="76" y="137"/>
                  </a:cubicBezTo>
                  <a:cubicBezTo>
                    <a:pt x="76" y="137"/>
                    <a:pt x="76" y="137"/>
                    <a:pt x="76" y="137"/>
                  </a:cubicBezTo>
                  <a:cubicBezTo>
                    <a:pt x="76" y="137"/>
                    <a:pt x="76" y="137"/>
                    <a:pt x="76" y="137"/>
                  </a:cubicBezTo>
                  <a:cubicBezTo>
                    <a:pt x="76" y="137"/>
                    <a:pt x="76" y="137"/>
                    <a:pt x="76" y="137"/>
                  </a:cubicBezTo>
                  <a:cubicBezTo>
                    <a:pt x="76" y="61"/>
                    <a:pt x="43" y="0"/>
                    <a:pt x="2"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9" name="Rectangle 104"/>
            <p:cNvSpPr>
              <a:spLocks noChangeArrowheads="1"/>
            </p:cNvSpPr>
            <p:nvPr/>
          </p:nvSpPr>
          <p:spPr bwMode="auto">
            <a:xfrm>
              <a:off x="5755465" y="6532005"/>
              <a:ext cx="54548" cy="9487"/>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0" name="Rectangle 105"/>
            <p:cNvSpPr>
              <a:spLocks noChangeArrowheads="1"/>
            </p:cNvSpPr>
            <p:nvPr/>
          </p:nvSpPr>
          <p:spPr bwMode="auto">
            <a:xfrm>
              <a:off x="5755465" y="6532005"/>
              <a:ext cx="54548" cy="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1" name="Freeform 106"/>
            <p:cNvSpPr>
              <a:spLocks/>
            </p:cNvSpPr>
            <p:nvPr/>
          </p:nvSpPr>
          <p:spPr bwMode="auto">
            <a:xfrm>
              <a:off x="5755465" y="5331959"/>
              <a:ext cx="54548" cy="1200046"/>
            </a:xfrm>
            <a:custGeom>
              <a:avLst/>
              <a:gdLst>
                <a:gd name="T0" fmla="*/ 3 w 23"/>
                <a:gd name="T1" fmla="*/ 0 h 506"/>
                <a:gd name="T2" fmla="*/ 0 w 23"/>
                <a:gd name="T3" fmla="*/ 95 h 506"/>
                <a:gd name="T4" fmla="*/ 0 w 23"/>
                <a:gd name="T5" fmla="*/ 506 h 506"/>
                <a:gd name="T6" fmla="*/ 23 w 23"/>
                <a:gd name="T7" fmla="*/ 506 h 506"/>
                <a:gd name="T8" fmla="*/ 23 w 23"/>
                <a:gd name="T9" fmla="*/ 504 h 506"/>
                <a:gd name="T10" fmla="*/ 19 w 23"/>
                <a:gd name="T11" fmla="*/ 398 h 506"/>
                <a:gd name="T12" fmla="*/ 19 w 23"/>
                <a:gd name="T13" fmla="*/ 384 h 506"/>
                <a:gd name="T14" fmla="*/ 16 w 23"/>
                <a:gd name="T15" fmla="*/ 302 h 506"/>
                <a:gd name="T16" fmla="*/ 16 w 23"/>
                <a:gd name="T17" fmla="*/ 292 h 506"/>
                <a:gd name="T18" fmla="*/ 12 w 23"/>
                <a:gd name="T19" fmla="*/ 234 h 506"/>
                <a:gd name="T20" fmla="*/ 3 w 23"/>
                <a:gd name="T21"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506">
                  <a:moveTo>
                    <a:pt x="3" y="0"/>
                  </a:moveTo>
                  <a:lnTo>
                    <a:pt x="0" y="95"/>
                  </a:lnTo>
                  <a:lnTo>
                    <a:pt x="0" y="506"/>
                  </a:lnTo>
                  <a:lnTo>
                    <a:pt x="23" y="506"/>
                  </a:lnTo>
                  <a:lnTo>
                    <a:pt x="23" y="504"/>
                  </a:lnTo>
                  <a:lnTo>
                    <a:pt x="19" y="398"/>
                  </a:lnTo>
                  <a:lnTo>
                    <a:pt x="19" y="384"/>
                  </a:lnTo>
                  <a:lnTo>
                    <a:pt x="16" y="302"/>
                  </a:lnTo>
                  <a:lnTo>
                    <a:pt x="16" y="292"/>
                  </a:lnTo>
                  <a:lnTo>
                    <a:pt x="12" y="234"/>
                  </a:lnTo>
                  <a:lnTo>
                    <a:pt x="3"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2" name="Freeform 107"/>
            <p:cNvSpPr>
              <a:spLocks/>
            </p:cNvSpPr>
            <p:nvPr/>
          </p:nvSpPr>
          <p:spPr bwMode="auto">
            <a:xfrm>
              <a:off x="5755465" y="5331959"/>
              <a:ext cx="54548" cy="1200046"/>
            </a:xfrm>
            <a:custGeom>
              <a:avLst/>
              <a:gdLst>
                <a:gd name="T0" fmla="*/ 3 w 23"/>
                <a:gd name="T1" fmla="*/ 0 h 506"/>
                <a:gd name="T2" fmla="*/ 0 w 23"/>
                <a:gd name="T3" fmla="*/ 95 h 506"/>
                <a:gd name="T4" fmla="*/ 0 w 23"/>
                <a:gd name="T5" fmla="*/ 506 h 506"/>
                <a:gd name="T6" fmla="*/ 23 w 23"/>
                <a:gd name="T7" fmla="*/ 506 h 506"/>
                <a:gd name="T8" fmla="*/ 23 w 23"/>
                <a:gd name="T9" fmla="*/ 504 h 506"/>
                <a:gd name="T10" fmla="*/ 19 w 23"/>
                <a:gd name="T11" fmla="*/ 398 h 506"/>
                <a:gd name="T12" fmla="*/ 19 w 23"/>
                <a:gd name="T13" fmla="*/ 384 h 506"/>
                <a:gd name="T14" fmla="*/ 16 w 23"/>
                <a:gd name="T15" fmla="*/ 302 h 506"/>
                <a:gd name="T16" fmla="*/ 16 w 23"/>
                <a:gd name="T17" fmla="*/ 292 h 506"/>
                <a:gd name="T18" fmla="*/ 12 w 23"/>
                <a:gd name="T19" fmla="*/ 234 h 506"/>
                <a:gd name="T20" fmla="*/ 3 w 23"/>
                <a:gd name="T21"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506">
                  <a:moveTo>
                    <a:pt x="3" y="0"/>
                  </a:moveTo>
                  <a:lnTo>
                    <a:pt x="0" y="95"/>
                  </a:lnTo>
                  <a:lnTo>
                    <a:pt x="0" y="506"/>
                  </a:lnTo>
                  <a:lnTo>
                    <a:pt x="23" y="506"/>
                  </a:lnTo>
                  <a:lnTo>
                    <a:pt x="23" y="504"/>
                  </a:lnTo>
                  <a:lnTo>
                    <a:pt x="19" y="398"/>
                  </a:lnTo>
                  <a:lnTo>
                    <a:pt x="19" y="384"/>
                  </a:lnTo>
                  <a:lnTo>
                    <a:pt x="16" y="302"/>
                  </a:lnTo>
                  <a:lnTo>
                    <a:pt x="16" y="292"/>
                  </a:lnTo>
                  <a:lnTo>
                    <a:pt x="12" y="234"/>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3" name="Freeform 108"/>
            <p:cNvSpPr>
              <a:spLocks/>
            </p:cNvSpPr>
            <p:nvPr/>
          </p:nvSpPr>
          <p:spPr bwMode="auto">
            <a:xfrm>
              <a:off x="10837872" y="4110569"/>
              <a:ext cx="1261708" cy="1852245"/>
            </a:xfrm>
            <a:custGeom>
              <a:avLst/>
              <a:gdLst>
                <a:gd name="T0" fmla="*/ 266 w 532"/>
                <a:gd name="T1" fmla="*/ 0 h 781"/>
                <a:gd name="T2" fmla="*/ 0 w 532"/>
                <a:gd name="T3" fmla="*/ 781 h 781"/>
                <a:gd name="T4" fmla="*/ 261 w 532"/>
                <a:gd name="T5" fmla="*/ 781 h 781"/>
                <a:gd name="T6" fmla="*/ 273 w 532"/>
                <a:gd name="T7" fmla="*/ 781 h 781"/>
                <a:gd name="T8" fmla="*/ 532 w 532"/>
                <a:gd name="T9" fmla="*/ 781 h 781"/>
                <a:gd name="T10" fmla="*/ 266 w 532"/>
                <a:gd name="T11" fmla="*/ 0 h 781"/>
              </a:gdLst>
              <a:ahLst/>
              <a:cxnLst>
                <a:cxn ang="0">
                  <a:pos x="T0" y="T1"/>
                </a:cxn>
                <a:cxn ang="0">
                  <a:pos x="T2" y="T3"/>
                </a:cxn>
                <a:cxn ang="0">
                  <a:pos x="T4" y="T5"/>
                </a:cxn>
                <a:cxn ang="0">
                  <a:pos x="T6" y="T7"/>
                </a:cxn>
                <a:cxn ang="0">
                  <a:pos x="T8" y="T9"/>
                </a:cxn>
                <a:cxn ang="0">
                  <a:pos x="T10" y="T11"/>
                </a:cxn>
              </a:cxnLst>
              <a:rect l="0" t="0" r="r" b="b"/>
              <a:pathLst>
                <a:path w="532" h="781">
                  <a:moveTo>
                    <a:pt x="266" y="0"/>
                  </a:moveTo>
                  <a:lnTo>
                    <a:pt x="0" y="781"/>
                  </a:lnTo>
                  <a:lnTo>
                    <a:pt x="261" y="781"/>
                  </a:lnTo>
                  <a:lnTo>
                    <a:pt x="273" y="781"/>
                  </a:lnTo>
                  <a:lnTo>
                    <a:pt x="532" y="781"/>
                  </a:lnTo>
                  <a:lnTo>
                    <a:pt x="266"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4" name="Freeform 109"/>
            <p:cNvSpPr>
              <a:spLocks/>
            </p:cNvSpPr>
            <p:nvPr/>
          </p:nvSpPr>
          <p:spPr bwMode="auto">
            <a:xfrm>
              <a:off x="10837872" y="4110569"/>
              <a:ext cx="1261708" cy="1852245"/>
            </a:xfrm>
            <a:custGeom>
              <a:avLst/>
              <a:gdLst>
                <a:gd name="T0" fmla="*/ 266 w 532"/>
                <a:gd name="T1" fmla="*/ 0 h 781"/>
                <a:gd name="T2" fmla="*/ 0 w 532"/>
                <a:gd name="T3" fmla="*/ 781 h 781"/>
                <a:gd name="T4" fmla="*/ 261 w 532"/>
                <a:gd name="T5" fmla="*/ 781 h 781"/>
                <a:gd name="T6" fmla="*/ 273 w 532"/>
                <a:gd name="T7" fmla="*/ 781 h 781"/>
                <a:gd name="T8" fmla="*/ 532 w 532"/>
                <a:gd name="T9" fmla="*/ 781 h 781"/>
                <a:gd name="T10" fmla="*/ 266 w 532"/>
                <a:gd name="T11" fmla="*/ 0 h 781"/>
              </a:gdLst>
              <a:ahLst/>
              <a:cxnLst>
                <a:cxn ang="0">
                  <a:pos x="T0" y="T1"/>
                </a:cxn>
                <a:cxn ang="0">
                  <a:pos x="T2" y="T3"/>
                </a:cxn>
                <a:cxn ang="0">
                  <a:pos x="T4" y="T5"/>
                </a:cxn>
                <a:cxn ang="0">
                  <a:pos x="T6" y="T7"/>
                </a:cxn>
                <a:cxn ang="0">
                  <a:pos x="T8" y="T9"/>
                </a:cxn>
                <a:cxn ang="0">
                  <a:pos x="T10" y="T11"/>
                </a:cxn>
              </a:cxnLst>
              <a:rect l="0" t="0" r="r" b="b"/>
              <a:pathLst>
                <a:path w="532" h="781">
                  <a:moveTo>
                    <a:pt x="266" y="0"/>
                  </a:moveTo>
                  <a:lnTo>
                    <a:pt x="0" y="781"/>
                  </a:lnTo>
                  <a:lnTo>
                    <a:pt x="261" y="781"/>
                  </a:lnTo>
                  <a:lnTo>
                    <a:pt x="273" y="781"/>
                  </a:lnTo>
                  <a:lnTo>
                    <a:pt x="532" y="781"/>
                  </a:lnTo>
                  <a:lnTo>
                    <a:pt x="2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5" name="Freeform 110"/>
            <p:cNvSpPr>
              <a:spLocks/>
            </p:cNvSpPr>
            <p:nvPr/>
          </p:nvSpPr>
          <p:spPr bwMode="auto">
            <a:xfrm>
              <a:off x="10837872" y="4169859"/>
              <a:ext cx="1261708" cy="1508358"/>
            </a:xfrm>
            <a:custGeom>
              <a:avLst/>
              <a:gdLst>
                <a:gd name="T0" fmla="*/ 266 w 532"/>
                <a:gd name="T1" fmla="*/ 0 h 636"/>
                <a:gd name="T2" fmla="*/ 0 w 532"/>
                <a:gd name="T3" fmla="*/ 636 h 636"/>
                <a:gd name="T4" fmla="*/ 261 w 532"/>
                <a:gd name="T5" fmla="*/ 636 h 636"/>
                <a:gd name="T6" fmla="*/ 273 w 532"/>
                <a:gd name="T7" fmla="*/ 636 h 636"/>
                <a:gd name="T8" fmla="*/ 532 w 532"/>
                <a:gd name="T9" fmla="*/ 636 h 636"/>
                <a:gd name="T10" fmla="*/ 266 w 532"/>
                <a:gd name="T11" fmla="*/ 0 h 636"/>
              </a:gdLst>
              <a:ahLst/>
              <a:cxnLst>
                <a:cxn ang="0">
                  <a:pos x="T0" y="T1"/>
                </a:cxn>
                <a:cxn ang="0">
                  <a:pos x="T2" y="T3"/>
                </a:cxn>
                <a:cxn ang="0">
                  <a:pos x="T4" y="T5"/>
                </a:cxn>
                <a:cxn ang="0">
                  <a:pos x="T6" y="T7"/>
                </a:cxn>
                <a:cxn ang="0">
                  <a:pos x="T8" y="T9"/>
                </a:cxn>
                <a:cxn ang="0">
                  <a:pos x="T10" y="T11"/>
                </a:cxn>
              </a:cxnLst>
              <a:rect l="0" t="0" r="r" b="b"/>
              <a:pathLst>
                <a:path w="532" h="636">
                  <a:moveTo>
                    <a:pt x="266" y="0"/>
                  </a:moveTo>
                  <a:lnTo>
                    <a:pt x="0" y="636"/>
                  </a:lnTo>
                  <a:lnTo>
                    <a:pt x="261" y="636"/>
                  </a:lnTo>
                  <a:lnTo>
                    <a:pt x="273" y="636"/>
                  </a:lnTo>
                  <a:lnTo>
                    <a:pt x="532" y="636"/>
                  </a:lnTo>
                  <a:lnTo>
                    <a:pt x="266"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6" name="Freeform 111"/>
            <p:cNvSpPr>
              <a:spLocks/>
            </p:cNvSpPr>
            <p:nvPr/>
          </p:nvSpPr>
          <p:spPr bwMode="auto">
            <a:xfrm>
              <a:off x="10837872" y="4169859"/>
              <a:ext cx="1261708" cy="1508358"/>
            </a:xfrm>
            <a:custGeom>
              <a:avLst/>
              <a:gdLst>
                <a:gd name="T0" fmla="*/ 266 w 532"/>
                <a:gd name="T1" fmla="*/ 0 h 636"/>
                <a:gd name="T2" fmla="*/ 0 w 532"/>
                <a:gd name="T3" fmla="*/ 636 h 636"/>
                <a:gd name="T4" fmla="*/ 261 w 532"/>
                <a:gd name="T5" fmla="*/ 636 h 636"/>
                <a:gd name="T6" fmla="*/ 273 w 532"/>
                <a:gd name="T7" fmla="*/ 636 h 636"/>
                <a:gd name="T8" fmla="*/ 532 w 532"/>
                <a:gd name="T9" fmla="*/ 636 h 636"/>
                <a:gd name="T10" fmla="*/ 266 w 532"/>
                <a:gd name="T11" fmla="*/ 0 h 636"/>
              </a:gdLst>
              <a:ahLst/>
              <a:cxnLst>
                <a:cxn ang="0">
                  <a:pos x="T0" y="T1"/>
                </a:cxn>
                <a:cxn ang="0">
                  <a:pos x="T2" y="T3"/>
                </a:cxn>
                <a:cxn ang="0">
                  <a:pos x="T4" y="T5"/>
                </a:cxn>
                <a:cxn ang="0">
                  <a:pos x="T6" y="T7"/>
                </a:cxn>
                <a:cxn ang="0">
                  <a:pos x="T8" y="T9"/>
                </a:cxn>
                <a:cxn ang="0">
                  <a:pos x="T10" y="T11"/>
                </a:cxn>
              </a:cxnLst>
              <a:rect l="0" t="0" r="r" b="b"/>
              <a:pathLst>
                <a:path w="532" h="636">
                  <a:moveTo>
                    <a:pt x="266" y="0"/>
                  </a:moveTo>
                  <a:lnTo>
                    <a:pt x="0" y="636"/>
                  </a:lnTo>
                  <a:lnTo>
                    <a:pt x="261" y="636"/>
                  </a:lnTo>
                  <a:lnTo>
                    <a:pt x="273" y="636"/>
                  </a:lnTo>
                  <a:lnTo>
                    <a:pt x="532" y="636"/>
                  </a:lnTo>
                  <a:lnTo>
                    <a:pt x="2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7" name="Freeform 112"/>
            <p:cNvSpPr>
              <a:spLocks/>
            </p:cNvSpPr>
            <p:nvPr/>
          </p:nvSpPr>
          <p:spPr bwMode="auto">
            <a:xfrm>
              <a:off x="11127211" y="5384135"/>
              <a:ext cx="683030" cy="1181073"/>
            </a:xfrm>
            <a:custGeom>
              <a:avLst/>
              <a:gdLst>
                <a:gd name="T0" fmla="*/ 103 w 288"/>
                <a:gd name="T1" fmla="*/ 498 h 498"/>
                <a:gd name="T2" fmla="*/ 185 w 288"/>
                <a:gd name="T3" fmla="*/ 498 h 498"/>
                <a:gd name="T4" fmla="*/ 172 w 288"/>
                <a:gd name="T5" fmla="*/ 214 h 498"/>
                <a:gd name="T6" fmla="*/ 288 w 288"/>
                <a:gd name="T7" fmla="*/ 109 h 498"/>
                <a:gd name="T8" fmla="*/ 163 w 288"/>
                <a:gd name="T9" fmla="*/ 148 h 498"/>
                <a:gd name="T10" fmla="*/ 144 w 288"/>
                <a:gd name="T11" fmla="*/ 0 h 498"/>
                <a:gd name="T12" fmla="*/ 124 w 288"/>
                <a:gd name="T13" fmla="*/ 148 h 498"/>
                <a:gd name="T14" fmla="*/ 0 w 288"/>
                <a:gd name="T15" fmla="*/ 109 h 498"/>
                <a:gd name="T16" fmla="*/ 116 w 288"/>
                <a:gd name="T17" fmla="*/ 214 h 498"/>
                <a:gd name="T18" fmla="*/ 103 w 288"/>
                <a:gd name="T19"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498">
                  <a:moveTo>
                    <a:pt x="103" y="498"/>
                  </a:moveTo>
                  <a:lnTo>
                    <a:pt x="185" y="498"/>
                  </a:lnTo>
                  <a:lnTo>
                    <a:pt x="172" y="214"/>
                  </a:lnTo>
                  <a:lnTo>
                    <a:pt x="288" y="109"/>
                  </a:lnTo>
                  <a:lnTo>
                    <a:pt x="163" y="148"/>
                  </a:lnTo>
                  <a:lnTo>
                    <a:pt x="144" y="0"/>
                  </a:lnTo>
                  <a:lnTo>
                    <a:pt x="124" y="148"/>
                  </a:lnTo>
                  <a:lnTo>
                    <a:pt x="0" y="109"/>
                  </a:lnTo>
                  <a:lnTo>
                    <a:pt x="116" y="214"/>
                  </a:lnTo>
                  <a:lnTo>
                    <a:pt x="103" y="498"/>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8" name="Freeform 113"/>
            <p:cNvSpPr>
              <a:spLocks/>
            </p:cNvSpPr>
            <p:nvPr/>
          </p:nvSpPr>
          <p:spPr bwMode="auto">
            <a:xfrm>
              <a:off x="11127211" y="5384135"/>
              <a:ext cx="683030" cy="1181073"/>
            </a:xfrm>
            <a:custGeom>
              <a:avLst/>
              <a:gdLst>
                <a:gd name="T0" fmla="*/ 103 w 288"/>
                <a:gd name="T1" fmla="*/ 498 h 498"/>
                <a:gd name="T2" fmla="*/ 185 w 288"/>
                <a:gd name="T3" fmla="*/ 498 h 498"/>
                <a:gd name="T4" fmla="*/ 172 w 288"/>
                <a:gd name="T5" fmla="*/ 214 h 498"/>
                <a:gd name="T6" fmla="*/ 288 w 288"/>
                <a:gd name="T7" fmla="*/ 109 h 498"/>
                <a:gd name="T8" fmla="*/ 163 w 288"/>
                <a:gd name="T9" fmla="*/ 148 h 498"/>
                <a:gd name="T10" fmla="*/ 144 w 288"/>
                <a:gd name="T11" fmla="*/ 0 h 498"/>
                <a:gd name="T12" fmla="*/ 124 w 288"/>
                <a:gd name="T13" fmla="*/ 148 h 498"/>
                <a:gd name="T14" fmla="*/ 0 w 288"/>
                <a:gd name="T15" fmla="*/ 109 h 498"/>
                <a:gd name="T16" fmla="*/ 116 w 288"/>
                <a:gd name="T17" fmla="*/ 214 h 498"/>
                <a:gd name="T18" fmla="*/ 103 w 288"/>
                <a:gd name="T19"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498">
                  <a:moveTo>
                    <a:pt x="103" y="498"/>
                  </a:moveTo>
                  <a:lnTo>
                    <a:pt x="185" y="498"/>
                  </a:lnTo>
                  <a:lnTo>
                    <a:pt x="172" y="214"/>
                  </a:lnTo>
                  <a:lnTo>
                    <a:pt x="288" y="109"/>
                  </a:lnTo>
                  <a:lnTo>
                    <a:pt x="163" y="148"/>
                  </a:lnTo>
                  <a:lnTo>
                    <a:pt x="144" y="0"/>
                  </a:lnTo>
                  <a:lnTo>
                    <a:pt x="124" y="148"/>
                  </a:lnTo>
                  <a:lnTo>
                    <a:pt x="0" y="109"/>
                  </a:lnTo>
                  <a:lnTo>
                    <a:pt x="116" y="214"/>
                  </a:lnTo>
                  <a:lnTo>
                    <a:pt x="103" y="4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9" name="Freeform 114"/>
            <p:cNvSpPr>
              <a:spLocks/>
            </p:cNvSpPr>
            <p:nvPr/>
          </p:nvSpPr>
          <p:spPr bwMode="auto">
            <a:xfrm>
              <a:off x="11551733" y="4364333"/>
              <a:ext cx="547847" cy="1304398"/>
            </a:xfrm>
            <a:custGeom>
              <a:avLst/>
              <a:gdLst>
                <a:gd name="T0" fmla="*/ 0 w 231"/>
                <a:gd name="T1" fmla="*/ 0 h 550"/>
                <a:gd name="T2" fmla="*/ 9 w 231"/>
                <a:gd name="T3" fmla="*/ 23 h 550"/>
                <a:gd name="T4" fmla="*/ 229 w 231"/>
                <a:gd name="T5" fmla="*/ 550 h 550"/>
                <a:gd name="T6" fmla="*/ 231 w 231"/>
                <a:gd name="T7" fmla="*/ 550 h 550"/>
                <a:gd name="T8" fmla="*/ 0 w 231"/>
                <a:gd name="T9" fmla="*/ 0 h 550"/>
              </a:gdLst>
              <a:ahLst/>
              <a:cxnLst>
                <a:cxn ang="0">
                  <a:pos x="T0" y="T1"/>
                </a:cxn>
                <a:cxn ang="0">
                  <a:pos x="T2" y="T3"/>
                </a:cxn>
                <a:cxn ang="0">
                  <a:pos x="T4" y="T5"/>
                </a:cxn>
                <a:cxn ang="0">
                  <a:pos x="T6" y="T7"/>
                </a:cxn>
                <a:cxn ang="0">
                  <a:pos x="T8" y="T9"/>
                </a:cxn>
              </a:cxnLst>
              <a:rect l="0" t="0" r="r" b="b"/>
              <a:pathLst>
                <a:path w="231" h="550">
                  <a:moveTo>
                    <a:pt x="0" y="0"/>
                  </a:moveTo>
                  <a:lnTo>
                    <a:pt x="9" y="23"/>
                  </a:lnTo>
                  <a:lnTo>
                    <a:pt x="229" y="550"/>
                  </a:lnTo>
                  <a:lnTo>
                    <a:pt x="231" y="550"/>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0" name="Freeform 115"/>
            <p:cNvSpPr>
              <a:spLocks/>
            </p:cNvSpPr>
            <p:nvPr/>
          </p:nvSpPr>
          <p:spPr bwMode="auto">
            <a:xfrm>
              <a:off x="11551733" y="4364333"/>
              <a:ext cx="547847" cy="1304398"/>
            </a:xfrm>
            <a:custGeom>
              <a:avLst/>
              <a:gdLst>
                <a:gd name="T0" fmla="*/ 0 w 231"/>
                <a:gd name="T1" fmla="*/ 0 h 550"/>
                <a:gd name="T2" fmla="*/ 9 w 231"/>
                <a:gd name="T3" fmla="*/ 23 h 550"/>
                <a:gd name="T4" fmla="*/ 229 w 231"/>
                <a:gd name="T5" fmla="*/ 550 h 550"/>
                <a:gd name="T6" fmla="*/ 231 w 231"/>
                <a:gd name="T7" fmla="*/ 550 h 550"/>
                <a:gd name="T8" fmla="*/ 0 w 231"/>
                <a:gd name="T9" fmla="*/ 0 h 550"/>
              </a:gdLst>
              <a:ahLst/>
              <a:cxnLst>
                <a:cxn ang="0">
                  <a:pos x="T0" y="T1"/>
                </a:cxn>
                <a:cxn ang="0">
                  <a:pos x="T2" y="T3"/>
                </a:cxn>
                <a:cxn ang="0">
                  <a:pos x="T4" y="T5"/>
                </a:cxn>
                <a:cxn ang="0">
                  <a:pos x="T6" y="T7"/>
                </a:cxn>
                <a:cxn ang="0">
                  <a:pos x="T8" y="T9"/>
                </a:cxn>
              </a:cxnLst>
              <a:rect l="0" t="0" r="r" b="b"/>
              <a:pathLst>
                <a:path w="231" h="550">
                  <a:moveTo>
                    <a:pt x="0" y="0"/>
                  </a:moveTo>
                  <a:lnTo>
                    <a:pt x="9" y="23"/>
                  </a:lnTo>
                  <a:lnTo>
                    <a:pt x="229" y="550"/>
                  </a:lnTo>
                  <a:lnTo>
                    <a:pt x="231" y="55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3" name="Freeform 118"/>
            <p:cNvSpPr>
              <a:spLocks noEditPoints="1"/>
            </p:cNvSpPr>
            <p:nvPr/>
          </p:nvSpPr>
          <p:spPr bwMode="auto">
            <a:xfrm>
              <a:off x="11539875" y="5962813"/>
              <a:ext cx="559705" cy="602395"/>
            </a:xfrm>
            <a:custGeom>
              <a:avLst/>
              <a:gdLst>
                <a:gd name="T0" fmla="*/ 4 w 133"/>
                <a:gd name="T1" fmla="*/ 84 h 135"/>
                <a:gd name="T2" fmla="*/ 6 w 133"/>
                <a:gd name="T3" fmla="*/ 135 h 135"/>
                <a:gd name="T4" fmla="*/ 6 w 133"/>
                <a:gd name="T5" fmla="*/ 135 h 135"/>
                <a:gd name="T6" fmla="*/ 4 w 133"/>
                <a:gd name="T7" fmla="*/ 85 h 135"/>
                <a:gd name="T8" fmla="*/ 4 w 133"/>
                <a:gd name="T9" fmla="*/ 84 h 135"/>
                <a:gd name="T10" fmla="*/ 2 w 133"/>
                <a:gd name="T11" fmla="*/ 33 h 135"/>
                <a:gd name="T12" fmla="*/ 3 w 133"/>
                <a:gd name="T13" fmla="*/ 65 h 135"/>
                <a:gd name="T14" fmla="*/ 3 w 133"/>
                <a:gd name="T15" fmla="*/ 66 h 135"/>
                <a:gd name="T16" fmla="*/ 2 w 133"/>
                <a:gd name="T17" fmla="*/ 34 h 135"/>
                <a:gd name="T18" fmla="*/ 2 w 133"/>
                <a:gd name="T19" fmla="*/ 33 h 135"/>
                <a:gd name="T20" fmla="*/ 63 w 133"/>
                <a:gd name="T21" fmla="*/ 0 h 135"/>
                <a:gd name="T22" fmla="*/ 0 w 133"/>
                <a:gd name="T23" fmla="*/ 0 h 135"/>
                <a:gd name="T24" fmla="*/ 1 w 133"/>
                <a:gd name="T25" fmla="*/ 21 h 135"/>
                <a:gd name="T26" fmla="*/ 2 w 133"/>
                <a:gd name="T27" fmla="*/ 21 h 135"/>
                <a:gd name="T28" fmla="*/ 1 w 133"/>
                <a:gd name="T29" fmla="*/ 3 h 135"/>
                <a:gd name="T30" fmla="*/ 60 w 133"/>
                <a:gd name="T31" fmla="*/ 3 h 135"/>
                <a:gd name="T32" fmla="*/ 61 w 133"/>
                <a:gd name="T33" fmla="*/ 2 h 135"/>
                <a:gd name="T34" fmla="*/ 63 w 133"/>
                <a:gd name="T35" fmla="*/ 0 h 135"/>
                <a:gd name="T36" fmla="*/ 132 w 133"/>
                <a:gd name="T37" fmla="*/ 0 h 135"/>
                <a:gd name="T38" fmla="*/ 64 w 133"/>
                <a:gd name="T39" fmla="*/ 0 h 135"/>
                <a:gd name="T40" fmla="*/ 62 w 133"/>
                <a:gd name="T41" fmla="*/ 3 h 135"/>
                <a:gd name="T42" fmla="*/ 133 w 133"/>
                <a:gd name="T43" fmla="*/ 3 h 135"/>
                <a:gd name="T44" fmla="*/ 132 w 133"/>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35">
                  <a:moveTo>
                    <a:pt x="4" y="84"/>
                  </a:moveTo>
                  <a:cubicBezTo>
                    <a:pt x="6" y="135"/>
                    <a:pt x="6" y="135"/>
                    <a:pt x="6" y="135"/>
                  </a:cubicBezTo>
                  <a:cubicBezTo>
                    <a:pt x="6" y="135"/>
                    <a:pt x="6" y="135"/>
                    <a:pt x="6" y="135"/>
                  </a:cubicBezTo>
                  <a:cubicBezTo>
                    <a:pt x="4" y="85"/>
                    <a:pt x="4" y="85"/>
                    <a:pt x="4" y="85"/>
                  </a:cubicBezTo>
                  <a:cubicBezTo>
                    <a:pt x="4" y="84"/>
                    <a:pt x="4" y="84"/>
                    <a:pt x="4" y="84"/>
                  </a:cubicBezTo>
                  <a:moveTo>
                    <a:pt x="2" y="33"/>
                  </a:moveTo>
                  <a:cubicBezTo>
                    <a:pt x="3" y="65"/>
                    <a:pt x="3" y="65"/>
                    <a:pt x="3" y="65"/>
                  </a:cubicBezTo>
                  <a:cubicBezTo>
                    <a:pt x="3" y="65"/>
                    <a:pt x="3" y="66"/>
                    <a:pt x="3" y="66"/>
                  </a:cubicBezTo>
                  <a:cubicBezTo>
                    <a:pt x="2" y="34"/>
                    <a:pt x="2" y="34"/>
                    <a:pt x="2" y="34"/>
                  </a:cubicBezTo>
                  <a:cubicBezTo>
                    <a:pt x="2" y="34"/>
                    <a:pt x="2" y="33"/>
                    <a:pt x="2" y="33"/>
                  </a:cubicBezTo>
                  <a:moveTo>
                    <a:pt x="63" y="0"/>
                  </a:moveTo>
                  <a:cubicBezTo>
                    <a:pt x="0" y="0"/>
                    <a:pt x="0" y="0"/>
                    <a:pt x="0" y="0"/>
                  </a:cubicBezTo>
                  <a:cubicBezTo>
                    <a:pt x="1" y="21"/>
                    <a:pt x="1" y="21"/>
                    <a:pt x="1" y="21"/>
                  </a:cubicBezTo>
                  <a:cubicBezTo>
                    <a:pt x="1" y="21"/>
                    <a:pt x="1" y="21"/>
                    <a:pt x="2" y="21"/>
                  </a:cubicBezTo>
                  <a:cubicBezTo>
                    <a:pt x="1" y="3"/>
                    <a:pt x="1" y="3"/>
                    <a:pt x="1" y="3"/>
                  </a:cubicBezTo>
                  <a:cubicBezTo>
                    <a:pt x="60" y="3"/>
                    <a:pt x="60" y="3"/>
                    <a:pt x="60" y="3"/>
                  </a:cubicBezTo>
                  <a:cubicBezTo>
                    <a:pt x="60" y="2"/>
                    <a:pt x="61" y="2"/>
                    <a:pt x="61" y="2"/>
                  </a:cubicBezTo>
                  <a:cubicBezTo>
                    <a:pt x="62" y="1"/>
                    <a:pt x="63" y="0"/>
                    <a:pt x="63" y="0"/>
                  </a:cubicBezTo>
                  <a:moveTo>
                    <a:pt x="132" y="0"/>
                  </a:moveTo>
                  <a:cubicBezTo>
                    <a:pt x="64" y="0"/>
                    <a:pt x="64" y="0"/>
                    <a:pt x="64" y="0"/>
                  </a:cubicBezTo>
                  <a:cubicBezTo>
                    <a:pt x="64" y="1"/>
                    <a:pt x="63" y="1"/>
                    <a:pt x="62" y="3"/>
                  </a:cubicBezTo>
                  <a:cubicBezTo>
                    <a:pt x="133" y="3"/>
                    <a:pt x="133" y="3"/>
                    <a:pt x="133" y="3"/>
                  </a:cubicBezTo>
                  <a:cubicBezTo>
                    <a:pt x="132" y="0"/>
                    <a:pt x="132" y="0"/>
                    <a:pt x="132"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4" name="Freeform 119"/>
            <p:cNvSpPr>
              <a:spLocks/>
            </p:cNvSpPr>
            <p:nvPr/>
          </p:nvSpPr>
          <p:spPr bwMode="auto">
            <a:xfrm>
              <a:off x="11544618" y="6057679"/>
              <a:ext cx="4743" cy="56919"/>
            </a:xfrm>
            <a:custGeom>
              <a:avLst/>
              <a:gdLst>
                <a:gd name="T0" fmla="*/ 0 w 1"/>
                <a:gd name="T1" fmla="*/ 0 h 13"/>
                <a:gd name="T2" fmla="*/ 1 w 1"/>
                <a:gd name="T3" fmla="*/ 12 h 13"/>
                <a:gd name="T4" fmla="*/ 1 w 1"/>
                <a:gd name="T5" fmla="*/ 13 h 13"/>
                <a:gd name="T6" fmla="*/ 1 w 1"/>
                <a:gd name="T7" fmla="*/ 0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cubicBezTo>
                    <a:pt x="1" y="12"/>
                    <a:pt x="1" y="12"/>
                    <a:pt x="1" y="12"/>
                  </a:cubicBezTo>
                  <a:cubicBezTo>
                    <a:pt x="1" y="12"/>
                    <a:pt x="1" y="13"/>
                    <a:pt x="1" y="13"/>
                  </a:cubicBezTo>
                  <a:cubicBezTo>
                    <a:pt x="1" y="0"/>
                    <a:pt x="1" y="0"/>
                    <a:pt x="1" y="0"/>
                  </a:cubicBezTo>
                  <a:cubicBezTo>
                    <a:pt x="0" y="0"/>
                    <a:pt x="0" y="0"/>
                    <a:pt x="0"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5" name="Freeform 120"/>
            <p:cNvSpPr>
              <a:spLocks/>
            </p:cNvSpPr>
            <p:nvPr/>
          </p:nvSpPr>
          <p:spPr bwMode="auto">
            <a:xfrm>
              <a:off x="11551733" y="6252152"/>
              <a:ext cx="4743" cy="90122"/>
            </a:xfrm>
            <a:custGeom>
              <a:avLst/>
              <a:gdLst>
                <a:gd name="T0" fmla="*/ 0 w 1"/>
                <a:gd name="T1" fmla="*/ 0 h 20"/>
                <a:gd name="T2" fmla="*/ 1 w 1"/>
                <a:gd name="T3" fmla="*/ 19 h 20"/>
                <a:gd name="T4" fmla="*/ 1 w 1"/>
                <a:gd name="T5" fmla="*/ 20 h 20"/>
                <a:gd name="T6" fmla="*/ 0 w 1"/>
                <a:gd name="T7" fmla="*/ 1 h 20"/>
                <a:gd name="T8" fmla="*/ 0 w 1"/>
                <a:gd name="T9" fmla="*/ 0 h 20"/>
              </a:gdLst>
              <a:ahLst/>
              <a:cxnLst>
                <a:cxn ang="0">
                  <a:pos x="T0" y="T1"/>
                </a:cxn>
                <a:cxn ang="0">
                  <a:pos x="T2" y="T3"/>
                </a:cxn>
                <a:cxn ang="0">
                  <a:pos x="T4" y="T5"/>
                </a:cxn>
                <a:cxn ang="0">
                  <a:pos x="T6" y="T7"/>
                </a:cxn>
                <a:cxn ang="0">
                  <a:pos x="T8" y="T9"/>
                </a:cxn>
              </a:cxnLst>
              <a:rect l="0" t="0" r="r" b="b"/>
              <a:pathLst>
                <a:path w="1" h="20">
                  <a:moveTo>
                    <a:pt x="0" y="0"/>
                  </a:moveTo>
                  <a:cubicBezTo>
                    <a:pt x="1" y="19"/>
                    <a:pt x="1" y="19"/>
                    <a:pt x="1" y="19"/>
                  </a:cubicBezTo>
                  <a:cubicBezTo>
                    <a:pt x="1" y="19"/>
                    <a:pt x="1" y="19"/>
                    <a:pt x="1" y="20"/>
                  </a:cubicBezTo>
                  <a:cubicBezTo>
                    <a:pt x="0" y="1"/>
                    <a:pt x="0" y="1"/>
                    <a:pt x="0" y="1"/>
                  </a:cubicBezTo>
                  <a:cubicBezTo>
                    <a:pt x="0" y="1"/>
                    <a:pt x="0" y="0"/>
                    <a:pt x="0"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6" name="Freeform 121"/>
            <p:cNvSpPr>
              <a:spLocks/>
            </p:cNvSpPr>
            <p:nvPr/>
          </p:nvSpPr>
          <p:spPr bwMode="auto">
            <a:xfrm>
              <a:off x="11791268" y="5962813"/>
              <a:ext cx="18973" cy="14230"/>
            </a:xfrm>
            <a:custGeom>
              <a:avLst/>
              <a:gdLst>
                <a:gd name="T0" fmla="*/ 4 w 4"/>
                <a:gd name="T1" fmla="*/ 0 h 3"/>
                <a:gd name="T2" fmla="*/ 3 w 4"/>
                <a:gd name="T3" fmla="*/ 0 h 3"/>
                <a:gd name="T4" fmla="*/ 1 w 4"/>
                <a:gd name="T5" fmla="*/ 2 h 3"/>
                <a:gd name="T6" fmla="*/ 0 w 4"/>
                <a:gd name="T7" fmla="*/ 3 h 3"/>
                <a:gd name="T8" fmla="*/ 2 w 4"/>
                <a:gd name="T9" fmla="*/ 3 h 3"/>
                <a:gd name="T10" fmla="*/ 4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4" y="0"/>
                  </a:moveTo>
                  <a:cubicBezTo>
                    <a:pt x="3" y="0"/>
                    <a:pt x="3" y="0"/>
                    <a:pt x="3" y="0"/>
                  </a:cubicBezTo>
                  <a:cubicBezTo>
                    <a:pt x="3" y="0"/>
                    <a:pt x="2" y="1"/>
                    <a:pt x="1" y="2"/>
                  </a:cubicBezTo>
                  <a:cubicBezTo>
                    <a:pt x="1" y="2"/>
                    <a:pt x="0" y="2"/>
                    <a:pt x="0" y="3"/>
                  </a:cubicBezTo>
                  <a:cubicBezTo>
                    <a:pt x="2" y="3"/>
                    <a:pt x="2" y="3"/>
                    <a:pt x="2" y="3"/>
                  </a:cubicBezTo>
                  <a:cubicBezTo>
                    <a:pt x="3" y="1"/>
                    <a:pt x="4" y="1"/>
                    <a:pt x="4"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7" name="Freeform 122"/>
            <p:cNvSpPr>
              <a:spLocks noEditPoints="1"/>
            </p:cNvSpPr>
            <p:nvPr/>
          </p:nvSpPr>
          <p:spPr bwMode="auto">
            <a:xfrm>
              <a:off x="11506672" y="5678217"/>
              <a:ext cx="588165" cy="284596"/>
            </a:xfrm>
            <a:custGeom>
              <a:avLst/>
              <a:gdLst>
                <a:gd name="T0" fmla="*/ 81 w 248"/>
                <a:gd name="T1" fmla="*/ 0 h 120"/>
                <a:gd name="T2" fmla="*/ 0 w 248"/>
                <a:gd name="T3" fmla="*/ 0 h 120"/>
                <a:gd name="T4" fmla="*/ 3 w 248"/>
                <a:gd name="T5" fmla="*/ 24 h 120"/>
                <a:gd name="T6" fmla="*/ 81 w 248"/>
                <a:gd name="T7" fmla="*/ 0 h 120"/>
                <a:gd name="T8" fmla="*/ 207 w 248"/>
                <a:gd name="T9" fmla="*/ 0 h 120"/>
                <a:gd name="T10" fmla="*/ 112 w 248"/>
                <a:gd name="T11" fmla="*/ 0 h 120"/>
                <a:gd name="T12" fmla="*/ 12 w 248"/>
                <a:gd name="T13" fmla="*/ 90 h 120"/>
                <a:gd name="T14" fmla="*/ 14 w 248"/>
                <a:gd name="T15" fmla="*/ 120 h 120"/>
                <a:gd name="T16" fmla="*/ 126 w 248"/>
                <a:gd name="T17" fmla="*/ 120 h 120"/>
                <a:gd name="T18" fmla="*/ 128 w 248"/>
                <a:gd name="T19" fmla="*/ 120 h 120"/>
                <a:gd name="T20" fmla="*/ 248 w 248"/>
                <a:gd name="T21" fmla="*/ 120 h 120"/>
                <a:gd name="T22" fmla="*/ 207 w 248"/>
                <a:gd name="T2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120">
                  <a:moveTo>
                    <a:pt x="81" y="0"/>
                  </a:moveTo>
                  <a:lnTo>
                    <a:pt x="0" y="0"/>
                  </a:lnTo>
                  <a:lnTo>
                    <a:pt x="3" y="24"/>
                  </a:lnTo>
                  <a:lnTo>
                    <a:pt x="81" y="0"/>
                  </a:lnTo>
                  <a:close/>
                  <a:moveTo>
                    <a:pt x="207" y="0"/>
                  </a:moveTo>
                  <a:lnTo>
                    <a:pt x="112" y="0"/>
                  </a:lnTo>
                  <a:lnTo>
                    <a:pt x="12" y="90"/>
                  </a:lnTo>
                  <a:lnTo>
                    <a:pt x="14" y="120"/>
                  </a:lnTo>
                  <a:lnTo>
                    <a:pt x="126" y="120"/>
                  </a:lnTo>
                  <a:lnTo>
                    <a:pt x="128" y="120"/>
                  </a:lnTo>
                  <a:lnTo>
                    <a:pt x="248" y="120"/>
                  </a:lnTo>
                  <a:lnTo>
                    <a:pt x="207"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8" name="Freeform 123"/>
            <p:cNvSpPr>
              <a:spLocks noEditPoints="1"/>
            </p:cNvSpPr>
            <p:nvPr/>
          </p:nvSpPr>
          <p:spPr bwMode="auto">
            <a:xfrm>
              <a:off x="11506672" y="5678217"/>
              <a:ext cx="588165" cy="284596"/>
            </a:xfrm>
            <a:custGeom>
              <a:avLst/>
              <a:gdLst>
                <a:gd name="T0" fmla="*/ 81 w 248"/>
                <a:gd name="T1" fmla="*/ 0 h 120"/>
                <a:gd name="T2" fmla="*/ 0 w 248"/>
                <a:gd name="T3" fmla="*/ 0 h 120"/>
                <a:gd name="T4" fmla="*/ 3 w 248"/>
                <a:gd name="T5" fmla="*/ 24 h 120"/>
                <a:gd name="T6" fmla="*/ 81 w 248"/>
                <a:gd name="T7" fmla="*/ 0 h 120"/>
                <a:gd name="T8" fmla="*/ 207 w 248"/>
                <a:gd name="T9" fmla="*/ 0 h 120"/>
                <a:gd name="T10" fmla="*/ 112 w 248"/>
                <a:gd name="T11" fmla="*/ 0 h 120"/>
                <a:gd name="T12" fmla="*/ 12 w 248"/>
                <a:gd name="T13" fmla="*/ 90 h 120"/>
                <a:gd name="T14" fmla="*/ 14 w 248"/>
                <a:gd name="T15" fmla="*/ 120 h 120"/>
                <a:gd name="T16" fmla="*/ 126 w 248"/>
                <a:gd name="T17" fmla="*/ 120 h 120"/>
                <a:gd name="T18" fmla="*/ 128 w 248"/>
                <a:gd name="T19" fmla="*/ 120 h 120"/>
                <a:gd name="T20" fmla="*/ 248 w 248"/>
                <a:gd name="T21" fmla="*/ 120 h 120"/>
                <a:gd name="T22" fmla="*/ 207 w 248"/>
                <a:gd name="T2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120">
                  <a:moveTo>
                    <a:pt x="81" y="0"/>
                  </a:moveTo>
                  <a:lnTo>
                    <a:pt x="0" y="0"/>
                  </a:lnTo>
                  <a:lnTo>
                    <a:pt x="3" y="24"/>
                  </a:lnTo>
                  <a:lnTo>
                    <a:pt x="81" y="0"/>
                  </a:lnTo>
                  <a:moveTo>
                    <a:pt x="207" y="0"/>
                  </a:moveTo>
                  <a:lnTo>
                    <a:pt x="112" y="0"/>
                  </a:lnTo>
                  <a:lnTo>
                    <a:pt x="12" y="90"/>
                  </a:lnTo>
                  <a:lnTo>
                    <a:pt x="14" y="120"/>
                  </a:lnTo>
                  <a:lnTo>
                    <a:pt x="126" y="120"/>
                  </a:lnTo>
                  <a:lnTo>
                    <a:pt x="128" y="120"/>
                  </a:lnTo>
                  <a:lnTo>
                    <a:pt x="248" y="120"/>
                  </a:lnTo>
                  <a:lnTo>
                    <a:pt x="2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9" name="Freeform 124"/>
            <p:cNvSpPr>
              <a:spLocks/>
            </p:cNvSpPr>
            <p:nvPr/>
          </p:nvSpPr>
          <p:spPr bwMode="auto">
            <a:xfrm>
              <a:off x="11485328" y="4210177"/>
              <a:ext cx="609509" cy="1468040"/>
            </a:xfrm>
            <a:custGeom>
              <a:avLst/>
              <a:gdLst>
                <a:gd name="T0" fmla="*/ 0 w 257"/>
                <a:gd name="T1" fmla="*/ 0 h 619"/>
                <a:gd name="T2" fmla="*/ 0 w 257"/>
                <a:gd name="T3" fmla="*/ 546 h 619"/>
                <a:gd name="T4" fmla="*/ 9 w 257"/>
                <a:gd name="T5" fmla="*/ 619 h 619"/>
                <a:gd name="T6" fmla="*/ 90 w 257"/>
                <a:gd name="T7" fmla="*/ 619 h 619"/>
                <a:gd name="T8" fmla="*/ 137 w 257"/>
                <a:gd name="T9" fmla="*/ 604 h 619"/>
                <a:gd name="T10" fmla="*/ 121 w 257"/>
                <a:gd name="T11" fmla="*/ 619 h 619"/>
                <a:gd name="T12" fmla="*/ 216 w 257"/>
                <a:gd name="T13" fmla="*/ 619 h 619"/>
                <a:gd name="T14" fmla="*/ 215 w 257"/>
                <a:gd name="T15" fmla="*/ 615 h 619"/>
                <a:gd name="T16" fmla="*/ 257 w 257"/>
                <a:gd name="T17" fmla="*/ 615 h 619"/>
                <a:gd name="T18" fmla="*/ 37 w 257"/>
                <a:gd name="T19" fmla="*/ 88 h 619"/>
                <a:gd name="T20" fmla="*/ 0 w 257"/>
                <a:gd name="T21"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619">
                  <a:moveTo>
                    <a:pt x="0" y="0"/>
                  </a:moveTo>
                  <a:lnTo>
                    <a:pt x="0" y="546"/>
                  </a:lnTo>
                  <a:lnTo>
                    <a:pt x="9" y="619"/>
                  </a:lnTo>
                  <a:lnTo>
                    <a:pt x="90" y="619"/>
                  </a:lnTo>
                  <a:lnTo>
                    <a:pt x="137" y="604"/>
                  </a:lnTo>
                  <a:lnTo>
                    <a:pt x="121" y="619"/>
                  </a:lnTo>
                  <a:lnTo>
                    <a:pt x="216" y="619"/>
                  </a:lnTo>
                  <a:lnTo>
                    <a:pt x="215" y="615"/>
                  </a:lnTo>
                  <a:lnTo>
                    <a:pt x="257" y="615"/>
                  </a:lnTo>
                  <a:lnTo>
                    <a:pt x="37" y="88"/>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0" name="Freeform 125"/>
            <p:cNvSpPr>
              <a:spLocks/>
            </p:cNvSpPr>
            <p:nvPr/>
          </p:nvSpPr>
          <p:spPr bwMode="auto">
            <a:xfrm>
              <a:off x="11485328" y="4210177"/>
              <a:ext cx="609509" cy="1468040"/>
            </a:xfrm>
            <a:custGeom>
              <a:avLst/>
              <a:gdLst>
                <a:gd name="T0" fmla="*/ 0 w 257"/>
                <a:gd name="T1" fmla="*/ 0 h 619"/>
                <a:gd name="T2" fmla="*/ 0 w 257"/>
                <a:gd name="T3" fmla="*/ 546 h 619"/>
                <a:gd name="T4" fmla="*/ 9 w 257"/>
                <a:gd name="T5" fmla="*/ 619 h 619"/>
                <a:gd name="T6" fmla="*/ 90 w 257"/>
                <a:gd name="T7" fmla="*/ 619 h 619"/>
                <a:gd name="T8" fmla="*/ 137 w 257"/>
                <a:gd name="T9" fmla="*/ 604 h 619"/>
                <a:gd name="T10" fmla="*/ 121 w 257"/>
                <a:gd name="T11" fmla="*/ 619 h 619"/>
                <a:gd name="T12" fmla="*/ 216 w 257"/>
                <a:gd name="T13" fmla="*/ 619 h 619"/>
                <a:gd name="T14" fmla="*/ 215 w 257"/>
                <a:gd name="T15" fmla="*/ 615 h 619"/>
                <a:gd name="T16" fmla="*/ 257 w 257"/>
                <a:gd name="T17" fmla="*/ 615 h 619"/>
                <a:gd name="T18" fmla="*/ 37 w 257"/>
                <a:gd name="T19" fmla="*/ 88 h 619"/>
                <a:gd name="T20" fmla="*/ 0 w 257"/>
                <a:gd name="T21"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619">
                  <a:moveTo>
                    <a:pt x="0" y="0"/>
                  </a:moveTo>
                  <a:lnTo>
                    <a:pt x="0" y="546"/>
                  </a:lnTo>
                  <a:lnTo>
                    <a:pt x="9" y="619"/>
                  </a:lnTo>
                  <a:lnTo>
                    <a:pt x="90" y="619"/>
                  </a:lnTo>
                  <a:lnTo>
                    <a:pt x="137" y="604"/>
                  </a:lnTo>
                  <a:lnTo>
                    <a:pt x="121" y="619"/>
                  </a:lnTo>
                  <a:lnTo>
                    <a:pt x="216" y="619"/>
                  </a:lnTo>
                  <a:lnTo>
                    <a:pt x="215" y="615"/>
                  </a:lnTo>
                  <a:lnTo>
                    <a:pt x="257" y="615"/>
                  </a:lnTo>
                  <a:lnTo>
                    <a:pt x="37" y="8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1" name="Freeform 126"/>
            <p:cNvSpPr>
              <a:spLocks/>
            </p:cNvSpPr>
            <p:nvPr/>
          </p:nvSpPr>
          <p:spPr bwMode="auto">
            <a:xfrm>
              <a:off x="11485328" y="5505088"/>
              <a:ext cx="324914" cy="1060120"/>
            </a:xfrm>
            <a:custGeom>
              <a:avLst/>
              <a:gdLst>
                <a:gd name="T0" fmla="*/ 0 w 137"/>
                <a:gd name="T1" fmla="*/ 0 h 447"/>
                <a:gd name="T2" fmla="*/ 0 w 137"/>
                <a:gd name="T3" fmla="*/ 447 h 447"/>
                <a:gd name="T4" fmla="*/ 34 w 137"/>
                <a:gd name="T5" fmla="*/ 447 h 447"/>
                <a:gd name="T6" fmla="*/ 30 w 137"/>
                <a:gd name="T7" fmla="*/ 351 h 447"/>
                <a:gd name="T8" fmla="*/ 28 w 137"/>
                <a:gd name="T9" fmla="*/ 315 h 447"/>
                <a:gd name="T10" fmla="*/ 27 w 137"/>
                <a:gd name="T11" fmla="*/ 255 h 447"/>
                <a:gd name="T12" fmla="*/ 25 w 137"/>
                <a:gd name="T13" fmla="*/ 233 h 447"/>
                <a:gd name="T14" fmla="*/ 23 w 137"/>
                <a:gd name="T15" fmla="*/ 193 h 447"/>
                <a:gd name="T16" fmla="*/ 21 w 137"/>
                <a:gd name="T17" fmla="*/ 163 h 447"/>
                <a:gd name="T18" fmla="*/ 121 w 137"/>
                <a:gd name="T19" fmla="*/ 73 h 447"/>
                <a:gd name="T20" fmla="*/ 137 w 137"/>
                <a:gd name="T21" fmla="*/ 58 h 447"/>
                <a:gd name="T22" fmla="*/ 90 w 137"/>
                <a:gd name="T23" fmla="*/ 73 h 447"/>
                <a:gd name="T24" fmla="*/ 12 w 137"/>
                <a:gd name="T25" fmla="*/ 97 h 447"/>
                <a:gd name="T26" fmla="*/ 9 w 137"/>
                <a:gd name="T27" fmla="*/ 73 h 447"/>
                <a:gd name="T28" fmla="*/ 0 w 137"/>
                <a:gd name="T2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447">
                  <a:moveTo>
                    <a:pt x="0" y="0"/>
                  </a:moveTo>
                  <a:lnTo>
                    <a:pt x="0" y="447"/>
                  </a:lnTo>
                  <a:lnTo>
                    <a:pt x="34" y="447"/>
                  </a:lnTo>
                  <a:lnTo>
                    <a:pt x="30" y="351"/>
                  </a:lnTo>
                  <a:lnTo>
                    <a:pt x="28" y="315"/>
                  </a:lnTo>
                  <a:lnTo>
                    <a:pt x="27" y="255"/>
                  </a:lnTo>
                  <a:lnTo>
                    <a:pt x="25" y="233"/>
                  </a:lnTo>
                  <a:lnTo>
                    <a:pt x="23" y="193"/>
                  </a:lnTo>
                  <a:lnTo>
                    <a:pt x="21" y="163"/>
                  </a:lnTo>
                  <a:lnTo>
                    <a:pt x="121" y="73"/>
                  </a:lnTo>
                  <a:lnTo>
                    <a:pt x="137" y="58"/>
                  </a:lnTo>
                  <a:lnTo>
                    <a:pt x="90" y="73"/>
                  </a:lnTo>
                  <a:lnTo>
                    <a:pt x="12" y="97"/>
                  </a:lnTo>
                  <a:lnTo>
                    <a:pt x="9" y="7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2" name="Freeform 127"/>
            <p:cNvSpPr>
              <a:spLocks/>
            </p:cNvSpPr>
            <p:nvPr/>
          </p:nvSpPr>
          <p:spPr bwMode="auto">
            <a:xfrm>
              <a:off x="11485328" y="5505088"/>
              <a:ext cx="324914" cy="1060120"/>
            </a:xfrm>
            <a:custGeom>
              <a:avLst/>
              <a:gdLst>
                <a:gd name="T0" fmla="*/ 0 w 137"/>
                <a:gd name="T1" fmla="*/ 0 h 447"/>
                <a:gd name="T2" fmla="*/ 0 w 137"/>
                <a:gd name="T3" fmla="*/ 447 h 447"/>
                <a:gd name="T4" fmla="*/ 34 w 137"/>
                <a:gd name="T5" fmla="*/ 447 h 447"/>
                <a:gd name="T6" fmla="*/ 30 w 137"/>
                <a:gd name="T7" fmla="*/ 351 h 447"/>
                <a:gd name="T8" fmla="*/ 28 w 137"/>
                <a:gd name="T9" fmla="*/ 315 h 447"/>
                <a:gd name="T10" fmla="*/ 27 w 137"/>
                <a:gd name="T11" fmla="*/ 255 h 447"/>
                <a:gd name="T12" fmla="*/ 25 w 137"/>
                <a:gd name="T13" fmla="*/ 233 h 447"/>
                <a:gd name="T14" fmla="*/ 23 w 137"/>
                <a:gd name="T15" fmla="*/ 193 h 447"/>
                <a:gd name="T16" fmla="*/ 21 w 137"/>
                <a:gd name="T17" fmla="*/ 163 h 447"/>
                <a:gd name="T18" fmla="*/ 121 w 137"/>
                <a:gd name="T19" fmla="*/ 73 h 447"/>
                <a:gd name="T20" fmla="*/ 137 w 137"/>
                <a:gd name="T21" fmla="*/ 58 h 447"/>
                <a:gd name="T22" fmla="*/ 90 w 137"/>
                <a:gd name="T23" fmla="*/ 73 h 447"/>
                <a:gd name="T24" fmla="*/ 12 w 137"/>
                <a:gd name="T25" fmla="*/ 97 h 447"/>
                <a:gd name="T26" fmla="*/ 9 w 137"/>
                <a:gd name="T27" fmla="*/ 73 h 447"/>
                <a:gd name="T28" fmla="*/ 0 w 137"/>
                <a:gd name="T2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447">
                  <a:moveTo>
                    <a:pt x="0" y="0"/>
                  </a:moveTo>
                  <a:lnTo>
                    <a:pt x="0" y="447"/>
                  </a:lnTo>
                  <a:lnTo>
                    <a:pt x="34" y="447"/>
                  </a:lnTo>
                  <a:lnTo>
                    <a:pt x="30" y="351"/>
                  </a:lnTo>
                  <a:lnTo>
                    <a:pt x="28" y="315"/>
                  </a:lnTo>
                  <a:lnTo>
                    <a:pt x="27" y="255"/>
                  </a:lnTo>
                  <a:lnTo>
                    <a:pt x="25" y="233"/>
                  </a:lnTo>
                  <a:lnTo>
                    <a:pt x="23" y="193"/>
                  </a:lnTo>
                  <a:lnTo>
                    <a:pt x="21" y="163"/>
                  </a:lnTo>
                  <a:lnTo>
                    <a:pt x="121" y="73"/>
                  </a:lnTo>
                  <a:lnTo>
                    <a:pt x="137" y="58"/>
                  </a:lnTo>
                  <a:lnTo>
                    <a:pt x="90" y="73"/>
                  </a:lnTo>
                  <a:lnTo>
                    <a:pt x="12" y="97"/>
                  </a:lnTo>
                  <a:lnTo>
                    <a:pt x="9" y="7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3" name="Freeform 128"/>
            <p:cNvSpPr>
              <a:spLocks/>
            </p:cNvSpPr>
            <p:nvPr/>
          </p:nvSpPr>
          <p:spPr bwMode="auto">
            <a:xfrm>
              <a:off x="2556134" y="4525604"/>
              <a:ext cx="1105180" cy="1472784"/>
            </a:xfrm>
            <a:custGeom>
              <a:avLst/>
              <a:gdLst>
                <a:gd name="T0" fmla="*/ 466 w 466"/>
                <a:gd name="T1" fmla="*/ 621 h 621"/>
                <a:gd name="T2" fmla="*/ 347 w 466"/>
                <a:gd name="T3" fmla="*/ 381 h 621"/>
                <a:gd name="T4" fmla="*/ 423 w 466"/>
                <a:gd name="T5" fmla="*/ 381 h 621"/>
                <a:gd name="T6" fmla="*/ 297 w 466"/>
                <a:gd name="T7" fmla="*/ 171 h 621"/>
                <a:gd name="T8" fmla="*/ 365 w 466"/>
                <a:gd name="T9" fmla="*/ 171 h 621"/>
                <a:gd name="T10" fmla="*/ 239 w 466"/>
                <a:gd name="T11" fmla="*/ 7 h 621"/>
                <a:gd name="T12" fmla="*/ 232 w 466"/>
                <a:gd name="T13" fmla="*/ 0 h 621"/>
                <a:gd name="T14" fmla="*/ 227 w 466"/>
                <a:gd name="T15" fmla="*/ 7 h 621"/>
                <a:gd name="T16" fmla="*/ 101 w 466"/>
                <a:gd name="T17" fmla="*/ 171 h 621"/>
                <a:gd name="T18" fmla="*/ 168 w 466"/>
                <a:gd name="T19" fmla="*/ 171 h 621"/>
                <a:gd name="T20" fmla="*/ 42 w 466"/>
                <a:gd name="T21" fmla="*/ 381 h 621"/>
                <a:gd name="T22" fmla="*/ 118 w 466"/>
                <a:gd name="T23" fmla="*/ 381 h 621"/>
                <a:gd name="T24" fmla="*/ 0 w 466"/>
                <a:gd name="T25" fmla="*/ 621 h 621"/>
                <a:gd name="T26" fmla="*/ 232 w 466"/>
                <a:gd name="T27" fmla="*/ 621 h 621"/>
                <a:gd name="T28" fmla="*/ 232 w 466"/>
                <a:gd name="T29" fmla="*/ 604 h 621"/>
                <a:gd name="T30" fmla="*/ 232 w 466"/>
                <a:gd name="T31" fmla="*/ 621 h 621"/>
                <a:gd name="T32" fmla="*/ 466 w 466"/>
                <a:gd name="T33"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6" h="621">
                  <a:moveTo>
                    <a:pt x="466" y="621"/>
                  </a:moveTo>
                  <a:lnTo>
                    <a:pt x="347" y="381"/>
                  </a:lnTo>
                  <a:lnTo>
                    <a:pt x="423" y="381"/>
                  </a:lnTo>
                  <a:lnTo>
                    <a:pt x="297" y="171"/>
                  </a:lnTo>
                  <a:lnTo>
                    <a:pt x="365" y="171"/>
                  </a:lnTo>
                  <a:lnTo>
                    <a:pt x="239" y="7"/>
                  </a:lnTo>
                  <a:lnTo>
                    <a:pt x="232" y="0"/>
                  </a:lnTo>
                  <a:lnTo>
                    <a:pt x="227" y="7"/>
                  </a:lnTo>
                  <a:lnTo>
                    <a:pt x="101" y="171"/>
                  </a:lnTo>
                  <a:lnTo>
                    <a:pt x="168" y="171"/>
                  </a:lnTo>
                  <a:lnTo>
                    <a:pt x="42" y="381"/>
                  </a:lnTo>
                  <a:lnTo>
                    <a:pt x="118" y="381"/>
                  </a:lnTo>
                  <a:lnTo>
                    <a:pt x="0" y="621"/>
                  </a:lnTo>
                  <a:lnTo>
                    <a:pt x="232" y="621"/>
                  </a:lnTo>
                  <a:lnTo>
                    <a:pt x="232" y="604"/>
                  </a:lnTo>
                  <a:lnTo>
                    <a:pt x="232" y="621"/>
                  </a:lnTo>
                  <a:lnTo>
                    <a:pt x="466" y="621"/>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4" name="Freeform 129"/>
            <p:cNvSpPr>
              <a:spLocks/>
            </p:cNvSpPr>
            <p:nvPr/>
          </p:nvSpPr>
          <p:spPr bwMode="auto">
            <a:xfrm>
              <a:off x="2556134" y="4525604"/>
              <a:ext cx="1105180" cy="1472784"/>
            </a:xfrm>
            <a:custGeom>
              <a:avLst/>
              <a:gdLst>
                <a:gd name="T0" fmla="*/ 466 w 466"/>
                <a:gd name="T1" fmla="*/ 621 h 621"/>
                <a:gd name="T2" fmla="*/ 347 w 466"/>
                <a:gd name="T3" fmla="*/ 381 h 621"/>
                <a:gd name="T4" fmla="*/ 423 w 466"/>
                <a:gd name="T5" fmla="*/ 381 h 621"/>
                <a:gd name="T6" fmla="*/ 297 w 466"/>
                <a:gd name="T7" fmla="*/ 171 h 621"/>
                <a:gd name="T8" fmla="*/ 365 w 466"/>
                <a:gd name="T9" fmla="*/ 171 h 621"/>
                <a:gd name="T10" fmla="*/ 239 w 466"/>
                <a:gd name="T11" fmla="*/ 7 h 621"/>
                <a:gd name="T12" fmla="*/ 232 w 466"/>
                <a:gd name="T13" fmla="*/ 0 h 621"/>
                <a:gd name="T14" fmla="*/ 227 w 466"/>
                <a:gd name="T15" fmla="*/ 7 h 621"/>
                <a:gd name="T16" fmla="*/ 101 w 466"/>
                <a:gd name="T17" fmla="*/ 171 h 621"/>
                <a:gd name="T18" fmla="*/ 168 w 466"/>
                <a:gd name="T19" fmla="*/ 171 h 621"/>
                <a:gd name="T20" fmla="*/ 42 w 466"/>
                <a:gd name="T21" fmla="*/ 381 h 621"/>
                <a:gd name="T22" fmla="*/ 118 w 466"/>
                <a:gd name="T23" fmla="*/ 381 h 621"/>
                <a:gd name="T24" fmla="*/ 0 w 466"/>
                <a:gd name="T25" fmla="*/ 621 h 621"/>
                <a:gd name="T26" fmla="*/ 232 w 466"/>
                <a:gd name="T27" fmla="*/ 621 h 621"/>
                <a:gd name="T28" fmla="*/ 232 w 466"/>
                <a:gd name="T29" fmla="*/ 604 h 621"/>
                <a:gd name="T30" fmla="*/ 232 w 466"/>
                <a:gd name="T31" fmla="*/ 621 h 621"/>
                <a:gd name="T32" fmla="*/ 466 w 466"/>
                <a:gd name="T33"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6" h="621">
                  <a:moveTo>
                    <a:pt x="466" y="621"/>
                  </a:moveTo>
                  <a:lnTo>
                    <a:pt x="347" y="381"/>
                  </a:lnTo>
                  <a:lnTo>
                    <a:pt x="423" y="381"/>
                  </a:lnTo>
                  <a:lnTo>
                    <a:pt x="297" y="171"/>
                  </a:lnTo>
                  <a:lnTo>
                    <a:pt x="365" y="171"/>
                  </a:lnTo>
                  <a:lnTo>
                    <a:pt x="239" y="7"/>
                  </a:lnTo>
                  <a:lnTo>
                    <a:pt x="232" y="0"/>
                  </a:lnTo>
                  <a:lnTo>
                    <a:pt x="227" y="7"/>
                  </a:lnTo>
                  <a:lnTo>
                    <a:pt x="101" y="171"/>
                  </a:lnTo>
                  <a:lnTo>
                    <a:pt x="168" y="171"/>
                  </a:lnTo>
                  <a:lnTo>
                    <a:pt x="42" y="381"/>
                  </a:lnTo>
                  <a:lnTo>
                    <a:pt x="118" y="381"/>
                  </a:lnTo>
                  <a:lnTo>
                    <a:pt x="0" y="621"/>
                  </a:lnTo>
                  <a:lnTo>
                    <a:pt x="232" y="621"/>
                  </a:lnTo>
                  <a:lnTo>
                    <a:pt x="232" y="604"/>
                  </a:lnTo>
                  <a:lnTo>
                    <a:pt x="232" y="621"/>
                  </a:lnTo>
                  <a:lnTo>
                    <a:pt x="466" y="6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5" name="Freeform 130"/>
            <p:cNvSpPr>
              <a:spLocks/>
            </p:cNvSpPr>
            <p:nvPr/>
          </p:nvSpPr>
          <p:spPr bwMode="auto">
            <a:xfrm>
              <a:off x="2883419" y="5626042"/>
              <a:ext cx="450610" cy="941538"/>
            </a:xfrm>
            <a:custGeom>
              <a:avLst/>
              <a:gdLst>
                <a:gd name="T0" fmla="*/ 44 w 190"/>
                <a:gd name="T1" fmla="*/ 397 h 397"/>
                <a:gd name="T2" fmla="*/ 142 w 190"/>
                <a:gd name="T3" fmla="*/ 397 h 397"/>
                <a:gd name="T4" fmla="*/ 126 w 190"/>
                <a:gd name="T5" fmla="*/ 150 h 397"/>
                <a:gd name="T6" fmla="*/ 190 w 190"/>
                <a:gd name="T7" fmla="*/ 69 h 397"/>
                <a:gd name="T8" fmla="*/ 119 w 190"/>
                <a:gd name="T9" fmla="*/ 116 h 397"/>
                <a:gd name="T10" fmla="*/ 96 w 190"/>
                <a:gd name="T11" fmla="*/ 0 h 397"/>
                <a:gd name="T12" fmla="*/ 71 w 190"/>
                <a:gd name="T13" fmla="*/ 116 h 397"/>
                <a:gd name="T14" fmla="*/ 0 w 190"/>
                <a:gd name="T15" fmla="*/ 69 h 397"/>
                <a:gd name="T16" fmla="*/ 62 w 190"/>
                <a:gd name="T17" fmla="*/ 150 h 397"/>
                <a:gd name="T18" fmla="*/ 44 w 190"/>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397">
                  <a:moveTo>
                    <a:pt x="44" y="397"/>
                  </a:moveTo>
                  <a:lnTo>
                    <a:pt x="142" y="397"/>
                  </a:lnTo>
                  <a:lnTo>
                    <a:pt x="126" y="150"/>
                  </a:lnTo>
                  <a:lnTo>
                    <a:pt x="190" y="69"/>
                  </a:lnTo>
                  <a:lnTo>
                    <a:pt x="119" y="116"/>
                  </a:lnTo>
                  <a:lnTo>
                    <a:pt x="96" y="0"/>
                  </a:lnTo>
                  <a:lnTo>
                    <a:pt x="71" y="116"/>
                  </a:lnTo>
                  <a:lnTo>
                    <a:pt x="0" y="69"/>
                  </a:lnTo>
                  <a:lnTo>
                    <a:pt x="62" y="150"/>
                  </a:lnTo>
                  <a:lnTo>
                    <a:pt x="44" y="3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6" name="Freeform 131"/>
            <p:cNvSpPr>
              <a:spLocks/>
            </p:cNvSpPr>
            <p:nvPr/>
          </p:nvSpPr>
          <p:spPr bwMode="auto">
            <a:xfrm>
              <a:off x="2883419" y="5626042"/>
              <a:ext cx="450610" cy="941538"/>
            </a:xfrm>
            <a:custGeom>
              <a:avLst/>
              <a:gdLst>
                <a:gd name="T0" fmla="*/ 44 w 190"/>
                <a:gd name="T1" fmla="*/ 397 h 397"/>
                <a:gd name="T2" fmla="*/ 142 w 190"/>
                <a:gd name="T3" fmla="*/ 397 h 397"/>
                <a:gd name="T4" fmla="*/ 126 w 190"/>
                <a:gd name="T5" fmla="*/ 150 h 397"/>
                <a:gd name="T6" fmla="*/ 190 w 190"/>
                <a:gd name="T7" fmla="*/ 69 h 397"/>
                <a:gd name="T8" fmla="*/ 119 w 190"/>
                <a:gd name="T9" fmla="*/ 116 h 397"/>
                <a:gd name="T10" fmla="*/ 96 w 190"/>
                <a:gd name="T11" fmla="*/ 0 h 397"/>
                <a:gd name="T12" fmla="*/ 71 w 190"/>
                <a:gd name="T13" fmla="*/ 116 h 397"/>
                <a:gd name="T14" fmla="*/ 0 w 190"/>
                <a:gd name="T15" fmla="*/ 69 h 397"/>
                <a:gd name="T16" fmla="*/ 62 w 190"/>
                <a:gd name="T17" fmla="*/ 150 h 397"/>
                <a:gd name="T18" fmla="*/ 44 w 190"/>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397">
                  <a:moveTo>
                    <a:pt x="44" y="397"/>
                  </a:moveTo>
                  <a:lnTo>
                    <a:pt x="142" y="397"/>
                  </a:lnTo>
                  <a:lnTo>
                    <a:pt x="126" y="150"/>
                  </a:lnTo>
                  <a:lnTo>
                    <a:pt x="190" y="69"/>
                  </a:lnTo>
                  <a:lnTo>
                    <a:pt x="119" y="116"/>
                  </a:lnTo>
                  <a:lnTo>
                    <a:pt x="96" y="0"/>
                  </a:lnTo>
                  <a:lnTo>
                    <a:pt x="71" y="116"/>
                  </a:lnTo>
                  <a:lnTo>
                    <a:pt x="0" y="69"/>
                  </a:lnTo>
                  <a:lnTo>
                    <a:pt x="62" y="150"/>
                  </a:lnTo>
                  <a:lnTo>
                    <a:pt x="44" y="3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7" name="Freeform 132"/>
            <p:cNvSpPr>
              <a:spLocks noEditPoints="1"/>
            </p:cNvSpPr>
            <p:nvPr/>
          </p:nvSpPr>
          <p:spPr bwMode="auto">
            <a:xfrm>
              <a:off x="3113468" y="4530348"/>
              <a:ext cx="308312" cy="600023"/>
            </a:xfrm>
            <a:custGeom>
              <a:avLst/>
              <a:gdLst>
                <a:gd name="T0" fmla="*/ 36 w 73"/>
                <a:gd name="T1" fmla="*/ 90 h 135"/>
                <a:gd name="T2" fmla="*/ 35 w 73"/>
                <a:gd name="T3" fmla="*/ 90 h 135"/>
                <a:gd name="T4" fmla="*/ 64 w 73"/>
                <a:gd name="T5" fmla="*/ 135 h 135"/>
                <a:gd name="T6" fmla="*/ 64 w 73"/>
                <a:gd name="T7" fmla="*/ 135 h 135"/>
                <a:gd name="T8" fmla="*/ 36 w 73"/>
                <a:gd name="T9" fmla="*/ 90 h 135"/>
                <a:gd name="T10" fmla="*/ 0 w 73"/>
                <a:gd name="T11" fmla="*/ 0 h 135"/>
                <a:gd name="T12" fmla="*/ 0 w 73"/>
                <a:gd name="T13" fmla="*/ 1 h 135"/>
                <a:gd name="T14" fmla="*/ 2 w 73"/>
                <a:gd name="T15" fmla="*/ 3 h 135"/>
                <a:gd name="T16" fmla="*/ 73 w 73"/>
                <a:gd name="T17" fmla="*/ 90 h 135"/>
                <a:gd name="T18" fmla="*/ 57 w 73"/>
                <a:gd name="T19" fmla="*/ 90 h 135"/>
                <a:gd name="T20" fmla="*/ 73 w 73"/>
                <a:gd name="T21" fmla="*/ 90 h 135"/>
                <a:gd name="T22" fmla="*/ 2 w 73"/>
                <a:gd name="T23" fmla="*/ 3 h 135"/>
                <a:gd name="T24" fmla="*/ 0 w 73"/>
                <a:gd name="T2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35">
                  <a:moveTo>
                    <a:pt x="36" y="90"/>
                  </a:moveTo>
                  <a:cubicBezTo>
                    <a:pt x="35" y="90"/>
                    <a:pt x="35" y="90"/>
                    <a:pt x="35" y="90"/>
                  </a:cubicBezTo>
                  <a:cubicBezTo>
                    <a:pt x="64" y="135"/>
                    <a:pt x="64" y="135"/>
                    <a:pt x="64" y="135"/>
                  </a:cubicBezTo>
                  <a:cubicBezTo>
                    <a:pt x="64" y="135"/>
                    <a:pt x="64" y="135"/>
                    <a:pt x="64" y="135"/>
                  </a:cubicBezTo>
                  <a:cubicBezTo>
                    <a:pt x="36" y="90"/>
                    <a:pt x="36" y="90"/>
                    <a:pt x="36" y="90"/>
                  </a:cubicBezTo>
                  <a:moveTo>
                    <a:pt x="0" y="0"/>
                  </a:moveTo>
                  <a:cubicBezTo>
                    <a:pt x="0" y="1"/>
                    <a:pt x="0" y="1"/>
                    <a:pt x="0" y="1"/>
                  </a:cubicBezTo>
                  <a:cubicBezTo>
                    <a:pt x="2" y="3"/>
                    <a:pt x="2" y="3"/>
                    <a:pt x="2" y="3"/>
                  </a:cubicBezTo>
                  <a:cubicBezTo>
                    <a:pt x="73" y="90"/>
                    <a:pt x="73" y="90"/>
                    <a:pt x="73" y="90"/>
                  </a:cubicBezTo>
                  <a:cubicBezTo>
                    <a:pt x="57" y="90"/>
                    <a:pt x="57" y="90"/>
                    <a:pt x="57" y="90"/>
                  </a:cubicBezTo>
                  <a:cubicBezTo>
                    <a:pt x="73" y="90"/>
                    <a:pt x="73" y="90"/>
                    <a:pt x="73" y="90"/>
                  </a:cubicBezTo>
                  <a:cubicBezTo>
                    <a:pt x="2" y="3"/>
                    <a:pt x="2" y="3"/>
                    <a:pt x="2" y="3"/>
                  </a:cubicBezTo>
                  <a:cubicBezTo>
                    <a:pt x="0" y="0"/>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8" name="Freeform 133"/>
            <p:cNvSpPr>
              <a:spLocks noEditPoints="1"/>
            </p:cNvSpPr>
            <p:nvPr/>
          </p:nvSpPr>
          <p:spPr bwMode="auto">
            <a:xfrm>
              <a:off x="3383834" y="5130370"/>
              <a:ext cx="151784" cy="253765"/>
            </a:xfrm>
            <a:custGeom>
              <a:avLst/>
              <a:gdLst>
                <a:gd name="T0" fmla="*/ 22 w 36"/>
                <a:gd name="T1" fmla="*/ 35 h 57"/>
                <a:gd name="T2" fmla="*/ 22 w 36"/>
                <a:gd name="T3" fmla="*/ 35 h 57"/>
                <a:gd name="T4" fmla="*/ 35 w 36"/>
                <a:gd name="T5" fmla="*/ 57 h 57"/>
                <a:gd name="T6" fmla="*/ 36 w 36"/>
                <a:gd name="T7" fmla="*/ 56 h 57"/>
                <a:gd name="T8" fmla="*/ 22 w 36"/>
                <a:gd name="T9" fmla="*/ 35 h 57"/>
                <a:gd name="T10" fmla="*/ 0 w 36"/>
                <a:gd name="T11" fmla="*/ 0 h 57"/>
                <a:gd name="T12" fmla="*/ 0 w 36"/>
                <a:gd name="T13" fmla="*/ 0 h 57"/>
                <a:gd name="T14" fmla="*/ 21 w 36"/>
                <a:gd name="T15" fmla="*/ 34 h 57"/>
                <a:gd name="T16" fmla="*/ 21 w 36"/>
                <a:gd name="T17" fmla="*/ 33 h 57"/>
                <a:gd name="T18" fmla="*/ 0 w 36"/>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57">
                  <a:moveTo>
                    <a:pt x="22" y="35"/>
                  </a:moveTo>
                  <a:cubicBezTo>
                    <a:pt x="22" y="35"/>
                    <a:pt x="22" y="35"/>
                    <a:pt x="22" y="35"/>
                  </a:cubicBezTo>
                  <a:cubicBezTo>
                    <a:pt x="35" y="57"/>
                    <a:pt x="35" y="57"/>
                    <a:pt x="35" y="57"/>
                  </a:cubicBezTo>
                  <a:cubicBezTo>
                    <a:pt x="36" y="56"/>
                    <a:pt x="36" y="56"/>
                    <a:pt x="36" y="56"/>
                  </a:cubicBezTo>
                  <a:cubicBezTo>
                    <a:pt x="22" y="35"/>
                    <a:pt x="22" y="35"/>
                    <a:pt x="22" y="35"/>
                  </a:cubicBezTo>
                  <a:moveTo>
                    <a:pt x="0" y="0"/>
                  </a:moveTo>
                  <a:cubicBezTo>
                    <a:pt x="0" y="0"/>
                    <a:pt x="0" y="0"/>
                    <a:pt x="0" y="0"/>
                  </a:cubicBezTo>
                  <a:cubicBezTo>
                    <a:pt x="21" y="34"/>
                    <a:pt x="21" y="34"/>
                    <a:pt x="21" y="34"/>
                  </a:cubicBezTo>
                  <a:cubicBezTo>
                    <a:pt x="21" y="33"/>
                    <a:pt x="21" y="33"/>
                    <a:pt x="21" y="33"/>
                  </a:cubicBezTo>
                  <a:cubicBezTo>
                    <a:pt x="0" y="0"/>
                    <a:pt x="0" y="0"/>
                    <a:pt x="0" y="0"/>
                  </a:cubicBezTo>
                </a:path>
              </a:pathLst>
            </a:custGeom>
            <a:solidFill>
              <a:srgbClr val="5D9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9" name="Freeform 134"/>
            <p:cNvSpPr>
              <a:spLocks noEditPoints="1"/>
            </p:cNvSpPr>
            <p:nvPr/>
          </p:nvSpPr>
          <p:spPr bwMode="auto">
            <a:xfrm>
              <a:off x="3471584" y="5277412"/>
              <a:ext cx="87750" cy="147041"/>
            </a:xfrm>
            <a:custGeom>
              <a:avLst/>
              <a:gdLst>
                <a:gd name="T0" fmla="*/ 27 w 37"/>
                <a:gd name="T1" fmla="*/ 43 h 62"/>
                <a:gd name="T2" fmla="*/ 25 w 37"/>
                <a:gd name="T3" fmla="*/ 45 h 62"/>
                <a:gd name="T4" fmla="*/ 36 w 37"/>
                <a:gd name="T5" fmla="*/ 62 h 62"/>
                <a:gd name="T6" fmla="*/ 37 w 37"/>
                <a:gd name="T7" fmla="*/ 62 h 62"/>
                <a:gd name="T8" fmla="*/ 27 w 37"/>
                <a:gd name="T9" fmla="*/ 43 h 62"/>
                <a:gd name="T10" fmla="*/ 0 w 37"/>
                <a:gd name="T11" fmla="*/ 0 h 62"/>
                <a:gd name="T12" fmla="*/ 0 w 37"/>
                <a:gd name="T13" fmla="*/ 2 h 62"/>
                <a:gd name="T14" fmla="*/ 2 w 37"/>
                <a:gd name="T15" fmla="*/ 4 h 62"/>
                <a:gd name="T16" fmla="*/ 2 w 37"/>
                <a:gd name="T17" fmla="*/ 4 h 62"/>
                <a:gd name="T18" fmla="*/ 0 w 37"/>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62">
                  <a:moveTo>
                    <a:pt x="27" y="43"/>
                  </a:moveTo>
                  <a:lnTo>
                    <a:pt x="25" y="45"/>
                  </a:lnTo>
                  <a:lnTo>
                    <a:pt x="36" y="62"/>
                  </a:lnTo>
                  <a:lnTo>
                    <a:pt x="37" y="62"/>
                  </a:lnTo>
                  <a:lnTo>
                    <a:pt x="27" y="43"/>
                  </a:lnTo>
                  <a:close/>
                  <a:moveTo>
                    <a:pt x="0" y="0"/>
                  </a:moveTo>
                  <a:lnTo>
                    <a:pt x="0" y="2"/>
                  </a:lnTo>
                  <a:lnTo>
                    <a:pt x="2" y="4"/>
                  </a:lnTo>
                  <a:lnTo>
                    <a:pt x="2" y="4"/>
                  </a:lnTo>
                  <a:lnTo>
                    <a:pt x="0" y="0"/>
                  </a:lnTo>
                  <a:close/>
                </a:path>
              </a:pathLst>
            </a:custGeom>
            <a:solidFill>
              <a:srgbClr val="5D9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0" name="Freeform 135"/>
            <p:cNvSpPr>
              <a:spLocks noEditPoints="1"/>
            </p:cNvSpPr>
            <p:nvPr/>
          </p:nvSpPr>
          <p:spPr bwMode="auto">
            <a:xfrm>
              <a:off x="3471584" y="5277412"/>
              <a:ext cx="87750" cy="147041"/>
            </a:xfrm>
            <a:custGeom>
              <a:avLst/>
              <a:gdLst>
                <a:gd name="T0" fmla="*/ 27 w 37"/>
                <a:gd name="T1" fmla="*/ 43 h 62"/>
                <a:gd name="T2" fmla="*/ 25 w 37"/>
                <a:gd name="T3" fmla="*/ 45 h 62"/>
                <a:gd name="T4" fmla="*/ 36 w 37"/>
                <a:gd name="T5" fmla="*/ 62 h 62"/>
                <a:gd name="T6" fmla="*/ 37 w 37"/>
                <a:gd name="T7" fmla="*/ 62 h 62"/>
                <a:gd name="T8" fmla="*/ 27 w 37"/>
                <a:gd name="T9" fmla="*/ 43 h 62"/>
                <a:gd name="T10" fmla="*/ 0 w 37"/>
                <a:gd name="T11" fmla="*/ 0 h 62"/>
                <a:gd name="T12" fmla="*/ 0 w 37"/>
                <a:gd name="T13" fmla="*/ 2 h 62"/>
                <a:gd name="T14" fmla="*/ 2 w 37"/>
                <a:gd name="T15" fmla="*/ 4 h 62"/>
                <a:gd name="T16" fmla="*/ 2 w 37"/>
                <a:gd name="T17" fmla="*/ 4 h 62"/>
                <a:gd name="T18" fmla="*/ 0 w 37"/>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62">
                  <a:moveTo>
                    <a:pt x="27" y="43"/>
                  </a:moveTo>
                  <a:lnTo>
                    <a:pt x="25" y="45"/>
                  </a:lnTo>
                  <a:lnTo>
                    <a:pt x="36" y="62"/>
                  </a:lnTo>
                  <a:lnTo>
                    <a:pt x="37" y="62"/>
                  </a:lnTo>
                  <a:lnTo>
                    <a:pt x="27" y="43"/>
                  </a:lnTo>
                  <a:moveTo>
                    <a:pt x="0" y="0"/>
                  </a:moveTo>
                  <a:lnTo>
                    <a:pt x="0" y="2"/>
                  </a:lnTo>
                  <a:lnTo>
                    <a:pt x="2" y="4"/>
                  </a:lnTo>
                  <a:lnTo>
                    <a:pt x="2"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1" name="Freeform 136"/>
            <p:cNvSpPr>
              <a:spLocks/>
            </p:cNvSpPr>
            <p:nvPr/>
          </p:nvSpPr>
          <p:spPr bwMode="auto">
            <a:xfrm>
              <a:off x="3383834" y="5443426"/>
              <a:ext cx="54548" cy="101980"/>
            </a:xfrm>
            <a:custGeom>
              <a:avLst/>
              <a:gdLst>
                <a:gd name="T0" fmla="*/ 2 w 23"/>
                <a:gd name="T1" fmla="*/ 0 h 43"/>
                <a:gd name="T2" fmla="*/ 0 w 23"/>
                <a:gd name="T3" fmla="*/ 0 h 43"/>
                <a:gd name="T4" fmla="*/ 21 w 23"/>
                <a:gd name="T5" fmla="*/ 43 h 43"/>
                <a:gd name="T6" fmla="*/ 23 w 23"/>
                <a:gd name="T7" fmla="*/ 43 h 43"/>
                <a:gd name="T8" fmla="*/ 2 w 23"/>
                <a:gd name="T9" fmla="*/ 0 h 43"/>
              </a:gdLst>
              <a:ahLst/>
              <a:cxnLst>
                <a:cxn ang="0">
                  <a:pos x="T0" y="T1"/>
                </a:cxn>
                <a:cxn ang="0">
                  <a:pos x="T2" y="T3"/>
                </a:cxn>
                <a:cxn ang="0">
                  <a:pos x="T4" y="T5"/>
                </a:cxn>
                <a:cxn ang="0">
                  <a:pos x="T6" y="T7"/>
                </a:cxn>
                <a:cxn ang="0">
                  <a:pos x="T8" y="T9"/>
                </a:cxn>
              </a:cxnLst>
              <a:rect l="0" t="0" r="r" b="b"/>
              <a:pathLst>
                <a:path w="23" h="43">
                  <a:moveTo>
                    <a:pt x="2" y="0"/>
                  </a:moveTo>
                  <a:lnTo>
                    <a:pt x="0" y="0"/>
                  </a:lnTo>
                  <a:lnTo>
                    <a:pt x="21" y="43"/>
                  </a:lnTo>
                  <a:lnTo>
                    <a:pt x="23" y="43"/>
                  </a:lnTo>
                  <a:lnTo>
                    <a:pt x="2"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2" name="Freeform 137"/>
            <p:cNvSpPr>
              <a:spLocks/>
            </p:cNvSpPr>
            <p:nvPr/>
          </p:nvSpPr>
          <p:spPr bwMode="auto">
            <a:xfrm>
              <a:off x="3383834" y="5443426"/>
              <a:ext cx="54548" cy="101980"/>
            </a:xfrm>
            <a:custGeom>
              <a:avLst/>
              <a:gdLst>
                <a:gd name="T0" fmla="*/ 2 w 23"/>
                <a:gd name="T1" fmla="*/ 0 h 43"/>
                <a:gd name="T2" fmla="*/ 0 w 23"/>
                <a:gd name="T3" fmla="*/ 0 h 43"/>
                <a:gd name="T4" fmla="*/ 21 w 23"/>
                <a:gd name="T5" fmla="*/ 43 h 43"/>
                <a:gd name="T6" fmla="*/ 23 w 23"/>
                <a:gd name="T7" fmla="*/ 43 h 43"/>
                <a:gd name="T8" fmla="*/ 2 w 23"/>
                <a:gd name="T9" fmla="*/ 0 h 43"/>
              </a:gdLst>
              <a:ahLst/>
              <a:cxnLst>
                <a:cxn ang="0">
                  <a:pos x="T0" y="T1"/>
                </a:cxn>
                <a:cxn ang="0">
                  <a:pos x="T2" y="T3"/>
                </a:cxn>
                <a:cxn ang="0">
                  <a:pos x="T4" y="T5"/>
                </a:cxn>
                <a:cxn ang="0">
                  <a:pos x="T6" y="T7"/>
                </a:cxn>
                <a:cxn ang="0">
                  <a:pos x="T8" y="T9"/>
                </a:cxn>
              </a:cxnLst>
              <a:rect l="0" t="0" r="r" b="b"/>
              <a:pathLst>
                <a:path w="23" h="43">
                  <a:moveTo>
                    <a:pt x="2" y="0"/>
                  </a:moveTo>
                  <a:lnTo>
                    <a:pt x="0" y="0"/>
                  </a:lnTo>
                  <a:lnTo>
                    <a:pt x="21" y="43"/>
                  </a:lnTo>
                  <a:lnTo>
                    <a:pt x="23" y="4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3" name="Freeform 138"/>
            <p:cNvSpPr>
              <a:spLocks/>
            </p:cNvSpPr>
            <p:nvPr/>
          </p:nvSpPr>
          <p:spPr bwMode="auto">
            <a:xfrm>
              <a:off x="3379090" y="5429196"/>
              <a:ext cx="9487" cy="14230"/>
            </a:xfrm>
            <a:custGeom>
              <a:avLst/>
              <a:gdLst>
                <a:gd name="T0" fmla="*/ 0 w 4"/>
                <a:gd name="T1" fmla="*/ 0 h 6"/>
                <a:gd name="T2" fmla="*/ 0 w 4"/>
                <a:gd name="T3" fmla="*/ 0 h 6"/>
                <a:gd name="T4" fmla="*/ 2 w 4"/>
                <a:gd name="T5" fmla="*/ 6 h 6"/>
                <a:gd name="T6" fmla="*/ 4 w 4"/>
                <a:gd name="T7" fmla="*/ 6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0" y="0"/>
                  </a:lnTo>
                  <a:lnTo>
                    <a:pt x="2" y="6"/>
                  </a:lnTo>
                  <a:lnTo>
                    <a:pt x="4" y="6"/>
                  </a:lnTo>
                  <a:lnTo>
                    <a:pt x="0" y="0"/>
                  </a:lnTo>
                  <a:close/>
                </a:path>
              </a:pathLst>
            </a:custGeom>
            <a:solidFill>
              <a:srgbClr val="5D9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4" name="Freeform 139"/>
            <p:cNvSpPr>
              <a:spLocks/>
            </p:cNvSpPr>
            <p:nvPr/>
          </p:nvSpPr>
          <p:spPr bwMode="auto">
            <a:xfrm>
              <a:off x="3379090" y="5429196"/>
              <a:ext cx="9487" cy="14230"/>
            </a:xfrm>
            <a:custGeom>
              <a:avLst/>
              <a:gdLst>
                <a:gd name="T0" fmla="*/ 0 w 4"/>
                <a:gd name="T1" fmla="*/ 0 h 6"/>
                <a:gd name="T2" fmla="*/ 0 w 4"/>
                <a:gd name="T3" fmla="*/ 0 h 6"/>
                <a:gd name="T4" fmla="*/ 2 w 4"/>
                <a:gd name="T5" fmla="*/ 6 h 6"/>
                <a:gd name="T6" fmla="*/ 4 w 4"/>
                <a:gd name="T7" fmla="*/ 6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0" y="0"/>
                  </a:lnTo>
                  <a:lnTo>
                    <a:pt x="2" y="6"/>
                  </a:lnTo>
                  <a:lnTo>
                    <a:pt x="4"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5" name="Freeform 140"/>
            <p:cNvSpPr>
              <a:spLocks/>
            </p:cNvSpPr>
            <p:nvPr/>
          </p:nvSpPr>
          <p:spPr bwMode="auto">
            <a:xfrm>
              <a:off x="3433638" y="5545406"/>
              <a:ext cx="222933" cy="448238"/>
            </a:xfrm>
            <a:custGeom>
              <a:avLst/>
              <a:gdLst>
                <a:gd name="T0" fmla="*/ 2 w 94"/>
                <a:gd name="T1" fmla="*/ 0 h 189"/>
                <a:gd name="T2" fmla="*/ 0 w 94"/>
                <a:gd name="T3" fmla="*/ 0 h 189"/>
                <a:gd name="T4" fmla="*/ 94 w 94"/>
                <a:gd name="T5" fmla="*/ 189 h 189"/>
                <a:gd name="T6" fmla="*/ 94 w 94"/>
                <a:gd name="T7" fmla="*/ 189 h 189"/>
                <a:gd name="T8" fmla="*/ 2 w 94"/>
                <a:gd name="T9" fmla="*/ 0 h 189"/>
              </a:gdLst>
              <a:ahLst/>
              <a:cxnLst>
                <a:cxn ang="0">
                  <a:pos x="T0" y="T1"/>
                </a:cxn>
                <a:cxn ang="0">
                  <a:pos x="T2" y="T3"/>
                </a:cxn>
                <a:cxn ang="0">
                  <a:pos x="T4" y="T5"/>
                </a:cxn>
                <a:cxn ang="0">
                  <a:pos x="T6" y="T7"/>
                </a:cxn>
                <a:cxn ang="0">
                  <a:pos x="T8" y="T9"/>
                </a:cxn>
              </a:cxnLst>
              <a:rect l="0" t="0" r="r" b="b"/>
              <a:pathLst>
                <a:path w="94" h="189">
                  <a:moveTo>
                    <a:pt x="2" y="0"/>
                  </a:moveTo>
                  <a:lnTo>
                    <a:pt x="0" y="0"/>
                  </a:lnTo>
                  <a:lnTo>
                    <a:pt x="94" y="189"/>
                  </a:lnTo>
                  <a:lnTo>
                    <a:pt x="94" y="189"/>
                  </a:lnTo>
                  <a:lnTo>
                    <a:pt x="2"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6" name="Freeform 141"/>
            <p:cNvSpPr>
              <a:spLocks/>
            </p:cNvSpPr>
            <p:nvPr/>
          </p:nvSpPr>
          <p:spPr bwMode="auto">
            <a:xfrm>
              <a:off x="3433638" y="5545406"/>
              <a:ext cx="222933" cy="448238"/>
            </a:xfrm>
            <a:custGeom>
              <a:avLst/>
              <a:gdLst>
                <a:gd name="T0" fmla="*/ 2 w 94"/>
                <a:gd name="T1" fmla="*/ 0 h 189"/>
                <a:gd name="T2" fmla="*/ 0 w 94"/>
                <a:gd name="T3" fmla="*/ 0 h 189"/>
                <a:gd name="T4" fmla="*/ 94 w 94"/>
                <a:gd name="T5" fmla="*/ 189 h 189"/>
                <a:gd name="T6" fmla="*/ 94 w 94"/>
                <a:gd name="T7" fmla="*/ 189 h 189"/>
                <a:gd name="T8" fmla="*/ 2 w 94"/>
                <a:gd name="T9" fmla="*/ 0 h 189"/>
              </a:gdLst>
              <a:ahLst/>
              <a:cxnLst>
                <a:cxn ang="0">
                  <a:pos x="T0" y="T1"/>
                </a:cxn>
                <a:cxn ang="0">
                  <a:pos x="T2" y="T3"/>
                </a:cxn>
                <a:cxn ang="0">
                  <a:pos x="T4" y="T5"/>
                </a:cxn>
                <a:cxn ang="0">
                  <a:pos x="T6" y="T7"/>
                </a:cxn>
                <a:cxn ang="0">
                  <a:pos x="T8" y="T9"/>
                </a:cxn>
              </a:cxnLst>
              <a:rect l="0" t="0" r="r" b="b"/>
              <a:pathLst>
                <a:path w="94" h="189">
                  <a:moveTo>
                    <a:pt x="2" y="0"/>
                  </a:moveTo>
                  <a:lnTo>
                    <a:pt x="0" y="0"/>
                  </a:lnTo>
                  <a:lnTo>
                    <a:pt x="94" y="189"/>
                  </a:lnTo>
                  <a:lnTo>
                    <a:pt x="94" y="189"/>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7" name="Freeform 142"/>
            <p:cNvSpPr>
              <a:spLocks/>
            </p:cNvSpPr>
            <p:nvPr/>
          </p:nvSpPr>
          <p:spPr bwMode="auto">
            <a:xfrm>
              <a:off x="3186988" y="5998388"/>
              <a:ext cx="33203" cy="569192"/>
            </a:xfrm>
            <a:custGeom>
              <a:avLst/>
              <a:gdLst>
                <a:gd name="T0" fmla="*/ 0 w 14"/>
                <a:gd name="T1" fmla="*/ 0 h 240"/>
                <a:gd name="T2" fmla="*/ 0 w 14"/>
                <a:gd name="T3" fmla="*/ 0 h 240"/>
                <a:gd name="T4" fmla="*/ 14 w 14"/>
                <a:gd name="T5" fmla="*/ 240 h 240"/>
                <a:gd name="T6" fmla="*/ 14 w 14"/>
                <a:gd name="T7" fmla="*/ 240 h 240"/>
                <a:gd name="T8" fmla="*/ 0 w 14"/>
                <a:gd name="T9" fmla="*/ 0 h 240"/>
              </a:gdLst>
              <a:ahLst/>
              <a:cxnLst>
                <a:cxn ang="0">
                  <a:pos x="T0" y="T1"/>
                </a:cxn>
                <a:cxn ang="0">
                  <a:pos x="T2" y="T3"/>
                </a:cxn>
                <a:cxn ang="0">
                  <a:pos x="T4" y="T5"/>
                </a:cxn>
                <a:cxn ang="0">
                  <a:pos x="T6" y="T7"/>
                </a:cxn>
                <a:cxn ang="0">
                  <a:pos x="T8" y="T9"/>
                </a:cxn>
              </a:cxnLst>
              <a:rect l="0" t="0" r="r" b="b"/>
              <a:pathLst>
                <a:path w="14" h="240">
                  <a:moveTo>
                    <a:pt x="0" y="0"/>
                  </a:moveTo>
                  <a:lnTo>
                    <a:pt x="0" y="0"/>
                  </a:lnTo>
                  <a:lnTo>
                    <a:pt x="14" y="240"/>
                  </a:lnTo>
                  <a:lnTo>
                    <a:pt x="14" y="240"/>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8" name="Freeform 143"/>
            <p:cNvSpPr>
              <a:spLocks/>
            </p:cNvSpPr>
            <p:nvPr/>
          </p:nvSpPr>
          <p:spPr bwMode="auto">
            <a:xfrm>
              <a:off x="3186988" y="5998388"/>
              <a:ext cx="33203" cy="569192"/>
            </a:xfrm>
            <a:custGeom>
              <a:avLst/>
              <a:gdLst>
                <a:gd name="T0" fmla="*/ 0 w 14"/>
                <a:gd name="T1" fmla="*/ 0 h 240"/>
                <a:gd name="T2" fmla="*/ 0 w 14"/>
                <a:gd name="T3" fmla="*/ 0 h 240"/>
                <a:gd name="T4" fmla="*/ 14 w 14"/>
                <a:gd name="T5" fmla="*/ 240 h 240"/>
                <a:gd name="T6" fmla="*/ 14 w 14"/>
                <a:gd name="T7" fmla="*/ 240 h 240"/>
                <a:gd name="T8" fmla="*/ 0 w 14"/>
                <a:gd name="T9" fmla="*/ 0 h 240"/>
              </a:gdLst>
              <a:ahLst/>
              <a:cxnLst>
                <a:cxn ang="0">
                  <a:pos x="T0" y="T1"/>
                </a:cxn>
                <a:cxn ang="0">
                  <a:pos x="T2" y="T3"/>
                </a:cxn>
                <a:cxn ang="0">
                  <a:pos x="T4" y="T5"/>
                </a:cxn>
                <a:cxn ang="0">
                  <a:pos x="T6" y="T7"/>
                </a:cxn>
                <a:cxn ang="0">
                  <a:pos x="T8" y="T9"/>
                </a:cxn>
              </a:cxnLst>
              <a:rect l="0" t="0" r="r" b="b"/>
              <a:pathLst>
                <a:path w="14" h="240">
                  <a:moveTo>
                    <a:pt x="0" y="0"/>
                  </a:moveTo>
                  <a:lnTo>
                    <a:pt x="0" y="0"/>
                  </a:lnTo>
                  <a:lnTo>
                    <a:pt x="14" y="240"/>
                  </a:lnTo>
                  <a:lnTo>
                    <a:pt x="14" y="24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9" name="Freeform 144"/>
            <p:cNvSpPr>
              <a:spLocks/>
            </p:cNvSpPr>
            <p:nvPr/>
          </p:nvSpPr>
          <p:spPr bwMode="auto">
            <a:xfrm>
              <a:off x="3111096" y="4535091"/>
              <a:ext cx="545475" cy="1463297"/>
            </a:xfrm>
            <a:custGeom>
              <a:avLst/>
              <a:gdLst>
                <a:gd name="T0" fmla="*/ 1 w 230"/>
                <a:gd name="T1" fmla="*/ 0 h 617"/>
                <a:gd name="T2" fmla="*/ 0 w 230"/>
                <a:gd name="T3" fmla="*/ 463 h 617"/>
                <a:gd name="T4" fmla="*/ 23 w 230"/>
                <a:gd name="T5" fmla="*/ 576 h 617"/>
                <a:gd name="T6" fmla="*/ 94 w 230"/>
                <a:gd name="T7" fmla="*/ 529 h 617"/>
                <a:gd name="T8" fmla="*/ 30 w 230"/>
                <a:gd name="T9" fmla="*/ 610 h 617"/>
                <a:gd name="T10" fmla="*/ 32 w 230"/>
                <a:gd name="T11" fmla="*/ 617 h 617"/>
                <a:gd name="T12" fmla="*/ 32 w 230"/>
                <a:gd name="T13" fmla="*/ 617 h 617"/>
                <a:gd name="T14" fmla="*/ 32 w 230"/>
                <a:gd name="T15" fmla="*/ 615 h 617"/>
                <a:gd name="T16" fmla="*/ 230 w 230"/>
                <a:gd name="T17" fmla="*/ 615 h 617"/>
                <a:gd name="T18" fmla="*/ 136 w 230"/>
                <a:gd name="T19" fmla="*/ 426 h 617"/>
                <a:gd name="T20" fmla="*/ 115 w 230"/>
                <a:gd name="T21" fmla="*/ 383 h 617"/>
                <a:gd name="T22" fmla="*/ 113 w 230"/>
                <a:gd name="T23" fmla="*/ 377 h 617"/>
                <a:gd name="T24" fmla="*/ 113 w 230"/>
                <a:gd name="T25" fmla="*/ 377 h 617"/>
                <a:gd name="T26" fmla="*/ 113 w 230"/>
                <a:gd name="T27" fmla="*/ 375 h 617"/>
                <a:gd name="T28" fmla="*/ 188 w 230"/>
                <a:gd name="T29" fmla="*/ 375 h 617"/>
                <a:gd name="T30" fmla="*/ 177 w 230"/>
                <a:gd name="T31" fmla="*/ 358 h 617"/>
                <a:gd name="T32" fmla="*/ 154 w 230"/>
                <a:gd name="T33" fmla="*/ 317 h 617"/>
                <a:gd name="T34" fmla="*/ 152 w 230"/>
                <a:gd name="T35" fmla="*/ 315 h 617"/>
                <a:gd name="T36" fmla="*/ 115 w 230"/>
                <a:gd name="T37" fmla="*/ 251 h 617"/>
                <a:gd name="T38" fmla="*/ 63 w 230"/>
                <a:gd name="T39" fmla="*/ 167 h 617"/>
                <a:gd name="T40" fmla="*/ 65 w 230"/>
                <a:gd name="T41" fmla="*/ 167 h 617"/>
                <a:gd name="T42" fmla="*/ 65 w 230"/>
                <a:gd name="T43" fmla="*/ 167 h 617"/>
                <a:gd name="T44" fmla="*/ 102 w 230"/>
                <a:gd name="T45" fmla="*/ 167 h 617"/>
                <a:gd name="T46" fmla="*/ 131 w 230"/>
                <a:gd name="T47" fmla="*/ 167 h 617"/>
                <a:gd name="T48" fmla="*/ 5 w 230"/>
                <a:gd name="T49" fmla="*/ 3 h 617"/>
                <a:gd name="T50" fmla="*/ 1 w 230"/>
                <a:gd name="T5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0" h="617">
                  <a:moveTo>
                    <a:pt x="1" y="0"/>
                  </a:moveTo>
                  <a:lnTo>
                    <a:pt x="0" y="463"/>
                  </a:lnTo>
                  <a:lnTo>
                    <a:pt x="23" y="576"/>
                  </a:lnTo>
                  <a:lnTo>
                    <a:pt x="94" y="529"/>
                  </a:lnTo>
                  <a:lnTo>
                    <a:pt x="30" y="610"/>
                  </a:lnTo>
                  <a:lnTo>
                    <a:pt x="32" y="617"/>
                  </a:lnTo>
                  <a:lnTo>
                    <a:pt x="32" y="617"/>
                  </a:lnTo>
                  <a:lnTo>
                    <a:pt x="32" y="615"/>
                  </a:lnTo>
                  <a:lnTo>
                    <a:pt x="230" y="615"/>
                  </a:lnTo>
                  <a:lnTo>
                    <a:pt x="136" y="426"/>
                  </a:lnTo>
                  <a:lnTo>
                    <a:pt x="115" y="383"/>
                  </a:lnTo>
                  <a:lnTo>
                    <a:pt x="113" y="377"/>
                  </a:lnTo>
                  <a:lnTo>
                    <a:pt x="113" y="377"/>
                  </a:lnTo>
                  <a:lnTo>
                    <a:pt x="113" y="375"/>
                  </a:lnTo>
                  <a:lnTo>
                    <a:pt x="188" y="375"/>
                  </a:lnTo>
                  <a:lnTo>
                    <a:pt x="177" y="358"/>
                  </a:lnTo>
                  <a:lnTo>
                    <a:pt x="154" y="317"/>
                  </a:lnTo>
                  <a:lnTo>
                    <a:pt x="152" y="315"/>
                  </a:lnTo>
                  <a:lnTo>
                    <a:pt x="115" y="251"/>
                  </a:lnTo>
                  <a:lnTo>
                    <a:pt x="63" y="167"/>
                  </a:lnTo>
                  <a:lnTo>
                    <a:pt x="65" y="167"/>
                  </a:lnTo>
                  <a:lnTo>
                    <a:pt x="65" y="167"/>
                  </a:lnTo>
                  <a:lnTo>
                    <a:pt x="102" y="167"/>
                  </a:lnTo>
                  <a:lnTo>
                    <a:pt x="131" y="167"/>
                  </a:lnTo>
                  <a:lnTo>
                    <a:pt x="5" y="3"/>
                  </a:lnTo>
                  <a:lnTo>
                    <a:pt x="1"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0" name="Freeform 145"/>
            <p:cNvSpPr>
              <a:spLocks/>
            </p:cNvSpPr>
            <p:nvPr/>
          </p:nvSpPr>
          <p:spPr bwMode="auto">
            <a:xfrm>
              <a:off x="3111096" y="4535091"/>
              <a:ext cx="545475" cy="1463297"/>
            </a:xfrm>
            <a:custGeom>
              <a:avLst/>
              <a:gdLst>
                <a:gd name="T0" fmla="*/ 1 w 230"/>
                <a:gd name="T1" fmla="*/ 0 h 617"/>
                <a:gd name="T2" fmla="*/ 0 w 230"/>
                <a:gd name="T3" fmla="*/ 463 h 617"/>
                <a:gd name="T4" fmla="*/ 23 w 230"/>
                <a:gd name="T5" fmla="*/ 576 h 617"/>
                <a:gd name="T6" fmla="*/ 94 w 230"/>
                <a:gd name="T7" fmla="*/ 529 h 617"/>
                <a:gd name="T8" fmla="*/ 30 w 230"/>
                <a:gd name="T9" fmla="*/ 610 h 617"/>
                <a:gd name="T10" fmla="*/ 32 w 230"/>
                <a:gd name="T11" fmla="*/ 617 h 617"/>
                <a:gd name="T12" fmla="*/ 32 w 230"/>
                <a:gd name="T13" fmla="*/ 617 h 617"/>
                <a:gd name="T14" fmla="*/ 32 w 230"/>
                <a:gd name="T15" fmla="*/ 615 h 617"/>
                <a:gd name="T16" fmla="*/ 230 w 230"/>
                <a:gd name="T17" fmla="*/ 615 h 617"/>
                <a:gd name="T18" fmla="*/ 136 w 230"/>
                <a:gd name="T19" fmla="*/ 426 h 617"/>
                <a:gd name="T20" fmla="*/ 115 w 230"/>
                <a:gd name="T21" fmla="*/ 383 h 617"/>
                <a:gd name="T22" fmla="*/ 113 w 230"/>
                <a:gd name="T23" fmla="*/ 377 h 617"/>
                <a:gd name="T24" fmla="*/ 113 w 230"/>
                <a:gd name="T25" fmla="*/ 377 h 617"/>
                <a:gd name="T26" fmla="*/ 113 w 230"/>
                <a:gd name="T27" fmla="*/ 375 h 617"/>
                <a:gd name="T28" fmla="*/ 188 w 230"/>
                <a:gd name="T29" fmla="*/ 375 h 617"/>
                <a:gd name="T30" fmla="*/ 177 w 230"/>
                <a:gd name="T31" fmla="*/ 358 h 617"/>
                <a:gd name="T32" fmla="*/ 154 w 230"/>
                <a:gd name="T33" fmla="*/ 317 h 617"/>
                <a:gd name="T34" fmla="*/ 152 w 230"/>
                <a:gd name="T35" fmla="*/ 315 h 617"/>
                <a:gd name="T36" fmla="*/ 115 w 230"/>
                <a:gd name="T37" fmla="*/ 251 h 617"/>
                <a:gd name="T38" fmla="*/ 63 w 230"/>
                <a:gd name="T39" fmla="*/ 167 h 617"/>
                <a:gd name="T40" fmla="*/ 65 w 230"/>
                <a:gd name="T41" fmla="*/ 167 h 617"/>
                <a:gd name="T42" fmla="*/ 65 w 230"/>
                <a:gd name="T43" fmla="*/ 167 h 617"/>
                <a:gd name="T44" fmla="*/ 102 w 230"/>
                <a:gd name="T45" fmla="*/ 167 h 617"/>
                <a:gd name="T46" fmla="*/ 131 w 230"/>
                <a:gd name="T47" fmla="*/ 167 h 617"/>
                <a:gd name="T48" fmla="*/ 5 w 230"/>
                <a:gd name="T49" fmla="*/ 3 h 617"/>
                <a:gd name="T50" fmla="*/ 1 w 230"/>
                <a:gd name="T5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0" h="617">
                  <a:moveTo>
                    <a:pt x="1" y="0"/>
                  </a:moveTo>
                  <a:lnTo>
                    <a:pt x="0" y="463"/>
                  </a:lnTo>
                  <a:lnTo>
                    <a:pt x="23" y="576"/>
                  </a:lnTo>
                  <a:lnTo>
                    <a:pt x="94" y="529"/>
                  </a:lnTo>
                  <a:lnTo>
                    <a:pt x="30" y="610"/>
                  </a:lnTo>
                  <a:lnTo>
                    <a:pt x="32" y="617"/>
                  </a:lnTo>
                  <a:lnTo>
                    <a:pt x="32" y="617"/>
                  </a:lnTo>
                  <a:lnTo>
                    <a:pt x="32" y="615"/>
                  </a:lnTo>
                  <a:lnTo>
                    <a:pt x="230" y="615"/>
                  </a:lnTo>
                  <a:lnTo>
                    <a:pt x="136" y="426"/>
                  </a:lnTo>
                  <a:lnTo>
                    <a:pt x="115" y="383"/>
                  </a:lnTo>
                  <a:lnTo>
                    <a:pt x="113" y="377"/>
                  </a:lnTo>
                  <a:lnTo>
                    <a:pt x="113" y="377"/>
                  </a:lnTo>
                  <a:lnTo>
                    <a:pt x="113" y="375"/>
                  </a:lnTo>
                  <a:lnTo>
                    <a:pt x="188" y="375"/>
                  </a:lnTo>
                  <a:lnTo>
                    <a:pt x="177" y="358"/>
                  </a:lnTo>
                  <a:lnTo>
                    <a:pt x="154" y="317"/>
                  </a:lnTo>
                  <a:lnTo>
                    <a:pt x="152" y="315"/>
                  </a:lnTo>
                  <a:lnTo>
                    <a:pt x="115" y="251"/>
                  </a:lnTo>
                  <a:lnTo>
                    <a:pt x="63" y="167"/>
                  </a:lnTo>
                  <a:lnTo>
                    <a:pt x="65" y="167"/>
                  </a:lnTo>
                  <a:lnTo>
                    <a:pt x="65" y="167"/>
                  </a:lnTo>
                  <a:lnTo>
                    <a:pt x="102" y="167"/>
                  </a:lnTo>
                  <a:lnTo>
                    <a:pt x="131" y="167"/>
                  </a:lnTo>
                  <a:lnTo>
                    <a:pt x="5" y="3"/>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1" name="Freeform 146"/>
            <p:cNvSpPr>
              <a:spLocks/>
            </p:cNvSpPr>
            <p:nvPr/>
          </p:nvSpPr>
          <p:spPr bwMode="auto">
            <a:xfrm>
              <a:off x="3111096" y="5633156"/>
              <a:ext cx="222933" cy="934423"/>
            </a:xfrm>
            <a:custGeom>
              <a:avLst/>
              <a:gdLst>
                <a:gd name="T0" fmla="*/ 0 w 94"/>
                <a:gd name="T1" fmla="*/ 0 h 394"/>
                <a:gd name="T2" fmla="*/ 0 w 94"/>
                <a:gd name="T3" fmla="*/ 394 h 394"/>
                <a:gd name="T4" fmla="*/ 46 w 94"/>
                <a:gd name="T5" fmla="*/ 394 h 394"/>
                <a:gd name="T6" fmla="*/ 32 w 94"/>
                <a:gd name="T7" fmla="*/ 154 h 394"/>
                <a:gd name="T8" fmla="*/ 30 w 94"/>
                <a:gd name="T9" fmla="*/ 147 h 394"/>
                <a:gd name="T10" fmla="*/ 94 w 94"/>
                <a:gd name="T11" fmla="*/ 66 h 394"/>
                <a:gd name="T12" fmla="*/ 23 w 94"/>
                <a:gd name="T13" fmla="*/ 113 h 394"/>
                <a:gd name="T14" fmla="*/ 0 w 94"/>
                <a:gd name="T15" fmla="*/ 0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94">
                  <a:moveTo>
                    <a:pt x="0" y="0"/>
                  </a:moveTo>
                  <a:lnTo>
                    <a:pt x="0" y="394"/>
                  </a:lnTo>
                  <a:lnTo>
                    <a:pt x="46" y="394"/>
                  </a:lnTo>
                  <a:lnTo>
                    <a:pt x="32" y="154"/>
                  </a:lnTo>
                  <a:lnTo>
                    <a:pt x="30" y="147"/>
                  </a:lnTo>
                  <a:lnTo>
                    <a:pt x="94" y="66"/>
                  </a:lnTo>
                  <a:lnTo>
                    <a:pt x="23" y="11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2" name="Freeform 147"/>
            <p:cNvSpPr>
              <a:spLocks/>
            </p:cNvSpPr>
            <p:nvPr/>
          </p:nvSpPr>
          <p:spPr bwMode="auto">
            <a:xfrm>
              <a:off x="3111096" y="5633156"/>
              <a:ext cx="222933" cy="934423"/>
            </a:xfrm>
            <a:custGeom>
              <a:avLst/>
              <a:gdLst>
                <a:gd name="T0" fmla="*/ 0 w 94"/>
                <a:gd name="T1" fmla="*/ 0 h 394"/>
                <a:gd name="T2" fmla="*/ 0 w 94"/>
                <a:gd name="T3" fmla="*/ 394 h 394"/>
                <a:gd name="T4" fmla="*/ 46 w 94"/>
                <a:gd name="T5" fmla="*/ 394 h 394"/>
                <a:gd name="T6" fmla="*/ 32 w 94"/>
                <a:gd name="T7" fmla="*/ 154 h 394"/>
                <a:gd name="T8" fmla="*/ 30 w 94"/>
                <a:gd name="T9" fmla="*/ 147 h 394"/>
                <a:gd name="T10" fmla="*/ 94 w 94"/>
                <a:gd name="T11" fmla="*/ 66 h 394"/>
                <a:gd name="T12" fmla="*/ 23 w 94"/>
                <a:gd name="T13" fmla="*/ 113 h 394"/>
                <a:gd name="T14" fmla="*/ 0 w 94"/>
                <a:gd name="T15" fmla="*/ 0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94">
                  <a:moveTo>
                    <a:pt x="0" y="0"/>
                  </a:moveTo>
                  <a:lnTo>
                    <a:pt x="0" y="394"/>
                  </a:lnTo>
                  <a:lnTo>
                    <a:pt x="46" y="394"/>
                  </a:lnTo>
                  <a:lnTo>
                    <a:pt x="32" y="154"/>
                  </a:lnTo>
                  <a:lnTo>
                    <a:pt x="30" y="147"/>
                  </a:lnTo>
                  <a:lnTo>
                    <a:pt x="94" y="66"/>
                  </a:lnTo>
                  <a:lnTo>
                    <a:pt x="23" y="11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3" name="Freeform 148"/>
            <p:cNvSpPr>
              <a:spLocks/>
            </p:cNvSpPr>
            <p:nvPr/>
          </p:nvSpPr>
          <p:spPr bwMode="auto">
            <a:xfrm>
              <a:off x="1261223" y="4651301"/>
              <a:ext cx="1121782" cy="1560534"/>
            </a:xfrm>
            <a:custGeom>
              <a:avLst/>
              <a:gdLst>
                <a:gd name="T0" fmla="*/ 235 w 473"/>
                <a:gd name="T1" fmla="*/ 0 h 658"/>
                <a:gd name="T2" fmla="*/ 0 w 473"/>
                <a:gd name="T3" fmla="*/ 658 h 658"/>
                <a:gd name="T4" fmla="*/ 232 w 473"/>
                <a:gd name="T5" fmla="*/ 658 h 658"/>
                <a:gd name="T6" fmla="*/ 241 w 473"/>
                <a:gd name="T7" fmla="*/ 658 h 658"/>
                <a:gd name="T8" fmla="*/ 473 w 473"/>
                <a:gd name="T9" fmla="*/ 658 h 658"/>
                <a:gd name="T10" fmla="*/ 235 w 473"/>
                <a:gd name="T11" fmla="*/ 0 h 658"/>
              </a:gdLst>
              <a:ahLst/>
              <a:cxnLst>
                <a:cxn ang="0">
                  <a:pos x="T0" y="T1"/>
                </a:cxn>
                <a:cxn ang="0">
                  <a:pos x="T2" y="T3"/>
                </a:cxn>
                <a:cxn ang="0">
                  <a:pos x="T4" y="T5"/>
                </a:cxn>
                <a:cxn ang="0">
                  <a:pos x="T6" y="T7"/>
                </a:cxn>
                <a:cxn ang="0">
                  <a:pos x="T8" y="T9"/>
                </a:cxn>
                <a:cxn ang="0">
                  <a:pos x="T10" y="T11"/>
                </a:cxn>
              </a:cxnLst>
              <a:rect l="0" t="0" r="r" b="b"/>
              <a:pathLst>
                <a:path w="473" h="658">
                  <a:moveTo>
                    <a:pt x="235" y="0"/>
                  </a:moveTo>
                  <a:lnTo>
                    <a:pt x="0" y="658"/>
                  </a:lnTo>
                  <a:lnTo>
                    <a:pt x="232" y="658"/>
                  </a:lnTo>
                  <a:lnTo>
                    <a:pt x="241" y="658"/>
                  </a:lnTo>
                  <a:lnTo>
                    <a:pt x="473" y="658"/>
                  </a:lnTo>
                  <a:lnTo>
                    <a:pt x="235"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4" name="Freeform 149"/>
            <p:cNvSpPr>
              <a:spLocks/>
            </p:cNvSpPr>
            <p:nvPr/>
          </p:nvSpPr>
          <p:spPr bwMode="auto">
            <a:xfrm>
              <a:off x="1261223" y="4651301"/>
              <a:ext cx="1121782" cy="1560534"/>
            </a:xfrm>
            <a:custGeom>
              <a:avLst/>
              <a:gdLst>
                <a:gd name="T0" fmla="*/ 235 w 473"/>
                <a:gd name="T1" fmla="*/ 0 h 658"/>
                <a:gd name="T2" fmla="*/ 0 w 473"/>
                <a:gd name="T3" fmla="*/ 658 h 658"/>
                <a:gd name="T4" fmla="*/ 232 w 473"/>
                <a:gd name="T5" fmla="*/ 658 h 658"/>
                <a:gd name="T6" fmla="*/ 241 w 473"/>
                <a:gd name="T7" fmla="*/ 658 h 658"/>
                <a:gd name="T8" fmla="*/ 473 w 473"/>
                <a:gd name="T9" fmla="*/ 658 h 658"/>
                <a:gd name="T10" fmla="*/ 235 w 473"/>
                <a:gd name="T11" fmla="*/ 0 h 658"/>
              </a:gdLst>
              <a:ahLst/>
              <a:cxnLst>
                <a:cxn ang="0">
                  <a:pos x="T0" y="T1"/>
                </a:cxn>
                <a:cxn ang="0">
                  <a:pos x="T2" y="T3"/>
                </a:cxn>
                <a:cxn ang="0">
                  <a:pos x="T4" y="T5"/>
                </a:cxn>
                <a:cxn ang="0">
                  <a:pos x="T6" y="T7"/>
                </a:cxn>
                <a:cxn ang="0">
                  <a:pos x="T8" y="T9"/>
                </a:cxn>
                <a:cxn ang="0">
                  <a:pos x="T10" y="T11"/>
                </a:cxn>
              </a:cxnLst>
              <a:rect l="0" t="0" r="r" b="b"/>
              <a:pathLst>
                <a:path w="473" h="658">
                  <a:moveTo>
                    <a:pt x="235" y="0"/>
                  </a:moveTo>
                  <a:lnTo>
                    <a:pt x="0" y="658"/>
                  </a:lnTo>
                  <a:lnTo>
                    <a:pt x="232" y="658"/>
                  </a:lnTo>
                  <a:lnTo>
                    <a:pt x="241" y="658"/>
                  </a:lnTo>
                  <a:lnTo>
                    <a:pt x="473" y="658"/>
                  </a:lnTo>
                  <a:lnTo>
                    <a:pt x="2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5" name="Freeform 150"/>
            <p:cNvSpPr>
              <a:spLocks/>
            </p:cNvSpPr>
            <p:nvPr/>
          </p:nvSpPr>
          <p:spPr bwMode="auto">
            <a:xfrm>
              <a:off x="1289683" y="4672645"/>
              <a:ext cx="1064863" cy="1273566"/>
            </a:xfrm>
            <a:custGeom>
              <a:avLst/>
              <a:gdLst>
                <a:gd name="T0" fmla="*/ 223 w 449"/>
                <a:gd name="T1" fmla="*/ 0 h 537"/>
                <a:gd name="T2" fmla="*/ 0 w 449"/>
                <a:gd name="T3" fmla="*/ 537 h 537"/>
                <a:gd name="T4" fmla="*/ 220 w 449"/>
                <a:gd name="T5" fmla="*/ 537 h 537"/>
                <a:gd name="T6" fmla="*/ 229 w 449"/>
                <a:gd name="T7" fmla="*/ 537 h 537"/>
                <a:gd name="T8" fmla="*/ 449 w 449"/>
                <a:gd name="T9" fmla="*/ 537 h 537"/>
                <a:gd name="T10" fmla="*/ 223 w 449"/>
                <a:gd name="T11" fmla="*/ 0 h 537"/>
              </a:gdLst>
              <a:ahLst/>
              <a:cxnLst>
                <a:cxn ang="0">
                  <a:pos x="T0" y="T1"/>
                </a:cxn>
                <a:cxn ang="0">
                  <a:pos x="T2" y="T3"/>
                </a:cxn>
                <a:cxn ang="0">
                  <a:pos x="T4" y="T5"/>
                </a:cxn>
                <a:cxn ang="0">
                  <a:pos x="T6" y="T7"/>
                </a:cxn>
                <a:cxn ang="0">
                  <a:pos x="T8" y="T9"/>
                </a:cxn>
                <a:cxn ang="0">
                  <a:pos x="T10" y="T11"/>
                </a:cxn>
              </a:cxnLst>
              <a:rect l="0" t="0" r="r" b="b"/>
              <a:pathLst>
                <a:path w="449" h="537">
                  <a:moveTo>
                    <a:pt x="223" y="0"/>
                  </a:moveTo>
                  <a:lnTo>
                    <a:pt x="0" y="537"/>
                  </a:lnTo>
                  <a:lnTo>
                    <a:pt x="220" y="537"/>
                  </a:lnTo>
                  <a:lnTo>
                    <a:pt x="229" y="537"/>
                  </a:lnTo>
                  <a:lnTo>
                    <a:pt x="449" y="537"/>
                  </a:lnTo>
                  <a:lnTo>
                    <a:pt x="223"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6" name="Freeform 151"/>
            <p:cNvSpPr>
              <a:spLocks/>
            </p:cNvSpPr>
            <p:nvPr/>
          </p:nvSpPr>
          <p:spPr bwMode="auto">
            <a:xfrm>
              <a:off x="1289683" y="4672645"/>
              <a:ext cx="1064863" cy="1273566"/>
            </a:xfrm>
            <a:custGeom>
              <a:avLst/>
              <a:gdLst>
                <a:gd name="T0" fmla="*/ 223 w 449"/>
                <a:gd name="T1" fmla="*/ 0 h 537"/>
                <a:gd name="T2" fmla="*/ 0 w 449"/>
                <a:gd name="T3" fmla="*/ 537 h 537"/>
                <a:gd name="T4" fmla="*/ 220 w 449"/>
                <a:gd name="T5" fmla="*/ 537 h 537"/>
                <a:gd name="T6" fmla="*/ 229 w 449"/>
                <a:gd name="T7" fmla="*/ 537 h 537"/>
                <a:gd name="T8" fmla="*/ 449 w 449"/>
                <a:gd name="T9" fmla="*/ 537 h 537"/>
                <a:gd name="T10" fmla="*/ 223 w 449"/>
                <a:gd name="T11" fmla="*/ 0 h 537"/>
              </a:gdLst>
              <a:ahLst/>
              <a:cxnLst>
                <a:cxn ang="0">
                  <a:pos x="T0" y="T1"/>
                </a:cxn>
                <a:cxn ang="0">
                  <a:pos x="T2" y="T3"/>
                </a:cxn>
                <a:cxn ang="0">
                  <a:pos x="T4" y="T5"/>
                </a:cxn>
                <a:cxn ang="0">
                  <a:pos x="T6" y="T7"/>
                </a:cxn>
                <a:cxn ang="0">
                  <a:pos x="T8" y="T9"/>
                </a:cxn>
                <a:cxn ang="0">
                  <a:pos x="T10" y="T11"/>
                </a:cxn>
              </a:cxnLst>
              <a:rect l="0" t="0" r="r" b="b"/>
              <a:pathLst>
                <a:path w="449" h="537">
                  <a:moveTo>
                    <a:pt x="223" y="0"/>
                  </a:moveTo>
                  <a:lnTo>
                    <a:pt x="0" y="537"/>
                  </a:lnTo>
                  <a:lnTo>
                    <a:pt x="220" y="537"/>
                  </a:lnTo>
                  <a:lnTo>
                    <a:pt x="229" y="537"/>
                  </a:lnTo>
                  <a:lnTo>
                    <a:pt x="449" y="537"/>
                  </a:lnTo>
                  <a:lnTo>
                    <a:pt x="2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7" name="Freeform 152"/>
            <p:cNvSpPr>
              <a:spLocks/>
            </p:cNvSpPr>
            <p:nvPr/>
          </p:nvSpPr>
          <p:spPr bwMode="auto">
            <a:xfrm>
              <a:off x="1344230" y="4677389"/>
              <a:ext cx="951024" cy="1000829"/>
            </a:xfrm>
            <a:custGeom>
              <a:avLst/>
              <a:gdLst>
                <a:gd name="T0" fmla="*/ 200 w 401"/>
                <a:gd name="T1" fmla="*/ 0 h 422"/>
                <a:gd name="T2" fmla="*/ 0 w 401"/>
                <a:gd name="T3" fmla="*/ 422 h 422"/>
                <a:gd name="T4" fmla="*/ 197 w 401"/>
                <a:gd name="T5" fmla="*/ 422 h 422"/>
                <a:gd name="T6" fmla="*/ 206 w 401"/>
                <a:gd name="T7" fmla="*/ 422 h 422"/>
                <a:gd name="T8" fmla="*/ 401 w 401"/>
                <a:gd name="T9" fmla="*/ 422 h 422"/>
                <a:gd name="T10" fmla="*/ 200 w 401"/>
                <a:gd name="T11" fmla="*/ 0 h 422"/>
              </a:gdLst>
              <a:ahLst/>
              <a:cxnLst>
                <a:cxn ang="0">
                  <a:pos x="T0" y="T1"/>
                </a:cxn>
                <a:cxn ang="0">
                  <a:pos x="T2" y="T3"/>
                </a:cxn>
                <a:cxn ang="0">
                  <a:pos x="T4" y="T5"/>
                </a:cxn>
                <a:cxn ang="0">
                  <a:pos x="T6" y="T7"/>
                </a:cxn>
                <a:cxn ang="0">
                  <a:pos x="T8" y="T9"/>
                </a:cxn>
                <a:cxn ang="0">
                  <a:pos x="T10" y="T11"/>
                </a:cxn>
              </a:cxnLst>
              <a:rect l="0" t="0" r="r" b="b"/>
              <a:pathLst>
                <a:path w="401" h="422">
                  <a:moveTo>
                    <a:pt x="200" y="0"/>
                  </a:moveTo>
                  <a:lnTo>
                    <a:pt x="0" y="422"/>
                  </a:lnTo>
                  <a:lnTo>
                    <a:pt x="197" y="422"/>
                  </a:lnTo>
                  <a:lnTo>
                    <a:pt x="206" y="422"/>
                  </a:lnTo>
                  <a:lnTo>
                    <a:pt x="401" y="422"/>
                  </a:lnTo>
                  <a:lnTo>
                    <a:pt x="200"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8" name="Freeform 153"/>
            <p:cNvSpPr>
              <a:spLocks/>
            </p:cNvSpPr>
            <p:nvPr/>
          </p:nvSpPr>
          <p:spPr bwMode="auto">
            <a:xfrm>
              <a:off x="1344230" y="4677389"/>
              <a:ext cx="951024" cy="1000829"/>
            </a:xfrm>
            <a:custGeom>
              <a:avLst/>
              <a:gdLst>
                <a:gd name="T0" fmla="*/ 200 w 401"/>
                <a:gd name="T1" fmla="*/ 0 h 422"/>
                <a:gd name="T2" fmla="*/ 0 w 401"/>
                <a:gd name="T3" fmla="*/ 422 h 422"/>
                <a:gd name="T4" fmla="*/ 197 w 401"/>
                <a:gd name="T5" fmla="*/ 422 h 422"/>
                <a:gd name="T6" fmla="*/ 206 w 401"/>
                <a:gd name="T7" fmla="*/ 422 h 422"/>
                <a:gd name="T8" fmla="*/ 401 w 401"/>
                <a:gd name="T9" fmla="*/ 422 h 422"/>
                <a:gd name="T10" fmla="*/ 200 w 401"/>
                <a:gd name="T11" fmla="*/ 0 h 422"/>
              </a:gdLst>
              <a:ahLst/>
              <a:cxnLst>
                <a:cxn ang="0">
                  <a:pos x="T0" y="T1"/>
                </a:cxn>
                <a:cxn ang="0">
                  <a:pos x="T2" y="T3"/>
                </a:cxn>
                <a:cxn ang="0">
                  <a:pos x="T4" y="T5"/>
                </a:cxn>
                <a:cxn ang="0">
                  <a:pos x="T6" y="T7"/>
                </a:cxn>
                <a:cxn ang="0">
                  <a:pos x="T8" y="T9"/>
                </a:cxn>
                <a:cxn ang="0">
                  <a:pos x="T10" y="T11"/>
                </a:cxn>
              </a:cxnLst>
              <a:rect l="0" t="0" r="r" b="b"/>
              <a:pathLst>
                <a:path w="401" h="422">
                  <a:moveTo>
                    <a:pt x="200" y="0"/>
                  </a:moveTo>
                  <a:lnTo>
                    <a:pt x="0" y="422"/>
                  </a:lnTo>
                  <a:lnTo>
                    <a:pt x="197" y="422"/>
                  </a:lnTo>
                  <a:lnTo>
                    <a:pt x="206" y="422"/>
                  </a:lnTo>
                  <a:lnTo>
                    <a:pt x="401" y="422"/>
                  </a:lnTo>
                  <a:lnTo>
                    <a:pt x="2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9" name="Freeform 154"/>
            <p:cNvSpPr>
              <a:spLocks/>
            </p:cNvSpPr>
            <p:nvPr/>
          </p:nvSpPr>
          <p:spPr bwMode="auto">
            <a:xfrm>
              <a:off x="1415379" y="4658416"/>
              <a:ext cx="808726" cy="680658"/>
            </a:xfrm>
            <a:custGeom>
              <a:avLst/>
              <a:gdLst>
                <a:gd name="T0" fmla="*/ 170 w 341"/>
                <a:gd name="T1" fmla="*/ 0 h 287"/>
                <a:gd name="T2" fmla="*/ 0 w 341"/>
                <a:gd name="T3" fmla="*/ 287 h 287"/>
                <a:gd name="T4" fmla="*/ 167 w 341"/>
                <a:gd name="T5" fmla="*/ 287 h 287"/>
                <a:gd name="T6" fmla="*/ 176 w 341"/>
                <a:gd name="T7" fmla="*/ 287 h 287"/>
                <a:gd name="T8" fmla="*/ 341 w 341"/>
                <a:gd name="T9" fmla="*/ 287 h 287"/>
                <a:gd name="T10" fmla="*/ 170 w 341"/>
                <a:gd name="T11" fmla="*/ 0 h 287"/>
              </a:gdLst>
              <a:ahLst/>
              <a:cxnLst>
                <a:cxn ang="0">
                  <a:pos x="T0" y="T1"/>
                </a:cxn>
                <a:cxn ang="0">
                  <a:pos x="T2" y="T3"/>
                </a:cxn>
                <a:cxn ang="0">
                  <a:pos x="T4" y="T5"/>
                </a:cxn>
                <a:cxn ang="0">
                  <a:pos x="T6" y="T7"/>
                </a:cxn>
                <a:cxn ang="0">
                  <a:pos x="T8" y="T9"/>
                </a:cxn>
                <a:cxn ang="0">
                  <a:pos x="T10" y="T11"/>
                </a:cxn>
              </a:cxnLst>
              <a:rect l="0" t="0" r="r" b="b"/>
              <a:pathLst>
                <a:path w="341" h="287">
                  <a:moveTo>
                    <a:pt x="170" y="0"/>
                  </a:moveTo>
                  <a:lnTo>
                    <a:pt x="0" y="287"/>
                  </a:lnTo>
                  <a:lnTo>
                    <a:pt x="167" y="287"/>
                  </a:lnTo>
                  <a:lnTo>
                    <a:pt x="176" y="287"/>
                  </a:lnTo>
                  <a:lnTo>
                    <a:pt x="341" y="287"/>
                  </a:lnTo>
                  <a:lnTo>
                    <a:pt x="170"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0" name="Freeform 155"/>
            <p:cNvSpPr>
              <a:spLocks/>
            </p:cNvSpPr>
            <p:nvPr/>
          </p:nvSpPr>
          <p:spPr bwMode="auto">
            <a:xfrm>
              <a:off x="1415379" y="4658416"/>
              <a:ext cx="808726" cy="680658"/>
            </a:xfrm>
            <a:custGeom>
              <a:avLst/>
              <a:gdLst>
                <a:gd name="T0" fmla="*/ 170 w 341"/>
                <a:gd name="T1" fmla="*/ 0 h 287"/>
                <a:gd name="T2" fmla="*/ 0 w 341"/>
                <a:gd name="T3" fmla="*/ 287 h 287"/>
                <a:gd name="T4" fmla="*/ 167 w 341"/>
                <a:gd name="T5" fmla="*/ 287 h 287"/>
                <a:gd name="T6" fmla="*/ 176 w 341"/>
                <a:gd name="T7" fmla="*/ 287 h 287"/>
                <a:gd name="T8" fmla="*/ 341 w 341"/>
                <a:gd name="T9" fmla="*/ 287 h 287"/>
                <a:gd name="T10" fmla="*/ 170 w 341"/>
                <a:gd name="T11" fmla="*/ 0 h 287"/>
              </a:gdLst>
              <a:ahLst/>
              <a:cxnLst>
                <a:cxn ang="0">
                  <a:pos x="T0" y="T1"/>
                </a:cxn>
                <a:cxn ang="0">
                  <a:pos x="T2" y="T3"/>
                </a:cxn>
                <a:cxn ang="0">
                  <a:pos x="T4" y="T5"/>
                </a:cxn>
                <a:cxn ang="0">
                  <a:pos x="T6" y="T7"/>
                </a:cxn>
                <a:cxn ang="0">
                  <a:pos x="T8" y="T9"/>
                </a:cxn>
                <a:cxn ang="0">
                  <a:pos x="T10" y="T11"/>
                </a:cxn>
              </a:cxnLst>
              <a:rect l="0" t="0" r="r" b="b"/>
              <a:pathLst>
                <a:path w="341" h="287">
                  <a:moveTo>
                    <a:pt x="170" y="0"/>
                  </a:moveTo>
                  <a:lnTo>
                    <a:pt x="0" y="287"/>
                  </a:lnTo>
                  <a:lnTo>
                    <a:pt x="167" y="287"/>
                  </a:lnTo>
                  <a:lnTo>
                    <a:pt x="176" y="287"/>
                  </a:lnTo>
                  <a:lnTo>
                    <a:pt x="341" y="287"/>
                  </a:lnTo>
                  <a:lnTo>
                    <a:pt x="1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1" name="Freeform 156"/>
            <p:cNvSpPr>
              <a:spLocks/>
            </p:cNvSpPr>
            <p:nvPr/>
          </p:nvSpPr>
          <p:spPr bwMode="auto">
            <a:xfrm>
              <a:off x="1545819" y="5272668"/>
              <a:ext cx="550219" cy="1223762"/>
            </a:xfrm>
            <a:custGeom>
              <a:avLst/>
              <a:gdLst>
                <a:gd name="T0" fmla="*/ 232 w 232"/>
                <a:gd name="T1" fmla="*/ 317 h 516"/>
                <a:gd name="T2" fmla="*/ 140 w 232"/>
                <a:gd name="T3" fmla="*/ 349 h 516"/>
                <a:gd name="T4" fmla="*/ 135 w 232"/>
                <a:gd name="T5" fmla="*/ 280 h 516"/>
                <a:gd name="T6" fmla="*/ 202 w 232"/>
                <a:gd name="T7" fmla="*/ 227 h 516"/>
                <a:gd name="T8" fmla="*/ 133 w 232"/>
                <a:gd name="T9" fmla="*/ 252 h 516"/>
                <a:gd name="T10" fmla="*/ 130 w 232"/>
                <a:gd name="T11" fmla="*/ 184 h 516"/>
                <a:gd name="T12" fmla="*/ 177 w 232"/>
                <a:gd name="T13" fmla="*/ 145 h 516"/>
                <a:gd name="T14" fmla="*/ 128 w 232"/>
                <a:gd name="T15" fmla="*/ 162 h 516"/>
                <a:gd name="T16" fmla="*/ 115 w 232"/>
                <a:gd name="T17" fmla="*/ 0 h 516"/>
                <a:gd name="T18" fmla="*/ 105 w 232"/>
                <a:gd name="T19" fmla="*/ 162 h 516"/>
                <a:gd name="T20" fmla="*/ 55 w 232"/>
                <a:gd name="T21" fmla="*/ 145 h 516"/>
                <a:gd name="T22" fmla="*/ 103 w 232"/>
                <a:gd name="T23" fmla="*/ 184 h 516"/>
                <a:gd name="T24" fmla="*/ 98 w 232"/>
                <a:gd name="T25" fmla="*/ 252 h 516"/>
                <a:gd name="T26" fmla="*/ 30 w 232"/>
                <a:gd name="T27" fmla="*/ 227 h 516"/>
                <a:gd name="T28" fmla="*/ 96 w 232"/>
                <a:gd name="T29" fmla="*/ 280 h 516"/>
                <a:gd name="T30" fmla="*/ 92 w 232"/>
                <a:gd name="T31" fmla="*/ 349 h 516"/>
                <a:gd name="T32" fmla="*/ 0 w 232"/>
                <a:gd name="T33" fmla="*/ 317 h 516"/>
                <a:gd name="T34" fmla="*/ 89 w 232"/>
                <a:gd name="T35" fmla="*/ 389 h 516"/>
                <a:gd name="T36" fmla="*/ 80 w 232"/>
                <a:gd name="T37" fmla="*/ 516 h 516"/>
                <a:gd name="T38" fmla="*/ 153 w 232"/>
                <a:gd name="T39" fmla="*/ 516 h 516"/>
                <a:gd name="T40" fmla="*/ 144 w 232"/>
                <a:gd name="T41" fmla="*/ 389 h 516"/>
                <a:gd name="T42" fmla="*/ 232 w 232"/>
                <a:gd name="T43" fmla="*/ 317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516">
                  <a:moveTo>
                    <a:pt x="232" y="317"/>
                  </a:moveTo>
                  <a:lnTo>
                    <a:pt x="140" y="349"/>
                  </a:lnTo>
                  <a:lnTo>
                    <a:pt x="135" y="280"/>
                  </a:lnTo>
                  <a:lnTo>
                    <a:pt x="202" y="227"/>
                  </a:lnTo>
                  <a:lnTo>
                    <a:pt x="133" y="252"/>
                  </a:lnTo>
                  <a:lnTo>
                    <a:pt x="130" y="184"/>
                  </a:lnTo>
                  <a:lnTo>
                    <a:pt x="177" y="145"/>
                  </a:lnTo>
                  <a:lnTo>
                    <a:pt x="128" y="162"/>
                  </a:lnTo>
                  <a:lnTo>
                    <a:pt x="115" y="0"/>
                  </a:lnTo>
                  <a:lnTo>
                    <a:pt x="105" y="162"/>
                  </a:lnTo>
                  <a:lnTo>
                    <a:pt x="55" y="145"/>
                  </a:lnTo>
                  <a:lnTo>
                    <a:pt x="103" y="184"/>
                  </a:lnTo>
                  <a:lnTo>
                    <a:pt x="98" y="252"/>
                  </a:lnTo>
                  <a:lnTo>
                    <a:pt x="30" y="227"/>
                  </a:lnTo>
                  <a:lnTo>
                    <a:pt x="96" y="280"/>
                  </a:lnTo>
                  <a:lnTo>
                    <a:pt x="92" y="349"/>
                  </a:lnTo>
                  <a:lnTo>
                    <a:pt x="0" y="317"/>
                  </a:lnTo>
                  <a:lnTo>
                    <a:pt x="89" y="389"/>
                  </a:lnTo>
                  <a:lnTo>
                    <a:pt x="80" y="516"/>
                  </a:lnTo>
                  <a:lnTo>
                    <a:pt x="153" y="516"/>
                  </a:lnTo>
                  <a:lnTo>
                    <a:pt x="144" y="389"/>
                  </a:lnTo>
                  <a:lnTo>
                    <a:pt x="232" y="31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2" name="Freeform 157"/>
            <p:cNvSpPr>
              <a:spLocks/>
            </p:cNvSpPr>
            <p:nvPr/>
          </p:nvSpPr>
          <p:spPr bwMode="auto">
            <a:xfrm>
              <a:off x="1545819" y="5272668"/>
              <a:ext cx="550219" cy="1223762"/>
            </a:xfrm>
            <a:custGeom>
              <a:avLst/>
              <a:gdLst>
                <a:gd name="T0" fmla="*/ 232 w 232"/>
                <a:gd name="T1" fmla="*/ 317 h 516"/>
                <a:gd name="T2" fmla="*/ 140 w 232"/>
                <a:gd name="T3" fmla="*/ 349 h 516"/>
                <a:gd name="T4" fmla="*/ 135 w 232"/>
                <a:gd name="T5" fmla="*/ 280 h 516"/>
                <a:gd name="T6" fmla="*/ 202 w 232"/>
                <a:gd name="T7" fmla="*/ 227 h 516"/>
                <a:gd name="T8" fmla="*/ 133 w 232"/>
                <a:gd name="T9" fmla="*/ 252 h 516"/>
                <a:gd name="T10" fmla="*/ 130 w 232"/>
                <a:gd name="T11" fmla="*/ 184 h 516"/>
                <a:gd name="T12" fmla="*/ 177 w 232"/>
                <a:gd name="T13" fmla="*/ 145 h 516"/>
                <a:gd name="T14" fmla="*/ 128 w 232"/>
                <a:gd name="T15" fmla="*/ 162 h 516"/>
                <a:gd name="T16" fmla="*/ 115 w 232"/>
                <a:gd name="T17" fmla="*/ 0 h 516"/>
                <a:gd name="T18" fmla="*/ 105 w 232"/>
                <a:gd name="T19" fmla="*/ 162 h 516"/>
                <a:gd name="T20" fmla="*/ 55 w 232"/>
                <a:gd name="T21" fmla="*/ 145 h 516"/>
                <a:gd name="T22" fmla="*/ 103 w 232"/>
                <a:gd name="T23" fmla="*/ 184 h 516"/>
                <a:gd name="T24" fmla="*/ 98 w 232"/>
                <a:gd name="T25" fmla="*/ 252 h 516"/>
                <a:gd name="T26" fmla="*/ 30 w 232"/>
                <a:gd name="T27" fmla="*/ 227 h 516"/>
                <a:gd name="T28" fmla="*/ 96 w 232"/>
                <a:gd name="T29" fmla="*/ 280 h 516"/>
                <a:gd name="T30" fmla="*/ 92 w 232"/>
                <a:gd name="T31" fmla="*/ 349 h 516"/>
                <a:gd name="T32" fmla="*/ 0 w 232"/>
                <a:gd name="T33" fmla="*/ 317 h 516"/>
                <a:gd name="T34" fmla="*/ 89 w 232"/>
                <a:gd name="T35" fmla="*/ 389 h 516"/>
                <a:gd name="T36" fmla="*/ 80 w 232"/>
                <a:gd name="T37" fmla="*/ 516 h 516"/>
                <a:gd name="T38" fmla="*/ 153 w 232"/>
                <a:gd name="T39" fmla="*/ 516 h 516"/>
                <a:gd name="T40" fmla="*/ 144 w 232"/>
                <a:gd name="T41" fmla="*/ 389 h 516"/>
                <a:gd name="T42" fmla="*/ 232 w 232"/>
                <a:gd name="T43" fmla="*/ 317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516">
                  <a:moveTo>
                    <a:pt x="232" y="317"/>
                  </a:moveTo>
                  <a:lnTo>
                    <a:pt x="140" y="349"/>
                  </a:lnTo>
                  <a:lnTo>
                    <a:pt x="135" y="280"/>
                  </a:lnTo>
                  <a:lnTo>
                    <a:pt x="202" y="227"/>
                  </a:lnTo>
                  <a:lnTo>
                    <a:pt x="133" y="252"/>
                  </a:lnTo>
                  <a:lnTo>
                    <a:pt x="130" y="184"/>
                  </a:lnTo>
                  <a:lnTo>
                    <a:pt x="177" y="145"/>
                  </a:lnTo>
                  <a:lnTo>
                    <a:pt x="128" y="162"/>
                  </a:lnTo>
                  <a:lnTo>
                    <a:pt x="115" y="0"/>
                  </a:lnTo>
                  <a:lnTo>
                    <a:pt x="105" y="162"/>
                  </a:lnTo>
                  <a:lnTo>
                    <a:pt x="55" y="145"/>
                  </a:lnTo>
                  <a:lnTo>
                    <a:pt x="103" y="184"/>
                  </a:lnTo>
                  <a:lnTo>
                    <a:pt x="98" y="252"/>
                  </a:lnTo>
                  <a:lnTo>
                    <a:pt x="30" y="227"/>
                  </a:lnTo>
                  <a:lnTo>
                    <a:pt x="96" y="280"/>
                  </a:lnTo>
                  <a:lnTo>
                    <a:pt x="92" y="349"/>
                  </a:lnTo>
                  <a:lnTo>
                    <a:pt x="0" y="317"/>
                  </a:lnTo>
                  <a:lnTo>
                    <a:pt x="89" y="389"/>
                  </a:lnTo>
                  <a:lnTo>
                    <a:pt x="80" y="516"/>
                  </a:lnTo>
                  <a:lnTo>
                    <a:pt x="153" y="516"/>
                  </a:lnTo>
                  <a:lnTo>
                    <a:pt x="144" y="389"/>
                  </a:lnTo>
                  <a:lnTo>
                    <a:pt x="232" y="3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3" name="Freeform 158"/>
            <p:cNvSpPr>
              <a:spLocks noEditPoints="1"/>
            </p:cNvSpPr>
            <p:nvPr/>
          </p:nvSpPr>
          <p:spPr bwMode="auto">
            <a:xfrm>
              <a:off x="1818557" y="4646557"/>
              <a:ext cx="384204" cy="832443"/>
            </a:xfrm>
            <a:custGeom>
              <a:avLst/>
              <a:gdLst>
                <a:gd name="T0" fmla="*/ 158 w 162"/>
                <a:gd name="T1" fmla="*/ 345 h 351"/>
                <a:gd name="T2" fmla="*/ 158 w 162"/>
                <a:gd name="T3" fmla="*/ 345 h 351"/>
                <a:gd name="T4" fmla="*/ 162 w 162"/>
                <a:gd name="T5" fmla="*/ 351 h 351"/>
                <a:gd name="T6" fmla="*/ 162 w 162"/>
                <a:gd name="T7" fmla="*/ 351 h 351"/>
                <a:gd name="T8" fmla="*/ 158 w 162"/>
                <a:gd name="T9" fmla="*/ 345 h 351"/>
                <a:gd name="T10" fmla="*/ 0 w 162"/>
                <a:gd name="T11" fmla="*/ 0 h 351"/>
                <a:gd name="T12" fmla="*/ 0 w 162"/>
                <a:gd name="T13" fmla="*/ 2 h 351"/>
                <a:gd name="T14" fmla="*/ 0 w 162"/>
                <a:gd name="T15" fmla="*/ 3 h 351"/>
                <a:gd name="T16" fmla="*/ 0 w 162"/>
                <a:gd name="T17" fmla="*/ 2 h 351"/>
                <a:gd name="T18" fmla="*/ 2 w 162"/>
                <a:gd name="T19" fmla="*/ 9 h 351"/>
                <a:gd name="T20" fmla="*/ 4 w 162"/>
                <a:gd name="T21" fmla="*/ 11 h 351"/>
                <a:gd name="T22" fmla="*/ 0 w 162"/>
                <a:gd name="T23"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351">
                  <a:moveTo>
                    <a:pt x="158" y="345"/>
                  </a:moveTo>
                  <a:lnTo>
                    <a:pt x="158" y="345"/>
                  </a:lnTo>
                  <a:lnTo>
                    <a:pt x="162" y="351"/>
                  </a:lnTo>
                  <a:lnTo>
                    <a:pt x="162" y="351"/>
                  </a:lnTo>
                  <a:lnTo>
                    <a:pt x="158" y="345"/>
                  </a:lnTo>
                  <a:close/>
                  <a:moveTo>
                    <a:pt x="0" y="0"/>
                  </a:moveTo>
                  <a:lnTo>
                    <a:pt x="0" y="2"/>
                  </a:lnTo>
                  <a:lnTo>
                    <a:pt x="0" y="3"/>
                  </a:lnTo>
                  <a:lnTo>
                    <a:pt x="0" y="2"/>
                  </a:lnTo>
                  <a:lnTo>
                    <a:pt x="2" y="9"/>
                  </a:lnTo>
                  <a:lnTo>
                    <a:pt x="4" y="11"/>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4" name="Freeform 159"/>
            <p:cNvSpPr>
              <a:spLocks noEditPoints="1"/>
            </p:cNvSpPr>
            <p:nvPr/>
          </p:nvSpPr>
          <p:spPr bwMode="auto">
            <a:xfrm>
              <a:off x="1818557" y="4646557"/>
              <a:ext cx="384204" cy="832443"/>
            </a:xfrm>
            <a:custGeom>
              <a:avLst/>
              <a:gdLst>
                <a:gd name="T0" fmla="*/ 158 w 162"/>
                <a:gd name="T1" fmla="*/ 345 h 351"/>
                <a:gd name="T2" fmla="*/ 158 w 162"/>
                <a:gd name="T3" fmla="*/ 345 h 351"/>
                <a:gd name="T4" fmla="*/ 162 w 162"/>
                <a:gd name="T5" fmla="*/ 351 h 351"/>
                <a:gd name="T6" fmla="*/ 162 w 162"/>
                <a:gd name="T7" fmla="*/ 351 h 351"/>
                <a:gd name="T8" fmla="*/ 158 w 162"/>
                <a:gd name="T9" fmla="*/ 345 h 351"/>
                <a:gd name="T10" fmla="*/ 0 w 162"/>
                <a:gd name="T11" fmla="*/ 0 h 351"/>
                <a:gd name="T12" fmla="*/ 0 w 162"/>
                <a:gd name="T13" fmla="*/ 2 h 351"/>
                <a:gd name="T14" fmla="*/ 0 w 162"/>
                <a:gd name="T15" fmla="*/ 3 h 351"/>
                <a:gd name="T16" fmla="*/ 0 w 162"/>
                <a:gd name="T17" fmla="*/ 2 h 351"/>
                <a:gd name="T18" fmla="*/ 2 w 162"/>
                <a:gd name="T19" fmla="*/ 9 h 351"/>
                <a:gd name="T20" fmla="*/ 4 w 162"/>
                <a:gd name="T21" fmla="*/ 11 h 351"/>
                <a:gd name="T22" fmla="*/ 0 w 162"/>
                <a:gd name="T23"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351">
                  <a:moveTo>
                    <a:pt x="158" y="345"/>
                  </a:moveTo>
                  <a:lnTo>
                    <a:pt x="158" y="345"/>
                  </a:lnTo>
                  <a:lnTo>
                    <a:pt x="162" y="351"/>
                  </a:lnTo>
                  <a:lnTo>
                    <a:pt x="162" y="351"/>
                  </a:lnTo>
                  <a:lnTo>
                    <a:pt x="158" y="345"/>
                  </a:lnTo>
                  <a:moveTo>
                    <a:pt x="0" y="0"/>
                  </a:moveTo>
                  <a:lnTo>
                    <a:pt x="0" y="2"/>
                  </a:lnTo>
                  <a:lnTo>
                    <a:pt x="0" y="3"/>
                  </a:lnTo>
                  <a:lnTo>
                    <a:pt x="0" y="2"/>
                  </a:lnTo>
                  <a:lnTo>
                    <a:pt x="2" y="9"/>
                  </a:lnTo>
                  <a:lnTo>
                    <a:pt x="4" y="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5" name="Freeform 160"/>
            <p:cNvSpPr>
              <a:spLocks noEditPoints="1"/>
            </p:cNvSpPr>
            <p:nvPr/>
          </p:nvSpPr>
          <p:spPr bwMode="auto">
            <a:xfrm>
              <a:off x="2133984" y="5339074"/>
              <a:ext cx="161271" cy="339143"/>
            </a:xfrm>
            <a:custGeom>
              <a:avLst/>
              <a:gdLst>
                <a:gd name="T0" fmla="*/ 29 w 68"/>
                <a:gd name="T1" fmla="*/ 59 h 143"/>
                <a:gd name="T2" fmla="*/ 29 w 68"/>
                <a:gd name="T3" fmla="*/ 59 h 143"/>
                <a:gd name="T4" fmla="*/ 68 w 68"/>
                <a:gd name="T5" fmla="*/ 143 h 143"/>
                <a:gd name="T6" fmla="*/ 68 w 68"/>
                <a:gd name="T7" fmla="*/ 143 h 143"/>
                <a:gd name="T8" fmla="*/ 29 w 68"/>
                <a:gd name="T9" fmla="*/ 59 h 143"/>
                <a:gd name="T10" fmla="*/ 34 w 68"/>
                <a:gd name="T11" fmla="*/ 0 h 143"/>
                <a:gd name="T12" fmla="*/ 0 w 68"/>
                <a:gd name="T13" fmla="*/ 0 h 143"/>
                <a:gd name="T14" fmla="*/ 25 w 68"/>
                <a:gd name="T15" fmla="*/ 53 h 143"/>
                <a:gd name="T16" fmla="*/ 25 w 68"/>
                <a:gd name="T17" fmla="*/ 53 h 143"/>
                <a:gd name="T18" fmla="*/ 4 w 68"/>
                <a:gd name="T19" fmla="*/ 8 h 143"/>
                <a:gd name="T20" fmla="*/ 38 w 68"/>
                <a:gd name="T21" fmla="*/ 8 h 143"/>
                <a:gd name="T22" fmla="*/ 34 w 68"/>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143">
                  <a:moveTo>
                    <a:pt x="29" y="59"/>
                  </a:moveTo>
                  <a:lnTo>
                    <a:pt x="29" y="59"/>
                  </a:lnTo>
                  <a:lnTo>
                    <a:pt x="68" y="143"/>
                  </a:lnTo>
                  <a:lnTo>
                    <a:pt x="68" y="143"/>
                  </a:lnTo>
                  <a:lnTo>
                    <a:pt x="29" y="59"/>
                  </a:lnTo>
                  <a:close/>
                  <a:moveTo>
                    <a:pt x="34" y="0"/>
                  </a:moveTo>
                  <a:lnTo>
                    <a:pt x="0" y="0"/>
                  </a:lnTo>
                  <a:lnTo>
                    <a:pt x="25" y="53"/>
                  </a:lnTo>
                  <a:lnTo>
                    <a:pt x="25" y="53"/>
                  </a:lnTo>
                  <a:lnTo>
                    <a:pt x="4" y="8"/>
                  </a:lnTo>
                  <a:lnTo>
                    <a:pt x="38" y="8"/>
                  </a:lnTo>
                  <a:lnTo>
                    <a:pt x="34"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6" name="Freeform 161"/>
            <p:cNvSpPr>
              <a:spLocks noEditPoints="1"/>
            </p:cNvSpPr>
            <p:nvPr/>
          </p:nvSpPr>
          <p:spPr bwMode="auto">
            <a:xfrm>
              <a:off x="2133984" y="5339074"/>
              <a:ext cx="161271" cy="339143"/>
            </a:xfrm>
            <a:custGeom>
              <a:avLst/>
              <a:gdLst>
                <a:gd name="T0" fmla="*/ 29 w 68"/>
                <a:gd name="T1" fmla="*/ 59 h 143"/>
                <a:gd name="T2" fmla="*/ 29 w 68"/>
                <a:gd name="T3" fmla="*/ 59 h 143"/>
                <a:gd name="T4" fmla="*/ 68 w 68"/>
                <a:gd name="T5" fmla="*/ 143 h 143"/>
                <a:gd name="T6" fmla="*/ 68 w 68"/>
                <a:gd name="T7" fmla="*/ 143 h 143"/>
                <a:gd name="T8" fmla="*/ 29 w 68"/>
                <a:gd name="T9" fmla="*/ 59 h 143"/>
                <a:gd name="T10" fmla="*/ 34 w 68"/>
                <a:gd name="T11" fmla="*/ 0 h 143"/>
                <a:gd name="T12" fmla="*/ 0 w 68"/>
                <a:gd name="T13" fmla="*/ 0 h 143"/>
                <a:gd name="T14" fmla="*/ 25 w 68"/>
                <a:gd name="T15" fmla="*/ 53 h 143"/>
                <a:gd name="T16" fmla="*/ 25 w 68"/>
                <a:gd name="T17" fmla="*/ 53 h 143"/>
                <a:gd name="T18" fmla="*/ 4 w 68"/>
                <a:gd name="T19" fmla="*/ 8 h 143"/>
                <a:gd name="T20" fmla="*/ 38 w 68"/>
                <a:gd name="T21" fmla="*/ 8 h 143"/>
                <a:gd name="T22" fmla="*/ 34 w 68"/>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143">
                  <a:moveTo>
                    <a:pt x="29" y="59"/>
                  </a:moveTo>
                  <a:lnTo>
                    <a:pt x="29" y="59"/>
                  </a:lnTo>
                  <a:lnTo>
                    <a:pt x="68" y="143"/>
                  </a:lnTo>
                  <a:lnTo>
                    <a:pt x="68" y="143"/>
                  </a:lnTo>
                  <a:lnTo>
                    <a:pt x="29" y="59"/>
                  </a:lnTo>
                  <a:moveTo>
                    <a:pt x="34" y="0"/>
                  </a:moveTo>
                  <a:lnTo>
                    <a:pt x="0" y="0"/>
                  </a:lnTo>
                  <a:lnTo>
                    <a:pt x="25" y="53"/>
                  </a:lnTo>
                  <a:lnTo>
                    <a:pt x="25" y="53"/>
                  </a:lnTo>
                  <a:lnTo>
                    <a:pt x="4" y="8"/>
                  </a:lnTo>
                  <a:lnTo>
                    <a:pt x="38" y="8"/>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7" name="Freeform 162"/>
            <p:cNvSpPr>
              <a:spLocks/>
            </p:cNvSpPr>
            <p:nvPr/>
          </p:nvSpPr>
          <p:spPr bwMode="auto">
            <a:xfrm>
              <a:off x="2311856" y="6017361"/>
              <a:ext cx="66406" cy="184987"/>
            </a:xfrm>
            <a:custGeom>
              <a:avLst/>
              <a:gdLst>
                <a:gd name="T0" fmla="*/ 0 w 28"/>
                <a:gd name="T1" fmla="*/ 0 h 78"/>
                <a:gd name="T2" fmla="*/ 0 w 28"/>
                <a:gd name="T3" fmla="*/ 0 h 78"/>
                <a:gd name="T4" fmla="*/ 28 w 28"/>
                <a:gd name="T5" fmla="*/ 78 h 78"/>
                <a:gd name="T6" fmla="*/ 28 w 28"/>
                <a:gd name="T7" fmla="*/ 77 h 78"/>
                <a:gd name="T8" fmla="*/ 0 w 28"/>
                <a:gd name="T9" fmla="*/ 0 h 78"/>
              </a:gdLst>
              <a:ahLst/>
              <a:cxnLst>
                <a:cxn ang="0">
                  <a:pos x="T0" y="T1"/>
                </a:cxn>
                <a:cxn ang="0">
                  <a:pos x="T2" y="T3"/>
                </a:cxn>
                <a:cxn ang="0">
                  <a:pos x="T4" y="T5"/>
                </a:cxn>
                <a:cxn ang="0">
                  <a:pos x="T6" y="T7"/>
                </a:cxn>
                <a:cxn ang="0">
                  <a:pos x="T8" y="T9"/>
                </a:cxn>
              </a:cxnLst>
              <a:rect l="0" t="0" r="r" b="b"/>
              <a:pathLst>
                <a:path w="28" h="78">
                  <a:moveTo>
                    <a:pt x="0" y="0"/>
                  </a:moveTo>
                  <a:lnTo>
                    <a:pt x="0" y="0"/>
                  </a:lnTo>
                  <a:lnTo>
                    <a:pt x="28" y="78"/>
                  </a:lnTo>
                  <a:lnTo>
                    <a:pt x="28" y="77"/>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8" name="Freeform 163"/>
            <p:cNvSpPr>
              <a:spLocks/>
            </p:cNvSpPr>
            <p:nvPr/>
          </p:nvSpPr>
          <p:spPr bwMode="auto">
            <a:xfrm>
              <a:off x="2311856" y="6017361"/>
              <a:ext cx="66406" cy="184987"/>
            </a:xfrm>
            <a:custGeom>
              <a:avLst/>
              <a:gdLst>
                <a:gd name="T0" fmla="*/ 0 w 28"/>
                <a:gd name="T1" fmla="*/ 0 h 78"/>
                <a:gd name="T2" fmla="*/ 0 w 28"/>
                <a:gd name="T3" fmla="*/ 0 h 78"/>
                <a:gd name="T4" fmla="*/ 28 w 28"/>
                <a:gd name="T5" fmla="*/ 78 h 78"/>
                <a:gd name="T6" fmla="*/ 28 w 28"/>
                <a:gd name="T7" fmla="*/ 77 h 78"/>
                <a:gd name="T8" fmla="*/ 0 w 28"/>
                <a:gd name="T9" fmla="*/ 0 h 78"/>
              </a:gdLst>
              <a:ahLst/>
              <a:cxnLst>
                <a:cxn ang="0">
                  <a:pos x="T0" y="T1"/>
                </a:cxn>
                <a:cxn ang="0">
                  <a:pos x="T2" y="T3"/>
                </a:cxn>
                <a:cxn ang="0">
                  <a:pos x="T4" y="T5"/>
                </a:cxn>
                <a:cxn ang="0">
                  <a:pos x="T6" y="T7"/>
                </a:cxn>
                <a:cxn ang="0">
                  <a:pos x="T8" y="T9"/>
                </a:cxn>
              </a:cxnLst>
              <a:rect l="0" t="0" r="r" b="b"/>
              <a:pathLst>
                <a:path w="28" h="78">
                  <a:moveTo>
                    <a:pt x="0" y="0"/>
                  </a:moveTo>
                  <a:lnTo>
                    <a:pt x="0" y="0"/>
                  </a:lnTo>
                  <a:lnTo>
                    <a:pt x="28" y="78"/>
                  </a:lnTo>
                  <a:lnTo>
                    <a:pt x="28" y="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9" name="Freeform 164"/>
            <p:cNvSpPr>
              <a:spLocks noEditPoints="1"/>
            </p:cNvSpPr>
            <p:nvPr/>
          </p:nvSpPr>
          <p:spPr bwMode="auto">
            <a:xfrm>
              <a:off x="2285768" y="5946212"/>
              <a:ext cx="97237" cy="260880"/>
            </a:xfrm>
            <a:custGeom>
              <a:avLst/>
              <a:gdLst>
                <a:gd name="T0" fmla="*/ 39 w 41"/>
                <a:gd name="T1" fmla="*/ 107 h 110"/>
                <a:gd name="T2" fmla="*/ 39 w 41"/>
                <a:gd name="T3" fmla="*/ 108 h 110"/>
                <a:gd name="T4" fmla="*/ 41 w 41"/>
                <a:gd name="T5" fmla="*/ 110 h 110"/>
                <a:gd name="T6" fmla="*/ 41 w 41"/>
                <a:gd name="T7" fmla="*/ 110 h 110"/>
                <a:gd name="T8" fmla="*/ 39 w 41"/>
                <a:gd name="T9" fmla="*/ 107 h 110"/>
                <a:gd name="T10" fmla="*/ 29 w 41"/>
                <a:gd name="T11" fmla="*/ 0 h 110"/>
                <a:gd name="T12" fmla="*/ 0 w 41"/>
                <a:gd name="T13" fmla="*/ 0 h 110"/>
                <a:gd name="T14" fmla="*/ 11 w 41"/>
                <a:gd name="T15" fmla="*/ 30 h 110"/>
                <a:gd name="T16" fmla="*/ 11 w 41"/>
                <a:gd name="T17" fmla="*/ 30 h 110"/>
                <a:gd name="T18" fmla="*/ 2 w 41"/>
                <a:gd name="T19" fmla="*/ 2 h 110"/>
                <a:gd name="T20" fmla="*/ 29 w 41"/>
                <a:gd name="T21" fmla="*/ 2 h 110"/>
                <a:gd name="T22" fmla="*/ 29 w 41"/>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10">
                  <a:moveTo>
                    <a:pt x="39" y="107"/>
                  </a:moveTo>
                  <a:lnTo>
                    <a:pt x="39" y="108"/>
                  </a:lnTo>
                  <a:lnTo>
                    <a:pt x="41" y="110"/>
                  </a:lnTo>
                  <a:lnTo>
                    <a:pt x="41" y="110"/>
                  </a:lnTo>
                  <a:lnTo>
                    <a:pt x="39" y="107"/>
                  </a:lnTo>
                  <a:close/>
                  <a:moveTo>
                    <a:pt x="29" y="0"/>
                  </a:moveTo>
                  <a:lnTo>
                    <a:pt x="0" y="0"/>
                  </a:lnTo>
                  <a:lnTo>
                    <a:pt x="11" y="30"/>
                  </a:lnTo>
                  <a:lnTo>
                    <a:pt x="11" y="30"/>
                  </a:lnTo>
                  <a:lnTo>
                    <a:pt x="2" y="2"/>
                  </a:lnTo>
                  <a:lnTo>
                    <a:pt x="29" y="2"/>
                  </a:lnTo>
                  <a:lnTo>
                    <a:pt x="29"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0" name="Freeform 165"/>
            <p:cNvSpPr>
              <a:spLocks noEditPoints="1"/>
            </p:cNvSpPr>
            <p:nvPr/>
          </p:nvSpPr>
          <p:spPr bwMode="auto">
            <a:xfrm>
              <a:off x="2285768" y="5946212"/>
              <a:ext cx="97237" cy="260880"/>
            </a:xfrm>
            <a:custGeom>
              <a:avLst/>
              <a:gdLst>
                <a:gd name="T0" fmla="*/ 39 w 41"/>
                <a:gd name="T1" fmla="*/ 107 h 110"/>
                <a:gd name="T2" fmla="*/ 39 w 41"/>
                <a:gd name="T3" fmla="*/ 108 h 110"/>
                <a:gd name="T4" fmla="*/ 41 w 41"/>
                <a:gd name="T5" fmla="*/ 110 h 110"/>
                <a:gd name="T6" fmla="*/ 41 w 41"/>
                <a:gd name="T7" fmla="*/ 110 h 110"/>
                <a:gd name="T8" fmla="*/ 39 w 41"/>
                <a:gd name="T9" fmla="*/ 107 h 110"/>
                <a:gd name="T10" fmla="*/ 29 w 41"/>
                <a:gd name="T11" fmla="*/ 0 h 110"/>
                <a:gd name="T12" fmla="*/ 0 w 41"/>
                <a:gd name="T13" fmla="*/ 0 h 110"/>
                <a:gd name="T14" fmla="*/ 11 w 41"/>
                <a:gd name="T15" fmla="*/ 30 h 110"/>
                <a:gd name="T16" fmla="*/ 11 w 41"/>
                <a:gd name="T17" fmla="*/ 30 h 110"/>
                <a:gd name="T18" fmla="*/ 2 w 41"/>
                <a:gd name="T19" fmla="*/ 2 h 110"/>
                <a:gd name="T20" fmla="*/ 29 w 41"/>
                <a:gd name="T21" fmla="*/ 2 h 110"/>
                <a:gd name="T22" fmla="*/ 29 w 41"/>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10">
                  <a:moveTo>
                    <a:pt x="39" y="107"/>
                  </a:moveTo>
                  <a:lnTo>
                    <a:pt x="39" y="108"/>
                  </a:lnTo>
                  <a:lnTo>
                    <a:pt x="41" y="110"/>
                  </a:lnTo>
                  <a:lnTo>
                    <a:pt x="41" y="110"/>
                  </a:lnTo>
                  <a:lnTo>
                    <a:pt x="39" y="107"/>
                  </a:lnTo>
                  <a:moveTo>
                    <a:pt x="29" y="0"/>
                  </a:moveTo>
                  <a:lnTo>
                    <a:pt x="0" y="0"/>
                  </a:lnTo>
                  <a:lnTo>
                    <a:pt x="11" y="30"/>
                  </a:lnTo>
                  <a:lnTo>
                    <a:pt x="11" y="30"/>
                  </a:lnTo>
                  <a:lnTo>
                    <a:pt x="2" y="2"/>
                  </a:lnTo>
                  <a:lnTo>
                    <a:pt x="29" y="2"/>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1" name="Freeform 166"/>
            <p:cNvSpPr>
              <a:spLocks/>
            </p:cNvSpPr>
            <p:nvPr/>
          </p:nvSpPr>
          <p:spPr bwMode="auto">
            <a:xfrm>
              <a:off x="1892077" y="6247409"/>
              <a:ext cx="16601" cy="249021"/>
            </a:xfrm>
            <a:custGeom>
              <a:avLst/>
              <a:gdLst>
                <a:gd name="T0" fmla="*/ 0 w 7"/>
                <a:gd name="T1" fmla="*/ 0 h 105"/>
                <a:gd name="T2" fmla="*/ 0 w 7"/>
                <a:gd name="T3" fmla="*/ 0 h 105"/>
                <a:gd name="T4" fmla="*/ 7 w 7"/>
                <a:gd name="T5" fmla="*/ 105 h 105"/>
                <a:gd name="T6" fmla="*/ 7 w 7"/>
                <a:gd name="T7" fmla="*/ 105 h 105"/>
                <a:gd name="T8" fmla="*/ 0 w 7"/>
                <a:gd name="T9" fmla="*/ 0 h 105"/>
              </a:gdLst>
              <a:ahLst/>
              <a:cxnLst>
                <a:cxn ang="0">
                  <a:pos x="T0" y="T1"/>
                </a:cxn>
                <a:cxn ang="0">
                  <a:pos x="T2" y="T3"/>
                </a:cxn>
                <a:cxn ang="0">
                  <a:pos x="T4" y="T5"/>
                </a:cxn>
                <a:cxn ang="0">
                  <a:pos x="T6" y="T7"/>
                </a:cxn>
                <a:cxn ang="0">
                  <a:pos x="T8" y="T9"/>
                </a:cxn>
              </a:cxnLst>
              <a:rect l="0" t="0" r="r" b="b"/>
              <a:pathLst>
                <a:path w="7" h="105">
                  <a:moveTo>
                    <a:pt x="0" y="0"/>
                  </a:moveTo>
                  <a:lnTo>
                    <a:pt x="0" y="0"/>
                  </a:lnTo>
                  <a:lnTo>
                    <a:pt x="7" y="105"/>
                  </a:lnTo>
                  <a:lnTo>
                    <a:pt x="7" y="105"/>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2" name="Freeform 167"/>
            <p:cNvSpPr>
              <a:spLocks/>
            </p:cNvSpPr>
            <p:nvPr/>
          </p:nvSpPr>
          <p:spPr bwMode="auto">
            <a:xfrm>
              <a:off x="1892077" y="6247409"/>
              <a:ext cx="16601" cy="249021"/>
            </a:xfrm>
            <a:custGeom>
              <a:avLst/>
              <a:gdLst>
                <a:gd name="T0" fmla="*/ 0 w 7"/>
                <a:gd name="T1" fmla="*/ 0 h 105"/>
                <a:gd name="T2" fmla="*/ 0 w 7"/>
                <a:gd name="T3" fmla="*/ 0 h 105"/>
                <a:gd name="T4" fmla="*/ 7 w 7"/>
                <a:gd name="T5" fmla="*/ 105 h 105"/>
                <a:gd name="T6" fmla="*/ 7 w 7"/>
                <a:gd name="T7" fmla="*/ 105 h 105"/>
                <a:gd name="T8" fmla="*/ 0 w 7"/>
                <a:gd name="T9" fmla="*/ 0 h 105"/>
              </a:gdLst>
              <a:ahLst/>
              <a:cxnLst>
                <a:cxn ang="0">
                  <a:pos x="T0" y="T1"/>
                </a:cxn>
                <a:cxn ang="0">
                  <a:pos x="T2" y="T3"/>
                </a:cxn>
                <a:cxn ang="0">
                  <a:pos x="T4" y="T5"/>
                </a:cxn>
                <a:cxn ang="0">
                  <a:pos x="T6" y="T7"/>
                </a:cxn>
                <a:cxn ang="0">
                  <a:pos x="T8" y="T9"/>
                </a:cxn>
              </a:cxnLst>
              <a:rect l="0" t="0" r="r" b="b"/>
              <a:pathLst>
                <a:path w="7" h="105">
                  <a:moveTo>
                    <a:pt x="0" y="0"/>
                  </a:moveTo>
                  <a:lnTo>
                    <a:pt x="0" y="0"/>
                  </a:lnTo>
                  <a:lnTo>
                    <a:pt x="7" y="105"/>
                  </a:lnTo>
                  <a:lnTo>
                    <a:pt x="7" y="10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3" name="Freeform 168"/>
            <p:cNvSpPr>
              <a:spLocks/>
            </p:cNvSpPr>
            <p:nvPr/>
          </p:nvSpPr>
          <p:spPr bwMode="auto">
            <a:xfrm>
              <a:off x="1887334" y="6211835"/>
              <a:ext cx="4743" cy="35574"/>
            </a:xfrm>
            <a:custGeom>
              <a:avLst/>
              <a:gdLst>
                <a:gd name="T0" fmla="*/ 0 w 2"/>
                <a:gd name="T1" fmla="*/ 0 h 15"/>
                <a:gd name="T2" fmla="*/ 0 w 2"/>
                <a:gd name="T3" fmla="*/ 0 h 15"/>
                <a:gd name="T4" fmla="*/ 2 w 2"/>
                <a:gd name="T5" fmla="*/ 15 h 15"/>
                <a:gd name="T6" fmla="*/ 2 w 2"/>
                <a:gd name="T7" fmla="*/ 15 h 15"/>
                <a:gd name="T8" fmla="*/ 0 w 2"/>
                <a:gd name="T9" fmla="*/ 0 h 15"/>
              </a:gdLst>
              <a:ahLst/>
              <a:cxnLst>
                <a:cxn ang="0">
                  <a:pos x="T0" y="T1"/>
                </a:cxn>
                <a:cxn ang="0">
                  <a:pos x="T2" y="T3"/>
                </a:cxn>
                <a:cxn ang="0">
                  <a:pos x="T4" y="T5"/>
                </a:cxn>
                <a:cxn ang="0">
                  <a:pos x="T6" y="T7"/>
                </a:cxn>
                <a:cxn ang="0">
                  <a:pos x="T8" y="T9"/>
                </a:cxn>
              </a:cxnLst>
              <a:rect l="0" t="0" r="r" b="b"/>
              <a:pathLst>
                <a:path w="2" h="15">
                  <a:moveTo>
                    <a:pt x="0" y="0"/>
                  </a:moveTo>
                  <a:lnTo>
                    <a:pt x="0" y="0"/>
                  </a:lnTo>
                  <a:lnTo>
                    <a:pt x="2" y="15"/>
                  </a:lnTo>
                  <a:lnTo>
                    <a:pt x="2" y="15"/>
                  </a:lnTo>
                  <a:lnTo>
                    <a:pt x="0"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4" name="Freeform 169"/>
            <p:cNvSpPr>
              <a:spLocks/>
            </p:cNvSpPr>
            <p:nvPr/>
          </p:nvSpPr>
          <p:spPr bwMode="auto">
            <a:xfrm>
              <a:off x="1887334" y="6211835"/>
              <a:ext cx="4743" cy="35574"/>
            </a:xfrm>
            <a:custGeom>
              <a:avLst/>
              <a:gdLst>
                <a:gd name="T0" fmla="*/ 0 w 2"/>
                <a:gd name="T1" fmla="*/ 0 h 15"/>
                <a:gd name="T2" fmla="*/ 0 w 2"/>
                <a:gd name="T3" fmla="*/ 0 h 15"/>
                <a:gd name="T4" fmla="*/ 2 w 2"/>
                <a:gd name="T5" fmla="*/ 15 h 15"/>
                <a:gd name="T6" fmla="*/ 2 w 2"/>
                <a:gd name="T7" fmla="*/ 15 h 15"/>
                <a:gd name="T8" fmla="*/ 0 w 2"/>
                <a:gd name="T9" fmla="*/ 0 h 15"/>
              </a:gdLst>
              <a:ahLst/>
              <a:cxnLst>
                <a:cxn ang="0">
                  <a:pos x="T0" y="T1"/>
                </a:cxn>
                <a:cxn ang="0">
                  <a:pos x="T2" y="T3"/>
                </a:cxn>
                <a:cxn ang="0">
                  <a:pos x="T4" y="T5"/>
                </a:cxn>
                <a:cxn ang="0">
                  <a:pos x="T6" y="T7"/>
                </a:cxn>
                <a:cxn ang="0">
                  <a:pos x="T8" y="T9"/>
                </a:cxn>
              </a:cxnLst>
              <a:rect l="0" t="0" r="r" b="b"/>
              <a:pathLst>
                <a:path w="2" h="15">
                  <a:moveTo>
                    <a:pt x="0" y="0"/>
                  </a:moveTo>
                  <a:lnTo>
                    <a:pt x="0" y="0"/>
                  </a:lnTo>
                  <a:lnTo>
                    <a:pt x="2" y="15"/>
                  </a:lnTo>
                  <a:lnTo>
                    <a:pt x="2" y="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5" name="Freeform 170"/>
            <p:cNvSpPr>
              <a:spLocks noEditPoints="1"/>
            </p:cNvSpPr>
            <p:nvPr/>
          </p:nvSpPr>
          <p:spPr bwMode="auto">
            <a:xfrm>
              <a:off x="1818557" y="4651301"/>
              <a:ext cx="564448" cy="1560534"/>
            </a:xfrm>
            <a:custGeom>
              <a:avLst/>
              <a:gdLst>
                <a:gd name="T0" fmla="*/ 197 w 238"/>
                <a:gd name="T1" fmla="*/ 546 h 658"/>
                <a:gd name="T2" fmla="*/ 22 w 238"/>
                <a:gd name="T3" fmla="*/ 546 h 658"/>
                <a:gd name="T4" fmla="*/ 25 w 238"/>
                <a:gd name="T5" fmla="*/ 611 h 658"/>
                <a:gd name="T6" fmla="*/ 117 w 238"/>
                <a:gd name="T7" fmla="*/ 579 h 658"/>
                <a:gd name="T8" fmla="*/ 29 w 238"/>
                <a:gd name="T9" fmla="*/ 651 h 658"/>
                <a:gd name="T10" fmla="*/ 29 w 238"/>
                <a:gd name="T11" fmla="*/ 658 h 658"/>
                <a:gd name="T12" fmla="*/ 29 w 238"/>
                <a:gd name="T13" fmla="*/ 658 h 658"/>
                <a:gd name="T14" fmla="*/ 29 w 238"/>
                <a:gd name="T15" fmla="*/ 656 h 658"/>
                <a:gd name="T16" fmla="*/ 238 w 238"/>
                <a:gd name="T17" fmla="*/ 656 h 658"/>
                <a:gd name="T18" fmla="*/ 236 w 238"/>
                <a:gd name="T19" fmla="*/ 654 h 658"/>
                <a:gd name="T20" fmla="*/ 208 w 238"/>
                <a:gd name="T21" fmla="*/ 576 h 658"/>
                <a:gd name="T22" fmla="*/ 197 w 238"/>
                <a:gd name="T23" fmla="*/ 546 h 658"/>
                <a:gd name="T24" fmla="*/ 0 w 238"/>
                <a:gd name="T25" fmla="*/ 0 h 658"/>
                <a:gd name="T26" fmla="*/ 0 w 238"/>
                <a:gd name="T27" fmla="*/ 1 h 658"/>
                <a:gd name="T28" fmla="*/ 0 w 238"/>
                <a:gd name="T29" fmla="*/ 3 h 658"/>
                <a:gd name="T30" fmla="*/ 0 w 238"/>
                <a:gd name="T31" fmla="*/ 3 h 658"/>
                <a:gd name="T32" fmla="*/ 2 w 238"/>
                <a:gd name="T33" fmla="*/ 7 h 658"/>
                <a:gd name="T34" fmla="*/ 0 w 238"/>
                <a:gd name="T35"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658">
                  <a:moveTo>
                    <a:pt x="197" y="546"/>
                  </a:moveTo>
                  <a:lnTo>
                    <a:pt x="22" y="546"/>
                  </a:lnTo>
                  <a:lnTo>
                    <a:pt x="25" y="611"/>
                  </a:lnTo>
                  <a:lnTo>
                    <a:pt x="117" y="579"/>
                  </a:lnTo>
                  <a:lnTo>
                    <a:pt x="29" y="651"/>
                  </a:lnTo>
                  <a:lnTo>
                    <a:pt x="29" y="658"/>
                  </a:lnTo>
                  <a:lnTo>
                    <a:pt x="29" y="658"/>
                  </a:lnTo>
                  <a:lnTo>
                    <a:pt x="29" y="656"/>
                  </a:lnTo>
                  <a:lnTo>
                    <a:pt x="238" y="656"/>
                  </a:lnTo>
                  <a:lnTo>
                    <a:pt x="236" y="654"/>
                  </a:lnTo>
                  <a:lnTo>
                    <a:pt x="208" y="576"/>
                  </a:lnTo>
                  <a:lnTo>
                    <a:pt x="197" y="546"/>
                  </a:lnTo>
                  <a:close/>
                  <a:moveTo>
                    <a:pt x="0" y="0"/>
                  </a:moveTo>
                  <a:lnTo>
                    <a:pt x="0" y="1"/>
                  </a:lnTo>
                  <a:lnTo>
                    <a:pt x="0" y="3"/>
                  </a:lnTo>
                  <a:lnTo>
                    <a:pt x="0" y="3"/>
                  </a:lnTo>
                  <a:lnTo>
                    <a:pt x="2" y="7"/>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6" name="Freeform 171"/>
            <p:cNvSpPr>
              <a:spLocks noEditPoints="1"/>
            </p:cNvSpPr>
            <p:nvPr/>
          </p:nvSpPr>
          <p:spPr bwMode="auto">
            <a:xfrm>
              <a:off x="1818557" y="4651301"/>
              <a:ext cx="564448" cy="1560534"/>
            </a:xfrm>
            <a:custGeom>
              <a:avLst/>
              <a:gdLst>
                <a:gd name="T0" fmla="*/ 197 w 238"/>
                <a:gd name="T1" fmla="*/ 546 h 658"/>
                <a:gd name="T2" fmla="*/ 22 w 238"/>
                <a:gd name="T3" fmla="*/ 546 h 658"/>
                <a:gd name="T4" fmla="*/ 25 w 238"/>
                <a:gd name="T5" fmla="*/ 611 h 658"/>
                <a:gd name="T6" fmla="*/ 117 w 238"/>
                <a:gd name="T7" fmla="*/ 579 h 658"/>
                <a:gd name="T8" fmla="*/ 29 w 238"/>
                <a:gd name="T9" fmla="*/ 651 h 658"/>
                <a:gd name="T10" fmla="*/ 29 w 238"/>
                <a:gd name="T11" fmla="*/ 658 h 658"/>
                <a:gd name="T12" fmla="*/ 29 w 238"/>
                <a:gd name="T13" fmla="*/ 658 h 658"/>
                <a:gd name="T14" fmla="*/ 29 w 238"/>
                <a:gd name="T15" fmla="*/ 656 h 658"/>
                <a:gd name="T16" fmla="*/ 238 w 238"/>
                <a:gd name="T17" fmla="*/ 656 h 658"/>
                <a:gd name="T18" fmla="*/ 236 w 238"/>
                <a:gd name="T19" fmla="*/ 654 h 658"/>
                <a:gd name="T20" fmla="*/ 208 w 238"/>
                <a:gd name="T21" fmla="*/ 576 h 658"/>
                <a:gd name="T22" fmla="*/ 197 w 238"/>
                <a:gd name="T23" fmla="*/ 546 h 658"/>
                <a:gd name="T24" fmla="*/ 0 w 238"/>
                <a:gd name="T25" fmla="*/ 0 h 658"/>
                <a:gd name="T26" fmla="*/ 0 w 238"/>
                <a:gd name="T27" fmla="*/ 1 h 658"/>
                <a:gd name="T28" fmla="*/ 0 w 238"/>
                <a:gd name="T29" fmla="*/ 3 h 658"/>
                <a:gd name="T30" fmla="*/ 0 w 238"/>
                <a:gd name="T31" fmla="*/ 3 h 658"/>
                <a:gd name="T32" fmla="*/ 2 w 238"/>
                <a:gd name="T33" fmla="*/ 7 h 658"/>
                <a:gd name="T34" fmla="*/ 0 w 238"/>
                <a:gd name="T35"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658">
                  <a:moveTo>
                    <a:pt x="197" y="546"/>
                  </a:moveTo>
                  <a:lnTo>
                    <a:pt x="22" y="546"/>
                  </a:lnTo>
                  <a:lnTo>
                    <a:pt x="25" y="611"/>
                  </a:lnTo>
                  <a:lnTo>
                    <a:pt x="117" y="579"/>
                  </a:lnTo>
                  <a:lnTo>
                    <a:pt x="29" y="651"/>
                  </a:lnTo>
                  <a:lnTo>
                    <a:pt x="29" y="658"/>
                  </a:lnTo>
                  <a:lnTo>
                    <a:pt x="29" y="658"/>
                  </a:lnTo>
                  <a:lnTo>
                    <a:pt x="29" y="656"/>
                  </a:lnTo>
                  <a:lnTo>
                    <a:pt x="238" y="656"/>
                  </a:lnTo>
                  <a:lnTo>
                    <a:pt x="236" y="654"/>
                  </a:lnTo>
                  <a:lnTo>
                    <a:pt x="208" y="576"/>
                  </a:lnTo>
                  <a:lnTo>
                    <a:pt x="197" y="546"/>
                  </a:lnTo>
                  <a:moveTo>
                    <a:pt x="0" y="0"/>
                  </a:moveTo>
                  <a:lnTo>
                    <a:pt x="0" y="1"/>
                  </a:lnTo>
                  <a:lnTo>
                    <a:pt x="0" y="3"/>
                  </a:lnTo>
                  <a:lnTo>
                    <a:pt x="0" y="3"/>
                  </a:lnTo>
                  <a:lnTo>
                    <a:pt x="2"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7" name="Freeform 172"/>
            <p:cNvSpPr>
              <a:spLocks/>
            </p:cNvSpPr>
            <p:nvPr/>
          </p:nvSpPr>
          <p:spPr bwMode="auto">
            <a:xfrm>
              <a:off x="1854131" y="5678217"/>
              <a:ext cx="500414" cy="267994"/>
            </a:xfrm>
            <a:custGeom>
              <a:avLst/>
              <a:gdLst>
                <a:gd name="T0" fmla="*/ 163 w 211"/>
                <a:gd name="T1" fmla="*/ 0 h 113"/>
                <a:gd name="T2" fmla="*/ 14 w 211"/>
                <a:gd name="T3" fmla="*/ 0 h 113"/>
                <a:gd name="T4" fmla="*/ 0 w 211"/>
                <a:gd name="T5" fmla="*/ 13 h 113"/>
                <a:gd name="T6" fmla="*/ 3 w 211"/>
                <a:gd name="T7" fmla="*/ 81 h 113"/>
                <a:gd name="T8" fmla="*/ 72 w 211"/>
                <a:gd name="T9" fmla="*/ 56 h 113"/>
                <a:gd name="T10" fmla="*/ 5 w 211"/>
                <a:gd name="T11" fmla="*/ 109 h 113"/>
                <a:gd name="T12" fmla="*/ 7 w 211"/>
                <a:gd name="T13" fmla="*/ 113 h 113"/>
                <a:gd name="T14" fmla="*/ 182 w 211"/>
                <a:gd name="T15" fmla="*/ 113 h 113"/>
                <a:gd name="T16" fmla="*/ 211 w 211"/>
                <a:gd name="T17" fmla="*/ 113 h 113"/>
                <a:gd name="T18" fmla="*/ 163 w 211"/>
                <a:gd name="T1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113">
                  <a:moveTo>
                    <a:pt x="163" y="0"/>
                  </a:moveTo>
                  <a:lnTo>
                    <a:pt x="14" y="0"/>
                  </a:lnTo>
                  <a:lnTo>
                    <a:pt x="0" y="13"/>
                  </a:lnTo>
                  <a:lnTo>
                    <a:pt x="3" y="81"/>
                  </a:lnTo>
                  <a:lnTo>
                    <a:pt x="72" y="56"/>
                  </a:lnTo>
                  <a:lnTo>
                    <a:pt x="5" y="109"/>
                  </a:lnTo>
                  <a:lnTo>
                    <a:pt x="7" y="113"/>
                  </a:lnTo>
                  <a:lnTo>
                    <a:pt x="182" y="113"/>
                  </a:lnTo>
                  <a:lnTo>
                    <a:pt x="211" y="113"/>
                  </a:lnTo>
                  <a:lnTo>
                    <a:pt x="163"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8" name="Freeform 173"/>
            <p:cNvSpPr>
              <a:spLocks/>
            </p:cNvSpPr>
            <p:nvPr/>
          </p:nvSpPr>
          <p:spPr bwMode="auto">
            <a:xfrm>
              <a:off x="1854131" y="5678217"/>
              <a:ext cx="500414" cy="267994"/>
            </a:xfrm>
            <a:custGeom>
              <a:avLst/>
              <a:gdLst>
                <a:gd name="T0" fmla="*/ 163 w 211"/>
                <a:gd name="T1" fmla="*/ 0 h 113"/>
                <a:gd name="T2" fmla="*/ 14 w 211"/>
                <a:gd name="T3" fmla="*/ 0 h 113"/>
                <a:gd name="T4" fmla="*/ 0 w 211"/>
                <a:gd name="T5" fmla="*/ 13 h 113"/>
                <a:gd name="T6" fmla="*/ 3 w 211"/>
                <a:gd name="T7" fmla="*/ 81 h 113"/>
                <a:gd name="T8" fmla="*/ 72 w 211"/>
                <a:gd name="T9" fmla="*/ 56 h 113"/>
                <a:gd name="T10" fmla="*/ 5 w 211"/>
                <a:gd name="T11" fmla="*/ 109 h 113"/>
                <a:gd name="T12" fmla="*/ 7 w 211"/>
                <a:gd name="T13" fmla="*/ 113 h 113"/>
                <a:gd name="T14" fmla="*/ 182 w 211"/>
                <a:gd name="T15" fmla="*/ 113 h 113"/>
                <a:gd name="T16" fmla="*/ 211 w 211"/>
                <a:gd name="T17" fmla="*/ 113 h 113"/>
                <a:gd name="T18" fmla="*/ 163 w 211"/>
                <a:gd name="T1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113">
                  <a:moveTo>
                    <a:pt x="163" y="0"/>
                  </a:moveTo>
                  <a:lnTo>
                    <a:pt x="14" y="0"/>
                  </a:lnTo>
                  <a:lnTo>
                    <a:pt x="0" y="13"/>
                  </a:lnTo>
                  <a:lnTo>
                    <a:pt x="3" y="81"/>
                  </a:lnTo>
                  <a:lnTo>
                    <a:pt x="72" y="56"/>
                  </a:lnTo>
                  <a:lnTo>
                    <a:pt x="5" y="109"/>
                  </a:lnTo>
                  <a:lnTo>
                    <a:pt x="7" y="113"/>
                  </a:lnTo>
                  <a:lnTo>
                    <a:pt x="182" y="113"/>
                  </a:lnTo>
                  <a:lnTo>
                    <a:pt x="211" y="113"/>
                  </a:lnTo>
                  <a:lnTo>
                    <a:pt x="1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9" name="Freeform 174"/>
            <p:cNvSpPr>
              <a:spLocks/>
            </p:cNvSpPr>
            <p:nvPr/>
          </p:nvSpPr>
          <p:spPr bwMode="auto">
            <a:xfrm>
              <a:off x="1828043" y="5339074"/>
              <a:ext cx="467211" cy="339143"/>
            </a:xfrm>
            <a:custGeom>
              <a:avLst/>
              <a:gdLst>
                <a:gd name="T0" fmla="*/ 129 w 197"/>
                <a:gd name="T1" fmla="*/ 0 h 143"/>
                <a:gd name="T2" fmla="*/ 2 w 197"/>
                <a:gd name="T3" fmla="*/ 0 h 143"/>
                <a:gd name="T4" fmla="*/ 0 w 197"/>
                <a:gd name="T5" fmla="*/ 0 h 143"/>
                <a:gd name="T6" fmla="*/ 9 w 197"/>
                <a:gd name="T7" fmla="*/ 134 h 143"/>
                <a:gd name="T8" fmla="*/ 58 w 197"/>
                <a:gd name="T9" fmla="*/ 117 h 143"/>
                <a:gd name="T10" fmla="*/ 25 w 197"/>
                <a:gd name="T11" fmla="*/ 143 h 143"/>
                <a:gd name="T12" fmla="*/ 174 w 197"/>
                <a:gd name="T13" fmla="*/ 143 h 143"/>
                <a:gd name="T14" fmla="*/ 174 w 197"/>
                <a:gd name="T15" fmla="*/ 143 h 143"/>
                <a:gd name="T16" fmla="*/ 197 w 197"/>
                <a:gd name="T17" fmla="*/ 143 h 143"/>
                <a:gd name="T18" fmla="*/ 158 w 197"/>
                <a:gd name="T19" fmla="*/ 59 h 143"/>
                <a:gd name="T20" fmla="*/ 154 w 197"/>
                <a:gd name="T21" fmla="*/ 53 h 143"/>
                <a:gd name="T22" fmla="*/ 129 w 197"/>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43">
                  <a:moveTo>
                    <a:pt x="129" y="0"/>
                  </a:moveTo>
                  <a:lnTo>
                    <a:pt x="2" y="0"/>
                  </a:lnTo>
                  <a:lnTo>
                    <a:pt x="0" y="0"/>
                  </a:lnTo>
                  <a:lnTo>
                    <a:pt x="9" y="134"/>
                  </a:lnTo>
                  <a:lnTo>
                    <a:pt x="58" y="117"/>
                  </a:lnTo>
                  <a:lnTo>
                    <a:pt x="25" y="143"/>
                  </a:lnTo>
                  <a:lnTo>
                    <a:pt x="174" y="143"/>
                  </a:lnTo>
                  <a:lnTo>
                    <a:pt x="174" y="143"/>
                  </a:lnTo>
                  <a:lnTo>
                    <a:pt x="197" y="143"/>
                  </a:lnTo>
                  <a:lnTo>
                    <a:pt x="158" y="59"/>
                  </a:lnTo>
                  <a:lnTo>
                    <a:pt x="154" y="53"/>
                  </a:lnTo>
                  <a:lnTo>
                    <a:pt x="129"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0" name="Freeform 175"/>
            <p:cNvSpPr>
              <a:spLocks/>
            </p:cNvSpPr>
            <p:nvPr/>
          </p:nvSpPr>
          <p:spPr bwMode="auto">
            <a:xfrm>
              <a:off x="1828043" y="5339074"/>
              <a:ext cx="467211" cy="339143"/>
            </a:xfrm>
            <a:custGeom>
              <a:avLst/>
              <a:gdLst>
                <a:gd name="T0" fmla="*/ 129 w 197"/>
                <a:gd name="T1" fmla="*/ 0 h 143"/>
                <a:gd name="T2" fmla="*/ 2 w 197"/>
                <a:gd name="T3" fmla="*/ 0 h 143"/>
                <a:gd name="T4" fmla="*/ 0 w 197"/>
                <a:gd name="T5" fmla="*/ 0 h 143"/>
                <a:gd name="T6" fmla="*/ 9 w 197"/>
                <a:gd name="T7" fmla="*/ 134 h 143"/>
                <a:gd name="T8" fmla="*/ 58 w 197"/>
                <a:gd name="T9" fmla="*/ 117 h 143"/>
                <a:gd name="T10" fmla="*/ 25 w 197"/>
                <a:gd name="T11" fmla="*/ 143 h 143"/>
                <a:gd name="T12" fmla="*/ 174 w 197"/>
                <a:gd name="T13" fmla="*/ 143 h 143"/>
                <a:gd name="T14" fmla="*/ 174 w 197"/>
                <a:gd name="T15" fmla="*/ 143 h 143"/>
                <a:gd name="T16" fmla="*/ 197 w 197"/>
                <a:gd name="T17" fmla="*/ 143 h 143"/>
                <a:gd name="T18" fmla="*/ 158 w 197"/>
                <a:gd name="T19" fmla="*/ 59 h 143"/>
                <a:gd name="T20" fmla="*/ 154 w 197"/>
                <a:gd name="T21" fmla="*/ 53 h 143"/>
                <a:gd name="T22" fmla="*/ 129 w 197"/>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43">
                  <a:moveTo>
                    <a:pt x="129" y="0"/>
                  </a:moveTo>
                  <a:lnTo>
                    <a:pt x="2" y="0"/>
                  </a:lnTo>
                  <a:lnTo>
                    <a:pt x="0" y="0"/>
                  </a:lnTo>
                  <a:lnTo>
                    <a:pt x="9" y="134"/>
                  </a:lnTo>
                  <a:lnTo>
                    <a:pt x="58" y="117"/>
                  </a:lnTo>
                  <a:lnTo>
                    <a:pt x="25" y="143"/>
                  </a:lnTo>
                  <a:lnTo>
                    <a:pt x="174" y="143"/>
                  </a:lnTo>
                  <a:lnTo>
                    <a:pt x="174" y="143"/>
                  </a:lnTo>
                  <a:lnTo>
                    <a:pt x="197" y="143"/>
                  </a:lnTo>
                  <a:lnTo>
                    <a:pt x="158" y="59"/>
                  </a:lnTo>
                  <a:lnTo>
                    <a:pt x="154" y="53"/>
                  </a:lnTo>
                  <a:lnTo>
                    <a:pt x="1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1" name="Freeform 176"/>
            <p:cNvSpPr>
              <a:spLocks/>
            </p:cNvSpPr>
            <p:nvPr/>
          </p:nvSpPr>
          <p:spPr bwMode="auto">
            <a:xfrm>
              <a:off x="1818557" y="4658416"/>
              <a:ext cx="396062" cy="680658"/>
            </a:xfrm>
            <a:custGeom>
              <a:avLst/>
              <a:gdLst>
                <a:gd name="T0" fmla="*/ 0 w 167"/>
                <a:gd name="T1" fmla="*/ 0 h 287"/>
                <a:gd name="T2" fmla="*/ 0 w 167"/>
                <a:gd name="T3" fmla="*/ 0 h 287"/>
                <a:gd name="T4" fmla="*/ 0 w 167"/>
                <a:gd name="T5" fmla="*/ 280 h 287"/>
                <a:gd name="T6" fmla="*/ 0 w 167"/>
                <a:gd name="T7" fmla="*/ 259 h 287"/>
                <a:gd name="T8" fmla="*/ 4 w 167"/>
                <a:gd name="T9" fmla="*/ 287 h 287"/>
                <a:gd name="T10" fmla="*/ 6 w 167"/>
                <a:gd name="T11" fmla="*/ 287 h 287"/>
                <a:gd name="T12" fmla="*/ 133 w 167"/>
                <a:gd name="T13" fmla="*/ 287 h 287"/>
                <a:gd name="T14" fmla="*/ 167 w 167"/>
                <a:gd name="T15" fmla="*/ 287 h 287"/>
                <a:gd name="T16" fmla="*/ 11 w 167"/>
                <a:gd name="T17" fmla="*/ 27 h 287"/>
                <a:gd name="T18" fmla="*/ 4 w 167"/>
                <a:gd name="T19" fmla="*/ 6 h 287"/>
                <a:gd name="T20" fmla="*/ 2 w 167"/>
                <a:gd name="T21" fmla="*/ 4 h 287"/>
                <a:gd name="T22" fmla="*/ 0 w 167"/>
                <a:gd name="T2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287">
                  <a:moveTo>
                    <a:pt x="0" y="0"/>
                  </a:moveTo>
                  <a:lnTo>
                    <a:pt x="0" y="0"/>
                  </a:lnTo>
                  <a:lnTo>
                    <a:pt x="0" y="280"/>
                  </a:lnTo>
                  <a:lnTo>
                    <a:pt x="0" y="259"/>
                  </a:lnTo>
                  <a:lnTo>
                    <a:pt x="4" y="287"/>
                  </a:lnTo>
                  <a:lnTo>
                    <a:pt x="6" y="287"/>
                  </a:lnTo>
                  <a:lnTo>
                    <a:pt x="133" y="287"/>
                  </a:lnTo>
                  <a:lnTo>
                    <a:pt x="167" y="287"/>
                  </a:lnTo>
                  <a:lnTo>
                    <a:pt x="11" y="27"/>
                  </a:lnTo>
                  <a:lnTo>
                    <a:pt x="4" y="6"/>
                  </a:lnTo>
                  <a:lnTo>
                    <a:pt x="2" y="4"/>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2" name="Freeform 177"/>
            <p:cNvSpPr>
              <a:spLocks/>
            </p:cNvSpPr>
            <p:nvPr/>
          </p:nvSpPr>
          <p:spPr bwMode="auto">
            <a:xfrm>
              <a:off x="1818557" y="4658416"/>
              <a:ext cx="396062" cy="680658"/>
            </a:xfrm>
            <a:custGeom>
              <a:avLst/>
              <a:gdLst>
                <a:gd name="T0" fmla="*/ 0 w 167"/>
                <a:gd name="T1" fmla="*/ 0 h 287"/>
                <a:gd name="T2" fmla="*/ 0 w 167"/>
                <a:gd name="T3" fmla="*/ 0 h 287"/>
                <a:gd name="T4" fmla="*/ 0 w 167"/>
                <a:gd name="T5" fmla="*/ 280 h 287"/>
                <a:gd name="T6" fmla="*/ 0 w 167"/>
                <a:gd name="T7" fmla="*/ 259 h 287"/>
                <a:gd name="T8" fmla="*/ 4 w 167"/>
                <a:gd name="T9" fmla="*/ 287 h 287"/>
                <a:gd name="T10" fmla="*/ 6 w 167"/>
                <a:gd name="T11" fmla="*/ 287 h 287"/>
                <a:gd name="T12" fmla="*/ 133 w 167"/>
                <a:gd name="T13" fmla="*/ 287 h 287"/>
                <a:gd name="T14" fmla="*/ 167 w 167"/>
                <a:gd name="T15" fmla="*/ 287 h 287"/>
                <a:gd name="T16" fmla="*/ 11 w 167"/>
                <a:gd name="T17" fmla="*/ 27 h 287"/>
                <a:gd name="T18" fmla="*/ 4 w 167"/>
                <a:gd name="T19" fmla="*/ 6 h 287"/>
                <a:gd name="T20" fmla="*/ 2 w 167"/>
                <a:gd name="T21" fmla="*/ 4 h 287"/>
                <a:gd name="T22" fmla="*/ 0 w 167"/>
                <a:gd name="T2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287">
                  <a:moveTo>
                    <a:pt x="0" y="0"/>
                  </a:moveTo>
                  <a:lnTo>
                    <a:pt x="0" y="0"/>
                  </a:lnTo>
                  <a:lnTo>
                    <a:pt x="0" y="280"/>
                  </a:lnTo>
                  <a:lnTo>
                    <a:pt x="0" y="259"/>
                  </a:lnTo>
                  <a:lnTo>
                    <a:pt x="4" y="287"/>
                  </a:lnTo>
                  <a:lnTo>
                    <a:pt x="6" y="287"/>
                  </a:lnTo>
                  <a:lnTo>
                    <a:pt x="133" y="287"/>
                  </a:lnTo>
                  <a:lnTo>
                    <a:pt x="167" y="287"/>
                  </a:lnTo>
                  <a:lnTo>
                    <a:pt x="11" y="27"/>
                  </a:lnTo>
                  <a:lnTo>
                    <a:pt x="4" y="6"/>
                  </a:lnTo>
                  <a:lnTo>
                    <a:pt x="2"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3" name="Freeform 178"/>
            <p:cNvSpPr>
              <a:spLocks/>
            </p:cNvSpPr>
            <p:nvPr/>
          </p:nvSpPr>
          <p:spPr bwMode="auto">
            <a:xfrm>
              <a:off x="1818557" y="5272668"/>
              <a:ext cx="277481" cy="1223762"/>
            </a:xfrm>
            <a:custGeom>
              <a:avLst/>
              <a:gdLst>
                <a:gd name="T0" fmla="*/ 0 w 117"/>
                <a:gd name="T1" fmla="*/ 0 h 516"/>
                <a:gd name="T2" fmla="*/ 0 w 117"/>
                <a:gd name="T3" fmla="*/ 21 h 516"/>
                <a:gd name="T4" fmla="*/ 0 w 117"/>
                <a:gd name="T5" fmla="*/ 516 h 516"/>
                <a:gd name="T6" fmla="*/ 38 w 117"/>
                <a:gd name="T7" fmla="*/ 516 h 516"/>
                <a:gd name="T8" fmla="*/ 31 w 117"/>
                <a:gd name="T9" fmla="*/ 411 h 516"/>
                <a:gd name="T10" fmla="*/ 29 w 117"/>
                <a:gd name="T11" fmla="*/ 396 h 516"/>
                <a:gd name="T12" fmla="*/ 29 w 117"/>
                <a:gd name="T13" fmla="*/ 389 h 516"/>
                <a:gd name="T14" fmla="*/ 117 w 117"/>
                <a:gd name="T15" fmla="*/ 317 h 516"/>
                <a:gd name="T16" fmla="*/ 25 w 117"/>
                <a:gd name="T17" fmla="*/ 349 h 516"/>
                <a:gd name="T18" fmla="*/ 22 w 117"/>
                <a:gd name="T19" fmla="*/ 284 h 516"/>
                <a:gd name="T20" fmla="*/ 20 w 117"/>
                <a:gd name="T21" fmla="*/ 280 h 516"/>
                <a:gd name="T22" fmla="*/ 87 w 117"/>
                <a:gd name="T23" fmla="*/ 227 h 516"/>
                <a:gd name="T24" fmla="*/ 18 w 117"/>
                <a:gd name="T25" fmla="*/ 252 h 516"/>
                <a:gd name="T26" fmla="*/ 15 w 117"/>
                <a:gd name="T27" fmla="*/ 184 h 516"/>
                <a:gd name="T28" fmla="*/ 29 w 117"/>
                <a:gd name="T29" fmla="*/ 171 h 516"/>
                <a:gd name="T30" fmla="*/ 62 w 117"/>
                <a:gd name="T31" fmla="*/ 145 h 516"/>
                <a:gd name="T32" fmla="*/ 13 w 117"/>
                <a:gd name="T33" fmla="*/ 162 h 516"/>
                <a:gd name="T34" fmla="*/ 4 w 117"/>
                <a:gd name="T35" fmla="*/ 28 h 516"/>
                <a:gd name="T36" fmla="*/ 0 w 117"/>
                <a:gd name="T37"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516">
                  <a:moveTo>
                    <a:pt x="0" y="0"/>
                  </a:moveTo>
                  <a:lnTo>
                    <a:pt x="0" y="21"/>
                  </a:lnTo>
                  <a:lnTo>
                    <a:pt x="0" y="516"/>
                  </a:lnTo>
                  <a:lnTo>
                    <a:pt x="38" y="516"/>
                  </a:lnTo>
                  <a:lnTo>
                    <a:pt x="31" y="411"/>
                  </a:lnTo>
                  <a:lnTo>
                    <a:pt x="29" y="396"/>
                  </a:lnTo>
                  <a:lnTo>
                    <a:pt x="29" y="389"/>
                  </a:lnTo>
                  <a:lnTo>
                    <a:pt x="117" y="317"/>
                  </a:lnTo>
                  <a:lnTo>
                    <a:pt x="25" y="349"/>
                  </a:lnTo>
                  <a:lnTo>
                    <a:pt x="22" y="284"/>
                  </a:lnTo>
                  <a:lnTo>
                    <a:pt x="20" y="280"/>
                  </a:lnTo>
                  <a:lnTo>
                    <a:pt x="87" y="227"/>
                  </a:lnTo>
                  <a:lnTo>
                    <a:pt x="18" y="252"/>
                  </a:lnTo>
                  <a:lnTo>
                    <a:pt x="15" y="184"/>
                  </a:lnTo>
                  <a:lnTo>
                    <a:pt x="29" y="171"/>
                  </a:lnTo>
                  <a:lnTo>
                    <a:pt x="62" y="145"/>
                  </a:lnTo>
                  <a:lnTo>
                    <a:pt x="13" y="162"/>
                  </a:lnTo>
                  <a:lnTo>
                    <a:pt x="4" y="28"/>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4" name="Freeform 179"/>
            <p:cNvSpPr>
              <a:spLocks/>
            </p:cNvSpPr>
            <p:nvPr/>
          </p:nvSpPr>
          <p:spPr bwMode="auto">
            <a:xfrm>
              <a:off x="1818557" y="5272668"/>
              <a:ext cx="277481" cy="1223762"/>
            </a:xfrm>
            <a:custGeom>
              <a:avLst/>
              <a:gdLst>
                <a:gd name="T0" fmla="*/ 0 w 117"/>
                <a:gd name="T1" fmla="*/ 0 h 516"/>
                <a:gd name="T2" fmla="*/ 0 w 117"/>
                <a:gd name="T3" fmla="*/ 21 h 516"/>
                <a:gd name="T4" fmla="*/ 0 w 117"/>
                <a:gd name="T5" fmla="*/ 516 h 516"/>
                <a:gd name="T6" fmla="*/ 38 w 117"/>
                <a:gd name="T7" fmla="*/ 516 h 516"/>
                <a:gd name="T8" fmla="*/ 31 w 117"/>
                <a:gd name="T9" fmla="*/ 411 h 516"/>
                <a:gd name="T10" fmla="*/ 29 w 117"/>
                <a:gd name="T11" fmla="*/ 396 h 516"/>
                <a:gd name="T12" fmla="*/ 29 w 117"/>
                <a:gd name="T13" fmla="*/ 389 h 516"/>
                <a:gd name="T14" fmla="*/ 117 w 117"/>
                <a:gd name="T15" fmla="*/ 317 h 516"/>
                <a:gd name="T16" fmla="*/ 25 w 117"/>
                <a:gd name="T17" fmla="*/ 349 h 516"/>
                <a:gd name="T18" fmla="*/ 22 w 117"/>
                <a:gd name="T19" fmla="*/ 284 h 516"/>
                <a:gd name="T20" fmla="*/ 20 w 117"/>
                <a:gd name="T21" fmla="*/ 280 h 516"/>
                <a:gd name="T22" fmla="*/ 87 w 117"/>
                <a:gd name="T23" fmla="*/ 227 h 516"/>
                <a:gd name="T24" fmla="*/ 18 w 117"/>
                <a:gd name="T25" fmla="*/ 252 h 516"/>
                <a:gd name="T26" fmla="*/ 15 w 117"/>
                <a:gd name="T27" fmla="*/ 184 h 516"/>
                <a:gd name="T28" fmla="*/ 29 w 117"/>
                <a:gd name="T29" fmla="*/ 171 h 516"/>
                <a:gd name="T30" fmla="*/ 62 w 117"/>
                <a:gd name="T31" fmla="*/ 145 h 516"/>
                <a:gd name="T32" fmla="*/ 13 w 117"/>
                <a:gd name="T33" fmla="*/ 162 h 516"/>
                <a:gd name="T34" fmla="*/ 4 w 117"/>
                <a:gd name="T35" fmla="*/ 28 h 516"/>
                <a:gd name="T36" fmla="*/ 0 w 117"/>
                <a:gd name="T37"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516">
                  <a:moveTo>
                    <a:pt x="0" y="0"/>
                  </a:moveTo>
                  <a:lnTo>
                    <a:pt x="0" y="21"/>
                  </a:lnTo>
                  <a:lnTo>
                    <a:pt x="0" y="516"/>
                  </a:lnTo>
                  <a:lnTo>
                    <a:pt x="38" y="516"/>
                  </a:lnTo>
                  <a:lnTo>
                    <a:pt x="31" y="411"/>
                  </a:lnTo>
                  <a:lnTo>
                    <a:pt x="29" y="396"/>
                  </a:lnTo>
                  <a:lnTo>
                    <a:pt x="29" y="389"/>
                  </a:lnTo>
                  <a:lnTo>
                    <a:pt x="117" y="317"/>
                  </a:lnTo>
                  <a:lnTo>
                    <a:pt x="25" y="349"/>
                  </a:lnTo>
                  <a:lnTo>
                    <a:pt x="22" y="284"/>
                  </a:lnTo>
                  <a:lnTo>
                    <a:pt x="20" y="280"/>
                  </a:lnTo>
                  <a:lnTo>
                    <a:pt x="87" y="227"/>
                  </a:lnTo>
                  <a:lnTo>
                    <a:pt x="18" y="252"/>
                  </a:lnTo>
                  <a:lnTo>
                    <a:pt x="15" y="184"/>
                  </a:lnTo>
                  <a:lnTo>
                    <a:pt x="29" y="171"/>
                  </a:lnTo>
                  <a:lnTo>
                    <a:pt x="62" y="145"/>
                  </a:lnTo>
                  <a:lnTo>
                    <a:pt x="13" y="162"/>
                  </a:lnTo>
                  <a:lnTo>
                    <a:pt x="4" y="2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5" name="Freeform 180"/>
            <p:cNvSpPr>
              <a:spLocks/>
            </p:cNvSpPr>
            <p:nvPr/>
          </p:nvSpPr>
          <p:spPr bwMode="auto">
            <a:xfrm>
              <a:off x="402693" y="4921667"/>
              <a:ext cx="702003" cy="1558162"/>
            </a:xfrm>
            <a:custGeom>
              <a:avLst/>
              <a:gdLst>
                <a:gd name="T0" fmla="*/ 296 w 296"/>
                <a:gd name="T1" fmla="*/ 405 h 657"/>
                <a:gd name="T2" fmla="*/ 181 w 296"/>
                <a:gd name="T3" fmla="*/ 447 h 657"/>
                <a:gd name="T4" fmla="*/ 174 w 296"/>
                <a:gd name="T5" fmla="*/ 358 h 657"/>
                <a:gd name="T6" fmla="*/ 259 w 296"/>
                <a:gd name="T7" fmla="*/ 291 h 657"/>
                <a:gd name="T8" fmla="*/ 172 w 296"/>
                <a:gd name="T9" fmla="*/ 321 h 657"/>
                <a:gd name="T10" fmla="*/ 165 w 296"/>
                <a:gd name="T11" fmla="*/ 235 h 657"/>
                <a:gd name="T12" fmla="*/ 227 w 296"/>
                <a:gd name="T13" fmla="*/ 186 h 657"/>
                <a:gd name="T14" fmla="*/ 163 w 296"/>
                <a:gd name="T15" fmla="*/ 206 h 657"/>
                <a:gd name="T16" fmla="*/ 149 w 296"/>
                <a:gd name="T17" fmla="*/ 0 h 657"/>
                <a:gd name="T18" fmla="*/ 135 w 296"/>
                <a:gd name="T19" fmla="*/ 206 h 657"/>
                <a:gd name="T20" fmla="*/ 69 w 296"/>
                <a:gd name="T21" fmla="*/ 186 h 657"/>
                <a:gd name="T22" fmla="*/ 131 w 296"/>
                <a:gd name="T23" fmla="*/ 235 h 657"/>
                <a:gd name="T24" fmla="*/ 126 w 296"/>
                <a:gd name="T25" fmla="*/ 321 h 657"/>
                <a:gd name="T26" fmla="*/ 39 w 296"/>
                <a:gd name="T27" fmla="*/ 291 h 657"/>
                <a:gd name="T28" fmla="*/ 124 w 296"/>
                <a:gd name="T29" fmla="*/ 358 h 657"/>
                <a:gd name="T30" fmla="*/ 117 w 296"/>
                <a:gd name="T31" fmla="*/ 447 h 657"/>
                <a:gd name="T32" fmla="*/ 0 w 296"/>
                <a:gd name="T33" fmla="*/ 405 h 657"/>
                <a:gd name="T34" fmla="*/ 113 w 296"/>
                <a:gd name="T35" fmla="*/ 495 h 657"/>
                <a:gd name="T36" fmla="*/ 103 w 296"/>
                <a:gd name="T37" fmla="*/ 657 h 657"/>
                <a:gd name="T38" fmla="*/ 195 w 296"/>
                <a:gd name="T39" fmla="*/ 657 h 657"/>
                <a:gd name="T40" fmla="*/ 183 w 296"/>
                <a:gd name="T41" fmla="*/ 495 h 657"/>
                <a:gd name="T42" fmla="*/ 296 w 296"/>
                <a:gd name="T43" fmla="*/ 40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6" h="657">
                  <a:moveTo>
                    <a:pt x="296" y="405"/>
                  </a:moveTo>
                  <a:lnTo>
                    <a:pt x="181" y="447"/>
                  </a:lnTo>
                  <a:lnTo>
                    <a:pt x="174" y="358"/>
                  </a:lnTo>
                  <a:lnTo>
                    <a:pt x="259" y="291"/>
                  </a:lnTo>
                  <a:lnTo>
                    <a:pt x="172" y="321"/>
                  </a:lnTo>
                  <a:lnTo>
                    <a:pt x="165" y="235"/>
                  </a:lnTo>
                  <a:lnTo>
                    <a:pt x="227" y="186"/>
                  </a:lnTo>
                  <a:lnTo>
                    <a:pt x="163" y="206"/>
                  </a:lnTo>
                  <a:lnTo>
                    <a:pt x="149" y="0"/>
                  </a:lnTo>
                  <a:lnTo>
                    <a:pt x="135" y="206"/>
                  </a:lnTo>
                  <a:lnTo>
                    <a:pt x="69" y="186"/>
                  </a:lnTo>
                  <a:lnTo>
                    <a:pt x="131" y="235"/>
                  </a:lnTo>
                  <a:lnTo>
                    <a:pt x="126" y="321"/>
                  </a:lnTo>
                  <a:lnTo>
                    <a:pt x="39" y="291"/>
                  </a:lnTo>
                  <a:lnTo>
                    <a:pt x="124" y="358"/>
                  </a:lnTo>
                  <a:lnTo>
                    <a:pt x="117" y="447"/>
                  </a:lnTo>
                  <a:lnTo>
                    <a:pt x="0" y="405"/>
                  </a:lnTo>
                  <a:lnTo>
                    <a:pt x="113" y="495"/>
                  </a:lnTo>
                  <a:lnTo>
                    <a:pt x="103" y="657"/>
                  </a:lnTo>
                  <a:lnTo>
                    <a:pt x="195" y="657"/>
                  </a:lnTo>
                  <a:lnTo>
                    <a:pt x="183" y="495"/>
                  </a:lnTo>
                  <a:lnTo>
                    <a:pt x="296" y="405"/>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6" name="Freeform 181"/>
            <p:cNvSpPr>
              <a:spLocks/>
            </p:cNvSpPr>
            <p:nvPr/>
          </p:nvSpPr>
          <p:spPr bwMode="auto">
            <a:xfrm>
              <a:off x="402693" y="4921667"/>
              <a:ext cx="702003" cy="1558162"/>
            </a:xfrm>
            <a:custGeom>
              <a:avLst/>
              <a:gdLst>
                <a:gd name="T0" fmla="*/ 296 w 296"/>
                <a:gd name="T1" fmla="*/ 405 h 657"/>
                <a:gd name="T2" fmla="*/ 181 w 296"/>
                <a:gd name="T3" fmla="*/ 447 h 657"/>
                <a:gd name="T4" fmla="*/ 174 w 296"/>
                <a:gd name="T5" fmla="*/ 358 h 657"/>
                <a:gd name="T6" fmla="*/ 259 w 296"/>
                <a:gd name="T7" fmla="*/ 291 h 657"/>
                <a:gd name="T8" fmla="*/ 172 w 296"/>
                <a:gd name="T9" fmla="*/ 321 h 657"/>
                <a:gd name="T10" fmla="*/ 165 w 296"/>
                <a:gd name="T11" fmla="*/ 235 h 657"/>
                <a:gd name="T12" fmla="*/ 227 w 296"/>
                <a:gd name="T13" fmla="*/ 186 h 657"/>
                <a:gd name="T14" fmla="*/ 163 w 296"/>
                <a:gd name="T15" fmla="*/ 206 h 657"/>
                <a:gd name="T16" fmla="*/ 149 w 296"/>
                <a:gd name="T17" fmla="*/ 0 h 657"/>
                <a:gd name="T18" fmla="*/ 135 w 296"/>
                <a:gd name="T19" fmla="*/ 206 h 657"/>
                <a:gd name="T20" fmla="*/ 69 w 296"/>
                <a:gd name="T21" fmla="*/ 186 h 657"/>
                <a:gd name="T22" fmla="*/ 131 w 296"/>
                <a:gd name="T23" fmla="*/ 235 h 657"/>
                <a:gd name="T24" fmla="*/ 126 w 296"/>
                <a:gd name="T25" fmla="*/ 321 h 657"/>
                <a:gd name="T26" fmla="*/ 39 w 296"/>
                <a:gd name="T27" fmla="*/ 291 h 657"/>
                <a:gd name="T28" fmla="*/ 124 w 296"/>
                <a:gd name="T29" fmla="*/ 358 h 657"/>
                <a:gd name="T30" fmla="*/ 117 w 296"/>
                <a:gd name="T31" fmla="*/ 447 h 657"/>
                <a:gd name="T32" fmla="*/ 0 w 296"/>
                <a:gd name="T33" fmla="*/ 405 h 657"/>
                <a:gd name="T34" fmla="*/ 113 w 296"/>
                <a:gd name="T35" fmla="*/ 495 h 657"/>
                <a:gd name="T36" fmla="*/ 103 w 296"/>
                <a:gd name="T37" fmla="*/ 657 h 657"/>
                <a:gd name="T38" fmla="*/ 195 w 296"/>
                <a:gd name="T39" fmla="*/ 657 h 657"/>
                <a:gd name="T40" fmla="*/ 183 w 296"/>
                <a:gd name="T41" fmla="*/ 495 h 657"/>
                <a:gd name="T42" fmla="*/ 296 w 296"/>
                <a:gd name="T43" fmla="*/ 40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6" h="657">
                  <a:moveTo>
                    <a:pt x="296" y="405"/>
                  </a:moveTo>
                  <a:lnTo>
                    <a:pt x="181" y="447"/>
                  </a:lnTo>
                  <a:lnTo>
                    <a:pt x="174" y="358"/>
                  </a:lnTo>
                  <a:lnTo>
                    <a:pt x="259" y="291"/>
                  </a:lnTo>
                  <a:lnTo>
                    <a:pt x="172" y="321"/>
                  </a:lnTo>
                  <a:lnTo>
                    <a:pt x="165" y="235"/>
                  </a:lnTo>
                  <a:lnTo>
                    <a:pt x="227" y="186"/>
                  </a:lnTo>
                  <a:lnTo>
                    <a:pt x="163" y="206"/>
                  </a:lnTo>
                  <a:lnTo>
                    <a:pt x="149" y="0"/>
                  </a:lnTo>
                  <a:lnTo>
                    <a:pt x="135" y="206"/>
                  </a:lnTo>
                  <a:lnTo>
                    <a:pt x="69" y="186"/>
                  </a:lnTo>
                  <a:lnTo>
                    <a:pt x="131" y="235"/>
                  </a:lnTo>
                  <a:lnTo>
                    <a:pt x="126" y="321"/>
                  </a:lnTo>
                  <a:lnTo>
                    <a:pt x="39" y="291"/>
                  </a:lnTo>
                  <a:lnTo>
                    <a:pt x="124" y="358"/>
                  </a:lnTo>
                  <a:lnTo>
                    <a:pt x="117" y="447"/>
                  </a:lnTo>
                  <a:lnTo>
                    <a:pt x="0" y="405"/>
                  </a:lnTo>
                  <a:lnTo>
                    <a:pt x="113" y="495"/>
                  </a:lnTo>
                  <a:lnTo>
                    <a:pt x="103" y="657"/>
                  </a:lnTo>
                  <a:lnTo>
                    <a:pt x="195" y="657"/>
                  </a:lnTo>
                  <a:lnTo>
                    <a:pt x="183" y="495"/>
                  </a:lnTo>
                  <a:lnTo>
                    <a:pt x="296" y="40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7" name="Freeform 182"/>
            <p:cNvSpPr>
              <a:spLocks/>
            </p:cNvSpPr>
            <p:nvPr/>
          </p:nvSpPr>
          <p:spPr bwMode="auto">
            <a:xfrm>
              <a:off x="37461" y="4108197"/>
              <a:ext cx="1437209" cy="1996914"/>
            </a:xfrm>
            <a:custGeom>
              <a:avLst/>
              <a:gdLst>
                <a:gd name="T0" fmla="*/ 301 w 606"/>
                <a:gd name="T1" fmla="*/ 0 h 842"/>
                <a:gd name="T2" fmla="*/ 0 w 606"/>
                <a:gd name="T3" fmla="*/ 842 h 842"/>
                <a:gd name="T4" fmla="*/ 296 w 606"/>
                <a:gd name="T5" fmla="*/ 842 h 842"/>
                <a:gd name="T6" fmla="*/ 308 w 606"/>
                <a:gd name="T7" fmla="*/ 842 h 842"/>
                <a:gd name="T8" fmla="*/ 606 w 606"/>
                <a:gd name="T9" fmla="*/ 842 h 842"/>
                <a:gd name="T10" fmla="*/ 301 w 606"/>
                <a:gd name="T11" fmla="*/ 0 h 842"/>
              </a:gdLst>
              <a:ahLst/>
              <a:cxnLst>
                <a:cxn ang="0">
                  <a:pos x="T0" y="T1"/>
                </a:cxn>
                <a:cxn ang="0">
                  <a:pos x="T2" y="T3"/>
                </a:cxn>
                <a:cxn ang="0">
                  <a:pos x="T4" y="T5"/>
                </a:cxn>
                <a:cxn ang="0">
                  <a:pos x="T6" y="T7"/>
                </a:cxn>
                <a:cxn ang="0">
                  <a:pos x="T8" y="T9"/>
                </a:cxn>
                <a:cxn ang="0">
                  <a:pos x="T10" y="T11"/>
                </a:cxn>
              </a:cxnLst>
              <a:rect l="0" t="0" r="r" b="b"/>
              <a:pathLst>
                <a:path w="606" h="842">
                  <a:moveTo>
                    <a:pt x="301" y="0"/>
                  </a:moveTo>
                  <a:lnTo>
                    <a:pt x="0" y="842"/>
                  </a:lnTo>
                  <a:lnTo>
                    <a:pt x="296" y="842"/>
                  </a:lnTo>
                  <a:lnTo>
                    <a:pt x="308" y="842"/>
                  </a:lnTo>
                  <a:lnTo>
                    <a:pt x="606" y="842"/>
                  </a:lnTo>
                  <a:lnTo>
                    <a:pt x="301" y="0"/>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8" name="Freeform 183"/>
            <p:cNvSpPr>
              <a:spLocks/>
            </p:cNvSpPr>
            <p:nvPr/>
          </p:nvSpPr>
          <p:spPr bwMode="auto">
            <a:xfrm>
              <a:off x="37461" y="4108197"/>
              <a:ext cx="1437209" cy="1996914"/>
            </a:xfrm>
            <a:custGeom>
              <a:avLst/>
              <a:gdLst>
                <a:gd name="T0" fmla="*/ 301 w 606"/>
                <a:gd name="T1" fmla="*/ 0 h 842"/>
                <a:gd name="T2" fmla="*/ 0 w 606"/>
                <a:gd name="T3" fmla="*/ 842 h 842"/>
                <a:gd name="T4" fmla="*/ 296 w 606"/>
                <a:gd name="T5" fmla="*/ 842 h 842"/>
                <a:gd name="T6" fmla="*/ 308 w 606"/>
                <a:gd name="T7" fmla="*/ 842 h 842"/>
                <a:gd name="T8" fmla="*/ 606 w 606"/>
                <a:gd name="T9" fmla="*/ 842 h 842"/>
                <a:gd name="T10" fmla="*/ 301 w 606"/>
                <a:gd name="T11" fmla="*/ 0 h 842"/>
              </a:gdLst>
              <a:ahLst/>
              <a:cxnLst>
                <a:cxn ang="0">
                  <a:pos x="T0" y="T1"/>
                </a:cxn>
                <a:cxn ang="0">
                  <a:pos x="T2" y="T3"/>
                </a:cxn>
                <a:cxn ang="0">
                  <a:pos x="T4" y="T5"/>
                </a:cxn>
                <a:cxn ang="0">
                  <a:pos x="T6" y="T7"/>
                </a:cxn>
                <a:cxn ang="0">
                  <a:pos x="T8" y="T9"/>
                </a:cxn>
                <a:cxn ang="0">
                  <a:pos x="T10" y="T11"/>
                </a:cxn>
              </a:cxnLst>
              <a:rect l="0" t="0" r="r" b="b"/>
              <a:pathLst>
                <a:path w="606" h="842">
                  <a:moveTo>
                    <a:pt x="301" y="0"/>
                  </a:moveTo>
                  <a:lnTo>
                    <a:pt x="0" y="842"/>
                  </a:lnTo>
                  <a:lnTo>
                    <a:pt x="296" y="842"/>
                  </a:lnTo>
                  <a:lnTo>
                    <a:pt x="308" y="842"/>
                  </a:lnTo>
                  <a:lnTo>
                    <a:pt x="606" y="842"/>
                  </a:lnTo>
                  <a:lnTo>
                    <a:pt x="30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9" name="Freeform 184"/>
            <p:cNvSpPr>
              <a:spLocks/>
            </p:cNvSpPr>
            <p:nvPr/>
          </p:nvSpPr>
          <p:spPr bwMode="auto">
            <a:xfrm>
              <a:off x="75408" y="4139028"/>
              <a:ext cx="1361317" cy="1629311"/>
            </a:xfrm>
            <a:custGeom>
              <a:avLst/>
              <a:gdLst>
                <a:gd name="T0" fmla="*/ 285 w 574"/>
                <a:gd name="T1" fmla="*/ 0 h 687"/>
                <a:gd name="T2" fmla="*/ 0 w 574"/>
                <a:gd name="T3" fmla="*/ 687 h 687"/>
                <a:gd name="T4" fmla="*/ 280 w 574"/>
                <a:gd name="T5" fmla="*/ 687 h 687"/>
                <a:gd name="T6" fmla="*/ 292 w 574"/>
                <a:gd name="T7" fmla="*/ 687 h 687"/>
                <a:gd name="T8" fmla="*/ 574 w 574"/>
                <a:gd name="T9" fmla="*/ 687 h 687"/>
                <a:gd name="T10" fmla="*/ 285 w 574"/>
                <a:gd name="T11" fmla="*/ 0 h 687"/>
              </a:gdLst>
              <a:ahLst/>
              <a:cxnLst>
                <a:cxn ang="0">
                  <a:pos x="T0" y="T1"/>
                </a:cxn>
                <a:cxn ang="0">
                  <a:pos x="T2" y="T3"/>
                </a:cxn>
                <a:cxn ang="0">
                  <a:pos x="T4" y="T5"/>
                </a:cxn>
                <a:cxn ang="0">
                  <a:pos x="T6" y="T7"/>
                </a:cxn>
                <a:cxn ang="0">
                  <a:pos x="T8" y="T9"/>
                </a:cxn>
                <a:cxn ang="0">
                  <a:pos x="T10" y="T11"/>
                </a:cxn>
              </a:cxnLst>
              <a:rect l="0" t="0" r="r" b="b"/>
              <a:pathLst>
                <a:path w="574" h="687">
                  <a:moveTo>
                    <a:pt x="285" y="0"/>
                  </a:moveTo>
                  <a:lnTo>
                    <a:pt x="0" y="687"/>
                  </a:lnTo>
                  <a:lnTo>
                    <a:pt x="280" y="687"/>
                  </a:lnTo>
                  <a:lnTo>
                    <a:pt x="292" y="687"/>
                  </a:lnTo>
                  <a:lnTo>
                    <a:pt x="574" y="687"/>
                  </a:lnTo>
                  <a:lnTo>
                    <a:pt x="285"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0" name="Freeform 185"/>
            <p:cNvSpPr>
              <a:spLocks/>
            </p:cNvSpPr>
            <p:nvPr/>
          </p:nvSpPr>
          <p:spPr bwMode="auto">
            <a:xfrm>
              <a:off x="75408" y="4139028"/>
              <a:ext cx="1361317" cy="1629311"/>
            </a:xfrm>
            <a:custGeom>
              <a:avLst/>
              <a:gdLst>
                <a:gd name="T0" fmla="*/ 285 w 574"/>
                <a:gd name="T1" fmla="*/ 0 h 687"/>
                <a:gd name="T2" fmla="*/ 0 w 574"/>
                <a:gd name="T3" fmla="*/ 687 h 687"/>
                <a:gd name="T4" fmla="*/ 280 w 574"/>
                <a:gd name="T5" fmla="*/ 687 h 687"/>
                <a:gd name="T6" fmla="*/ 292 w 574"/>
                <a:gd name="T7" fmla="*/ 687 h 687"/>
                <a:gd name="T8" fmla="*/ 574 w 574"/>
                <a:gd name="T9" fmla="*/ 687 h 687"/>
                <a:gd name="T10" fmla="*/ 285 w 574"/>
                <a:gd name="T11" fmla="*/ 0 h 687"/>
              </a:gdLst>
              <a:ahLst/>
              <a:cxnLst>
                <a:cxn ang="0">
                  <a:pos x="T0" y="T1"/>
                </a:cxn>
                <a:cxn ang="0">
                  <a:pos x="T2" y="T3"/>
                </a:cxn>
                <a:cxn ang="0">
                  <a:pos x="T4" y="T5"/>
                </a:cxn>
                <a:cxn ang="0">
                  <a:pos x="T6" y="T7"/>
                </a:cxn>
                <a:cxn ang="0">
                  <a:pos x="T8" y="T9"/>
                </a:cxn>
                <a:cxn ang="0">
                  <a:pos x="T10" y="T11"/>
                </a:cxn>
              </a:cxnLst>
              <a:rect l="0" t="0" r="r" b="b"/>
              <a:pathLst>
                <a:path w="574" h="687">
                  <a:moveTo>
                    <a:pt x="285" y="0"/>
                  </a:moveTo>
                  <a:lnTo>
                    <a:pt x="0" y="687"/>
                  </a:lnTo>
                  <a:lnTo>
                    <a:pt x="280" y="687"/>
                  </a:lnTo>
                  <a:lnTo>
                    <a:pt x="292" y="687"/>
                  </a:lnTo>
                  <a:lnTo>
                    <a:pt x="574" y="687"/>
                  </a:lnTo>
                  <a:lnTo>
                    <a:pt x="2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1" name="Freeform 186"/>
            <p:cNvSpPr>
              <a:spLocks/>
            </p:cNvSpPr>
            <p:nvPr/>
          </p:nvSpPr>
          <p:spPr bwMode="auto">
            <a:xfrm>
              <a:off x="146556" y="4165116"/>
              <a:ext cx="1214275" cy="1280681"/>
            </a:xfrm>
            <a:custGeom>
              <a:avLst/>
              <a:gdLst>
                <a:gd name="T0" fmla="*/ 255 w 512"/>
                <a:gd name="T1" fmla="*/ 0 h 540"/>
                <a:gd name="T2" fmla="*/ 0 w 512"/>
                <a:gd name="T3" fmla="*/ 540 h 540"/>
                <a:gd name="T4" fmla="*/ 252 w 512"/>
                <a:gd name="T5" fmla="*/ 540 h 540"/>
                <a:gd name="T6" fmla="*/ 262 w 512"/>
                <a:gd name="T7" fmla="*/ 540 h 540"/>
                <a:gd name="T8" fmla="*/ 512 w 512"/>
                <a:gd name="T9" fmla="*/ 540 h 540"/>
                <a:gd name="T10" fmla="*/ 255 w 512"/>
                <a:gd name="T11" fmla="*/ 0 h 540"/>
              </a:gdLst>
              <a:ahLst/>
              <a:cxnLst>
                <a:cxn ang="0">
                  <a:pos x="T0" y="T1"/>
                </a:cxn>
                <a:cxn ang="0">
                  <a:pos x="T2" y="T3"/>
                </a:cxn>
                <a:cxn ang="0">
                  <a:pos x="T4" y="T5"/>
                </a:cxn>
                <a:cxn ang="0">
                  <a:pos x="T6" y="T7"/>
                </a:cxn>
                <a:cxn ang="0">
                  <a:pos x="T8" y="T9"/>
                </a:cxn>
                <a:cxn ang="0">
                  <a:pos x="T10" y="T11"/>
                </a:cxn>
              </a:cxnLst>
              <a:rect l="0" t="0" r="r" b="b"/>
              <a:pathLst>
                <a:path w="512" h="540">
                  <a:moveTo>
                    <a:pt x="255" y="0"/>
                  </a:moveTo>
                  <a:lnTo>
                    <a:pt x="0" y="540"/>
                  </a:lnTo>
                  <a:lnTo>
                    <a:pt x="252" y="540"/>
                  </a:lnTo>
                  <a:lnTo>
                    <a:pt x="262" y="540"/>
                  </a:lnTo>
                  <a:lnTo>
                    <a:pt x="512" y="540"/>
                  </a:lnTo>
                  <a:lnTo>
                    <a:pt x="255" y="0"/>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2" name="Freeform 187"/>
            <p:cNvSpPr>
              <a:spLocks/>
            </p:cNvSpPr>
            <p:nvPr/>
          </p:nvSpPr>
          <p:spPr bwMode="auto">
            <a:xfrm>
              <a:off x="146556" y="4165116"/>
              <a:ext cx="1214275" cy="1280681"/>
            </a:xfrm>
            <a:custGeom>
              <a:avLst/>
              <a:gdLst>
                <a:gd name="T0" fmla="*/ 255 w 512"/>
                <a:gd name="T1" fmla="*/ 0 h 540"/>
                <a:gd name="T2" fmla="*/ 0 w 512"/>
                <a:gd name="T3" fmla="*/ 540 h 540"/>
                <a:gd name="T4" fmla="*/ 252 w 512"/>
                <a:gd name="T5" fmla="*/ 540 h 540"/>
                <a:gd name="T6" fmla="*/ 262 w 512"/>
                <a:gd name="T7" fmla="*/ 540 h 540"/>
                <a:gd name="T8" fmla="*/ 512 w 512"/>
                <a:gd name="T9" fmla="*/ 540 h 540"/>
                <a:gd name="T10" fmla="*/ 255 w 512"/>
                <a:gd name="T11" fmla="*/ 0 h 540"/>
              </a:gdLst>
              <a:ahLst/>
              <a:cxnLst>
                <a:cxn ang="0">
                  <a:pos x="T0" y="T1"/>
                </a:cxn>
                <a:cxn ang="0">
                  <a:pos x="T2" y="T3"/>
                </a:cxn>
                <a:cxn ang="0">
                  <a:pos x="T4" y="T5"/>
                </a:cxn>
                <a:cxn ang="0">
                  <a:pos x="T6" y="T7"/>
                </a:cxn>
                <a:cxn ang="0">
                  <a:pos x="T8" y="T9"/>
                </a:cxn>
                <a:cxn ang="0">
                  <a:pos x="T10" y="T11"/>
                </a:cxn>
              </a:cxnLst>
              <a:rect l="0" t="0" r="r" b="b"/>
              <a:pathLst>
                <a:path w="512" h="540">
                  <a:moveTo>
                    <a:pt x="255" y="0"/>
                  </a:moveTo>
                  <a:lnTo>
                    <a:pt x="0" y="540"/>
                  </a:lnTo>
                  <a:lnTo>
                    <a:pt x="252" y="540"/>
                  </a:lnTo>
                  <a:lnTo>
                    <a:pt x="262" y="540"/>
                  </a:lnTo>
                  <a:lnTo>
                    <a:pt x="512" y="540"/>
                  </a:lnTo>
                  <a:lnTo>
                    <a:pt x="2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3" name="Freeform 188"/>
            <p:cNvSpPr>
              <a:spLocks/>
            </p:cNvSpPr>
            <p:nvPr/>
          </p:nvSpPr>
          <p:spPr bwMode="auto">
            <a:xfrm>
              <a:off x="239050" y="4146143"/>
              <a:ext cx="1034031" cy="872761"/>
            </a:xfrm>
            <a:custGeom>
              <a:avLst/>
              <a:gdLst>
                <a:gd name="T0" fmla="*/ 216 w 436"/>
                <a:gd name="T1" fmla="*/ 0 h 368"/>
                <a:gd name="T2" fmla="*/ 0 w 436"/>
                <a:gd name="T3" fmla="*/ 368 h 368"/>
                <a:gd name="T4" fmla="*/ 213 w 436"/>
                <a:gd name="T5" fmla="*/ 368 h 368"/>
                <a:gd name="T6" fmla="*/ 223 w 436"/>
                <a:gd name="T7" fmla="*/ 368 h 368"/>
                <a:gd name="T8" fmla="*/ 436 w 436"/>
                <a:gd name="T9" fmla="*/ 368 h 368"/>
                <a:gd name="T10" fmla="*/ 216 w 436"/>
                <a:gd name="T11" fmla="*/ 0 h 368"/>
              </a:gdLst>
              <a:ahLst/>
              <a:cxnLst>
                <a:cxn ang="0">
                  <a:pos x="T0" y="T1"/>
                </a:cxn>
                <a:cxn ang="0">
                  <a:pos x="T2" y="T3"/>
                </a:cxn>
                <a:cxn ang="0">
                  <a:pos x="T4" y="T5"/>
                </a:cxn>
                <a:cxn ang="0">
                  <a:pos x="T6" y="T7"/>
                </a:cxn>
                <a:cxn ang="0">
                  <a:pos x="T8" y="T9"/>
                </a:cxn>
                <a:cxn ang="0">
                  <a:pos x="T10" y="T11"/>
                </a:cxn>
              </a:cxnLst>
              <a:rect l="0" t="0" r="r" b="b"/>
              <a:pathLst>
                <a:path w="436" h="368">
                  <a:moveTo>
                    <a:pt x="216" y="0"/>
                  </a:moveTo>
                  <a:lnTo>
                    <a:pt x="0" y="368"/>
                  </a:lnTo>
                  <a:lnTo>
                    <a:pt x="213" y="368"/>
                  </a:lnTo>
                  <a:lnTo>
                    <a:pt x="223" y="368"/>
                  </a:lnTo>
                  <a:lnTo>
                    <a:pt x="436" y="368"/>
                  </a:lnTo>
                  <a:lnTo>
                    <a:pt x="216"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4" name="Freeform 189"/>
            <p:cNvSpPr>
              <a:spLocks/>
            </p:cNvSpPr>
            <p:nvPr/>
          </p:nvSpPr>
          <p:spPr bwMode="auto">
            <a:xfrm>
              <a:off x="239050" y="4146143"/>
              <a:ext cx="1034031" cy="872761"/>
            </a:xfrm>
            <a:custGeom>
              <a:avLst/>
              <a:gdLst>
                <a:gd name="T0" fmla="*/ 216 w 436"/>
                <a:gd name="T1" fmla="*/ 0 h 368"/>
                <a:gd name="T2" fmla="*/ 0 w 436"/>
                <a:gd name="T3" fmla="*/ 368 h 368"/>
                <a:gd name="T4" fmla="*/ 213 w 436"/>
                <a:gd name="T5" fmla="*/ 368 h 368"/>
                <a:gd name="T6" fmla="*/ 223 w 436"/>
                <a:gd name="T7" fmla="*/ 368 h 368"/>
                <a:gd name="T8" fmla="*/ 436 w 436"/>
                <a:gd name="T9" fmla="*/ 368 h 368"/>
                <a:gd name="T10" fmla="*/ 216 w 436"/>
                <a:gd name="T11" fmla="*/ 0 h 368"/>
              </a:gdLst>
              <a:ahLst/>
              <a:cxnLst>
                <a:cxn ang="0">
                  <a:pos x="T0" y="T1"/>
                </a:cxn>
                <a:cxn ang="0">
                  <a:pos x="T2" y="T3"/>
                </a:cxn>
                <a:cxn ang="0">
                  <a:pos x="T4" y="T5"/>
                </a:cxn>
                <a:cxn ang="0">
                  <a:pos x="T6" y="T7"/>
                </a:cxn>
                <a:cxn ang="0">
                  <a:pos x="T8" y="T9"/>
                </a:cxn>
                <a:cxn ang="0">
                  <a:pos x="T10" y="T11"/>
                </a:cxn>
              </a:cxnLst>
              <a:rect l="0" t="0" r="r" b="b"/>
              <a:pathLst>
                <a:path w="436" h="368">
                  <a:moveTo>
                    <a:pt x="216" y="0"/>
                  </a:moveTo>
                  <a:lnTo>
                    <a:pt x="0" y="368"/>
                  </a:lnTo>
                  <a:lnTo>
                    <a:pt x="213" y="368"/>
                  </a:lnTo>
                  <a:lnTo>
                    <a:pt x="223" y="368"/>
                  </a:lnTo>
                  <a:lnTo>
                    <a:pt x="436" y="368"/>
                  </a:lnTo>
                  <a:lnTo>
                    <a:pt x="2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9" name="Freeform 194"/>
            <p:cNvSpPr>
              <a:spLocks/>
            </p:cNvSpPr>
            <p:nvPr/>
          </p:nvSpPr>
          <p:spPr bwMode="auto">
            <a:xfrm>
              <a:off x="1159243" y="5018904"/>
              <a:ext cx="113838" cy="147041"/>
            </a:xfrm>
            <a:custGeom>
              <a:avLst/>
              <a:gdLst>
                <a:gd name="T0" fmla="*/ 46 w 48"/>
                <a:gd name="T1" fmla="*/ 0 h 62"/>
                <a:gd name="T2" fmla="*/ 0 w 48"/>
                <a:gd name="T3" fmla="*/ 0 h 62"/>
                <a:gd name="T4" fmla="*/ 30 w 48"/>
                <a:gd name="T5" fmla="*/ 62 h 62"/>
                <a:gd name="T6" fmla="*/ 30 w 48"/>
                <a:gd name="T7" fmla="*/ 60 h 62"/>
                <a:gd name="T8" fmla="*/ 4 w 48"/>
                <a:gd name="T9" fmla="*/ 2 h 62"/>
                <a:gd name="T10" fmla="*/ 48 w 48"/>
                <a:gd name="T11" fmla="*/ 2 h 62"/>
                <a:gd name="T12" fmla="*/ 46 w 4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48" h="62">
                  <a:moveTo>
                    <a:pt x="46" y="0"/>
                  </a:moveTo>
                  <a:lnTo>
                    <a:pt x="0" y="0"/>
                  </a:lnTo>
                  <a:lnTo>
                    <a:pt x="30" y="62"/>
                  </a:lnTo>
                  <a:lnTo>
                    <a:pt x="30" y="60"/>
                  </a:lnTo>
                  <a:lnTo>
                    <a:pt x="4" y="2"/>
                  </a:lnTo>
                  <a:lnTo>
                    <a:pt x="48" y="2"/>
                  </a:lnTo>
                  <a:lnTo>
                    <a:pt x="46"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0" name="Freeform 195"/>
            <p:cNvSpPr>
              <a:spLocks/>
            </p:cNvSpPr>
            <p:nvPr/>
          </p:nvSpPr>
          <p:spPr bwMode="auto">
            <a:xfrm>
              <a:off x="1159243" y="5018904"/>
              <a:ext cx="113838" cy="147041"/>
            </a:xfrm>
            <a:custGeom>
              <a:avLst/>
              <a:gdLst>
                <a:gd name="T0" fmla="*/ 46 w 48"/>
                <a:gd name="T1" fmla="*/ 0 h 62"/>
                <a:gd name="T2" fmla="*/ 0 w 48"/>
                <a:gd name="T3" fmla="*/ 0 h 62"/>
                <a:gd name="T4" fmla="*/ 30 w 48"/>
                <a:gd name="T5" fmla="*/ 62 h 62"/>
                <a:gd name="T6" fmla="*/ 30 w 48"/>
                <a:gd name="T7" fmla="*/ 60 h 62"/>
                <a:gd name="T8" fmla="*/ 4 w 48"/>
                <a:gd name="T9" fmla="*/ 2 h 62"/>
                <a:gd name="T10" fmla="*/ 48 w 48"/>
                <a:gd name="T11" fmla="*/ 2 h 62"/>
                <a:gd name="T12" fmla="*/ 46 w 4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48" h="62">
                  <a:moveTo>
                    <a:pt x="46" y="0"/>
                  </a:moveTo>
                  <a:lnTo>
                    <a:pt x="0" y="0"/>
                  </a:lnTo>
                  <a:lnTo>
                    <a:pt x="30" y="62"/>
                  </a:lnTo>
                  <a:lnTo>
                    <a:pt x="30" y="60"/>
                  </a:lnTo>
                  <a:lnTo>
                    <a:pt x="4" y="2"/>
                  </a:lnTo>
                  <a:lnTo>
                    <a:pt x="48" y="2"/>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1" name="Freeform 196"/>
            <p:cNvSpPr>
              <a:spLocks noEditPoints="1"/>
            </p:cNvSpPr>
            <p:nvPr/>
          </p:nvSpPr>
          <p:spPr bwMode="auto">
            <a:xfrm>
              <a:off x="1230392" y="5161202"/>
              <a:ext cx="130440" cy="618996"/>
            </a:xfrm>
            <a:custGeom>
              <a:avLst/>
              <a:gdLst>
                <a:gd name="T0" fmla="*/ 55 w 55"/>
                <a:gd name="T1" fmla="*/ 256 h 261"/>
                <a:gd name="T2" fmla="*/ 52 w 55"/>
                <a:gd name="T3" fmla="*/ 256 h 261"/>
                <a:gd name="T4" fmla="*/ 53 w 55"/>
                <a:gd name="T5" fmla="*/ 261 h 261"/>
                <a:gd name="T6" fmla="*/ 55 w 55"/>
                <a:gd name="T7" fmla="*/ 256 h 261"/>
                <a:gd name="T8" fmla="*/ 0 w 55"/>
                <a:gd name="T9" fmla="*/ 0 h 261"/>
                <a:gd name="T10" fmla="*/ 0 w 55"/>
                <a:gd name="T11" fmla="*/ 2 h 261"/>
                <a:gd name="T12" fmla="*/ 53 w 55"/>
                <a:gd name="T13" fmla="*/ 117 h 261"/>
                <a:gd name="T14" fmla="*/ 55 w 55"/>
                <a:gd name="T15" fmla="*/ 117 h 261"/>
                <a:gd name="T16" fmla="*/ 0 w 55"/>
                <a:gd name="T1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61">
                  <a:moveTo>
                    <a:pt x="55" y="256"/>
                  </a:moveTo>
                  <a:lnTo>
                    <a:pt x="52" y="256"/>
                  </a:lnTo>
                  <a:lnTo>
                    <a:pt x="53" y="261"/>
                  </a:lnTo>
                  <a:lnTo>
                    <a:pt x="55" y="256"/>
                  </a:lnTo>
                  <a:close/>
                  <a:moveTo>
                    <a:pt x="0" y="0"/>
                  </a:moveTo>
                  <a:lnTo>
                    <a:pt x="0" y="2"/>
                  </a:lnTo>
                  <a:lnTo>
                    <a:pt x="53" y="117"/>
                  </a:lnTo>
                  <a:lnTo>
                    <a:pt x="55" y="117"/>
                  </a:lnTo>
                  <a:lnTo>
                    <a:pt x="0"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2" name="Freeform 197"/>
            <p:cNvSpPr>
              <a:spLocks noEditPoints="1"/>
            </p:cNvSpPr>
            <p:nvPr/>
          </p:nvSpPr>
          <p:spPr bwMode="auto">
            <a:xfrm>
              <a:off x="1230392" y="5161202"/>
              <a:ext cx="130440" cy="618996"/>
            </a:xfrm>
            <a:custGeom>
              <a:avLst/>
              <a:gdLst>
                <a:gd name="T0" fmla="*/ 55 w 55"/>
                <a:gd name="T1" fmla="*/ 256 h 261"/>
                <a:gd name="T2" fmla="*/ 52 w 55"/>
                <a:gd name="T3" fmla="*/ 256 h 261"/>
                <a:gd name="T4" fmla="*/ 53 w 55"/>
                <a:gd name="T5" fmla="*/ 261 h 261"/>
                <a:gd name="T6" fmla="*/ 55 w 55"/>
                <a:gd name="T7" fmla="*/ 256 h 261"/>
                <a:gd name="T8" fmla="*/ 0 w 55"/>
                <a:gd name="T9" fmla="*/ 0 h 261"/>
                <a:gd name="T10" fmla="*/ 0 w 55"/>
                <a:gd name="T11" fmla="*/ 2 h 261"/>
                <a:gd name="T12" fmla="*/ 53 w 55"/>
                <a:gd name="T13" fmla="*/ 117 h 261"/>
                <a:gd name="T14" fmla="*/ 55 w 55"/>
                <a:gd name="T15" fmla="*/ 117 h 261"/>
                <a:gd name="T16" fmla="*/ 0 w 55"/>
                <a:gd name="T1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61">
                  <a:moveTo>
                    <a:pt x="55" y="256"/>
                  </a:moveTo>
                  <a:lnTo>
                    <a:pt x="52" y="256"/>
                  </a:lnTo>
                  <a:lnTo>
                    <a:pt x="53" y="261"/>
                  </a:lnTo>
                  <a:lnTo>
                    <a:pt x="55" y="256"/>
                  </a:lnTo>
                  <a:moveTo>
                    <a:pt x="0" y="0"/>
                  </a:moveTo>
                  <a:lnTo>
                    <a:pt x="0" y="2"/>
                  </a:lnTo>
                  <a:lnTo>
                    <a:pt x="53" y="117"/>
                  </a:lnTo>
                  <a:lnTo>
                    <a:pt x="55" y="1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3" name="Freeform 198"/>
            <p:cNvSpPr>
              <a:spLocks/>
            </p:cNvSpPr>
            <p:nvPr/>
          </p:nvSpPr>
          <p:spPr bwMode="auto">
            <a:xfrm>
              <a:off x="1356089" y="5768339"/>
              <a:ext cx="80635" cy="16601"/>
            </a:xfrm>
            <a:custGeom>
              <a:avLst/>
              <a:gdLst>
                <a:gd name="T0" fmla="*/ 31 w 34"/>
                <a:gd name="T1" fmla="*/ 0 h 7"/>
                <a:gd name="T2" fmla="*/ 2 w 34"/>
                <a:gd name="T3" fmla="*/ 0 h 7"/>
                <a:gd name="T4" fmla="*/ 0 w 34"/>
                <a:gd name="T5" fmla="*/ 5 h 7"/>
                <a:gd name="T6" fmla="*/ 0 w 34"/>
                <a:gd name="T7" fmla="*/ 7 h 7"/>
                <a:gd name="T8" fmla="*/ 34 w 34"/>
                <a:gd name="T9" fmla="*/ 7 h 7"/>
                <a:gd name="T10" fmla="*/ 31 w 34"/>
                <a:gd name="T11" fmla="*/ 0 h 7"/>
              </a:gdLst>
              <a:ahLst/>
              <a:cxnLst>
                <a:cxn ang="0">
                  <a:pos x="T0" y="T1"/>
                </a:cxn>
                <a:cxn ang="0">
                  <a:pos x="T2" y="T3"/>
                </a:cxn>
                <a:cxn ang="0">
                  <a:pos x="T4" y="T5"/>
                </a:cxn>
                <a:cxn ang="0">
                  <a:pos x="T6" y="T7"/>
                </a:cxn>
                <a:cxn ang="0">
                  <a:pos x="T8" y="T9"/>
                </a:cxn>
                <a:cxn ang="0">
                  <a:pos x="T10" y="T11"/>
                </a:cxn>
              </a:cxnLst>
              <a:rect l="0" t="0" r="r" b="b"/>
              <a:pathLst>
                <a:path w="34" h="7">
                  <a:moveTo>
                    <a:pt x="31" y="0"/>
                  </a:moveTo>
                  <a:lnTo>
                    <a:pt x="2" y="0"/>
                  </a:lnTo>
                  <a:lnTo>
                    <a:pt x="0" y="5"/>
                  </a:lnTo>
                  <a:lnTo>
                    <a:pt x="0" y="7"/>
                  </a:lnTo>
                  <a:lnTo>
                    <a:pt x="34" y="7"/>
                  </a:lnTo>
                  <a:lnTo>
                    <a:pt x="31"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4" name="Freeform 199"/>
            <p:cNvSpPr>
              <a:spLocks/>
            </p:cNvSpPr>
            <p:nvPr/>
          </p:nvSpPr>
          <p:spPr bwMode="auto">
            <a:xfrm>
              <a:off x="1356089" y="5768339"/>
              <a:ext cx="80635" cy="16601"/>
            </a:xfrm>
            <a:custGeom>
              <a:avLst/>
              <a:gdLst>
                <a:gd name="T0" fmla="*/ 31 w 34"/>
                <a:gd name="T1" fmla="*/ 0 h 7"/>
                <a:gd name="T2" fmla="*/ 2 w 34"/>
                <a:gd name="T3" fmla="*/ 0 h 7"/>
                <a:gd name="T4" fmla="*/ 0 w 34"/>
                <a:gd name="T5" fmla="*/ 5 h 7"/>
                <a:gd name="T6" fmla="*/ 0 w 34"/>
                <a:gd name="T7" fmla="*/ 7 h 7"/>
                <a:gd name="T8" fmla="*/ 34 w 34"/>
                <a:gd name="T9" fmla="*/ 7 h 7"/>
                <a:gd name="T10" fmla="*/ 31 w 34"/>
                <a:gd name="T11" fmla="*/ 0 h 7"/>
              </a:gdLst>
              <a:ahLst/>
              <a:cxnLst>
                <a:cxn ang="0">
                  <a:pos x="T0" y="T1"/>
                </a:cxn>
                <a:cxn ang="0">
                  <a:pos x="T2" y="T3"/>
                </a:cxn>
                <a:cxn ang="0">
                  <a:pos x="T4" y="T5"/>
                </a:cxn>
                <a:cxn ang="0">
                  <a:pos x="T6" y="T7"/>
                </a:cxn>
                <a:cxn ang="0">
                  <a:pos x="T8" y="T9"/>
                </a:cxn>
                <a:cxn ang="0">
                  <a:pos x="T10" y="T11"/>
                </a:cxn>
              </a:cxnLst>
              <a:rect l="0" t="0" r="r" b="b"/>
              <a:pathLst>
                <a:path w="34" h="7">
                  <a:moveTo>
                    <a:pt x="31" y="0"/>
                  </a:moveTo>
                  <a:lnTo>
                    <a:pt x="2" y="0"/>
                  </a:lnTo>
                  <a:lnTo>
                    <a:pt x="0" y="5"/>
                  </a:lnTo>
                  <a:lnTo>
                    <a:pt x="0" y="7"/>
                  </a:lnTo>
                  <a:lnTo>
                    <a:pt x="34" y="7"/>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5" name="Freeform 200"/>
            <p:cNvSpPr>
              <a:spLocks/>
            </p:cNvSpPr>
            <p:nvPr/>
          </p:nvSpPr>
          <p:spPr bwMode="auto">
            <a:xfrm>
              <a:off x="839073" y="6105111"/>
              <a:ext cx="73521" cy="14230"/>
            </a:xfrm>
            <a:custGeom>
              <a:avLst/>
              <a:gdLst>
                <a:gd name="T0" fmla="*/ 31 w 31"/>
                <a:gd name="T1" fmla="*/ 0 h 6"/>
                <a:gd name="T2" fmla="*/ 0 w 31"/>
                <a:gd name="T3" fmla="*/ 0 h 6"/>
                <a:gd name="T4" fmla="*/ 0 w 31"/>
                <a:gd name="T5" fmla="*/ 6 h 6"/>
                <a:gd name="T6" fmla="*/ 29 w 31"/>
                <a:gd name="T7" fmla="*/ 6 h 6"/>
                <a:gd name="T8" fmla="*/ 31 w 31"/>
                <a:gd name="T9" fmla="*/ 0 h 6"/>
              </a:gdLst>
              <a:ahLst/>
              <a:cxnLst>
                <a:cxn ang="0">
                  <a:pos x="T0" y="T1"/>
                </a:cxn>
                <a:cxn ang="0">
                  <a:pos x="T2" y="T3"/>
                </a:cxn>
                <a:cxn ang="0">
                  <a:pos x="T4" y="T5"/>
                </a:cxn>
                <a:cxn ang="0">
                  <a:pos x="T6" y="T7"/>
                </a:cxn>
                <a:cxn ang="0">
                  <a:pos x="T8" y="T9"/>
                </a:cxn>
              </a:cxnLst>
              <a:rect l="0" t="0" r="r" b="b"/>
              <a:pathLst>
                <a:path w="31" h="6">
                  <a:moveTo>
                    <a:pt x="31" y="0"/>
                  </a:moveTo>
                  <a:lnTo>
                    <a:pt x="0" y="0"/>
                  </a:lnTo>
                  <a:lnTo>
                    <a:pt x="0" y="6"/>
                  </a:lnTo>
                  <a:lnTo>
                    <a:pt x="29" y="6"/>
                  </a:lnTo>
                  <a:lnTo>
                    <a:pt x="31"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6" name="Freeform 201"/>
            <p:cNvSpPr>
              <a:spLocks/>
            </p:cNvSpPr>
            <p:nvPr/>
          </p:nvSpPr>
          <p:spPr bwMode="auto">
            <a:xfrm>
              <a:off x="839073" y="6105111"/>
              <a:ext cx="73521" cy="14230"/>
            </a:xfrm>
            <a:custGeom>
              <a:avLst/>
              <a:gdLst>
                <a:gd name="T0" fmla="*/ 31 w 31"/>
                <a:gd name="T1" fmla="*/ 0 h 6"/>
                <a:gd name="T2" fmla="*/ 0 w 31"/>
                <a:gd name="T3" fmla="*/ 0 h 6"/>
                <a:gd name="T4" fmla="*/ 0 w 31"/>
                <a:gd name="T5" fmla="*/ 6 h 6"/>
                <a:gd name="T6" fmla="*/ 29 w 31"/>
                <a:gd name="T7" fmla="*/ 6 h 6"/>
                <a:gd name="T8" fmla="*/ 31 w 31"/>
                <a:gd name="T9" fmla="*/ 0 h 6"/>
              </a:gdLst>
              <a:ahLst/>
              <a:cxnLst>
                <a:cxn ang="0">
                  <a:pos x="T0" y="T1"/>
                </a:cxn>
                <a:cxn ang="0">
                  <a:pos x="T2" y="T3"/>
                </a:cxn>
                <a:cxn ang="0">
                  <a:pos x="T4" y="T5"/>
                </a:cxn>
                <a:cxn ang="0">
                  <a:pos x="T6" y="T7"/>
                </a:cxn>
                <a:cxn ang="0">
                  <a:pos x="T8" y="T9"/>
                </a:cxn>
              </a:cxnLst>
              <a:rect l="0" t="0" r="r" b="b"/>
              <a:pathLst>
                <a:path w="31" h="6">
                  <a:moveTo>
                    <a:pt x="31" y="0"/>
                  </a:moveTo>
                  <a:lnTo>
                    <a:pt x="0" y="0"/>
                  </a:lnTo>
                  <a:lnTo>
                    <a:pt x="0" y="6"/>
                  </a:lnTo>
                  <a:lnTo>
                    <a:pt x="29" y="6"/>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7" name="Freeform 202"/>
            <p:cNvSpPr>
              <a:spLocks/>
            </p:cNvSpPr>
            <p:nvPr/>
          </p:nvSpPr>
          <p:spPr bwMode="auto">
            <a:xfrm>
              <a:off x="907850" y="6105111"/>
              <a:ext cx="391319" cy="14230"/>
            </a:xfrm>
            <a:custGeom>
              <a:avLst/>
              <a:gdLst>
                <a:gd name="T0" fmla="*/ 165 w 165"/>
                <a:gd name="T1" fmla="*/ 0 h 6"/>
                <a:gd name="T2" fmla="*/ 2 w 165"/>
                <a:gd name="T3" fmla="*/ 0 h 6"/>
                <a:gd name="T4" fmla="*/ 0 w 165"/>
                <a:gd name="T5" fmla="*/ 6 h 6"/>
                <a:gd name="T6" fmla="*/ 163 w 165"/>
                <a:gd name="T7" fmla="*/ 6 h 6"/>
                <a:gd name="T8" fmla="*/ 165 w 165"/>
                <a:gd name="T9" fmla="*/ 0 h 6"/>
              </a:gdLst>
              <a:ahLst/>
              <a:cxnLst>
                <a:cxn ang="0">
                  <a:pos x="T0" y="T1"/>
                </a:cxn>
                <a:cxn ang="0">
                  <a:pos x="T2" y="T3"/>
                </a:cxn>
                <a:cxn ang="0">
                  <a:pos x="T4" y="T5"/>
                </a:cxn>
                <a:cxn ang="0">
                  <a:pos x="T6" y="T7"/>
                </a:cxn>
                <a:cxn ang="0">
                  <a:pos x="T8" y="T9"/>
                </a:cxn>
              </a:cxnLst>
              <a:rect l="0" t="0" r="r" b="b"/>
              <a:pathLst>
                <a:path w="165" h="6">
                  <a:moveTo>
                    <a:pt x="165" y="0"/>
                  </a:moveTo>
                  <a:lnTo>
                    <a:pt x="2" y="0"/>
                  </a:lnTo>
                  <a:lnTo>
                    <a:pt x="0" y="6"/>
                  </a:lnTo>
                  <a:lnTo>
                    <a:pt x="163" y="6"/>
                  </a:lnTo>
                  <a:lnTo>
                    <a:pt x="165"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8" name="Freeform 203"/>
            <p:cNvSpPr>
              <a:spLocks/>
            </p:cNvSpPr>
            <p:nvPr/>
          </p:nvSpPr>
          <p:spPr bwMode="auto">
            <a:xfrm>
              <a:off x="907850" y="6105111"/>
              <a:ext cx="391319" cy="14230"/>
            </a:xfrm>
            <a:custGeom>
              <a:avLst/>
              <a:gdLst>
                <a:gd name="T0" fmla="*/ 165 w 165"/>
                <a:gd name="T1" fmla="*/ 0 h 6"/>
                <a:gd name="T2" fmla="*/ 2 w 165"/>
                <a:gd name="T3" fmla="*/ 0 h 6"/>
                <a:gd name="T4" fmla="*/ 0 w 165"/>
                <a:gd name="T5" fmla="*/ 6 h 6"/>
                <a:gd name="T6" fmla="*/ 163 w 165"/>
                <a:gd name="T7" fmla="*/ 6 h 6"/>
                <a:gd name="T8" fmla="*/ 165 w 165"/>
                <a:gd name="T9" fmla="*/ 0 h 6"/>
              </a:gdLst>
              <a:ahLst/>
              <a:cxnLst>
                <a:cxn ang="0">
                  <a:pos x="T0" y="T1"/>
                </a:cxn>
                <a:cxn ang="0">
                  <a:pos x="T2" y="T3"/>
                </a:cxn>
                <a:cxn ang="0">
                  <a:pos x="T4" y="T5"/>
                </a:cxn>
                <a:cxn ang="0">
                  <a:pos x="T6" y="T7"/>
                </a:cxn>
                <a:cxn ang="0">
                  <a:pos x="T8" y="T9"/>
                </a:cxn>
              </a:cxnLst>
              <a:rect l="0" t="0" r="r" b="b"/>
              <a:pathLst>
                <a:path w="165" h="6">
                  <a:moveTo>
                    <a:pt x="165" y="0"/>
                  </a:moveTo>
                  <a:lnTo>
                    <a:pt x="2" y="0"/>
                  </a:lnTo>
                  <a:lnTo>
                    <a:pt x="0" y="6"/>
                  </a:lnTo>
                  <a:lnTo>
                    <a:pt x="163" y="6"/>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9" name="Freeform 204"/>
            <p:cNvSpPr>
              <a:spLocks/>
            </p:cNvSpPr>
            <p:nvPr/>
          </p:nvSpPr>
          <p:spPr bwMode="auto">
            <a:xfrm>
              <a:off x="1294426" y="6105111"/>
              <a:ext cx="180244" cy="14230"/>
            </a:xfrm>
            <a:custGeom>
              <a:avLst/>
              <a:gdLst>
                <a:gd name="T0" fmla="*/ 74 w 76"/>
                <a:gd name="T1" fmla="*/ 0 h 6"/>
                <a:gd name="T2" fmla="*/ 2 w 76"/>
                <a:gd name="T3" fmla="*/ 0 h 6"/>
                <a:gd name="T4" fmla="*/ 0 w 76"/>
                <a:gd name="T5" fmla="*/ 6 h 6"/>
                <a:gd name="T6" fmla="*/ 76 w 76"/>
                <a:gd name="T7" fmla="*/ 6 h 6"/>
                <a:gd name="T8" fmla="*/ 74 w 76"/>
                <a:gd name="T9" fmla="*/ 0 h 6"/>
              </a:gdLst>
              <a:ahLst/>
              <a:cxnLst>
                <a:cxn ang="0">
                  <a:pos x="T0" y="T1"/>
                </a:cxn>
                <a:cxn ang="0">
                  <a:pos x="T2" y="T3"/>
                </a:cxn>
                <a:cxn ang="0">
                  <a:pos x="T4" y="T5"/>
                </a:cxn>
                <a:cxn ang="0">
                  <a:pos x="T6" y="T7"/>
                </a:cxn>
                <a:cxn ang="0">
                  <a:pos x="T8" y="T9"/>
                </a:cxn>
              </a:cxnLst>
              <a:rect l="0" t="0" r="r" b="b"/>
              <a:pathLst>
                <a:path w="76" h="6">
                  <a:moveTo>
                    <a:pt x="74" y="0"/>
                  </a:moveTo>
                  <a:lnTo>
                    <a:pt x="2" y="0"/>
                  </a:lnTo>
                  <a:lnTo>
                    <a:pt x="0" y="6"/>
                  </a:lnTo>
                  <a:lnTo>
                    <a:pt x="76" y="6"/>
                  </a:lnTo>
                  <a:lnTo>
                    <a:pt x="74"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0" name="Freeform 206"/>
            <p:cNvSpPr>
              <a:spLocks/>
            </p:cNvSpPr>
            <p:nvPr/>
          </p:nvSpPr>
          <p:spPr bwMode="auto">
            <a:xfrm>
              <a:off x="1294426" y="6105112"/>
              <a:ext cx="180244" cy="14230"/>
            </a:xfrm>
            <a:custGeom>
              <a:avLst/>
              <a:gdLst>
                <a:gd name="T0" fmla="*/ 74 w 76"/>
                <a:gd name="T1" fmla="*/ 0 h 6"/>
                <a:gd name="T2" fmla="*/ 2 w 76"/>
                <a:gd name="T3" fmla="*/ 0 h 6"/>
                <a:gd name="T4" fmla="*/ 0 w 76"/>
                <a:gd name="T5" fmla="*/ 6 h 6"/>
                <a:gd name="T6" fmla="*/ 76 w 76"/>
                <a:gd name="T7" fmla="*/ 6 h 6"/>
                <a:gd name="T8" fmla="*/ 74 w 76"/>
                <a:gd name="T9" fmla="*/ 0 h 6"/>
              </a:gdLst>
              <a:ahLst/>
              <a:cxnLst>
                <a:cxn ang="0">
                  <a:pos x="T0" y="T1"/>
                </a:cxn>
                <a:cxn ang="0">
                  <a:pos x="T2" y="T3"/>
                </a:cxn>
                <a:cxn ang="0">
                  <a:pos x="T4" y="T5"/>
                </a:cxn>
                <a:cxn ang="0">
                  <a:pos x="T6" y="T7"/>
                </a:cxn>
                <a:cxn ang="0">
                  <a:pos x="T8" y="T9"/>
                </a:cxn>
              </a:cxnLst>
              <a:rect l="0" t="0" r="r" b="b"/>
              <a:pathLst>
                <a:path w="76" h="6">
                  <a:moveTo>
                    <a:pt x="74" y="0"/>
                  </a:moveTo>
                  <a:lnTo>
                    <a:pt x="2" y="0"/>
                  </a:lnTo>
                  <a:lnTo>
                    <a:pt x="0" y="6"/>
                  </a:lnTo>
                  <a:lnTo>
                    <a:pt x="76" y="6"/>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1" name="Rectangle 207"/>
            <p:cNvSpPr>
              <a:spLocks noChangeArrowheads="1"/>
            </p:cNvSpPr>
            <p:nvPr/>
          </p:nvSpPr>
          <p:spPr bwMode="auto">
            <a:xfrm>
              <a:off x="734721" y="6479830"/>
              <a:ext cx="130440" cy="9487"/>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2" name="Rectangle 208"/>
            <p:cNvSpPr>
              <a:spLocks noChangeArrowheads="1"/>
            </p:cNvSpPr>
            <p:nvPr/>
          </p:nvSpPr>
          <p:spPr bwMode="auto">
            <a:xfrm>
              <a:off x="734721" y="6479830"/>
              <a:ext cx="130440" cy="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3" name="Freeform 209"/>
            <p:cNvSpPr>
              <a:spLocks/>
            </p:cNvSpPr>
            <p:nvPr/>
          </p:nvSpPr>
          <p:spPr bwMode="auto">
            <a:xfrm>
              <a:off x="734721" y="6105112"/>
              <a:ext cx="130440" cy="374718"/>
            </a:xfrm>
            <a:custGeom>
              <a:avLst/>
              <a:gdLst>
                <a:gd name="T0" fmla="*/ 44 w 55"/>
                <a:gd name="T1" fmla="*/ 0 h 158"/>
                <a:gd name="T2" fmla="*/ 14 w 55"/>
                <a:gd name="T3" fmla="*/ 0 h 158"/>
                <a:gd name="T4" fmla="*/ 2 w 55"/>
                <a:gd name="T5" fmla="*/ 0 h 158"/>
                <a:gd name="T6" fmla="*/ 0 w 55"/>
                <a:gd name="T7" fmla="*/ 0 h 158"/>
                <a:gd name="T8" fmla="*/ 0 w 55"/>
                <a:gd name="T9" fmla="*/ 158 h 158"/>
                <a:gd name="T10" fmla="*/ 55 w 55"/>
                <a:gd name="T11" fmla="*/ 158 h 158"/>
                <a:gd name="T12" fmla="*/ 44 w 55"/>
                <a:gd name="T13" fmla="*/ 6 h 158"/>
                <a:gd name="T14" fmla="*/ 44 w 55"/>
                <a:gd name="T15" fmla="*/ 6 h 158"/>
                <a:gd name="T16" fmla="*/ 44 w 55"/>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58">
                  <a:moveTo>
                    <a:pt x="44" y="0"/>
                  </a:moveTo>
                  <a:lnTo>
                    <a:pt x="14" y="0"/>
                  </a:lnTo>
                  <a:lnTo>
                    <a:pt x="2" y="0"/>
                  </a:lnTo>
                  <a:lnTo>
                    <a:pt x="0" y="0"/>
                  </a:lnTo>
                  <a:lnTo>
                    <a:pt x="0" y="158"/>
                  </a:lnTo>
                  <a:lnTo>
                    <a:pt x="55" y="158"/>
                  </a:lnTo>
                  <a:lnTo>
                    <a:pt x="44" y="6"/>
                  </a:lnTo>
                  <a:lnTo>
                    <a:pt x="44" y="6"/>
                  </a:lnTo>
                  <a:lnTo>
                    <a:pt x="44"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4" name="Freeform 210"/>
            <p:cNvSpPr>
              <a:spLocks/>
            </p:cNvSpPr>
            <p:nvPr/>
          </p:nvSpPr>
          <p:spPr bwMode="auto">
            <a:xfrm>
              <a:off x="734721" y="6105112"/>
              <a:ext cx="130440" cy="374718"/>
            </a:xfrm>
            <a:custGeom>
              <a:avLst/>
              <a:gdLst>
                <a:gd name="T0" fmla="*/ 44 w 55"/>
                <a:gd name="T1" fmla="*/ 0 h 158"/>
                <a:gd name="T2" fmla="*/ 14 w 55"/>
                <a:gd name="T3" fmla="*/ 0 h 158"/>
                <a:gd name="T4" fmla="*/ 2 w 55"/>
                <a:gd name="T5" fmla="*/ 0 h 158"/>
                <a:gd name="T6" fmla="*/ 0 w 55"/>
                <a:gd name="T7" fmla="*/ 0 h 158"/>
                <a:gd name="T8" fmla="*/ 0 w 55"/>
                <a:gd name="T9" fmla="*/ 158 h 158"/>
                <a:gd name="T10" fmla="*/ 55 w 55"/>
                <a:gd name="T11" fmla="*/ 158 h 158"/>
                <a:gd name="T12" fmla="*/ 44 w 55"/>
                <a:gd name="T13" fmla="*/ 6 h 158"/>
                <a:gd name="T14" fmla="*/ 44 w 55"/>
                <a:gd name="T15" fmla="*/ 6 h 158"/>
                <a:gd name="T16" fmla="*/ 44 w 55"/>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58">
                  <a:moveTo>
                    <a:pt x="44" y="0"/>
                  </a:moveTo>
                  <a:lnTo>
                    <a:pt x="14" y="0"/>
                  </a:lnTo>
                  <a:lnTo>
                    <a:pt x="2" y="0"/>
                  </a:lnTo>
                  <a:lnTo>
                    <a:pt x="0" y="0"/>
                  </a:lnTo>
                  <a:lnTo>
                    <a:pt x="0" y="158"/>
                  </a:lnTo>
                  <a:lnTo>
                    <a:pt x="55" y="158"/>
                  </a:lnTo>
                  <a:lnTo>
                    <a:pt x="44" y="6"/>
                  </a:lnTo>
                  <a:lnTo>
                    <a:pt x="44" y="6"/>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5" name="Freeform 211"/>
            <p:cNvSpPr>
              <a:spLocks/>
            </p:cNvSpPr>
            <p:nvPr/>
          </p:nvSpPr>
          <p:spPr bwMode="auto">
            <a:xfrm>
              <a:off x="734721" y="5768340"/>
              <a:ext cx="735206" cy="336772"/>
            </a:xfrm>
            <a:custGeom>
              <a:avLst/>
              <a:gdLst>
                <a:gd name="T0" fmla="*/ 261 w 310"/>
                <a:gd name="T1" fmla="*/ 0 h 142"/>
                <a:gd name="T2" fmla="*/ 14 w 310"/>
                <a:gd name="T3" fmla="*/ 0 h 142"/>
                <a:gd name="T4" fmla="*/ 2 w 310"/>
                <a:gd name="T5" fmla="*/ 0 h 142"/>
                <a:gd name="T6" fmla="*/ 0 w 310"/>
                <a:gd name="T7" fmla="*/ 0 h 142"/>
                <a:gd name="T8" fmla="*/ 0 w 310"/>
                <a:gd name="T9" fmla="*/ 142 h 142"/>
                <a:gd name="T10" fmla="*/ 2 w 310"/>
                <a:gd name="T11" fmla="*/ 142 h 142"/>
                <a:gd name="T12" fmla="*/ 14 w 310"/>
                <a:gd name="T13" fmla="*/ 142 h 142"/>
                <a:gd name="T14" fmla="*/ 44 w 310"/>
                <a:gd name="T15" fmla="*/ 142 h 142"/>
                <a:gd name="T16" fmla="*/ 75 w 310"/>
                <a:gd name="T17" fmla="*/ 142 h 142"/>
                <a:gd name="T18" fmla="*/ 238 w 310"/>
                <a:gd name="T19" fmla="*/ 142 h 142"/>
                <a:gd name="T20" fmla="*/ 310 w 310"/>
                <a:gd name="T21" fmla="*/ 142 h 142"/>
                <a:gd name="T22" fmla="*/ 261 w 310"/>
                <a:gd name="T23" fmla="*/ 7 h 142"/>
                <a:gd name="T24" fmla="*/ 262 w 310"/>
                <a:gd name="T25" fmla="*/ 7 h 142"/>
                <a:gd name="T26" fmla="*/ 262 w 310"/>
                <a:gd name="T27" fmla="*/ 5 h 142"/>
                <a:gd name="T28" fmla="*/ 261 w 310"/>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142">
                  <a:moveTo>
                    <a:pt x="261" y="0"/>
                  </a:moveTo>
                  <a:lnTo>
                    <a:pt x="14" y="0"/>
                  </a:lnTo>
                  <a:lnTo>
                    <a:pt x="2" y="0"/>
                  </a:lnTo>
                  <a:lnTo>
                    <a:pt x="0" y="0"/>
                  </a:lnTo>
                  <a:lnTo>
                    <a:pt x="0" y="142"/>
                  </a:lnTo>
                  <a:lnTo>
                    <a:pt x="2" y="142"/>
                  </a:lnTo>
                  <a:lnTo>
                    <a:pt x="14" y="142"/>
                  </a:lnTo>
                  <a:lnTo>
                    <a:pt x="44" y="142"/>
                  </a:lnTo>
                  <a:lnTo>
                    <a:pt x="75" y="142"/>
                  </a:lnTo>
                  <a:lnTo>
                    <a:pt x="238" y="142"/>
                  </a:lnTo>
                  <a:lnTo>
                    <a:pt x="310" y="142"/>
                  </a:lnTo>
                  <a:lnTo>
                    <a:pt x="261" y="7"/>
                  </a:lnTo>
                  <a:lnTo>
                    <a:pt x="262" y="7"/>
                  </a:lnTo>
                  <a:lnTo>
                    <a:pt x="262" y="5"/>
                  </a:lnTo>
                  <a:lnTo>
                    <a:pt x="261" y="0"/>
                  </a:lnTo>
                  <a:close/>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6" name="Freeform 212"/>
            <p:cNvSpPr>
              <a:spLocks/>
            </p:cNvSpPr>
            <p:nvPr/>
          </p:nvSpPr>
          <p:spPr bwMode="auto">
            <a:xfrm>
              <a:off x="734721" y="5768340"/>
              <a:ext cx="735206" cy="336772"/>
            </a:xfrm>
            <a:custGeom>
              <a:avLst/>
              <a:gdLst>
                <a:gd name="T0" fmla="*/ 261 w 310"/>
                <a:gd name="T1" fmla="*/ 0 h 142"/>
                <a:gd name="T2" fmla="*/ 14 w 310"/>
                <a:gd name="T3" fmla="*/ 0 h 142"/>
                <a:gd name="T4" fmla="*/ 2 w 310"/>
                <a:gd name="T5" fmla="*/ 0 h 142"/>
                <a:gd name="T6" fmla="*/ 0 w 310"/>
                <a:gd name="T7" fmla="*/ 0 h 142"/>
                <a:gd name="T8" fmla="*/ 0 w 310"/>
                <a:gd name="T9" fmla="*/ 142 h 142"/>
                <a:gd name="T10" fmla="*/ 2 w 310"/>
                <a:gd name="T11" fmla="*/ 142 h 142"/>
                <a:gd name="T12" fmla="*/ 14 w 310"/>
                <a:gd name="T13" fmla="*/ 142 h 142"/>
                <a:gd name="T14" fmla="*/ 44 w 310"/>
                <a:gd name="T15" fmla="*/ 142 h 142"/>
                <a:gd name="T16" fmla="*/ 75 w 310"/>
                <a:gd name="T17" fmla="*/ 142 h 142"/>
                <a:gd name="T18" fmla="*/ 238 w 310"/>
                <a:gd name="T19" fmla="*/ 142 h 142"/>
                <a:gd name="T20" fmla="*/ 310 w 310"/>
                <a:gd name="T21" fmla="*/ 142 h 142"/>
                <a:gd name="T22" fmla="*/ 261 w 310"/>
                <a:gd name="T23" fmla="*/ 7 h 142"/>
                <a:gd name="T24" fmla="*/ 262 w 310"/>
                <a:gd name="T25" fmla="*/ 7 h 142"/>
                <a:gd name="T26" fmla="*/ 262 w 310"/>
                <a:gd name="T27" fmla="*/ 5 h 142"/>
                <a:gd name="T28" fmla="*/ 261 w 310"/>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142">
                  <a:moveTo>
                    <a:pt x="261" y="0"/>
                  </a:moveTo>
                  <a:lnTo>
                    <a:pt x="14" y="0"/>
                  </a:lnTo>
                  <a:lnTo>
                    <a:pt x="2" y="0"/>
                  </a:lnTo>
                  <a:lnTo>
                    <a:pt x="0" y="0"/>
                  </a:lnTo>
                  <a:lnTo>
                    <a:pt x="0" y="142"/>
                  </a:lnTo>
                  <a:lnTo>
                    <a:pt x="2" y="142"/>
                  </a:lnTo>
                  <a:lnTo>
                    <a:pt x="14" y="142"/>
                  </a:lnTo>
                  <a:lnTo>
                    <a:pt x="44" y="142"/>
                  </a:lnTo>
                  <a:lnTo>
                    <a:pt x="75" y="142"/>
                  </a:lnTo>
                  <a:lnTo>
                    <a:pt x="238" y="142"/>
                  </a:lnTo>
                  <a:lnTo>
                    <a:pt x="310" y="142"/>
                  </a:lnTo>
                  <a:lnTo>
                    <a:pt x="261" y="7"/>
                  </a:lnTo>
                  <a:lnTo>
                    <a:pt x="262" y="7"/>
                  </a:lnTo>
                  <a:lnTo>
                    <a:pt x="262" y="5"/>
                  </a:lnTo>
                  <a:lnTo>
                    <a:pt x="2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7" name="Freeform 213"/>
            <p:cNvSpPr>
              <a:spLocks/>
            </p:cNvSpPr>
            <p:nvPr/>
          </p:nvSpPr>
          <p:spPr bwMode="auto">
            <a:xfrm>
              <a:off x="734721" y="5445798"/>
              <a:ext cx="694888" cy="322542"/>
            </a:xfrm>
            <a:custGeom>
              <a:avLst/>
              <a:gdLst>
                <a:gd name="T0" fmla="*/ 236 w 293"/>
                <a:gd name="T1" fmla="*/ 0 h 136"/>
                <a:gd name="T2" fmla="*/ 14 w 293"/>
                <a:gd name="T3" fmla="*/ 0 h 136"/>
                <a:gd name="T4" fmla="*/ 4 w 293"/>
                <a:gd name="T5" fmla="*/ 0 h 136"/>
                <a:gd name="T6" fmla="*/ 0 w 293"/>
                <a:gd name="T7" fmla="*/ 0 h 136"/>
                <a:gd name="T8" fmla="*/ 0 w 293"/>
                <a:gd name="T9" fmla="*/ 136 h 136"/>
                <a:gd name="T10" fmla="*/ 2 w 293"/>
                <a:gd name="T11" fmla="*/ 136 h 136"/>
                <a:gd name="T12" fmla="*/ 14 w 293"/>
                <a:gd name="T13" fmla="*/ 136 h 136"/>
                <a:gd name="T14" fmla="*/ 261 w 293"/>
                <a:gd name="T15" fmla="*/ 136 h 136"/>
                <a:gd name="T16" fmla="*/ 264 w 293"/>
                <a:gd name="T17" fmla="*/ 136 h 136"/>
                <a:gd name="T18" fmla="*/ 293 w 293"/>
                <a:gd name="T19" fmla="*/ 136 h 136"/>
                <a:gd name="T20" fmla="*/ 236 w 293"/>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136">
                  <a:moveTo>
                    <a:pt x="236" y="0"/>
                  </a:moveTo>
                  <a:lnTo>
                    <a:pt x="14" y="0"/>
                  </a:lnTo>
                  <a:lnTo>
                    <a:pt x="4" y="0"/>
                  </a:lnTo>
                  <a:lnTo>
                    <a:pt x="0" y="0"/>
                  </a:lnTo>
                  <a:lnTo>
                    <a:pt x="0" y="136"/>
                  </a:lnTo>
                  <a:lnTo>
                    <a:pt x="2" y="136"/>
                  </a:lnTo>
                  <a:lnTo>
                    <a:pt x="14" y="136"/>
                  </a:lnTo>
                  <a:lnTo>
                    <a:pt x="261" y="136"/>
                  </a:lnTo>
                  <a:lnTo>
                    <a:pt x="264" y="136"/>
                  </a:lnTo>
                  <a:lnTo>
                    <a:pt x="293" y="136"/>
                  </a:lnTo>
                  <a:lnTo>
                    <a:pt x="236"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8" name="Freeform 214"/>
            <p:cNvSpPr>
              <a:spLocks/>
            </p:cNvSpPr>
            <p:nvPr/>
          </p:nvSpPr>
          <p:spPr bwMode="auto">
            <a:xfrm>
              <a:off x="734721" y="5445798"/>
              <a:ext cx="694888" cy="322542"/>
            </a:xfrm>
            <a:custGeom>
              <a:avLst/>
              <a:gdLst>
                <a:gd name="T0" fmla="*/ 236 w 293"/>
                <a:gd name="T1" fmla="*/ 0 h 136"/>
                <a:gd name="T2" fmla="*/ 14 w 293"/>
                <a:gd name="T3" fmla="*/ 0 h 136"/>
                <a:gd name="T4" fmla="*/ 4 w 293"/>
                <a:gd name="T5" fmla="*/ 0 h 136"/>
                <a:gd name="T6" fmla="*/ 0 w 293"/>
                <a:gd name="T7" fmla="*/ 0 h 136"/>
                <a:gd name="T8" fmla="*/ 0 w 293"/>
                <a:gd name="T9" fmla="*/ 136 h 136"/>
                <a:gd name="T10" fmla="*/ 2 w 293"/>
                <a:gd name="T11" fmla="*/ 136 h 136"/>
                <a:gd name="T12" fmla="*/ 14 w 293"/>
                <a:gd name="T13" fmla="*/ 136 h 136"/>
                <a:gd name="T14" fmla="*/ 261 w 293"/>
                <a:gd name="T15" fmla="*/ 136 h 136"/>
                <a:gd name="T16" fmla="*/ 264 w 293"/>
                <a:gd name="T17" fmla="*/ 136 h 136"/>
                <a:gd name="T18" fmla="*/ 293 w 293"/>
                <a:gd name="T19" fmla="*/ 136 h 136"/>
                <a:gd name="T20" fmla="*/ 236 w 293"/>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136">
                  <a:moveTo>
                    <a:pt x="236" y="0"/>
                  </a:moveTo>
                  <a:lnTo>
                    <a:pt x="14" y="0"/>
                  </a:lnTo>
                  <a:lnTo>
                    <a:pt x="4" y="0"/>
                  </a:lnTo>
                  <a:lnTo>
                    <a:pt x="0" y="0"/>
                  </a:lnTo>
                  <a:lnTo>
                    <a:pt x="0" y="136"/>
                  </a:lnTo>
                  <a:lnTo>
                    <a:pt x="2" y="136"/>
                  </a:lnTo>
                  <a:lnTo>
                    <a:pt x="14" y="136"/>
                  </a:lnTo>
                  <a:lnTo>
                    <a:pt x="261" y="136"/>
                  </a:lnTo>
                  <a:lnTo>
                    <a:pt x="264" y="136"/>
                  </a:lnTo>
                  <a:lnTo>
                    <a:pt x="293" y="136"/>
                  </a:lnTo>
                  <a:lnTo>
                    <a:pt x="2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99" name="Freeform 215"/>
            <p:cNvSpPr>
              <a:spLocks/>
            </p:cNvSpPr>
            <p:nvPr/>
          </p:nvSpPr>
          <p:spPr bwMode="auto">
            <a:xfrm>
              <a:off x="734721" y="5018904"/>
              <a:ext cx="621368" cy="426894"/>
            </a:xfrm>
            <a:custGeom>
              <a:avLst/>
              <a:gdLst>
                <a:gd name="T0" fmla="*/ 179 w 262"/>
                <a:gd name="T1" fmla="*/ 0 h 180"/>
                <a:gd name="T2" fmla="*/ 14 w 262"/>
                <a:gd name="T3" fmla="*/ 0 h 180"/>
                <a:gd name="T4" fmla="*/ 4 w 262"/>
                <a:gd name="T5" fmla="*/ 0 h 180"/>
                <a:gd name="T6" fmla="*/ 0 w 262"/>
                <a:gd name="T7" fmla="*/ 0 h 180"/>
                <a:gd name="T8" fmla="*/ 0 w 262"/>
                <a:gd name="T9" fmla="*/ 180 h 180"/>
                <a:gd name="T10" fmla="*/ 4 w 262"/>
                <a:gd name="T11" fmla="*/ 180 h 180"/>
                <a:gd name="T12" fmla="*/ 14 w 262"/>
                <a:gd name="T13" fmla="*/ 180 h 180"/>
                <a:gd name="T14" fmla="*/ 236 w 262"/>
                <a:gd name="T15" fmla="*/ 180 h 180"/>
                <a:gd name="T16" fmla="*/ 234 w 262"/>
                <a:gd name="T17" fmla="*/ 177 h 180"/>
                <a:gd name="T18" fmla="*/ 262 w 262"/>
                <a:gd name="T19" fmla="*/ 177 h 180"/>
                <a:gd name="T20" fmla="*/ 209 w 262"/>
                <a:gd name="T21" fmla="*/ 62 h 180"/>
                <a:gd name="T22" fmla="*/ 179 w 262"/>
                <a:gd name="T2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180">
                  <a:moveTo>
                    <a:pt x="179" y="0"/>
                  </a:moveTo>
                  <a:lnTo>
                    <a:pt x="14" y="0"/>
                  </a:lnTo>
                  <a:lnTo>
                    <a:pt x="4" y="0"/>
                  </a:lnTo>
                  <a:lnTo>
                    <a:pt x="0" y="0"/>
                  </a:lnTo>
                  <a:lnTo>
                    <a:pt x="0" y="180"/>
                  </a:lnTo>
                  <a:lnTo>
                    <a:pt x="4" y="180"/>
                  </a:lnTo>
                  <a:lnTo>
                    <a:pt x="14" y="180"/>
                  </a:lnTo>
                  <a:lnTo>
                    <a:pt x="236" y="180"/>
                  </a:lnTo>
                  <a:lnTo>
                    <a:pt x="234" y="177"/>
                  </a:lnTo>
                  <a:lnTo>
                    <a:pt x="262" y="177"/>
                  </a:lnTo>
                  <a:lnTo>
                    <a:pt x="209" y="62"/>
                  </a:lnTo>
                  <a:lnTo>
                    <a:pt x="179" y="0"/>
                  </a:lnTo>
                  <a:close/>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0" name="Freeform 216"/>
            <p:cNvSpPr>
              <a:spLocks/>
            </p:cNvSpPr>
            <p:nvPr/>
          </p:nvSpPr>
          <p:spPr bwMode="auto">
            <a:xfrm>
              <a:off x="734721" y="5018904"/>
              <a:ext cx="621368" cy="426894"/>
            </a:xfrm>
            <a:custGeom>
              <a:avLst/>
              <a:gdLst>
                <a:gd name="T0" fmla="*/ 179 w 262"/>
                <a:gd name="T1" fmla="*/ 0 h 180"/>
                <a:gd name="T2" fmla="*/ 14 w 262"/>
                <a:gd name="T3" fmla="*/ 0 h 180"/>
                <a:gd name="T4" fmla="*/ 4 w 262"/>
                <a:gd name="T5" fmla="*/ 0 h 180"/>
                <a:gd name="T6" fmla="*/ 0 w 262"/>
                <a:gd name="T7" fmla="*/ 0 h 180"/>
                <a:gd name="T8" fmla="*/ 0 w 262"/>
                <a:gd name="T9" fmla="*/ 180 h 180"/>
                <a:gd name="T10" fmla="*/ 4 w 262"/>
                <a:gd name="T11" fmla="*/ 180 h 180"/>
                <a:gd name="T12" fmla="*/ 14 w 262"/>
                <a:gd name="T13" fmla="*/ 180 h 180"/>
                <a:gd name="T14" fmla="*/ 236 w 262"/>
                <a:gd name="T15" fmla="*/ 180 h 180"/>
                <a:gd name="T16" fmla="*/ 234 w 262"/>
                <a:gd name="T17" fmla="*/ 177 h 180"/>
                <a:gd name="T18" fmla="*/ 262 w 262"/>
                <a:gd name="T19" fmla="*/ 177 h 180"/>
                <a:gd name="T20" fmla="*/ 209 w 262"/>
                <a:gd name="T21" fmla="*/ 62 h 180"/>
                <a:gd name="T22" fmla="*/ 179 w 262"/>
                <a:gd name="T2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180">
                  <a:moveTo>
                    <a:pt x="179" y="0"/>
                  </a:moveTo>
                  <a:lnTo>
                    <a:pt x="14" y="0"/>
                  </a:lnTo>
                  <a:lnTo>
                    <a:pt x="4" y="0"/>
                  </a:lnTo>
                  <a:lnTo>
                    <a:pt x="0" y="0"/>
                  </a:lnTo>
                  <a:lnTo>
                    <a:pt x="0" y="180"/>
                  </a:lnTo>
                  <a:lnTo>
                    <a:pt x="4" y="180"/>
                  </a:lnTo>
                  <a:lnTo>
                    <a:pt x="14" y="180"/>
                  </a:lnTo>
                  <a:lnTo>
                    <a:pt x="236" y="180"/>
                  </a:lnTo>
                  <a:lnTo>
                    <a:pt x="234" y="177"/>
                  </a:lnTo>
                  <a:lnTo>
                    <a:pt x="262" y="177"/>
                  </a:lnTo>
                  <a:lnTo>
                    <a:pt x="209" y="62"/>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1" name="Freeform 217"/>
            <p:cNvSpPr>
              <a:spLocks/>
            </p:cNvSpPr>
            <p:nvPr/>
          </p:nvSpPr>
          <p:spPr bwMode="auto">
            <a:xfrm>
              <a:off x="734721" y="4146144"/>
              <a:ext cx="533617" cy="872761"/>
            </a:xfrm>
            <a:custGeom>
              <a:avLst/>
              <a:gdLst>
                <a:gd name="T0" fmla="*/ 7 w 225"/>
                <a:gd name="T1" fmla="*/ 0 h 368"/>
                <a:gd name="T2" fmla="*/ 0 w 225"/>
                <a:gd name="T3" fmla="*/ 12 h 368"/>
                <a:gd name="T4" fmla="*/ 0 w 225"/>
                <a:gd name="T5" fmla="*/ 14 h 368"/>
                <a:gd name="T6" fmla="*/ 0 w 225"/>
                <a:gd name="T7" fmla="*/ 368 h 368"/>
                <a:gd name="T8" fmla="*/ 4 w 225"/>
                <a:gd name="T9" fmla="*/ 368 h 368"/>
                <a:gd name="T10" fmla="*/ 14 w 225"/>
                <a:gd name="T11" fmla="*/ 368 h 368"/>
                <a:gd name="T12" fmla="*/ 179 w 225"/>
                <a:gd name="T13" fmla="*/ 368 h 368"/>
                <a:gd name="T14" fmla="*/ 225 w 225"/>
                <a:gd name="T15" fmla="*/ 368 h 368"/>
                <a:gd name="T16" fmla="*/ 20 w 225"/>
                <a:gd name="T17" fmla="*/ 23 h 368"/>
                <a:gd name="T18" fmla="*/ 18 w 225"/>
                <a:gd name="T19" fmla="*/ 17 h 368"/>
                <a:gd name="T20" fmla="*/ 12 w 225"/>
                <a:gd name="T21" fmla="*/ 8 h 368"/>
                <a:gd name="T22" fmla="*/ 7 w 225"/>
                <a:gd name="T2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368">
                  <a:moveTo>
                    <a:pt x="7" y="0"/>
                  </a:moveTo>
                  <a:lnTo>
                    <a:pt x="0" y="12"/>
                  </a:lnTo>
                  <a:lnTo>
                    <a:pt x="0" y="14"/>
                  </a:lnTo>
                  <a:lnTo>
                    <a:pt x="0" y="368"/>
                  </a:lnTo>
                  <a:lnTo>
                    <a:pt x="4" y="368"/>
                  </a:lnTo>
                  <a:lnTo>
                    <a:pt x="14" y="368"/>
                  </a:lnTo>
                  <a:lnTo>
                    <a:pt x="179" y="368"/>
                  </a:lnTo>
                  <a:lnTo>
                    <a:pt x="225" y="368"/>
                  </a:lnTo>
                  <a:lnTo>
                    <a:pt x="20" y="23"/>
                  </a:lnTo>
                  <a:lnTo>
                    <a:pt x="18" y="17"/>
                  </a:lnTo>
                  <a:lnTo>
                    <a:pt x="12" y="8"/>
                  </a:lnTo>
                  <a:lnTo>
                    <a:pt x="7"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2" name="Freeform 218"/>
            <p:cNvSpPr>
              <a:spLocks/>
            </p:cNvSpPr>
            <p:nvPr/>
          </p:nvSpPr>
          <p:spPr bwMode="auto">
            <a:xfrm>
              <a:off x="734721" y="4146144"/>
              <a:ext cx="533617" cy="872761"/>
            </a:xfrm>
            <a:custGeom>
              <a:avLst/>
              <a:gdLst>
                <a:gd name="T0" fmla="*/ 7 w 225"/>
                <a:gd name="T1" fmla="*/ 0 h 368"/>
                <a:gd name="T2" fmla="*/ 0 w 225"/>
                <a:gd name="T3" fmla="*/ 12 h 368"/>
                <a:gd name="T4" fmla="*/ 0 w 225"/>
                <a:gd name="T5" fmla="*/ 14 h 368"/>
                <a:gd name="T6" fmla="*/ 0 w 225"/>
                <a:gd name="T7" fmla="*/ 368 h 368"/>
                <a:gd name="T8" fmla="*/ 4 w 225"/>
                <a:gd name="T9" fmla="*/ 368 h 368"/>
                <a:gd name="T10" fmla="*/ 14 w 225"/>
                <a:gd name="T11" fmla="*/ 368 h 368"/>
                <a:gd name="T12" fmla="*/ 179 w 225"/>
                <a:gd name="T13" fmla="*/ 368 h 368"/>
                <a:gd name="T14" fmla="*/ 225 w 225"/>
                <a:gd name="T15" fmla="*/ 368 h 368"/>
                <a:gd name="T16" fmla="*/ 20 w 225"/>
                <a:gd name="T17" fmla="*/ 23 h 368"/>
                <a:gd name="T18" fmla="*/ 18 w 225"/>
                <a:gd name="T19" fmla="*/ 17 h 368"/>
                <a:gd name="T20" fmla="*/ 12 w 225"/>
                <a:gd name="T21" fmla="*/ 8 h 368"/>
                <a:gd name="T22" fmla="*/ 7 w 225"/>
                <a:gd name="T2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368">
                  <a:moveTo>
                    <a:pt x="7" y="0"/>
                  </a:moveTo>
                  <a:lnTo>
                    <a:pt x="0" y="12"/>
                  </a:lnTo>
                  <a:lnTo>
                    <a:pt x="0" y="14"/>
                  </a:lnTo>
                  <a:lnTo>
                    <a:pt x="0" y="368"/>
                  </a:lnTo>
                  <a:lnTo>
                    <a:pt x="4" y="368"/>
                  </a:lnTo>
                  <a:lnTo>
                    <a:pt x="14" y="368"/>
                  </a:lnTo>
                  <a:lnTo>
                    <a:pt x="179" y="368"/>
                  </a:lnTo>
                  <a:lnTo>
                    <a:pt x="225" y="368"/>
                  </a:lnTo>
                  <a:lnTo>
                    <a:pt x="20" y="23"/>
                  </a:lnTo>
                  <a:lnTo>
                    <a:pt x="18" y="17"/>
                  </a:lnTo>
                  <a:lnTo>
                    <a:pt x="12" y="8"/>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3" name="Freeform 219"/>
            <p:cNvSpPr>
              <a:spLocks/>
            </p:cNvSpPr>
            <p:nvPr/>
          </p:nvSpPr>
          <p:spPr bwMode="auto">
            <a:xfrm>
              <a:off x="9967483" y="4373820"/>
              <a:ext cx="1316256" cy="1750264"/>
            </a:xfrm>
            <a:custGeom>
              <a:avLst/>
              <a:gdLst>
                <a:gd name="T0" fmla="*/ 555 w 555"/>
                <a:gd name="T1" fmla="*/ 738 h 738"/>
                <a:gd name="T2" fmla="*/ 413 w 555"/>
                <a:gd name="T3" fmla="*/ 452 h 738"/>
                <a:gd name="T4" fmla="*/ 505 w 555"/>
                <a:gd name="T5" fmla="*/ 452 h 738"/>
                <a:gd name="T6" fmla="*/ 355 w 555"/>
                <a:gd name="T7" fmla="*/ 205 h 738"/>
                <a:gd name="T8" fmla="*/ 434 w 555"/>
                <a:gd name="T9" fmla="*/ 205 h 738"/>
                <a:gd name="T10" fmla="*/ 284 w 555"/>
                <a:gd name="T11" fmla="*/ 10 h 738"/>
                <a:gd name="T12" fmla="*/ 277 w 555"/>
                <a:gd name="T13" fmla="*/ 0 h 738"/>
                <a:gd name="T14" fmla="*/ 271 w 555"/>
                <a:gd name="T15" fmla="*/ 10 h 738"/>
                <a:gd name="T16" fmla="*/ 121 w 555"/>
                <a:gd name="T17" fmla="*/ 205 h 738"/>
                <a:gd name="T18" fmla="*/ 200 w 555"/>
                <a:gd name="T19" fmla="*/ 205 h 738"/>
                <a:gd name="T20" fmla="*/ 50 w 555"/>
                <a:gd name="T21" fmla="*/ 452 h 738"/>
                <a:gd name="T22" fmla="*/ 142 w 555"/>
                <a:gd name="T23" fmla="*/ 452 h 738"/>
                <a:gd name="T24" fmla="*/ 0 w 555"/>
                <a:gd name="T25" fmla="*/ 738 h 738"/>
                <a:gd name="T26" fmla="*/ 277 w 555"/>
                <a:gd name="T27" fmla="*/ 738 h 738"/>
                <a:gd name="T28" fmla="*/ 277 w 555"/>
                <a:gd name="T29" fmla="*/ 717 h 738"/>
                <a:gd name="T30" fmla="*/ 278 w 555"/>
                <a:gd name="T31" fmla="*/ 738 h 738"/>
                <a:gd name="T32" fmla="*/ 555 w 555"/>
                <a:gd name="T33"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5" h="738">
                  <a:moveTo>
                    <a:pt x="555" y="738"/>
                  </a:moveTo>
                  <a:lnTo>
                    <a:pt x="413" y="452"/>
                  </a:lnTo>
                  <a:lnTo>
                    <a:pt x="505" y="452"/>
                  </a:lnTo>
                  <a:lnTo>
                    <a:pt x="355" y="205"/>
                  </a:lnTo>
                  <a:lnTo>
                    <a:pt x="434" y="205"/>
                  </a:lnTo>
                  <a:lnTo>
                    <a:pt x="284" y="10"/>
                  </a:lnTo>
                  <a:lnTo>
                    <a:pt x="277" y="0"/>
                  </a:lnTo>
                  <a:lnTo>
                    <a:pt x="271" y="10"/>
                  </a:lnTo>
                  <a:lnTo>
                    <a:pt x="121" y="205"/>
                  </a:lnTo>
                  <a:lnTo>
                    <a:pt x="200" y="205"/>
                  </a:lnTo>
                  <a:lnTo>
                    <a:pt x="50" y="452"/>
                  </a:lnTo>
                  <a:lnTo>
                    <a:pt x="142" y="452"/>
                  </a:lnTo>
                  <a:lnTo>
                    <a:pt x="0" y="738"/>
                  </a:lnTo>
                  <a:lnTo>
                    <a:pt x="277" y="738"/>
                  </a:lnTo>
                  <a:lnTo>
                    <a:pt x="277" y="717"/>
                  </a:lnTo>
                  <a:lnTo>
                    <a:pt x="278" y="738"/>
                  </a:lnTo>
                  <a:lnTo>
                    <a:pt x="555" y="738"/>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4" name="Freeform 220"/>
            <p:cNvSpPr>
              <a:spLocks/>
            </p:cNvSpPr>
            <p:nvPr/>
          </p:nvSpPr>
          <p:spPr bwMode="auto">
            <a:xfrm>
              <a:off x="9967483" y="4373820"/>
              <a:ext cx="1316256" cy="1750264"/>
            </a:xfrm>
            <a:custGeom>
              <a:avLst/>
              <a:gdLst>
                <a:gd name="T0" fmla="*/ 555 w 555"/>
                <a:gd name="T1" fmla="*/ 738 h 738"/>
                <a:gd name="T2" fmla="*/ 413 w 555"/>
                <a:gd name="T3" fmla="*/ 452 h 738"/>
                <a:gd name="T4" fmla="*/ 505 w 555"/>
                <a:gd name="T5" fmla="*/ 452 h 738"/>
                <a:gd name="T6" fmla="*/ 355 w 555"/>
                <a:gd name="T7" fmla="*/ 205 h 738"/>
                <a:gd name="T8" fmla="*/ 434 w 555"/>
                <a:gd name="T9" fmla="*/ 205 h 738"/>
                <a:gd name="T10" fmla="*/ 284 w 555"/>
                <a:gd name="T11" fmla="*/ 10 h 738"/>
                <a:gd name="T12" fmla="*/ 277 w 555"/>
                <a:gd name="T13" fmla="*/ 0 h 738"/>
                <a:gd name="T14" fmla="*/ 271 w 555"/>
                <a:gd name="T15" fmla="*/ 10 h 738"/>
                <a:gd name="T16" fmla="*/ 121 w 555"/>
                <a:gd name="T17" fmla="*/ 205 h 738"/>
                <a:gd name="T18" fmla="*/ 200 w 555"/>
                <a:gd name="T19" fmla="*/ 205 h 738"/>
                <a:gd name="T20" fmla="*/ 50 w 555"/>
                <a:gd name="T21" fmla="*/ 452 h 738"/>
                <a:gd name="T22" fmla="*/ 142 w 555"/>
                <a:gd name="T23" fmla="*/ 452 h 738"/>
                <a:gd name="T24" fmla="*/ 0 w 555"/>
                <a:gd name="T25" fmla="*/ 738 h 738"/>
                <a:gd name="T26" fmla="*/ 277 w 555"/>
                <a:gd name="T27" fmla="*/ 738 h 738"/>
                <a:gd name="T28" fmla="*/ 277 w 555"/>
                <a:gd name="T29" fmla="*/ 717 h 738"/>
                <a:gd name="T30" fmla="*/ 278 w 555"/>
                <a:gd name="T31" fmla="*/ 738 h 738"/>
                <a:gd name="T32" fmla="*/ 555 w 555"/>
                <a:gd name="T33"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5" h="738">
                  <a:moveTo>
                    <a:pt x="555" y="738"/>
                  </a:moveTo>
                  <a:lnTo>
                    <a:pt x="413" y="452"/>
                  </a:lnTo>
                  <a:lnTo>
                    <a:pt x="505" y="452"/>
                  </a:lnTo>
                  <a:lnTo>
                    <a:pt x="355" y="205"/>
                  </a:lnTo>
                  <a:lnTo>
                    <a:pt x="434" y="205"/>
                  </a:lnTo>
                  <a:lnTo>
                    <a:pt x="284" y="10"/>
                  </a:lnTo>
                  <a:lnTo>
                    <a:pt x="277" y="0"/>
                  </a:lnTo>
                  <a:lnTo>
                    <a:pt x="271" y="10"/>
                  </a:lnTo>
                  <a:lnTo>
                    <a:pt x="121" y="205"/>
                  </a:lnTo>
                  <a:lnTo>
                    <a:pt x="200" y="205"/>
                  </a:lnTo>
                  <a:lnTo>
                    <a:pt x="50" y="452"/>
                  </a:lnTo>
                  <a:lnTo>
                    <a:pt x="142" y="452"/>
                  </a:lnTo>
                  <a:lnTo>
                    <a:pt x="0" y="738"/>
                  </a:lnTo>
                  <a:lnTo>
                    <a:pt x="277" y="738"/>
                  </a:lnTo>
                  <a:lnTo>
                    <a:pt x="277" y="717"/>
                  </a:lnTo>
                  <a:lnTo>
                    <a:pt x="278" y="738"/>
                  </a:lnTo>
                  <a:lnTo>
                    <a:pt x="555" y="7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5" name="Freeform 221"/>
            <p:cNvSpPr>
              <a:spLocks/>
            </p:cNvSpPr>
            <p:nvPr/>
          </p:nvSpPr>
          <p:spPr bwMode="auto">
            <a:xfrm>
              <a:off x="10358802" y="5687704"/>
              <a:ext cx="533617" cy="808727"/>
            </a:xfrm>
            <a:custGeom>
              <a:avLst/>
              <a:gdLst>
                <a:gd name="T0" fmla="*/ 225 w 225"/>
                <a:gd name="T1" fmla="*/ 82 h 341"/>
                <a:gd name="T2" fmla="*/ 142 w 225"/>
                <a:gd name="T3" fmla="*/ 141 h 341"/>
                <a:gd name="T4" fmla="*/ 113 w 225"/>
                <a:gd name="T5" fmla="*/ 2 h 341"/>
                <a:gd name="T6" fmla="*/ 113 w 225"/>
                <a:gd name="T7" fmla="*/ 0 h 341"/>
                <a:gd name="T8" fmla="*/ 113 w 225"/>
                <a:gd name="T9" fmla="*/ 0 h 341"/>
                <a:gd name="T10" fmla="*/ 113 w 225"/>
                <a:gd name="T11" fmla="*/ 0 h 341"/>
                <a:gd name="T12" fmla="*/ 113 w 225"/>
                <a:gd name="T13" fmla="*/ 2 h 341"/>
                <a:gd name="T14" fmla="*/ 85 w 225"/>
                <a:gd name="T15" fmla="*/ 141 h 341"/>
                <a:gd name="T16" fmla="*/ 0 w 225"/>
                <a:gd name="T17" fmla="*/ 82 h 341"/>
                <a:gd name="T18" fmla="*/ 74 w 225"/>
                <a:gd name="T19" fmla="*/ 180 h 341"/>
                <a:gd name="T20" fmla="*/ 50 w 225"/>
                <a:gd name="T21" fmla="*/ 341 h 341"/>
                <a:gd name="T22" fmla="*/ 112 w 225"/>
                <a:gd name="T23" fmla="*/ 341 h 341"/>
                <a:gd name="T24" fmla="*/ 175 w 225"/>
                <a:gd name="T25" fmla="*/ 341 h 341"/>
                <a:gd name="T26" fmla="*/ 151 w 225"/>
                <a:gd name="T27" fmla="*/ 180 h 341"/>
                <a:gd name="T28" fmla="*/ 225 w 225"/>
                <a:gd name="T29"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341">
                  <a:moveTo>
                    <a:pt x="225" y="82"/>
                  </a:moveTo>
                  <a:lnTo>
                    <a:pt x="142" y="141"/>
                  </a:lnTo>
                  <a:lnTo>
                    <a:pt x="113" y="2"/>
                  </a:lnTo>
                  <a:lnTo>
                    <a:pt x="113" y="0"/>
                  </a:lnTo>
                  <a:lnTo>
                    <a:pt x="113" y="0"/>
                  </a:lnTo>
                  <a:lnTo>
                    <a:pt x="113" y="0"/>
                  </a:lnTo>
                  <a:lnTo>
                    <a:pt x="113" y="2"/>
                  </a:lnTo>
                  <a:lnTo>
                    <a:pt x="85" y="141"/>
                  </a:lnTo>
                  <a:lnTo>
                    <a:pt x="0" y="82"/>
                  </a:lnTo>
                  <a:lnTo>
                    <a:pt x="74" y="180"/>
                  </a:lnTo>
                  <a:lnTo>
                    <a:pt x="50" y="341"/>
                  </a:lnTo>
                  <a:lnTo>
                    <a:pt x="112" y="341"/>
                  </a:lnTo>
                  <a:lnTo>
                    <a:pt x="175" y="341"/>
                  </a:lnTo>
                  <a:lnTo>
                    <a:pt x="151" y="180"/>
                  </a:lnTo>
                  <a:lnTo>
                    <a:pt x="225" y="82"/>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6" name="Freeform 222"/>
            <p:cNvSpPr>
              <a:spLocks/>
            </p:cNvSpPr>
            <p:nvPr/>
          </p:nvSpPr>
          <p:spPr bwMode="auto">
            <a:xfrm>
              <a:off x="10358802" y="5687704"/>
              <a:ext cx="533617" cy="808727"/>
            </a:xfrm>
            <a:custGeom>
              <a:avLst/>
              <a:gdLst>
                <a:gd name="T0" fmla="*/ 225 w 225"/>
                <a:gd name="T1" fmla="*/ 82 h 341"/>
                <a:gd name="T2" fmla="*/ 142 w 225"/>
                <a:gd name="T3" fmla="*/ 141 h 341"/>
                <a:gd name="T4" fmla="*/ 113 w 225"/>
                <a:gd name="T5" fmla="*/ 2 h 341"/>
                <a:gd name="T6" fmla="*/ 113 w 225"/>
                <a:gd name="T7" fmla="*/ 0 h 341"/>
                <a:gd name="T8" fmla="*/ 113 w 225"/>
                <a:gd name="T9" fmla="*/ 0 h 341"/>
                <a:gd name="T10" fmla="*/ 113 w 225"/>
                <a:gd name="T11" fmla="*/ 0 h 341"/>
                <a:gd name="T12" fmla="*/ 113 w 225"/>
                <a:gd name="T13" fmla="*/ 2 h 341"/>
                <a:gd name="T14" fmla="*/ 85 w 225"/>
                <a:gd name="T15" fmla="*/ 141 h 341"/>
                <a:gd name="T16" fmla="*/ 0 w 225"/>
                <a:gd name="T17" fmla="*/ 82 h 341"/>
                <a:gd name="T18" fmla="*/ 74 w 225"/>
                <a:gd name="T19" fmla="*/ 180 h 341"/>
                <a:gd name="T20" fmla="*/ 50 w 225"/>
                <a:gd name="T21" fmla="*/ 341 h 341"/>
                <a:gd name="T22" fmla="*/ 112 w 225"/>
                <a:gd name="T23" fmla="*/ 341 h 341"/>
                <a:gd name="T24" fmla="*/ 175 w 225"/>
                <a:gd name="T25" fmla="*/ 341 h 341"/>
                <a:gd name="T26" fmla="*/ 151 w 225"/>
                <a:gd name="T27" fmla="*/ 180 h 341"/>
                <a:gd name="T28" fmla="*/ 225 w 225"/>
                <a:gd name="T29"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341">
                  <a:moveTo>
                    <a:pt x="225" y="82"/>
                  </a:moveTo>
                  <a:lnTo>
                    <a:pt x="142" y="141"/>
                  </a:lnTo>
                  <a:lnTo>
                    <a:pt x="113" y="2"/>
                  </a:lnTo>
                  <a:lnTo>
                    <a:pt x="113" y="0"/>
                  </a:lnTo>
                  <a:lnTo>
                    <a:pt x="113" y="0"/>
                  </a:lnTo>
                  <a:lnTo>
                    <a:pt x="113" y="0"/>
                  </a:lnTo>
                  <a:lnTo>
                    <a:pt x="113" y="2"/>
                  </a:lnTo>
                  <a:lnTo>
                    <a:pt x="85" y="141"/>
                  </a:lnTo>
                  <a:lnTo>
                    <a:pt x="0" y="82"/>
                  </a:lnTo>
                  <a:lnTo>
                    <a:pt x="74" y="180"/>
                  </a:lnTo>
                  <a:lnTo>
                    <a:pt x="50" y="341"/>
                  </a:lnTo>
                  <a:lnTo>
                    <a:pt x="112" y="341"/>
                  </a:lnTo>
                  <a:lnTo>
                    <a:pt x="175" y="341"/>
                  </a:lnTo>
                  <a:lnTo>
                    <a:pt x="151" y="180"/>
                  </a:lnTo>
                  <a:lnTo>
                    <a:pt x="225"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7" name="Rectangle 223"/>
            <p:cNvSpPr>
              <a:spLocks noChangeArrowheads="1"/>
            </p:cNvSpPr>
            <p:nvPr/>
          </p:nvSpPr>
          <p:spPr bwMode="auto">
            <a:xfrm>
              <a:off x="10809412" y="4860005"/>
              <a:ext cx="187359" cy="2372"/>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8" name="Rectangle 224"/>
            <p:cNvSpPr>
              <a:spLocks noChangeArrowheads="1"/>
            </p:cNvSpPr>
            <p:nvPr/>
          </p:nvSpPr>
          <p:spPr bwMode="auto">
            <a:xfrm>
              <a:off x="10809412" y="4860005"/>
              <a:ext cx="187359" cy="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9" name="Rectangle 225"/>
            <p:cNvSpPr>
              <a:spLocks noChangeArrowheads="1"/>
            </p:cNvSpPr>
            <p:nvPr/>
          </p:nvSpPr>
          <p:spPr bwMode="auto">
            <a:xfrm>
              <a:off x="10946967" y="5445798"/>
              <a:ext cx="218190" cy="4743"/>
            </a:xfrm>
            <a:prstGeom prst="rect">
              <a:avLst/>
            </a:prstGeom>
            <a:solidFill>
              <a:srgbClr val="8ECB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0" name="Rectangle 226"/>
            <p:cNvSpPr>
              <a:spLocks noChangeArrowheads="1"/>
            </p:cNvSpPr>
            <p:nvPr/>
          </p:nvSpPr>
          <p:spPr bwMode="auto">
            <a:xfrm>
              <a:off x="10946967" y="5445798"/>
              <a:ext cx="218190" cy="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1" name="Freeform 227"/>
            <p:cNvSpPr>
              <a:spLocks/>
            </p:cNvSpPr>
            <p:nvPr/>
          </p:nvSpPr>
          <p:spPr bwMode="auto">
            <a:xfrm>
              <a:off x="10719290" y="6124085"/>
              <a:ext cx="564448" cy="360488"/>
            </a:xfrm>
            <a:custGeom>
              <a:avLst/>
              <a:gdLst>
                <a:gd name="T0" fmla="*/ 238 w 238"/>
                <a:gd name="T1" fmla="*/ 0 h 152"/>
                <a:gd name="T2" fmla="*/ 0 w 238"/>
                <a:gd name="T3" fmla="*/ 0 h 152"/>
                <a:gd name="T4" fmla="*/ 23 w 238"/>
                <a:gd name="T5" fmla="*/ 152 h 152"/>
                <a:gd name="T6" fmla="*/ 23 w 238"/>
                <a:gd name="T7" fmla="*/ 152 h 152"/>
                <a:gd name="T8" fmla="*/ 0 w 238"/>
                <a:gd name="T9" fmla="*/ 2 h 152"/>
                <a:gd name="T10" fmla="*/ 238 w 238"/>
                <a:gd name="T11" fmla="*/ 2 h 152"/>
                <a:gd name="T12" fmla="*/ 238 w 238"/>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38" h="152">
                  <a:moveTo>
                    <a:pt x="238" y="0"/>
                  </a:moveTo>
                  <a:lnTo>
                    <a:pt x="0" y="0"/>
                  </a:lnTo>
                  <a:lnTo>
                    <a:pt x="23" y="152"/>
                  </a:lnTo>
                  <a:lnTo>
                    <a:pt x="23" y="152"/>
                  </a:lnTo>
                  <a:lnTo>
                    <a:pt x="0" y="2"/>
                  </a:lnTo>
                  <a:lnTo>
                    <a:pt x="238" y="2"/>
                  </a:lnTo>
                  <a:lnTo>
                    <a:pt x="238"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2" name="Freeform 228"/>
            <p:cNvSpPr>
              <a:spLocks/>
            </p:cNvSpPr>
            <p:nvPr/>
          </p:nvSpPr>
          <p:spPr bwMode="auto">
            <a:xfrm>
              <a:off x="10719290" y="6124085"/>
              <a:ext cx="564448" cy="360488"/>
            </a:xfrm>
            <a:custGeom>
              <a:avLst/>
              <a:gdLst>
                <a:gd name="T0" fmla="*/ 238 w 238"/>
                <a:gd name="T1" fmla="*/ 0 h 152"/>
                <a:gd name="T2" fmla="*/ 0 w 238"/>
                <a:gd name="T3" fmla="*/ 0 h 152"/>
                <a:gd name="T4" fmla="*/ 23 w 238"/>
                <a:gd name="T5" fmla="*/ 152 h 152"/>
                <a:gd name="T6" fmla="*/ 23 w 238"/>
                <a:gd name="T7" fmla="*/ 152 h 152"/>
                <a:gd name="T8" fmla="*/ 0 w 238"/>
                <a:gd name="T9" fmla="*/ 2 h 152"/>
                <a:gd name="T10" fmla="*/ 238 w 238"/>
                <a:gd name="T11" fmla="*/ 2 h 152"/>
                <a:gd name="T12" fmla="*/ 238 w 238"/>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38" h="152">
                  <a:moveTo>
                    <a:pt x="238" y="0"/>
                  </a:moveTo>
                  <a:lnTo>
                    <a:pt x="0" y="0"/>
                  </a:lnTo>
                  <a:lnTo>
                    <a:pt x="23" y="152"/>
                  </a:lnTo>
                  <a:lnTo>
                    <a:pt x="23" y="152"/>
                  </a:lnTo>
                  <a:lnTo>
                    <a:pt x="0" y="2"/>
                  </a:lnTo>
                  <a:lnTo>
                    <a:pt x="238" y="2"/>
                  </a:lnTo>
                  <a:lnTo>
                    <a:pt x="2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3" name="Freeform 229"/>
            <p:cNvSpPr>
              <a:spLocks/>
            </p:cNvSpPr>
            <p:nvPr/>
          </p:nvSpPr>
          <p:spPr bwMode="auto">
            <a:xfrm>
              <a:off x="10631540" y="4383307"/>
              <a:ext cx="652199" cy="1740778"/>
            </a:xfrm>
            <a:custGeom>
              <a:avLst/>
              <a:gdLst>
                <a:gd name="T0" fmla="*/ 0 w 275"/>
                <a:gd name="T1" fmla="*/ 0 h 734"/>
                <a:gd name="T2" fmla="*/ 0 w 275"/>
                <a:gd name="T3" fmla="*/ 557 h 734"/>
                <a:gd name="T4" fmla="*/ 27 w 275"/>
                <a:gd name="T5" fmla="*/ 691 h 734"/>
                <a:gd name="T6" fmla="*/ 110 w 275"/>
                <a:gd name="T7" fmla="*/ 632 h 734"/>
                <a:gd name="T8" fmla="*/ 36 w 275"/>
                <a:gd name="T9" fmla="*/ 730 h 734"/>
                <a:gd name="T10" fmla="*/ 37 w 275"/>
                <a:gd name="T11" fmla="*/ 734 h 734"/>
                <a:gd name="T12" fmla="*/ 275 w 275"/>
                <a:gd name="T13" fmla="*/ 734 h 734"/>
                <a:gd name="T14" fmla="*/ 133 w 275"/>
                <a:gd name="T15" fmla="*/ 450 h 734"/>
                <a:gd name="T16" fmla="*/ 133 w 275"/>
                <a:gd name="T17" fmla="*/ 450 h 734"/>
                <a:gd name="T18" fmla="*/ 133 w 275"/>
                <a:gd name="T19" fmla="*/ 448 h 734"/>
                <a:gd name="T20" fmla="*/ 225 w 275"/>
                <a:gd name="T21" fmla="*/ 448 h 734"/>
                <a:gd name="T22" fmla="*/ 75 w 275"/>
                <a:gd name="T23" fmla="*/ 201 h 734"/>
                <a:gd name="T24" fmla="*/ 75 w 275"/>
                <a:gd name="T25" fmla="*/ 201 h 734"/>
                <a:gd name="T26" fmla="*/ 75 w 275"/>
                <a:gd name="T27" fmla="*/ 201 h 734"/>
                <a:gd name="T28" fmla="*/ 154 w 275"/>
                <a:gd name="T29" fmla="*/ 201 h 734"/>
                <a:gd name="T30" fmla="*/ 4 w 275"/>
                <a:gd name="T31" fmla="*/ 6 h 734"/>
                <a:gd name="T32" fmla="*/ 0 w 275"/>
                <a:gd name="T33"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734">
                  <a:moveTo>
                    <a:pt x="0" y="0"/>
                  </a:moveTo>
                  <a:lnTo>
                    <a:pt x="0" y="557"/>
                  </a:lnTo>
                  <a:lnTo>
                    <a:pt x="27" y="691"/>
                  </a:lnTo>
                  <a:lnTo>
                    <a:pt x="110" y="632"/>
                  </a:lnTo>
                  <a:lnTo>
                    <a:pt x="36" y="730"/>
                  </a:lnTo>
                  <a:lnTo>
                    <a:pt x="37" y="734"/>
                  </a:lnTo>
                  <a:lnTo>
                    <a:pt x="275" y="734"/>
                  </a:lnTo>
                  <a:lnTo>
                    <a:pt x="133" y="450"/>
                  </a:lnTo>
                  <a:lnTo>
                    <a:pt x="133" y="450"/>
                  </a:lnTo>
                  <a:lnTo>
                    <a:pt x="133" y="448"/>
                  </a:lnTo>
                  <a:lnTo>
                    <a:pt x="225" y="448"/>
                  </a:lnTo>
                  <a:lnTo>
                    <a:pt x="75" y="201"/>
                  </a:lnTo>
                  <a:lnTo>
                    <a:pt x="75" y="201"/>
                  </a:lnTo>
                  <a:lnTo>
                    <a:pt x="75" y="201"/>
                  </a:lnTo>
                  <a:lnTo>
                    <a:pt x="154" y="201"/>
                  </a:lnTo>
                  <a:lnTo>
                    <a:pt x="4" y="6"/>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4" name="Freeform 230"/>
            <p:cNvSpPr>
              <a:spLocks/>
            </p:cNvSpPr>
            <p:nvPr/>
          </p:nvSpPr>
          <p:spPr bwMode="auto">
            <a:xfrm>
              <a:off x="10631540" y="4383307"/>
              <a:ext cx="652199" cy="1740778"/>
            </a:xfrm>
            <a:custGeom>
              <a:avLst/>
              <a:gdLst>
                <a:gd name="T0" fmla="*/ 0 w 275"/>
                <a:gd name="T1" fmla="*/ 0 h 734"/>
                <a:gd name="T2" fmla="*/ 0 w 275"/>
                <a:gd name="T3" fmla="*/ 557 h 734"/>
                <a:gd name="T4" fmla="*/ 27 w 275"/>
                <a:gd name="T5" fmla="*/ 691 h 734"/>
                <a:gd name="T6" fmla="*/ 110 w 275"/>
                <a:gd name="T7" fmla="*/ 632 h 734"/>
                <a:gd name="T8" fmla="*/ 36 w 275"/>
                <a:gd name="T9" fmla="*/ 730 h 734"/>
                <a:gd name="T10" fmla="*/ 37 w 275"/>
                <a:gd name="T11" fmla="*/ 734 h 734"/>
                <a:gd name="T12" fmla="*/ 275 w 275"/>
                <a:gd name="T13" fmla="*/ 734 h 734"/>
                <a:gd name="T14" fmla="*/ 133 w 275"/>
                <a:gd name="T15" fmla="*/ 450 h 734"/>
                <a:gd name="T16" fmla="*/ 133 w 275"/>
                <a:gd name="T17" fmla="*/ 450 h 734"/>
                <a:gd name="T18" fmla="*/ 133 w 275"/>
                <a:gd name="T19" fmla="*/ 448 h 734"/>
                <a:gd name="T20" fmla="*/ 225 w 275"/>
                <a:gd name="T21" fmla="*/ 448 h 734"/>
                <a:gd name="T22" fmla="*/ 75 w 275"/>
                <a:gd name="T23" fmla="*/ 201 h 734"/>
                <a:gd name="T24" fmla="*/ 75 w 275"/>
                <a:gd name="T25" fmla="*/ 201 h 734"/>
                <a:gd name="T26" fmla="*/ 75 w 275"/>
                <a:gd name="T27" fmla="*/ 201 h 734"/>
                <a:gd name="T28" fmla="*/ 154 w 275"/>
                <a:gd name="T29" fmla="*/ 201 h 734"/>
                <a:gd name="T30" fmla="*/ 4 w 275"/>
                <a:gd name="T31" fmla="*/ 6 h 734"/>
                <a:gd name="T32" fmla="*/ 0 w 275"/>
                <a:gd name="T33"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734">
                  <a:moveTo>
                    <a:pt x="0" y="0"/>
                  </a:moveTo>
                  <a:lnTo>
                    <a:pt x="0" y="557"/>
                  </a:lnTo>
                  <a:lnTo>
                    <a:pt x="27" y="691"/>
                  </a:lnTo>
                  <a:lnTo>
                    <a:pt x="110" y="632"/>
                  </a:lnTo>
                  <a:lnTo>
                    <a:pt x="36" y="730"/>
                  </a:lnTo>
                  <a:lnTo>
                    <a:pt x="37" y="734"/>
                  </a:lnTo>
                  <a:lnTo>
                    <a:pt x="275" y="734"/>
                  </a:lnTo>
                  <a:lnTo>
                    <a:pt x="133" y="450"/>
                  </a:lnTo>
                  <a:lnTo>
                    <a:pt x="133" y="450"/>
                  </a:lnTo>
                  <a:lnTo>
                    <a:pt x="133" y="448"/>
                  </a:lnTo>
                  <a:lnTo>
                    <a:pt x="225" y="448"/>
                  </a:lnTo>
                  <a:lnTo>
                    <a:pt x="75" y="201"/>
                  </a:lnTo>
                  <a:lnTo>
                    <a:pt x="75" y="201"/>
                  </a:lnTo>
                  <a:lnTo>
                    <a:pt x="75" y="201"/>
                  </a:lnTo>
                  <a:lnTo>
                    <a:pt x="154" y="201"/>
                  </a:lnTo>
                  <a:lnTo>
                    <a:pt x="4"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5" name="Freeform 231"/>
            <p:cNvSpPr>
              <a:spLocks/>
            </p:cNvSpPr>
            <p:nvPr/>
          </p:nvSpPr>
          <p:spPr bwMode="auto">
            <a:xfrm>
              <a:off x="10631540" y="5704306"/>
              <a:ext cx="260879" cy="780267"/>
            </a:xfrm>
            <a:custGeom>
              <a:avLst/>
              <a:gdLst>
                <a:gd name="T0" fmla="*/ 0 w 110"/>
                <a:gd name="T1" fmla="*/ 0 h 329"/>
                <a:gd name="T2" fmla="*/ 0 w 110"/>
                <a:gd name="T3" fmla="*/ 329 h 329"/>
                <a:gd name="T4" fmla="*/ 60 w 110"/>
                <a:gd name="T5" fmla="*/ 329 h 329"/>
                <a:gd name="T6" fmla="*/ 37 w 110"/>
                <a:gd name="T7" fmla="*/ 177 h 329"/>
                <a:gd name="T8" fmla="*/ 36 w 110"/>
                <a:gd name="T9" fmla="*/ 173 h 329"/>
                <a:gd name="T10" fmla="*/ 110 w 110"/>
                <a:gd name="T11" fmla="*/ 75 h 329"/>
                <a:gd name="T12" fmla="*/ 27 w 110"/>
                <a:gd name="T13" fmla="*/ 134 h 329"/>
                <a:gd name="T14" fmla="*/ 0 w 110"/>
                <a:gd name="T15" fmla="*/ 0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329">
                  <a:moveTo>
                    <a:pt x="0" y="0"/>
                  </a:moveTo>
                  <a:lnTo>
                    <a:pt x="0" y="329"/>
                  </a:lnTo>
                  <a:lnTo>
                    <a:pt x="60" y="329"/>
                  </a:lnTo>
                  <a:lnTo>
                    <a:pt x="37" y="177"/>
                  </a:lnTo>
                  <a:lnTo>
                    <a:pt x="36" y="173"/>
                  </a:lnTo>
                  <a:lnTo>
                    <a:pt x="110" y="75"/>
                  </a:lnTo>
                  <a:lnTo>
                    <a:pt x="27" y="134"/>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6" name="Freeform 232"/>
            <p:cNvSpPr>
              <a:spLocks/>
            </p:cNvSpPr>
            <p:nvPr/>
          </p:nvSpPr>
          <p:spPr bwMode="auto">
            <a:xfrm>
              <a:off x="10631540" y="5704306"/>
              <a:ext cx="260879" cy="780267"/>
            </a:xfrm>
            <a:custGeom>
              <a:avLst/>
              <a:gdLst>
                <a:gd name="T0" fmla="*/ 0 w 110"/>
                <a:gd name="T1" fmla="*/ 0 h 329"/>
                <a:gd name="T2" fmla="*/ 0 w 110"/>
                <a:gd name="T3" fmla="*/ 329 h 329"/>
                <a:gd name="T4" fmla="*/ 60 w 110"/>
                <a:gd name="T5" fmla="*/ 329 h 329"/>
                <a:gd name="T6" fmla="*/ 37 w 110"/>
                <a:gd name="T7" fmla="*/ 177 h 329"/>
                <a:gd name="T8" fmla="*/ 36 w 110"/>
                <a:gd name="T9" fmla="*/ 173 h 329"/>
                <a:gd name="T10" fmla="*/ 110 w 110"/>
                <a:gd name="T11" fmla="*/ 75 h 329"/>
                <a:gd name="T12" fmla="*/ 27 w 110"/>
                <a:gd name="T13" fmla="*/ 134 h 329"/>
                <a:gd name="T14" fmla="*/ 0 w 110"/>
                <a:gd name="T15" fmla="*/ 0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329">
                  <a:moveTo>
                    <a:pt x="0" y="0"/>
                  </a:moveTo>
                  <a:lnTo>
                    <a:pt x="0" y="329"/>
                  </a:lnTo>
                  <a:lnTo>
                    <a:pt x="60" y="329"/>
                  </a:lnTo>
                  <a:lnTo>
                    <a:pt x="37" y="177"/>
                  </a:lnTo>
                  <a:lnTo>
                    <a:pt x="36" y="173"/>
                  </a:lnTo>
                  <a:lnTo>
                    <a:pt x="110" y="75"/>
                  </a:lnTo>
                  <a:lnTo>
                    <a:pt x="27" y="13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7" name="Oval 233"/>
            <p:cNvSpPr>
              <a:spLocks noChangeArrowheads="1"/>
            </p:cNvSpPr>
            <p:nvPr/>
          </p:nvSpPr>
          <p:spPr bwMode="auto">
            <a:xfrm>
              <a:off x="6844044" y="4409395"/>
              <a:ext cx="668800" cy="1304398"/>
            </a:xfrm>
            <a:prstGeom prst="ellipse">
              <a:avLst/>
            </a:pr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8" name="Freeform 234"/>
            <p:cNvSpPr>
              <a:spLocks/>
            </p:cNvSpPr>
            <p:nvPr/>
          </p:nvSpPr>
          <p:spPr bwMode="auto">
            <a:xfrm>
              <a:off x="7121525" y="5170689"/>
              <a:ext cx="125696" cy="1309141"/>
            </a:xfrm>
            <a:custGeom>
              <a:avLst/>
              <a:gdLst>
                <a:gd name="T0" fmla="*/ 19 w 53"/>
                <a:gd name="T1" fmla="*/ 0 h 552"/>
                <a:gd name="T2" fmla="*/ 0 w 53"/>
                <a:gd name="T3" fmla="*/ 552 h 552"/>
                <a:gd name="T4" fmla="*/ 53 w 53"/>
                <a:gd name="T5" fmla="*/ 552 h 552"/>
                <a:gd name="T6" fmla="*/ 19 w 53"/>
                <a:gd name="T7" fmla="*/ 0 h 552"/>
              </a:gdLst>
              <a:ahLst/>
              <a:cxnLst>
                <a:cxn ang="0">
                  <a:pos x="T0" y="T1"/>
                </a:cxn>
                <a:cxn ang="0">
                  <a:pos x="T2" y="T3"/>
                </a:cxn>
                <a:cxn ang="0">
                  <a:pos x="T4" y="T5"/>
                </a:cxn>
                <a:cxn ang="0">
                  <a:pos x="T6" y="T7"/>
                </a:cxn>
              </a:cxnLst>
              <a:rect l="0" t="0" r="r" b="b"/>
              <a:pathLst>
                <a:path w="53" h="552">
                  <a:moveTo>
                    <a:pt x="19" y="0"/>
                  </a:moveTo>
                  <a:lnTo>
                    <a:pt x="0" y="552"/>
                  </a:lnTo>
                  <a:lnTo>
                    <a:pt x="53" y="552"/>
                  </a:lnTo>
                  <a:lnTo>
                    <a:pt x="19" y="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9" name="Freeform 235"/>
            <p:cNvSpPr>
              <a:spLocks/>
            </p:cNvSpPr>
            <p:nvPr/>
          </p:nvSpPr>
          <p:spPr bwMode="auto">
            <a:xfrm>
              <a:off x="7121525" y="5170689"/>
              <a:ext cx="125696" cy="1309141"/>
            </a:xfrm>
            <a:custGeom>
              <a:avLst/>
              <a:gdLst>
                <a:gd name="T0" fmla="*/ 19 w 53"/>
                <a:gd name="T1" fmla="*/ 0 h 552"/>
                <a:gd name="T2" fmla="*/ 0 w 53"/>
                <a:gd name="T3" fmla="*/ 552 h 552"/>
                <a:gd name="T4" fmla="*/ 53 w 53"/>
                <a:gd name="T5" fmla="*/ 552 h 552"/>
                <a:gd name="T6" fmla="*/ 19 w 53"/>
                <a:gd name="T7" fmla="*/ 0 h 552"/>
              </a:gdLst>
              <a:ahLst/>
              <a:cxnLst>
                <a:cxn ang="0">
                  <a:pos x="T0" y="T1"/>
                </a:cxn>
                <a:cxn ang="0">
                  <a:pos x="T2" y="T3"/>
                </a:cxn>
                <a:cxn ang="0">
                  <a:pos x="T4" y="T5"/>
                </a:cxn>
                <a:cxn ang="0">
                  <a:pos x="T6" y="T7"/>
                </a:cxn>
              </a:cxnLst>
              <a:rect l="0" t="0" r="r" b="b"/>
              <a:pathLst>
                <a:path w="53" h="552">
                  <a:moveTo>
                    <a:pt x="19" y="0"/>
                  </a:moveTo>
                  <a:lnTo>
                    <a:pt x="0" y="552"/>
                  </a:lnTo>
                  <a:lnTo>
                    <a:pt x="53" y="552"/>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0" name="Freeform 236"/>
            <p:cNvSpPr>
              <a:spLocks noEditPoints="1"/>
            </p:cNvSpPr>
            <p:nvPr/>
          </p:nvSpPr>
          <p:spPr bwMode="auto">
            <a:xfrm>
              <a:off x="7427465" y="4622842"/>
              <a:ext cx="85379" cy="476698"/>
            </a:xfrm>
            <a:custGeom>
              <a:avLst/>
              <a:gdLst>
                <a:gd name="T0" fmla="*/ 20 w 20"/>
                <a:gd name="T1" fmla="*/ 107 h 107"/>
                <a:gd name="T2" fmla="*/ 20 w 20"/>
                <a:gd name="T3" fmla="*/ 107 h 107"/>
                <a:gd name="T4" fmla="*/ 20 w 20"/>
                <a:gd name="T5" fmla="*/ 104 h 107"/>
                <a:gd name="T6" fmla="*/ 20 w 20"/>
                <a:gd name="T7" fmla="*/ 104 h 107"/>
                <a:gd name="T8" fmla="*/ 20 w 20"/>
                <a:gd name="T9" fmla="*/ 103 h 107"/>
                <a:gd name="T10" fmla="*/ 20 w 20"/>
                <a:gd name="T11" fmla="*/ 103 h 107"/>
                <a:gd name="T12" fmla="*/ 20 w 20"/>
                <a:gd name="T13" fmla="*/ 103 h 107"/>
                <a:gd name="T14" fmla="*/ 20 w 20"/>
                <a:gd name="T15" fmla="*/ 103 h 107"/>
                <a:gd name="T16" fmla="*/ 20 w 20"/>
                <a:gd name="T17" fmla="*/ 103 h 107"/>
                <a:gd name="T18" fmla="*/ 20 w 20"/>
                <a:gd name="T19" fmla="*/ 102 h 107"/>
                <a:gd name="T20" fmla="*/ 20 w 20"/>
                <a:gd name="T21" fmla="*/ 102 h 107"/>
                <a:gd name="T22" fmla="*/ 20 w 20"/>
                <a:gd name="T23" fmla="*/ 102 h 107"/>
                <a:gd name="T24" fmla="*/ 20 w 20"/>
                <a:gd name="T25" fmla="*/ 102 h 107"/>
                <a:gd name="T26" fmla="*/ 20 w 20"/>
                <a:gd name="T27" fmla="*/ 101 h 107"/>
                <a:gd name="T28" fmla="*/ 20 w 20"/>
                <a:gd name="T29" fmla="*/ 101 h 107"/>
                <a:gd name="T30" fmla="*/ 20 w 20"/>
                <a:gd name="T31" fmla="*/ 101 h 107"/>
                <a:gd name="T32" fmla="*/ 20 w 20"/>
                <a:gd name="T33" fmla="*/ 101 h 107"/>
                <a:gd name="T34" fmla="*/ 20 w 20"/>
                <a:gd name="T35" fmla="*/ 100 h 107"/>
                <a:gd name="T36" fmla="*/ 20 w 20"/>
                <a:gd name="T37" fmla="*/ 100 h 107"/>
                <a:gd name="T38" fmla="*/ 20 w 20"/>
                <a:gd name="T39" fmla="*/ 100 h 107"/>
                <a:gd name="T40" fmla="*/ 20 w 20"/>
                <a:gd name="T41" fmla="*/ 100 h 107"/>
                <a:gd name="T42" fmla="*/ 20 w 20"/>
                <a:gd name="T43" fmla="*/ 100 h 107"/>
                <a:gd name="T44" fmla="*/ 20 w 20"/>
                <a:gd name="T45" fmla="*/ 99 h 107"/>
                <a:gd name="T46" fmla="*/ 20 w 20"/>
                <a:gd name="T47" fmla="*/ 99 h 107"/>
                <a:gd name="T48" fmla="*/ 20 w 20"/>
                <a:gd name="T49" fmla="*/ 99 h 107"/>
                <a:gd name="T50" fmla="*/ 20 w 20"/>
                <a:gd name="T51" fmla="*/ 97 h 107"/>
                <a:gd name="T52" fmla="*/ 20 w 20"/>
                <a:gd name="T53" fmla="*/ 97 h 107"/>
                <a:gd name="T54" fmla="*/ 20 w 20"/>
                <a:gd name="T55" fmla="*/ 96 h 107"/>
                <a:gd name="T56" fmla="*/ 20 w 20"/>
                <a:gd name="T57" fmla="*/ 95 h 107"/>
                <a:gd name="T58" fmla="*/ 20 w 20"/>
                <a:gd name="T59" fmla="*/ 94 h 107"/>
                <a:gd name="T60" fmla="*/ 1 w 20"/>
                <a:gd name="T61" fmla="*/ 2 h 107"/>
                <a:gd name="T62" fmla="*/ 1 w 20"/>
                <a:gd name="T63" fmla="*/ 2 h 107"/>
                <a:gd name="T64" fmla="*/ 0 w 20"/>
                <a:gd name="T65" fmla="*/ 2 h 107"/>
                <a:gd name="T66" fmla="*/ 0 w 20"/>
                <a:gd name="T67" fmla="*/ 2 h 107"/>
                <a:gd name="T68" fmla="*/ 0 w 20"/>
                <a:gd name="T69" fmla="*/ 1 h 107"/>
                <a:gd name="T70" fmla="*/ 0 w 20"/>
                <a:gd name="T71" fmla="*/ 1 h 107"/>
                <a:gd name="T72" fmla="*/ 0 w 20"/>
                <a:gd name="T73" fmla="*/ 1 h 107"/>
                <a:gd name="T74" fmla="*/ 0 w 20"/>
                <a:gd name="T75" fmla="*/ 1 h 107"/>
                <a:gd name="T76" fmla="*/ 0 w 20"/>
                <a:gd name="T77" fmla="*/ 1 h 107"/>
                <a:gd name="T78" fmla="*/ 0 w 20"/>
                <a:gd name="T79" fmla="*/ 1 h 107"/>
                <a:gd name="T80" fmla="*/ 0 w 20"/>
                <a:gd name="T81" fmla="*/ 0 h 107"/>
                <a:gd name="T82" fmla="*/ 0 w 20"/>
                <a:gd name="T83" fmla="*/ 0 h 107"/>
                <a:gd name="T84" fmla="*/ 0 w 20"/>
                <a:gd name="T85" fmla="*/ 0 h 107"/>
                <a:gd name="T86" fmla="*/ 0 w 20"/>
                <a:gd name="T87" fmla="*/ 0 h 107"/>
                <a:gd name="T88" fmla="*/ 0 w 20"/>
                <a:gd name="T8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07">
                  <a:moveTo>
                    <a:pt x="20" y="107"/>
                  </a:moveTo>
                  <a:cubicBezTo>
                    <a:pt x="20" y="107"/>
                    <a:pt x="20" y="107"/>
                    <a:pt x="20" y="107"/>
                  </a:cubicBezTo>
                  <a:cubicBezTo>
                    <a:pt x="20" y="107"/>
                    <a:pt x="20" y="107"/>
                    <a:pt x="20" y="107"/>
                  </a:cubicBezTo>
                  <a:moveTo>
                    <a:pt x="20" y="107"/>
                  </a:moveTo>
                  <a:cubicBezTo>
                    <a:pt x="20" y="107"/>
                    <a:pt x="20" y="107"/>
                    <a:pt x="20" y="107"/>
                  </a:cubicBezTo>
                  <a:cubicBezTo>
                    <a:pt x="20" y="107"/>
                    <a:pt x="20" y="107"/>
                    <a:pt x="20" y="107"/>
                  </a:cubicBezTo>
                  <a:moveTo>
                    <a:pt x="20" y="104"/>
                  </a:moveTo>
                  <a:cubicBezTo>
                    <a:pt x="20" y="104"/>
                    <a:pt x="20" y="104"/>
                    <a:pt x="20" y="104"/>
                  </a:cubicBezTo>
                  <a:cubicBezTo>
                    <a:pt x="20" y="104"/>
                    <a:pt x="20" y="104"/>
                    <a:pt x="20" y="104"/>
                  </a:cubicBezTo>
                  <a:moveTo>
                    <a:pt x="20" y="104"/>
                  </a:moveTo>
                  <a:cubicBezTo>
                    <a:pt x="20" y="104"/>
                    <a:pt x="20" y="104"/>
                    <a:pt x="20" y="104"/>
                  </a:cubicBezTo>
                  <a:cubicBezTo>
                    <a:pt x="20" y="104"/>
                    <a:pt x="20" y="104"/>
                    <a:pt x="20" y="104"/>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2"/>
                  </a:moveTo>
                  <a:cubicBezTo>
                    <a:pt x="20" y="102"/>
                    <a:pt x="20" y="102"/>
                    <a:pt x="20" y="102"/>
                  </a:cubicBezTo>
                  <a:cubicBezTo>
                    <a:pt x="20" y="102"/>
                    <a:pt x="20" y="102"/>
                    <a:pt x="20" y="102"/>
                  </a:cubicBezTo>
                  <a:moveTo>
                    <a:pt x="20" y="102"/>
                  </a:moveTo>
                  <a:cubicBezTo>
                    <a:pt x="20" y="102"/>
                    <a:pt x="20" y="102"/>
                    <a:pt x="20" y="102"/>
                  </a:cubicBezTo>
                  <a:cubicBezTo>
                    <a:pt x="20" y="102"/>
                    <a:pt x="20" y="102"/>
                    <a:pt x="20" y="102"/>
                  </a:cubicBezTo>
                  <a:moveTo>
                    <a:pt x="20" y="102"/>
                  </a:moveTo>
                  <a:cubicBezTo>
                    <a:pt x="20" y="102"/>
                    <a:pt x="20" y="102"/>
                    <a:pt x="20" y="102"/>
                  </a:cubicBezTo>
                  <a:cubicBezTo>
                    <a:pt x="20" y="102"/>
                    <a:pt x="20" y="102"/>
                    <a:pt x="20" y="102"/>
                  </a:cubicBezTo>
                  <a:moveTo>
                    <a:pt x="20" y="102"/>
                  </a:moveTo>
                  <a:cubicBezTo>
                    <a:pt x="20" y="102"/>
                    <a:pt x="20" y="102"/>
                    <a:pt x="20" y="102"/>
                  </a:cubicBezTo>
                  <a:cubicBezTo>
                    <a:pt x="20" y="102"/>
                    <a:pt x="20" y="102"/>
                    <a:pt x="20" y="102"/>
                  </a:cubicBezTo>
                  <a:moveTo>
                    <a:pt x="20" y="101"/>
                  </a:moveTo>
                  <a:cubicBezTo>
                    <a:pt x="20" y="101"/>
                    <a:pt x="20" y="101"/>
                    <a:pt x="20" y="101"/>
                  </a:cubicBezTo>
                  <a:cubicBezTo>
                    <a:pt x="20" y="101"/>
                    <a:pt x="20" y="101"/>
                    <a:pt x="20" y="101"/>
                  </a:cubicBezTo>
                  <a:moveTo>
                    <a:pt x="20" y="101"/>
                  </a:moveTo>
                  <a:cubicBezTo>
                    <a:pt x="20" y="101"/>
                    <a:pt x="20" y="101"/>
                    <a:pt x="20" y="101"/>
                  </a:cubicBezTo>
                  <a:cubicBezTo>
                    <a:pt x="20" y="101"/>
                    <a:pt x="20" y="101"/>
                    <a:pt x="20" y="101"/>
                  </a:cubicBezTo>
                  <a:moveTo>
                    <a:pt x="20" y="101"/>
                  </a:moveTo>
                  <a:cubicBezTo>
                    <a:pt x="20" y="101"/>
                    <a:pt x="20" y="101"/>
                    <a:pt x="20" y="101"/>
                  </a:cubicBezTo>
                  <a:cubicBezTo>
                    <a:pt x="20" y="101"/>
                    <a:pt x="20" y="101"/>
                    <a:pt x="20" y="101"/>
                  </a:cubicBezTo>
                  <a:moveTo>
                    <a:pt x="20" y="101"/>
                  </a:moveTo>
                  <a:cubicBezTo>
                    <a:pt x="20" y="101"/>
                    <a:pt x="20" y="101"/>
                    <a:pt x="20" y="101"/>
                  </a:cubicBezTo>
                  <a:cubicBezTo>
                    <a:pt x="20" y="101"/>
                    <a:pt x="20" y="101"/>
                    <a:pt x="20" y="101"/>
                  </a:cubicBezTo>
                  <a:moveTo>
                    <a:pt x="20" y="100"/>
                  </a:moveTo>
                  <a:cubicBezTo>
                    <a:pt x="20" y="100"/>
                    <a:pt x="20" y="101"/>
                    <a:pt x="20" y="101"/>
                  </a:cubicBezTo>
                  <a:cubicBezTo>
                    <a:pt x="20" y="101"/>
                    <a:pt x="20" y="100"/>
                    <a:pt x="20" y="100"/>
                  </a:cubicBezTo>
                  <a:moveTo>
                    <a:pt x="20" y="100"/>
                  </a:moveTo>
                  <a:cubicBezTo>
                    <a:pt x="20" y="100"/>
                    <a:pt x="20" y="100"/>
                    <a:pt x="20" y="100"/>
                  </a:cubicBezTo>
                  <a:cubicBezTo>
                    <a:pt x="20" y="100"/>
                    <a:pt x="20" y="100"/>
                    <a:pt x="20" y="100"/>
                  </a:cubicBezTo>
                  <a:moveTo>
                    <a:pt x="20" y="100"/>
                  </a:moveTo>
                  <a:cubicBezTo>
                    <a:pt x="20" y="100"/>
                    <a:pt x="20" y="100"/>
                    <a:pt x="20" y="100"/>
                  </a:cubicBezTo>
                  <a:cubicBezTo>
                    <a:pt x="20" y="100"/>
                    <a:pt x="20" y="100"/>
                    <a:pt x="20" y="100"/>
                  </a:cubicBezTo>
                  <a:moveTo>
                    <a:pt x="20" y="100"/>
                  </a:moveTo>
                  <a:cubicBezTo>
                    <a:pt x="20" y="100"/>
                    <a:pt x="20" y="100"/>
                    <a:pt x="20" y="100"/>
                  </a:cubicBezTo>
                  <a:cubicBezTo>
                    <a:pt x="20" y="100"/>
                    <a:pt x="20" y="100"/>
                    <a:pt x="20" y="100"/>
                  </a:cubicBezTo>
                  <a:moveTo>
                    <a:pt x="20" y="100"/>
                  </a:moveTo>
                  <a:cubicBezTo>
                    <a:pt x="20" y="100"/>
                    <a:pt x="20" y="100"/>
                    <a:pt x="20" y="100"/>
                  </a:cubicBezTo>
                  <a:cubicBezTo>
                    <a:pt x="20" y="100"/>
                    <a:pt x="20" y="100"/>
                    <a:pt x="20" y="100"/>
                  </a:cubicBezTo>
                  <a:moveTo>
                    <a:pt x="20" y="99"/>
                  </a:moveTo>
                  <a:cubicBezTo>
                    <a:pt x="20" y="99"/>
                    <a:pt x="20" y="99"/>
                    <a:pt x="20" y="99"/>
                  </a:cubicBezTo>
                  <a:cubicBezTo>
                    <a:pt x="20" y="99"/>
                    <a:pt x="20" y="99"/>
                    <a:pt x="20" y="99"/>
                  </a:cubicBezTo>
                  <a:moveTo>
                    <a:pt x="20" y="99"/>
                  </a:moveTo>
                  <a:cubicBezTo>
                    <a:pt x="20" y="99"/>
                    <a:pt x="20" y="99"/>
                    <a:pt x="20" y="99"/>
                  </a:cubicBezTo>
                  <a:cubicBezTo>
                    <a:pt x="20" y="99"/>
                    <a:pt x="20" y="99"/>
                    <a:pt x="20" y="99"/>
                  </a:cubicBezTo>
                  <a:moveTo>
                    <a:pt x="20" y="99"/>
                  </a:moveTo>
                  <a:cubicBezTo>
                    <a:pt x="20" y="99"/>
                    <a:pt x="20" y="99"/>
                    <a:pt x="20" y="99"/>
                  </a:cubicBezTo>
                  <a:cubicBezTo>
                    <a:pt x="20" y="99"/>
                    <a:pt x="20" y="99"/>
                    <a:pt x="20" y="99"/>
                  </a:cubicBezTo>
                  <a:moveTo>
                    <a:pt x="20" y="97"/>
                  </a:moveTo>
                  <a:cubicBezTo>
                    <a:pt x="20" y="97"/>
                    <a:pt x="20" y="97"/>
                    <a:pt x="20" y="97"/>
                  </a:cubicBezTo>
                  <a:cubicBezTo>
                    <a:pt x="20" y="97"/>
                    <a:pt x="20" y="97"/>
                    <a:pt x="20" y="97"/>
                  </a:cubicBezTo>
                  <a:moveTo>
                    <a:pt x="20" y="97"/>
                  </a:moveTo>
                  <a:cubicBezTo>
                    <a:pt x="20" y="97"/>
                    <a:pt x="20" y="97"/>
                    <a:pt x="20" y="97"/>
                  </a:cubicBezTo>
                  <a:cubicBezTo>
                    <a:pt x="20" y="97"/>
                    <a:pt x="20" y="97"/>
                    <a:pt x="20" y="97"/>
                  </a:cubicBezTo>
                  <a:moveTo>
                    <a:pt x="20" y="96"/>
                  </a:moveTo>
                  <a:cubicBezTo>
                    <a:pt x="20" y="96"/>
                    <a:pt x="20" y="96"/>
                    <a:pt x="20" y="96"/>
                  </a:cubicBezTo>
                  <a:cubicBezTo>
                    <a:pt x="20" y="96"/>
                    <a:pt x="20" y="96"/>
                    <a:pt x="20" y="96"/>
                  </a:cubicBezTo>
                  <a:moveTo>
                    <a:pt x="20" y="95"/>
                  </a:moveTo>
                  <a:cubicBezTo>
                    <a:pt x="20" y="96"/>
                    <a:pt x="20" y="96"/>
                    <a:pt x="20" y="96"/>
                  </a:cubicBezTo>
                  <a:cubicBezTo>
                    <a:pt x="20" y="96"/>
                    <a:pt x="20" y="96"/>
                    <a:pt x="20" y="95"/>
                  </a:cubicBezTo>
                  <a:moveTo>
                    <a:pt x="20" y="94"/>
                  </a:moveTo>
                  <a:cubicBezTo>
                    <a:pt x="20" y="95"/>
                    <a:pt x="20" y="95"/>
                    <a:pt x="20" y="95"/>
                  </a:cubicBezTo>
                  <a:cubicBezTo>
                    <a:pt x="20" y="95"/>
                    <a:pt x="20" y="95"/>
                    <a:pt x="20" y="94"/>
                  </a:cubicBezTo>
                  <a:moveTo>
                    <a:pt x="1" y="2"/>
                  </a:moveTo>
                  <a:cubicBezTo>
                    <a:pt x="12" y="27"/>
                    <a:pt x="20" y="59"/>
                    <a:pt x="20" y="94"/>
                  </a:cubicBezTo>
                  <a:cubicBezTo>
                    <a:pt x="20" y="59"/>
                    <a:pt x="12" y="27"/>
                    <a:pt x="1" y="2"/>
                  </a:cubicBezTo>
                  <a:moveTo>
                    <a:pt x="1" y="2"/>
                  </a:moveTo>
                  <a:cubicBezTo>
                    <a:pt x="1" y="2"/>
                    <a:pt x="1" y="2"/>
                    <a:pt x="1" y="2"/>
                  </a:cubicBezTo>
                  <a:cubicBezTo>
                    <a:pt x="1" y="2"/>
                    <a:pt x="1" y="2"/>
                    <a:pt x="1" y="2"/>
                  </a:cubicBezTo>
                  <a:moveTo>
                    <a:pt x="0" y="2"/>
                  </a:moveTo>
                  <a:cubicBezTo>
                    <a:pt x="1" y="2"/>
                    <a:pt x="1" y="2"/>
                    <a:pt x="1" y="2"/>
                  </a:cubicBezTo>
                  <a:cubicBezTo>
                    <a:pt x="1" y="2"/>
                    <a:pt x="1" y="2"/>
                    <a:pt x="0" y="2"/>
                  </a:cubicBezTo>
                  <a:moveTo>
                    <a:pt x="0" y="2"/>
                  </a:moveTo>
                  <a:cubicBezTo>
                    <a:pt x="0" y="2"/>
                    <a:pt x="0" y="2"/>
                    <a:pt x="0" y="2"/>
                  </a:cubicBezTo>
                  <a:cubicBezTo>
                    <a:pt x="0" y="2"/>
                    <a:pt x="0" y="2"/>
                    <a:pt x="0" y="2"/>
                  </a:cubicBezTo>
                  <a:moveTo>
                    <a:pt x="0" y="1"/>
                  </a:moveTo>
                  <a:cubicBezTo>
                    <a:pt x="0" y="1"/>
                    <a:pt x="0" y="2"/>
                    <a:pt x="0" y="2"/>
                  </a:cubicBezTo>
                  <a:cubicBezTo>
                    <a:pt x="0" y="2"/>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1"/>
                    <a:pt x="0" y="1"/>
                    <a:pt x="0" y="1"/>
                  </a:cubicBezTo>
                  <a:cubicBezTo>
                    <a:pt x="0" y="1"/>
                    <a:pt x="0" y="1"/>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1" name="Freeform 237"/>
            <p:cNvSpPr>
              <a:spLocks/>
            </p:cNvSpPr>
            <p:nvPr/>
          </p:nvSpPr>
          <p:spPr bwMode="auto">
            <a:xfrm>
              <a:off x="7180816" y="4409395"/>
              <a:ext cx="332028" cy="1304398"/>
            </a:xfrm>
            <a:custGeom>
              <a:avLst/>
              <a:gdLst>
                <a:gd name="T0" fmla="*/ 0 w 79"/>
                <a:gd name="T1" fmla="*/ 217 h 293"/>
                <a:gd name="T2" fmla="*/ 79 w 79"/>
                <a:gd name="T3" fmla="*/ 155 h 293"/>
                <a:gd name="T4" fmla="*/ 79 w 79"/>
                <a:gd name="T5" fmla="*/ 155 h 293"/>
                <a:gd name="T6" fmla="*/ 79 w 79"/>
                <a:gd name="T7" fmla="*/ 152 h 293"/>
                <a:gd name="T8" fmla="*/ 79 w 79"/>
                <a:gd name="T9" fmla="*/ 152 h 293"/>
                <a:gd name="T10" fmla="*/ 79 w 79"/>
                <a:gd name="T11" fmla="*/ 151 h 293"/>
                <a:gd name="T12" fmla="*/ 79 w 79"/>
                <a:gd name="T13" fmla="*/ 151 h 293"/>
                <a:gd name="T14" fmla="*/ 79 w 79"/>
                <a:gd name="T15" fmla="*/ 151 h 293"/>
                <a:gd name="T16" fmla="*/ 79 w 79"/>
                <a:gd name="T17" fmla="*/ 151 h 293"/>
                <a:gd name="T18" fmla="*/ 79 w 79"/>
                <a:gd name="T19" fmla="*/ 151 h 293"/>
                <a:gd name="T20" fmla="*/ 79 w 79"/>
                <a:gd name="T21" fmla="*/ 150 h 293"/>
                <a:gd name="T22" fmla="*/ 79 w 79"/>
                <a:gd name="T23" fmla="*/ 150 h 293"/>
                <a:gd name="T24" fmla="*/ 79 w 79"/>
                <a:gd name="T25" fmla="*/ 150 h 293"/>
                <a:gd name="T26" fmla="*/ 79 w 79"/>
                <a:gd name="T27" fmla="*/ 150 h 293"/>
                <a:gd name="T28" fmla="*/ 79 w 79"/>
                <a:gd name="T29" fmla="*/ 149 h 293"/>
                <a:gd name="T30" fmla="*/ 79 w 79"/>
                <a:gd name="T31" fmla="*/ 149 h 293"/>
                <a:gd name="T32" fmla="*/ 79 w 79"/>
                <a:gd name="T33" fmla="*/ 149 h 293"/>
                <a:gd name="T34" fmla="*/ 79 w 79"/>
                <a:gd name="T35" fmla="*/ 149 h 293"/>
                <a:gd name="T36" fmla="*/ 79 w 79"/>
                <a:gd name="T37" fmla="*/ 149 h 293"/>
                <a:gd name="T38" fmla="*/ 79 w 79"/>
                <a:gd name="T39" fmla="*/ 148 h 293"/>
                <a:gd name="T40" fmla="*/ 79 w 79"/>
                <a:gd name="T41" fmla="*/ 148 h 293"/>
                <a:gd name="T42" fmla="*/ 79 w 79"/>
                <a:gd name="T43" fmla="*/ 148 h 293"/>
                <a:gd name="T44" fmla="*/ 79 w 79"/>
                <a:gd name="T45" fmla="*/ 148 h 293"/>
                <a:gd name="T46" fmla="*/ 79 w 79"/>
                <a:gd name="T47" fmla="*/ 147 h 293"/>
                <a:gd name="T48" fmla="*/ 79 w 79"/>
                <a:gd name="T49" fmla="*/ 147 h 293"/>
                <a:gd name="T50" fmla="*/ 79 w 79"/>
                <a:gd name="T51" fmla="*/ 147 h 293"/>
                <a:gd name="T52" fmla="*/ 79 w 79"/>
                <a:gd name="T53" fmla="*/ 147 h 293"/>
                <a:gd name="T54" fmla="*/ 79 w 79"/>
                <a:gd name="T55" fmla="*/ 145 h 293"/>
                <a:gd name="T56" fmla="*/ 79 w 79"/>
                <a:gd name="T57" fmla="*/ 145 h 293"/>
                <a:gd name="T58" fmla="*/ 79 w 79"/>
                <a:gd name="T59" fmla="*/ 144 h 293"/>
                <a:gd name="T60" fmla="*/ 79 w 79"/>
                <a:gd name="T61" fmla="*/ 144 h 293"/>
                <a:gd name="T62" fmla="*/ 79 w 79"/>
                <a:gd name="T63" fmla="*/ 143 h 293"/>
                <a:gd name="T64" fmla="*/ 79 w 79"/>
                <a:gd name="T65" fmla="*/ 142 h 293"/>
                <a:gd name="T66" fmla="*/ 60 w 79"/>
                <a:gd name="T67" fmla="*/ 50 h 293"/>
                <a:gd name="T68" fmla="*/ 60 w 79"/>
                <a:gd name="T69" fmla="*/ 50 h 293"/>
                <a:gd name="T70" fmla="*/ 59 w 79"/>
                <a:gd name="T71" fmla="*/ 50 h 293"/>
                <a:gd name="T72" fmla="*/ 59 w 79"/>
                <a:gd name="T73" fmla="*/ 50 h 293"/>
                <a:gd name="T74" fmla="*/ 59 w 79"/>
                <a:gd name="T75" fmla="*/ 49 h 293"/>
                <a:gd name="T76" fmla="*/ 59 w 79"/>
                <a:gd name="T77" fmla="*/ 49 h 293"/>
                <a:gd name="T78" fmla="*/ 59 w 79"/>
                <a:gd name="T79" fmla="*/ 49 h 293"/>
                <a:gd name="T80" fmla="*/ 59 w 79"/>
                <a:gd name="T81" fmla="*/ 49 h 293"/>
                <a:gd name="T82" fmla="*/ 59 w 79"/>
                <a:gd name="T83" fmla="*/ 49 h 293"/>
                <a:gd name="T84" fmla="*/ 59 w 79"/>
                <a:gd name="T85" fmla="*/ 49 h 293"/>
                <a:gd name="T86" fmla="*/ 59 w 79"/>
                <a:gd name="T87" fmla="*/ 48 h 293"/>
                <a:gd name="T88" fmla="*/ 59 w 79"/>
                <a:gd name="T89" fmla="*/ 48 h 293"/>
                <a:gd name="T90" fmla="*/ 59 w 79"/>
                <a:gd name="T91" fmla="*/ 48 h 293"/>
                <a:gd name="T92" fmla="*/ 59 w 79"/>
                <a:gd name="T93" fmla="*/ 48 h 293"/>
                <a:gd name="T94" fmla="*/ 0 w 79"/>
                <a:gd name="T95"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293">
                  <a:moveTo>
                    <a:pt x="0" y="0"/>
                  </a:moveTo>
                  <a:cubicBezTo>
                    <a:pt x="0" y="217"/>
                    <a:pt x="0" y="217"/>
                    <a:pt x="0" y="217"/>
                  </a:cubicBezTo>
                  <a:cubicBezTo>
                    <a:pt x="5" y="293"/>
                    <a:pt x="5" y="293"/>
                    <a:pt x="5" y="293"/>
                  </a:cubicBezTo>
                  <a:cubicBezTo>
                    <a:pt x="45" y="288"/>
                    <a:pt x="77" y="229"/>
                    <a:pt x="79" y="155"/>
                  </a:cubicBezTo>
                  <a:cubicBezTo>
                    <a:pt x="79" y="155"/>
                    <a:pt x="79" y="155"/>
                    <a:pt x="79" y="155"/>
                  </a:cubicBezTo>
                  <a:cubicBezTo>
                    <a:pt x="79" y="155"/>
                    <a:pt x="79" y="155"/>
                    <a:pt x="79" y="155"/>
                  </a:cubicBezTo>
                  <a:cubicBezTo>
                    <a:pt x="79" y="155"/>
                    <a:pt x="79" y="155"/>
                    <a:pt x="79" y="155"/>
                  </a:cubicBezTo>
                  <a:cubicBezTo>
                    <a:pt x="79" y="154"/>
                    <a:pt x="79" y="153"/>
                    <a:pt x="79" y="152"/>
                  </a:cubicBezTo>
                  <a:cubicBezTo>
                    <a:pt x="79" y="152"/>
                    <a:pt x="79" y="152"/>
                    <a:pt x="79" y="152"/>
                  </a:cubicBezTo>
                  <a:cubicBezTo>
                    <a:pt x="79" y="152"/>
                    <a:pt x="79" y="152"/>
                    <a:pt x="79" y="152"/>
                  </a:cubicBezTo>
                  <a:cubicBezTo>
                    <a:pt x="79" y="152"/>
                    <a:pt x="79" y="152"/>
                    <a:pt x="79" y="152"/>
                  </a:cubicBezTo>
                  <a:cubicBezTo>
                    <a:pt x="79" y="152"/>
                    <a:pt x="79" y="152"/>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6"/>
                    <a:pt x="79" y="146"/>
                    <a:pt x="79" y="145"/>
                  </a:cubicBezTo>
                  <a:cubicBezTo>
                    <a:pt x="79" y="145"/>
                    <a:pt x="79" y="145"/>
                    <a:pt x="79" y="145"/>
                  </a:cubicBezTo>
                  <a:cubicBezTo>
                    <a:pt x="79" y="145"/>
                    <a:pt x="79" y="145"/>
                    <a:pt x="79" y="145"/>
                  </a:cubicBezTo>
                  <a:cubicBezTo>
                    <a:pt x="79" y="145"/>
                    <a:pt x="79" y="145"/>
                    <a:pt x="79" y="145"/>
                  </a:cubicBezTo>
                  <a:cubicBezTo>
                    <a:pt x="79" y="145"/>
                    <a:pt x="79" y="145"/>
                    <a:pt x="79" y="144"/>
                  </a:cubicBezTo>
                  <a:cubicBezTo>
                    <a:pt x="79" y="144"/>
                    <a:pt x="79" y="144"/>
                    <a:pt x="79" y="144"/>
                  </a:cubicBezTo>
                  <a:cubicBezTo>
                    <a:pt x="79" y="144"/>
                    <a:pt x="79" y="144"/>
                    <a:pt x="79" y="144"/>
                  </a:cubicBezTo>
                  <a:cubicBezTo>
                    <a:pt x="79" y="144"/>
                    <a:pt x="79" y="144"/>
                    <a:pt x="79" y="143"/>
                  </a:cubicBezTo>
                  <a:cubicBezTo>
                    <a:pt x="79" y="143"/>
                    <a:pt x="79" y="143"/>
                    <a:pt x="79" y="143"/>
                  </a:cubicBezTo>
                  <a:cubicBezTo>
                    <a:pt x="79" y="143"/>
                    <a:pt x="79" y="143"/>
                    <a:pt x="79" y="142"/>
                  </a:cubicBezTo>
                  <a:cubicBezTo>
                    <a:pt x="79" y="142"/>
                    <a:pt x="79" y="142"/>
                    <a:pt x="79" y="142"/>
                  </a:cubicBezTo>
                  <a:cubicBezTo>
                    <a:pt x="79" y="107"/>
                    <a:pt x="71" y="75"/>
                    <a:pt x="60" y="50"/>
                  </a:cubicBezTo>
                  <a:cubicBezTo>
                    <a:pt x="60" y="50"/>
                    <a:pt x="60" y="50"/>
                    <a:pt x="60" y="50"/>
                  </a:cubicBezTo>
                  <a:cubicBezTo>
                    <a:pt x="60" y="50"/>
                    <a:pt x="60" y="50"/>
                    <a:pt x="60" y="50"/>
                  </a:cubicBezTo>
                  <a:cubicBezTo>
                    <a:pt x="60" y="50"/>
                    <a:pt x="60" y="50"/>
                    <a:pt x="60" y="50"/>
                  </a:cubicBezTo>
                  <a:cubicBezTo>
                    <a:pt x="60" y="50"/>
                    <a:pt x="60" y="50"/>
                    <a:pt x="59" y="50"/>
                  </a:cubicBezTo>
                  <a:cubicBezTo>
                    <a:pt x="59" y="50"/>
                    <a:pt x="59" y="50"/>
                    <a:pt x="59" y="50"/>
                  </a:cubicBezTo>
                  <a:cubicBezTo>
                    <a:pt x="59" y="50"/>
                    <a:pt x="59" y="50"/>
                    <a:pt x="59" y="50"/>
                  </a:cubicBezTo>
                  <a:cubicBezTo>
                    <a:pt x="59" y="50"/>
                    <a:pt x="59" y="50"/>
                    <a:pt x="59" y="50"/>
                  </a:cubicBezTo>
                  <a:cubicBezTo>
                    <a:pt x="59" y="50"/>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44" y="19"/>
                    <a:pt x="23" y="0"/>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2" name="Freeform 238"/>
            <p:cNvSpPr>
              <a:spLocks/>
            </p:cNvSpPr>
            <p:nvPr/>
          </p:nvSpPr>
          <p:spPr bwMode="auto">
            <a:xfrm>
              <a:off x="7180816" y="5374649"/>
              <a:ext cx="66406" cy="1105181"/>
            </a:xfrm>
            <a:custGeom>
              <a:avLst/>
              <a:gdLst>
                <a:gd name="T0" fmla="*/ 0 w 28"/>
                <a:gd name="T1" fmla="*/ 0 h 466"/>
                <a:gd name="T2" fmla="*/ 0 w 28"/>
                <a:gd name="T3" fmla="*/ 466 h 466"/>
                <a:gd name="T4" fmla="*/ 28 w 28"/>
                <a:gd name="T5" fmla="*/ 466 h 466"/>
                <a:gd name="T6" fmla="*/ 9 w 28"/>
                <a:gd name="T7" fmla="*/ 143 h 466"/>
                <a:gd name="T8" fmla="*/ 9 w 28"/>
                <a:gd name="T9" fmla="*/ 143 h 466"/>
                <a:gd name="T10" fmla="*/ 0 w 28"/>
                <a:gd name="T11" fmla="*/ 0 h 466"/>
              </a:gdLst>
              <a:ahLst/>
              <a:cxnLst>
                <a:cxn ang="0">
                  <a:pos x="T0" y="T1"/>
                </a:cxn>
                <a:cxn ang="0">
                  <a:pos x="T2" y="T3"/>
                </a:cxn>
                <a:cxn ang="0">
                  <a:pos x="T4" y="T5"/>
                </a:cxn>
                <a:cxn ang="0">
                  <a:pos x="T6" y="T7"/>
                </a:cxn>
                <a:cxn ang="0">
                  <a:pos x="T8" y="T9"/>
                </a:cxn>
                <a:cxn ang="0">
                  <a:pos x="T10" y="T11"/>
                </a:cxn>
              </a:cxnLst>
              <a:rect l="0" t="0" r="r" b="b"/>
              <a:pathLst>
                <a:path w="28" h="466">
                  <a:moveTo>
                    <a:pt x="0" y="0"/>
                  </a:moveTo>
                  <a:lnTo>
                    <a:pt x="0" y="466"/>
                  </a:lnTo>
                  <a:lnTo>
                    <a:pt x="28" y="466"/>
                  </a:lnTo>
                  <a:lnTo>
                    <a:pt x="9" y="143"/>
                  </a:lnTo>
                  <a:lnTo>
                    <a:pt x="9" y="14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3" name="Freeform 239"/>
            <p:cNvSpPr>
              <a:spLocks/>
            </p:cNvSpPr>
            <p:nvPr/>
          </p:nvSpPr>
          <p:spPr bwMode="auto">
            <a:xfrm>
              <a:off x="7180816" y="5374649"/>
              <a:ext cx="66406" cy="1105181"/>
            </a:xfrm>
            <a:custGeom>
              <a:avLst/>
              <a:gdLst>
                <a:gd name="T0" fmla="*/ 0 w 28"/>
                <a:gd name="T1" fmla="*/ 0 h 466"/>
                <a:gd name="T2" fmla="*/ 0 w 28"/>
                <a:gd name="T3" fmla="*/ 466 h 466"/>
                <a:gd name="T4" fmla="*/ 28 w 28"/>
                <a:gd name="T5" fmla="*/ 466 h 466"/>
                <a:gd name="T6" fmla="*/ 9 w 28"/>
                <a:gd name="T7" fmla="*/ 143 h 466"/>
                <a:gd name="T8" fmla="*/ 9 w 28"/>
                <a:gd name="T9" fmla="*/ 143 h 466"/>
                <a:gd name="T10" fmla="*/ 0 w 28"/>
                <a:gd name="T11" fmla="*/ 0 h 466"/>
              </a:gdLst>
              <a:ahLst/>
              <a:cxnLst>
                <a:cxn ang="0">
                  <a:pos x="T0" y="T1"/>
                </a:cxn>
                <a:cxn ang="0">
                  <a:pos x="T2" y="T3"/>
                </a:cxn>
                <a:cxn ang="0">
                  <a:pos x="T4" y="T5"/>
                </a:cxn>
                <a:cxn ang="0">
                  <a:pos x="T6" y="T7"/>
                </a:cxn>
                <a:cxn ang="0">
                  <a:pos x="T8" y="T9"/>
                </a:cxn>
                <a:cxn ang="0">
                  <a:pos x="T10" y="T11"/>
                </a:cxn>
              </a:cxnLst>
              <a:rect l="0" t="0" r="r" b="b"/>
              <a:pathLst>
                <a:path w="28" h="466">
                  <a:moveTo>
                    <a:pt x="0" y="0"/>
                  </a:moveTo>
                  <a:lnTo>
                    <a:pt x="0" y="466"/>
                  </a:lnTo>
                  <a:lnTo>
                    <a:pt x="28" y="466"/>
                  </a:lnTo>
                  <a:lnTo>
                    <a:pt x="9" y="143"/>
                  </a:lnTo>
                  <a:lnTo>
                    <a:pt x="9" y="14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4" name="Freeform 280"/>
            <p:cNvSpPr>
              <a:spLocks/>
            </p:cNvSpPr>
            <p:nvPr/>
          </p:nvSpPr>
          <p:spPr bwMode="auto">
            <a:xfrm>
              <a:off x="108610" y="6332788"/>
              <a:ext cx="59291"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2" y="48"/>
                  </a:cubicBezTo>
                  <a:cubicBezTo>
                    <a:pt x="11" y="43"/>
                    <a:pt x="9" y="38"/>
                    <a:pt x="8" y="32"/>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5" name="Freeform 281"/>
            <p:cNvSpPr>
              <a:spLocks/>
            </p:cNvSpPr>
            <p:nvPr/>
          </p:nvSpPr>
          <p:spPr bwMode="auto">
            <a:xfrm>
              <a:off x="179759"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6" name="Freeform 282"/>
            <p:cNvSpPr>
              <a:spLocks/>
            </p:cNvSpPr>
            <p:nvPr/>
          </p:nvSpPr>
          <p:spPr bwMode="auto">
            <a:xfrm>
              <a:off x="260394" y="6363620"/>
              <a:ext cx="33203" cy="201589"/>
            </a:xfrm>
            <a:custGeom>
              <a:avLst/>
              <a:gdLst>
                <a:gd name="T0" fmla="*/ 6 w 8"/>
                <a:gd name="T1" fmla="*/ 3 h 45"/>
                <a:gd name="T2" fmla="*/ 2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6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7" y="45"/>
                    <a:pt x="7" y="42"/>
                  </a:cubicBezTo>
                  <a:cubicBezTo>
                    <a:pt x="8"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7" name="Freeform 283"/>
            <p:cNvSpPr>
              <a:spLocks/>
            </p:cNvSpPr>
            <p:nvPr/>
          </p:nvSpPr>
          <p:spPr bwMode="auto">
            <a:xfrm>
              <a:off x="352888" y="6313815"/>
              <a:ext cx="75892" cy="213447"/>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29 h 48"/>
                <a:gd name="T16" fmla="*/ 0 w 18"/>
                <a:gd name="T17" fmla="*/ 30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29"/>
                  </a:cubicBezTo>
                  <a:cubicBezTo>
                    <a:pt x="1" y="29"/>
                    <a:pt x="0" y="29"/>
                    <a:pt x="0" y="30"/>
                  </a:cubicBezTo>
                  <a:cubicBezTo>
                    <a:pt x="0" y="34"/>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8" name="Freeform 284"/>
            <p:cNvSpPr>
              <a:spLocks/>
            </p:cNvSpPr>
            <p:nvPr/>
          </p:nvSpPr>
          <p:spPr bwMode="auto">
            <a:xfrm>
              <a:off x="507044" y="6382593"/>
              <a:ext cx="21345" cy="144670"/>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9" name="Freeform 285"/>
            <p:cNvSpPr>
              <a:spLocks/>
            </p:cNvSpPr>
            <p:nvPr/>
          </p:nvSpPr>
          <p:spPr bwMode="auto">
            <a:xfrm>
              <a:off x="571078" y="6363620"/>
              <a:ext cx="59291"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1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3" y="14"/>
                    <a:pt x="2" y="22"/>
                    <a:pt x="3" y="30"/>
                  </a:cubicBezTo>
                  <a:cubicBezTo>
                    <a:pt x="3" y="31"/>
                    <a:pt x="4" y="32"/>
                    <a:pt x="5" y="32"/>
                  </a:cubicBezTo>
                  <a:cubicBezTo>
                    <a:pt x="5" y="34"/>
                    <a:pt x="5" y="36"/>
                    <a:pt x="5" y="38"/>
                  </a:cubicBezTo>
                  <a:cubicBezTo>
                    <a:pt x="6" y="41"/>
                    <a:pt x="10" y="41"/>
                    <a:pt x="11" y="38"/>
                  </a:cubicBezTo>
                  <a:cubicBezTo>
                    <a:pt x="12"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0" name="Freeform 286"/>
            <p:cNvSpPr>
              <a:spLocks/>
            </p:cNvSpPr>
            <p:nvPr/>
          </p:nvSpPr>
          <p:spPr bwMode="auto">
            <a:xfrm>
              <a:off x="642227" y="6363620"/>
              <a:ext cx="66406" cy="232420"/>
            </a:xfrm>
            <a:custGeom>
              <a:avLst/>
              <a:gdLst>
                <a:gd name="T0" fmla="*/ 7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6"/>
                    <a:pt x="7" y="9"/>
                    <a:pt x="6" y="11"/>
                  </a:cubicBezTo>
                  <a:cubicBezTo>
                    <a:pt x="5" y="10"/>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4"/>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1" name="Freeform 287"/>
            <p:cNvSpPr>
              <a:spLocks/>
            </p:cNvSpPr>
            <p:nvPr/>
          </p:nvSpPr>
          <p:spPr bwMode="auto">
            <a:xfrm>
              <a:off x="452497" y="6382593"/>
              <a:ext cx="52176" cy="203960"/>
            </a:xfrm>
            <a:custGeom>
              <a:avLst/>
              <a:gdLst>
                <a:gd name="T0" fmla="*/ 8 w 12"/>
                <a:gd name="T1" fmla="*/ 7 h 46"/>
                <a:gd name="T2" fmla="*/ 7 w 12"/>
                <a:gd name="T3" fmla="*/ 3 h 46"/>
                <a:gd name="T4" fmla="*/ 3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5" y="8"/>
                  </a:cubicBezTo>
                  <a:cubicBezTo>
                    <a:pt x="4" y="8"/>
                    <a:pt x="3"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2" name="Freeform 288"/>
            <p:cNvSpPr>
              <a:spLocks/>
            </p:cNvSpPr>
            <p:nvPr/>
          </p:nvSpPr>
          <p:spPr bwMode="auto">
            <a:xfrm>
              <a:off x="-26573" y="6349390"/>
              <a:ext cx="75892" cy="218190"/>
            </a:xfrm>
            <a:custGeom>
              <a:avLst/>
              <a:gdLst>
                <a:gd name="T0" fmla="*/ 17 w 18"/>
                <a:gd name="T1" fmla="*/ 45 h 49"/>
                <a:gd name="T2" fmla="*/ 16 w 18"/>
                <a:gd name="T3" fmla="*/ 18 h 49"/>
                <a:gd name="T4" fmla="*/ 10 w 18"/>
                <a:gd name="T5" fmla="*/ 16 h 49"/>
                <a:gd name="T6" fmla="*/ 10 w 18"/>
                <a:gd name="T7" fmla="*/ 16 h 49"/>
                <a:gd name="T8" fmla="*/ 9 w 18"/>
                <a:gd name="T9" fmla="*/ 16 h 49"/>
                <a:gd name="T10" fmla="*/ 10 w 18"/>
                <a:gd name="T11" fmla="*/ 4 h 49"/>
                <a:gd name="T12" fmla="*/ 4 w 18"/>
                <a:gd name="T13" fmla="*/ 4 h 49"/>
                <a:gd name="T14" fmla="*/ 1 w 18"/>
                <a:gd name="T15" fmla="*/ 30 h 49"/>
                <a:gd name="T16" fmla="*/ 0 w 18"/>
                <a:gd name="T17" fmla="*/ 31 h 49"/>
                <a:gd name="T18" fmla="*/ 0 w 18"/>
                <a:gd name="T19" fmla="*/ 43 h 49"/>
                <a:gd name="T20" fmla="*/ 1 w 18"/>
                <a:gd name="T21" fmla="*/ 44 h 49"/>
                <a:gd name="T22" fmla="*/ 8 w 18"/>
                <a:gd name="T23" fmla="*/ 43 h 49"/>
                <a:gd name="T24" fmla="*/ 8 w 18"/>
                <a:gd name="T25" fmla="*/ 43 h 49"/>
                <a:gd name="T26" fmla="*/ 8 w 18"/>
                <a:gd name="T27" fmla="*/ 45 h 49"/>
                <a:gd name="T28" fmla="*/ 13 w 18"/>
                <a:gd name="T29" fmla="*/ 47 h 49"/>
                <a:gd name="T30" fmla="*/ 17 w 18"/>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9">
                  <a:moveTo>
                    <a:pt x="17" y="45"/>
                  </a:moveTo>
                  <a:cubicBezTo>
                    <a:pt x="14" y="36"/>
                    <a:pt x="14" y="27"/>
                    <a:pt x="16" y="18"/>
                  </a:cubicBezTo>
                  <a:cubicBezTo>
                    <a:pt x="17" y="13"/>
                    <a:pt x="11" y="12"/>
                    <a:pt x="10" y="16"/>
                  </a:cubicBezTo>
                  <a:cubicBezTo>
                    <a:pt x="10" y="16"/>
                    <a:pt x="10" y="16"/>
                    <a:pt x="10" y="16"/>
                  </a:cubicBezTo>
                  <a:cubicBezTo>
                    <a:pt x="9" y="16"/>
                    <a:pt x="9" y="16"/>
                    <a:pt x="9" y="16"/>
                  </a:cubicBezTo>
                  <a:cubicBezTo>
                    <a:pt x="9" y="12"/>
                    <a:pt x="9" y="8"/>
                    <a:pt x="10" y="4"/>
                  </a:cubicBezTo>
                  <a:cubicBezTo>
                    <a:pt x="10" y="1"/>
                    <a:pt x="5" y="0"/>
                    <a:pt x="4" y="4"/>
                  </a:cubicBezTo>
                  <a:cubicBezTo>
                    <a:pt x="2" y="12"/>
                    <a:pt x="1" y="21"/>
                    <a:pt x="1" y="30"/>
                  </a:cubicBezTo>
                  <a:cubicBezTo>
                    <a:pt x="1" y="30"/>
                    <a:pt x="0" y="30"/>
                    <a:pt x="0" y="31"/>
                  </a:cubicBezTo>
                  <a:cubicBezTo>
                    <a:pt x="0" y="35"/>
                    <a:pt x="0" y="39"/>
                    <a:pt x="0" y="43"/>
                  </a:cubicBezTo>
                  <a:cubicBezTo>
                    <a:pt x="0" y="44"/>
                    <a:pt x="1" y="44"/>
                    <a:pt x="1" y="44"/>
                  </a:cubicBezTo>
                  <a:cubicBezTo>
                    <a:pt x="2" y="48"/>
                    <a:pt x="8" y="47"/>
                    <a:pt x="8" y="43"/>
                  </a:cubicBezTo>
                  <a:cubicBezTo>
                    <a:pt x="8" y="43"/>
                    <a:pt x="8" y="43"/>
                    <a:pt x="8" y="43"/>
                  </a:cubicBezTo>
                  <a:cubicBezTo>
                    <a:pt x="8" y="44"/>
                    <a:pt x="8" y="44"/>
                    <a:pt x="8" y="45"/>
                  </a:cubicBezTo>
                  <a:cubicBezTo>
                    <a:pt x="9" y="48"/>
                    <a:pt x="12" y="48"/>
                    <a:pt x="13" y="47"/>
                  </a:cubicBezTo>
                  <a:cubicBezTo>
                    <a:pt x="14" y="49"/>
                    <a:pt x="18" y="47"/>
                    <a:pt x="17" y="4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3" name="Freeform 289"/>
            <p:cNvSpPr>
              <a:spLocks/>
            </p:cNvSpPr>
            <p:nvPr/>
          </p:nvSpPr>
          <p:spPr bwMode="auto">
            <a:xfrm>
              <a:off x="129955" y="6420539"/>
              <a:ext cx="21345" cy="144670"/>
            </a:xfrm>
            <a:custGeom>
              <a:avLst/>
              <a:gdLst>
                <a:gd name="T0" fmla="*/ 5 w 5"/>
                <a:gd name="T1" fmla="*/ 3 h 32"/>
                <a:gd name="T2" fmla="*/ 0 w 5"/>
                <a:gd name="T3" fmla="*/ 3 h 32"/>
                <a:gd name="T4" fmla="*/ 0 w 5"/>
                <a:gd name="T5" fmla="*/ 29 h 32"/>
                <a:gd name="T6" fmla="*/ 5 w 5"/>
                <a:gd name="T7" fmla="*/ 29 h 32"/>
                <a:gd name="T8" fmla="*/ 5 w 5"/>
                <a:gd name="T9" fmla="*/ 3 h 32"/>
              </a:gdLst>
              <a:ahLst/>
              <a:cxnLst>
                <a:cxn ang="0">
                  <a:pos x="T0" y="T1"/>
                </a:cxn>
                <a:cxn ang="0">
                  <a:pos x="T2" y="T3"/>
                </a:cxn>
                <a:cxn ang="0">
                  <a:pos x="T4" y="T5"/>
                </a:cxn>
                <a:cxn ang="0">
                  <a:pos x="T6" y="T7"/>
                </a:cxn>
                <a:cxn ang="0">
                  <a:pos x="T8" y="T9"/>
                </a:cxn>
              </a:cxnLst>
              <a:rect l="0" t="0" r="r" b="b"/>
              <a:pathLst>
                <a:path w="5" h="32">
                  <a:moveTo>
                    <a:pt x="5" y="3"/>
                  </a:moveTo>
                  <a:cubicBezTo>
                    <a:pt x="5" y="0"/>
                    <a:pt x="0" y="0"/>
                    <a:pt x="0" y="3"/>
                  </a:cubicBezTo>
                  <a:cubicBezTo>
                    <a:pt x="0" y="12"/>
                    <a:pt x="0" y="20"/>
                    <a:pt x="0" y="29"/>
                  </a:cubicBezTo>
                  <a:cubicBezTo>
                    <a:pt x="0" y="32"/>
                    <a:pt x="5" y="32"/>
                    <a:pt x="5" y="29"/>
                  </a:cubicBezTo>
                  <a:cubicBezTo>
                    <a:pt x="5" y="20"/>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4" name="Freeform 290"/>
            <p:cNvSpPr>
              <a:spLocks/>
            </p:cNvSpPr>
            <p:nvPr/>
          </p:nvSpPr>
          <p:spPr bwMode="auto">
            <a:xfrm>
              <a:off x="191617" y="6403937"/>
              <a:ext cx="59291" cy="182616"/>
            </a:xfrm>
            <a:custGeom>
              <a:avLst/>
              <a:gdLst>
                <a:gd name="T0" fmla="*/ 7 w 14"/>
                <a:gd name="T1" fmla="*/ 6 h 41"/>
                <a:gd name="T2" fmla="*/ 7 w 14"/>
                <a:gd name="T3" fmla="*/ 4 h 41"/>
                <a:gd name="T4" fmla="*/ 1 w 14"/>
                <a:gd name="T5" fmla="*/ 5 h 41"/>
                <a:gd name="T6" fmla="*/ 3 w 14"/>
                <a:gd name="T7" fmla="*/ 29 h 41"/>
                <a:gd name="T8" fmla="*/ 5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7" y="4"/>
                  </a:cubicBezTo>
                  <a:cubicBezTo>
                    <a:pt x="6" y="0"/>
                    <a:pt x="0" y="2"/>
                    <a:pt x="1" y="5"/>
                  </a:cubicBezTo>
                  <a:cubicBezTo>
                    <a:pt x="2" y="13"/>
                    <a:pt x="2" y="21"/>
                    <a:pt x="3" y="29"/>
                  </a:cubicBezTo>
                  <a:cubicBezTo>
                    <a:pt x="3" y="31"/>
                    <a:pt x="4" y="32"/>
                    <a:pt x="5" y="32"/>
                  </a:cubicBezTo>
                  <a:cubicBezTo>
                    <a:pt x="5" y="34"/>
                    <a:pt x="5" y="35"/>
                    <a:pt x="5" y="37"/>
                  </a:cubicBezTo>
                  <a:cubicBezTo>
                    <a:pt x="6" y="41"/>
                    <a:pt x="10" y="41"/>
                    <a:pt x="10"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5" name="Freeform 291"/>
            <p:cNvSpPr>
              <a:spLocks/>
            </p:cNvSpPr>
            <p:nvPr/>
          </p:nvSpPr>
          <p:spPr bwMode="auto">
            <a:xfrm>
              <a:off x="75407" y="6420539"/>
              <a:ext cx="49804" cy="206332"/>
            </a:xfrm>
            <a:custGeom>
              <a:avLst/>
              <a:gdLst>
                <a:gd name="T0" fmla="*/ 8 w 12"/>
                <a:gd name="T1" fmla="*/ 7 h 46"/>
                <a:gd name="T2" fmla="*/ 7 w 12"/>
                <a:gd name="T3" fmla="*/ 2 h 46"/>
                <a:gd name="T4" fmla="*/ 3 w 12"/>
                <a:gd name="T5" fmla="*/ 3 h 46"/>
                <a:gd name="T6" fmla="*/ 4 w 12"/>
                <a:gd name="T7" fmla="*/ 7 h 46"/>
                <a:gd name="T8" fmla="*/ 3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4" y="7"/>
                  </a:cubicBezTo>
                  <a:cubicBezTo>
                    <a:pt x="4" y="8"/>
                    <a:pt x="3" y="9"/>
                    <a:pt x="3" y="10"/>
                  </a:cubicBezTo>
                  <a:cubicBezTo>
                    <a:pt x="1" y="21"/>
                    <a:pt x="0" y="32"/>
                    <a:pt x="4" y="42"/>
                  </a:cubicBezTo>
                  <a:cubicBezTo>
                    <a:pt x="5" y="46"/>
                    <a:pt x="11" y="46"/>
                    <a:pt x="11" y="41"/>
                  </a:cubicBezTo>
                  <a:cubicBezTo>
                    <a:pt x="11" y="37"/>
                    <a:pt x="11" y="33"/>
                    <a:pt x="11" y="28"/>
                  </a:cubicBezTo>
                  <a:cubicBezTo>
                    <a:pt x="11" y="28"/>
                    <a:pt x="11" y="28"/>
                    <a:pt x="11" y="27"/>
                  </a:cubicBezTo>
                  <a:cubicBezTo>
                    <a:pt x="11" y="25"/>
                    <a:pt x="11" y="23"/>
                    <a:pt x="11" y="21"/>
                  </a:cubicBezTo>
                  <a:cubicBezTo>
                    <a:pt x="11" y="18"/>
                    <a:pt x="11" y="15"/>
                    <a:pt x="11"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6" name="Freeform 292"/>
            <p:cNvSpPr>
              <a:spLocks/>
            </p:cNvSpPr>
            <p:nvPr/>
          </p:nvSpPr>
          <p:spPr bwMode="auto">
            <a:xfrm>
              <a:off x="54062" y="6389708"/>
              <a:ext cx="54548" cy="125697"/>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7" name="Freeform 293"/>
            <p:cNvSpPr>
              <a:spLocks/>
            </p:cNvSpPr>
            <p:nvPr/>
          </p:nvSpPr>
          <p:spPr bwMode="auto">
            <a:xfrm>
              <a:off x="217705" y="6399194"/>
              <a:ext cx="45061" cy="147041"/>
            </a:xfrm>
            <a:custGeom>
              <a:avLst/>
              <a:gdLst>
                <a:gd name="T0" fmla="*/ 3 w 11"/>
                <a:gd name="T1" fmla="*/ 4 h 33"/>
                <a:gd name="T2" fmla="*/ 3 w 11"/>
                <a:gd name="T3" fmla="*/ 29 h 33"/>
                <a:gd name="T4" fmla="*/ 9 w 11"/>
                <a:gd name="T5" fmla="*/ 27 h 33"/>
                <a:gd name="T6" fmla="*/ 9 w 11"/>
                <a:gd name="T7" fmla="*/ 6 h 33"/>
                <a:gd name="T8" fmla="*/ 3 w 11"/>
                <a:gd name="T9" fmla="*/ 4 h 33"/>
              </a:gdLst>
              <a:ahLst/>
              <a:cxnLst>
                <a:cxn ang="0">
                  <a:pos x="T0" y="T1"/>
                </a:cxn>
                <a:cxn ang="0">
                  <a:pos x="T2" y="T3"/>
                </a:cxn>
                <a:cxn ang="0">
                  <a:pos x="T4" y="T5"/>
                </a:cxn>
                <a:cxn ang="0">
                  <a:pos x="T6" y="T7"/>
                </a:cxn>
                <a:cxn ang="0">
                  <a:pos x="T8" y="T9"/>
                </a:cxn>
              </a:cxnLst>
              <a:rect l="0" t="0" r="r" b="b"/>
              <a:pathLst>
                <a:path w="11" h="33">
                  <a:moveTo>
                    <a:pt x="3" y="4"/>
                  </a:moveTo>
                  <a:cubicBezTo>
                    <a:pt x="0" y="12"/>
                    <a:pt x="1" y="21"/>
                    <a:pt x="3" y="29"/>
                  </a:cubicBezTo>
                  <a:cubicBezTo>
                    <a:pt x="4" y="33"/>
                    <a:pt x="10" y="31"/>
                    <a:pt x="9" y="27"/>
                  </a:cubicBezTo>
                  <a:cubicBezTo>
                    <a:pt x="8" y="20"/>
                    <a:pt x="7" y="13"/>
                    <a:pt x="9" y="6"/>
                  </a:cubicBezTo>
                  <a:cubicBezTo>
                    <a:pt x="11"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8" name="Freeform 294"/>
            <p:cNvSpPr>
              <a:spLocks/>
            </p:cNvSpPr>
            <p:nvPr/>
          </p:nvSpPr>
          <p:spPr bwMode="auto">
            <a:xfrm>
              <a:off x="744207" y="6337532"/>
              <a:ext cx="61662" cy="222933"/>
            </a:xfrm>
            <a:custGeom>
              <a:avLst/>
              <a:gdLst>
                <a:gd name="T0" fmla="*/ 11 w 15"/>
                <a:gd name="T1" fmla="*/ 27 h 50"/>
                <a:gd name="T2" fmla="*/ 13 w 15"/>
                <a:gd name="T3" fmla="*/ 6 h 50"/>
                <a:gd name="T4" fmla="*/ 6 w 15"/>
                <a:gd name="T5" fmla="*/ 4 h 50"/>
                <a:gd name="T6" fmla="*/ 4 w 15"/>
                <a:gd name="T7" fmla="*/ 15 h 50"/>
                <a:gd name="T8" fmla="*/ 3 w 15"/>
                <a:gd name="T9" fmla="*/ 16 h 50"/>
                <a:gd name="T10" fmla="*/ 4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4" y="15"/>
                  </a:cubicBezTo>
                  <a:cubicBezTo>
                    <a:pt x="4" y="15"/>
                    <a:pt x="3" y="16"/>
                    <a:pt x="3" y="16"/>
                  </a:cubicBezTo>
                  <a:cubicBezTo>
                    <a:pt x="0" y="27"/>
                    <a:pt x="0" y="36"/>
                    <a:pt x="4" y="46"/>
                  </a:cubicBezTo>
                  <a:cubicBezTo>
                    <a:pt x="7" y="50"/>
                    <a:pt x="13" y="46"/>
                    <a:pt x="11" y="42"/>
                  </a:cubicBezTo>
                  <a:cubicBezTo>
                    <a:pt x="9" y="38"/>
                    <a:pt x="8" y="34"/>
                    <a:pt x="8" y="30"/>
                  </a:cubicBezTo>
                  <a:cubicBezTo>
                    <a:pt x="9" y="30"/>
                    <a:pt x="10"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9" name="Freeform 295"/>
            <p:cNvSpPr>
              <a:spLocks/>
            </p:cNvSpPr>
            <p:nvPr/>
          </p:nvSpPr>
          <p:spPr bwMode="auto">
            <a:xfrm>
              <a:off x="831958" y="6394451"/>
              <a:ext cx="33203" cy="142298"/>
            </a:xfrm>
            <a:custGeom>
              <a:avLst/>
              <a:gdLst>
                <a:gd name="T0" fmla="*/ 6 w 8"/>
                <a:gd name="T1" fmla="*/ 4 h 32"/>
                <a:gd name="T2" fmla="*/ 0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0" y="5"/>
                  </a:cubicBezTo>
                  <a:cubicBezTo>
                    <a:pt x="2" y="13"/>
                    <a:pt x="2" y="21"/>
                    <a:pt x="3" y="29"/>
                  </a:cubicBezTo>
                  <a:cubicBezTo>
                    <a:pt x="3" y="32"/>
                    <a:pt x="7" y="32"/>
                    <a:pt x="7" y="29"/>
                  </a:cubicBezTo>
                  <a:cubicBezTo>
                    <a:pt x="8" y="20"/>
                    <a:pt x="7"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0" name="Freeform 296"/>
            <p:cNvSpPr>
              <a:spLocks/>
            </p:cNvSpPr>
            <p:nvPr/>
          </p:nvSpPr>
          <p:spPr bwMode="auto">
            <a:xfrm>
              <a:off x="305455" y="6377849"/>
              <a:ext cx="33203" cy="137555"/>
            </a:xfrm>
            <a:custGeom>
              <a:avLst/>
              <a:gdLst>
                <a:gd name="T0" fmla="*/ 6 w 8"/>
                <a:gd name="T1" fmla="*/ 3 h 31"/>
                <a:gd name="T2" fmla="*/ 1 w 8"/>
                <a:gd name="T3" fmla="*/ 5 h 31"/>
                <a:gd name="T4" fmla="*/ 3 w 8"/>
                <a:gd name="T5" fmla="*/ 28 h 31"/>
                <a:gd name="T6" fmla="*/ 8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5"/>
                  </a:cubicBezTo>
                  <a:cubicBezTo>
                    <a:pt x="3" y="12"/>
                    <a:pt x="3" y="20"/>
                    <a:pt x="3" y="28"/>
                  </a:cubicBezTo>
                  <a:cubicBezTo>
                    <a:pt x="4" y="31"/>
                    <a:pt x="8" y="31"/>
                    <a:pt x="8" y="28"/>
                  </a:cubicBezTo>
                  <a:cubicBezTo>
                    <a:pt x="8" y="20"/>
                    <a:pt x="8"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1" name="Freeform 297"/>
            <p:cNvSpPr>
              <a:spLocks/>
            </p:cNvSpPr>
            <p:nvPr/>
          </p:nvSpPr>
          <p:spPr bwMode="auto">
            <a:xfrm>
              <a:off x="855674" y="6373106"/>
              <a:ext cx="80635" cy="239535"/>
            </a:xfrm>
            <a:custGeom>
              <a:avLst/>
              <a:gdLst>
                <a:gd name="T0" fmla="*/ 17 w 19"/>
                <a:gd name="T1" fmla="*/ 47 h 54"/>
                <a:gd name="T2" fmla="*/ 12 w 19"/>
                <a:gd name="T3" fmla="*/ 15 h 54"/>
                <a:gd name="T4" fmla="*/ 11 w 19"/>
                <a:gd name="T5" fmla="*/ 13 h 54"/>
                <a:gd name="T6" fmla="*/ 11 w 19"/>
                <a:gd name="T7" fmla="*/ 4 h 54"/>
                <a:gd name="T8" fmla="*/ 7 w 19"/>
                <a:gd name="T9" fmla="*/ 4 h 54"/>
                <a:gd name="T10" fmla="*/ 7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9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3" y="25"/>
                    <a:pt x="12" y="15"/>
                  </a:cubicBezTo>
                  <a:cubicBezTo>
                    <a:pt x="12" y="14"/>
                    <a:pt x="12" y="13"/>
                    <a:pt x="11" y="13"/>
                  </a:cubicBezTo>
                  <a:cubicBezTo>
                    <a:pt x="11" y="10"/>
                    <a:pt x="11" y="8"/>
                    <a:pt x="11" y="4"/>
                  </a:cubicBezTo>
                  <a:cubicBezTo>
                    <a:pt x="11" y="0"/>
                    <a:pt x="7" y="0"/>
                    <a:pt x="7" y="4"/>
                  </a:cubicBezTo>
                  <a:cubicBezTo>
                    <a:pt x="7" y="8"/>
                    <a:pt x="7" y="10"/>
                    <a:pt x="7" y="13"/>
                  </a:cubicBezTo>
                  <a:cubicBezTo>
                    <a:pt x="7" y="13"/>
                    <a:pt x="7" y="14"/>
                    <a:pt x="7" y="14"/>
                  </a:cubicBezTo>
                  <a:cubicBezTo>
                    <a:pt x="6" y="17"/>
                    <a:pt x="6" y="20"/>
                    <a:pt x="6" y="23"/>
                  </a:cubicBezTo>
                  <a:cubicBezTo>
                    <a:pt x="5" y="22"/>
                    <a:pt x="4" y="22"/>
                    <a:pt x="4" y="23"/>
                  </a:cubicBezTo>
                  <a:cubicBezTo>
                    <a:pt x="2" y="29"/>
                    <a:pt x="2" y="34"/>
                    <a:pt x="0" y="40"/>
                  </a:cubicBezTo>
                  <a:cubicBezTo>
                    <a:pt x="0" y="41"/>
                    <a:pt x="2" y="41"/>
                    <a:pt x="2" y="40"/>
                  </a:cubicBezTo>
                  <a:cubicBezTo>
                    <a:pt x="4" y="35"/>
                    <a:pt x="4" y="30"/>
                    <a:pt x="6" y="26"/>
                  </a:cubicBezTo>
                  <a:cubicBezTo>
                    <a:pt x="5" y="34"/>
                    <a:pt x="6" y="42"/>
                    <a:pt x="9"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2" name="Freeform 298"/>
            <p:cNvSpPr>
              <a:spLocks/>
            </p:cNvSpPr>
            <p:nvPr/>
          </p:nvSpPr>
          <p:spPr bwMode="auto">
            <a:xfrm>
              <a:off x="957654" y="6491688"/>
              <a:ext cx="28460" cy="130440"/>
            </a:xfrm>
            <a:custGeom>
              <a:avLst/>
              <a:gdLst>
                <a:gd name="T0" fmla="*/ 6 w 7"/>
                <a:gd name="T1" fmla="*/ 4 h 29"/>
                <a:gd name="T2" fmla="*/ 1 w 7"/>
                <a:gd name="T3" fmla="*/ 3 h 29"/>
                <a:gd name="T4" fmla="*/ 0 w 7"/>
                <a:gd name="T5" fmla="*/ 25 h 29"/>
                <a:gd name="T6" fmla="*/ 7 w 7"/>
                <a:gd name="T7" fmla="*/ 25 h 29"/>
                <a:gd name="T8" fmla="*/ 6 w 7"/>
                <a:gd name="T9" fmla="*/ 4 h 29"/>
              </a:gdLst>
              <a:ahLst/>
              <a:cxnLst>
                <a:cxn ang="0">
                  <a:pos x="T0" y="T1"/>
                </a:cxn>
                <a:cxn ang="0">
                  <a:pos x="T2" y="T3"/>
                </a:cxn>
                <a:cxn ang="0">
                  <a:pos x="T4" y="T5"/>
                </a:cxn>
                <a:cxn ang="0">
                  <a:pos x="T6" y="T7"/>
                </a:cxn>
                <a:cxn ang="0">
                  <a:pos x="T8" y="T9"/>
                </a:cxn>
              </a:cxnLst>
              <a:rect l="0" t="0" r="r" b="b"/>
              <a:pathLst>
                <a:path w="7" h="29">
                  <a:moveTo>
                    <a:pt x="6" y="4"/>
                  </a:moveTo>
                  <a:cubicBezTo>
                    <a:pt x="6" y="1"/>
                    <a:pt x="2" y="0"/>
                    <a:pt x="1" y="3"/>
                  </a:cubicBezTo>
                  <a:cubicBezTo>
                    <a:pt x="1" y="11"/>
                    <a:pt x="0" y="21"/>
                    <a:pt x="0" y="25"/>
                  </a:cubicBezTo>
                  <a:cubicBezTo>
                    <a:pt x="0" y="29"/>
                    <a:pt x="7" y="29"/>
                    <a:pt x="7" y="25"/>
                  </a:cubicBezTo>
                  <a:cubicBezTo>
                    <a:pt x="7" y="21"/>
                    <a:pt x="6" y="11"/>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3" name="Freeform 299"/>
            <p:cNvSpPr>
              <a:spLocks/>
            </p:cNvSpPr>
            <p:nvPr/>
          </p:nvSpPr>
          <p:spPr bwMode="auto">
            <a:xfrm>
              <a:off x="990857" y="6394451"/>
              <a:ext cx="37946" cy="177872"/>
            </a:xfrm>
            <a:custGeom>
              <a:avLst/>
              <a:gdLst>
                <a:gd name="T0" fmla="*/ 3 w 9"/>
                <a:gd name="T1" fmla="*/ 3 h 40"/>
                <a:gd name="T2" fmla="*/ 0 w 9"/>
                <a:gd name="T3" fmla="*/ 35 h 40"/>
                <a:gd name="T4" fmla="*/ 8 w 9"/>
                <a:gd name="T5" fmla="*/ 35 h 40"/>
                <a:gd name="T6" fmla="*/ 9 w 9"/>
                <a:gd name="T7" fmla="*/ 4 h 40"/>
                <a:gd name="T8" fmla="*/ 3 w 9"/>
                <a:gd name="T9" fmla="*/ 3 h 40"/>
              </a:gdLst>
              <a:ahLst/>
              <a:cxnLst>
                <a:cxn ang="0">
                  <a:pos x="T0" y="T1"/>
                </a:cxn>
                <a:cxn ang="0">
                  <a:pos x="T2" y="T3"/>
                </a:cxn>
                <a:cxn ang="0">
                  <a:pos x="T4" y="T5"/>
                </a:cxn>
                <a:cxn ang="0">
                  <a:pos x="T6" y="T7"/>
                </a:cxn>
                <a:cxn ang="0">
                  <a:pos x="T8" y="T9"/>
                </a:cxn>
              </a:cxnLst>
              <a:rect l="0" t="0" r="r" b="b"/>
              <a:pathLst>
                <a:path w="9" h="40">
                  <a:moveTo>
                    <a:pt x="3" y="3"/>
                  </a:moveTo>
                  <a:cubicBezTo>
                    <a:pt x="0" y="14"/>
                    <a:pt x="0" y="24"/>
                    <a:pt x="0" y="35"/>
                  </a:cubicBezTo>
                  <a:cubicBezTo>
                    <a:pt x="0" y="40"/>
                    <a:pt x="8" y="40"/>
                    <a:pt x="8" y="35"/>
                  </a:cubicBezTo>
                  <a:cubicBezTo>
                    <a:pt x="8" y="25"/>
                    <a:pt x="8" y="14"/>
                    <a:pt x="9" y="4"/>
                  </a:cubicBezTo>
                  <a:cubicBezTo>
                    <a:pt x="9"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4" name="Freeform 300"/>
            <p:cNvSpPr>
              <a:spLocks/>
            </p:cNvSpPr>
            <p:nvPr/>
          </p:nvSpPr>
          <p:spPr bwMode="auto">
            <a:xfrm>
              <a:off x="1028803" y="6382593"/>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2" y="14"/>
                    <a:pt x="2" y="17"/>
                    <a:pt x="2" y="19"/>
                  </a:cubicBezTo>
                  <a:cubicBezTo>
                    <a:pt x="0" y="31"/>
                    <a:pt x="1" y="43"/>
                    <a:pt x="6"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5" name="Freeform 301"/>
            <p:cNvSpPr>
              <a:spLocks/>
            </p:cNvSpPr>
            <p:nvPr/>
          </p:nvSpPr>
          <p:spPr bwMode="auto">
            <a:xfrm>
              <a:off x="948168" y="6347018"/>
              <a:ext cx="35574" cy="158899"/>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7"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6" name="Freeform 302"/>
            <p:cNvSpPr>
              <a:spLocks/>
            </p:cNvSpPr>
            <p:nvPr/>
          </p:nvSpPr>
          <p:spPr bwMode="auto">
            <a:xfrm>
              <a:off x="1088094" y="6382593"/>
              <a:ext cx="66406" cy="177872"/>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39"/>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7" name="Freeform 303"/>
            <p:cNvSpPr>
              <a:spLocks/>
            </p:cNvSpPr>
            <p:nvPr/>
          </p:nvSpPr>
          <p:spPr bwMode="auto">
            <a:xfrm>
              <a:off x="1190074" y="6453742"/>
              <a:ext cx="33203"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8" name="Freeform 304"/>
            <p:cNvSpPr>
              <a:spLocks/>
            </p:cNvSpPr>
            <p:nvPr/>
          </p:nvSpPr>
          <p:spPr bwMode="auto">
            <a:xfrm>
              <a:off x="1332372" y="6332788"/>
              <a:ext cx="54548" cy="234792"/>
            </a:xfrm>
            <a:custGeom>
              <a:avLst/>
              <a:gdLst>
                <a:gd name="T0" fmla="*/ 10 w 13"/>
                <a:gd name="T1" fmla="*/ 1 h 53"/>
                <a:gd name="T2" fmla="*/ 4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2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0"/>
                    <a:pt x="0" y="21"/>
                    <a:pt x="0" y="24"/>
                  </a:cubicBezTo>
                  <a:cubicBezTo>
                    <a:pt x="0" y="31"/>
                    <a:pt x="1" y="38"/>
                    <a:pt x="4"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2"/>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9" name="Freeform 305"/>
            <p:cNvSpPr>
              <a:spLocks/>
            </p:cNvSpPr>
            <p:nvPr/>
          </p:nvSpPr>
          <p:spPr bwMode="auto">
            <a:xfrm>
              <a:off x="1398778" y="6328045"/>
              <a:ext cx="71149" cy="208704"/>
            </a:xfrm>
            <a:custGeom>
              <a:avLst/>
              <a:gdLst>
                <a:gd name="T0" fmla="*/ 12 w 17"/>
                <a:gd name="T1" fmla="*/ 2 h 47"/>
                <a:gd name="T2" fmla="*/ 1 w 17"/>
                <a:gd name="T3" fmla="*/ 44 h 47"/>
                <a:gd name="T4" fmla="*/ 7 w 17"/>
                <a:gd name="T5" fmla="*/ 44 h 47"/>
                <a:gd name="T6" fmla="*/ 15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6" y="47"/>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0" name="Freeform 306"/>
            <p:cNvSpPr>
              <a:spLocks/>
            </p:cNvSpPr>
            <p:nvPr/>
          </p:nvSpPr>
          <p:spPr bwMode="auto">
            <a:xfrm>
              <a:off x="1484156" y="6363620"/>
              <a:ext cx="28460" cy="201589"/>
            </a:xfrm>
            <a:custGeom>
              <a:avLst/>
              <a:gdLst>
                <a:gd name="T0" fmla="*/ 6 w 7"/>
                <a:gd name="T1" fmla="*/ 3 h 45"/>
                <a:gd name="T2" fmla="*/ 2 w 7"/>
                <a:gd name="T3" fmla="*/ 3 h 45"/>
                <a:gd name="T4" fmla="*/ 2 w 7"/>
                <a:gd name="T5" fmla="*/ 15 h 45"/>
                <a:gd name="T6" fmla="*/ 0 w 7"/>
                <a:gd name="T7" fmla="*/ 17 h 45"/>
                <a:gd name="T8" fmla="*/ 0 w 7"/>
                <a:gd name="T9" fmla="*/ 34 h 45"/>
                <a:gd name="T10" fmla="*/ 1 w 7"/>
                <a:gd name="T11" fmla="*/ 36 h 45"/>
                <a:gd name="T12" fmla="*/ 2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1" y="36"/>
                  </a:cubicBezTo>
                  <a:cubicBezTo>
                    <a:pt x="1" y="38"/>
                    <a:pt x="1" y="40"/>
                    <a:pt x="2" y="42"/>
                  </a:cubicBezTo>
                  <a:cubicBezTo>
                    <a:pt x="2" y="45"/>
                    <a:pt x="6" y="45"/>
                    <a:pt x="6" y="42"/>
                  </a:cubicBezTo>
                  <a:cubicBezTo>
                    <a:pt x="7"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1" name="Freeform 307"/>
            <p:cNvSpPr>
              <a:spLocks/>
            </p:cNvSpPr>
            <p:nvPr/>
          </p:nvSpPr>
          <p:spPr bwMode="auto">
            <a:xfrm>
              <a:off x="1571907" y="6313815"/>
              <a:ext cx="80635" cy="213447"/>
            </a:xfrm>
            <a:custGeom>
              <a:avLst/>
              <a:gdLst>
                <a:gd name="T0" fmla="*/ 18 w 19"/>
                <a:gd name="T1" fmla="*/ 44 h 48"/>
                <a:gd name="T2" fmla="*/ 17 w 19"/>
                <a:gd name="T3" fmla="*/ 17 h 48"/>
                <a:gd name="T4" fmla="*/ 10 w 19"/>
                <a:gd name="T5" fmla="*/ 15 h 48"/>
                <a:gd name="T6" fmla="*/ 10 w 19"/>
                <a:gd name="T7" fmla="*/ 15 h 48"/>
                <a:gd name="T8" fmla="*/ 10 w 19"/>
                <a:gd name="T9" fmla="*/ 16 h 48"/>
                <a:gd name="T10" fmla="*/ 10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0" y="15"/>
                  </a:cubicBezTo>
                  <a:cubicBezTo>
                    <a:pt x="10" y="15"/>
                    <a:pt x="10" y="15"/>
                    <a:pt x="10" y="15"/>
                  </a:cubicBezTo>
                  <a:cubicBezTo>
                    <a:pt x="10" y="16"/>
                    <a:pt x="10" y="16"/>
                    <a:pt x="10" y="16"/>
                  </a:cubicBezTo>
                  <a:cubicBezTo>
                    <a:pt x="10" y="12"/>
                    <a:pt x="10" y="8"/>
                    <a:pt x="10" y="4"/>
                  </a:cubicBezTo>
                  <a:cubicBezTo>
                    <a:pt x="11" y="1"/>
                    <a:pt x="5" y="0"/>
                    <a:pt x="5" y="3"/>
                  </a:cubicBezTo>
                  <a:cubicBezTo>
                    <a:pt x="3" y="12"/>
                    <a:pt x="2" y="21"/>
                    <a:pt x="2" y="29"/>
                  </a:cubicBezTo>
                  <a:cubicBezTo>
                    <a:pt x="1" y="29"/>
                    <a:pt x="0" y="29"/>
                    <a:pt x="0" y="30"/>
                  </a:cubicBezTo>
                  <a:cubicBezTo>
                    <a:pt x="0" y="34"/>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2" name="Freeform 308"/>
            <p:cNvSpPr>
              <a:spLocks/>
            </p:cNvSpPr>
            <p:nvPr/>
          </p:nvSpPr>
          <p:spPr bwMode="auto">
            <a:xfrm>
              <a:off x="1726063" y="6382593"/>
              <a:ext cx="26088" cy="144670"/>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5"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3" name="Freeform 309"/>
            <p:cNvSpPr>
              <a:spLocks/>
            </p:cNvSpPr>
            <p:nvPr/>
          </p:nvSpPr>
          <p:spPr bwMode="auto">
            <a:xfrm>
              <a:off x="1794840" y="6363620"/>
              <a:ext cx="59291" cy="182616"/>
            </a:xfrm>
            <a:custGeom>
              <a:avLst/>
              <a:gdLst>
                <a:gd name="T0" fmla="*/ 7 w 14"/>
                <a:gd name="T1" fmla="*/ 7 h 41"/>
                <a:gd name="T2" fmla="*/ 6 w 14"/>
                <a:gd name="T3" fmla="*/ 4 h 41"/>
                <a:gd name="T4" fmla="*/ 0 w 14"/>
                <a:gd name="T5" fmla="*/ 6 h 41"/>
                <a:gd name="T6" fmla="*/ 2 w 14"/>
                <a:gd name="T7" fmla="*/ 30 h 41"/>
                <a:gd name="T8" fmla="*/ 4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6" y="4"/>
                  </a:cubicBezTo>
                  <a:cubicBezTo>
                    <a:pt x="5" y="0"/>
                    <a:pt x="0" y="2"/>
                    <a:pt x="0" y="6"/>
                  </a:cubicBezTo>
                  <a:cubicBezTo>
                    <a:pt x="2" y="14"/>
                    <a:pt x="2" y="22"/>
                    <a:pt x="2" y="30"/>
                  </a:cubicBezTo>
                  <a:cubicBezTo>
                    <a:pt x="2" y="31"/>
                    <a:pt x="3" y="32"/>
                    <a:pt x="4" y="32"/>
                  </a:cubicBezTo>
                  <a:cubicBezTo>
                    <a:pt x="5" y="34"/>
                    <a:pt x="5" y="36"/>
                    <a:pt x="5" y="38"/>
                  </a:cubicBezTo>
                  <a:cubicBezTo>
                    <a:pt x="5" y="41"/>
                    <a:pt x="10" y="41"/>
                    <a:pt x="10" y="38"/>
                  </a:cubicBezTo>
                  <a:cubicBezTo>
                    <a:pt x="11"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4" name="Freeform 310"/>
            <p:cNvSpPr>
              <a:spLocks/>
            </p:cNvSpPr>
            <p:nvPr/>
          </p:nvSpPr>
          <p:spPr bwMode="auto">
            <a:xfrm>
              <a:off x="1865989" y="6363620"/>
              <a:ext cx="64034" cy="23242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4" y="10"/>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5" name="Freeform 311"/>
            <p:cNvSpPr>
              <a:spLocks/>
            </p:cNvSpPr>
            <p:nvPr/>
          </p:nvSpPr>
          <p:spPr bwMode="auto">
            <a:xfrm>
              <a:off x="1676259" y="6382593"/>
              <a:ext cx="49804" cy="203960"/>
            </a:xfrm>
            <a:custGeom>
              <a:avLst/>
              <a:gdLst>
                <a:gd name="T0" fmla="*/ 8 w 12"/>
                <a:gd name="T1" fmla="*/ 7 h 46"/>
                <a:gd name="T2" fmla="*/ 7 w 12"/>
                <a:gd name="T3" fmla="*/ 3 h 46"/>
                <a:gd name="T4" fmla="*/ 3 w 12"/>
                <a:gd name="T5" fmla="*/ 4 h 46"/>
                <a:gd name="T6" fmla="*/ 4 w 12"/>
                <a:gd name="T7" fmla="*/ 8 h 46"/>
                <a:gd name="T8" fmla="*/ 3 w 12"/>
                <a:gd name="T9" fmla="*/ 10 h 46"/>
                <a:gd name="T10" fmla="*/ 3 w 12"/>
                <a:gd name="T11" fmla="*/ 43 h 46"/>
                <a:gd name="T12" fmla="*/ 11 w 12"/>
                <a:gd name="T13" fmla="*/ 42 h 46"/>
                <a:gd name="T14" fmla="*/ 10 w 12"/>
                <a:gd name="T15" fmla="*/ 29 h 46"/>
                <a:gd name="T16" fmla="*/ 11 w 12"/>
                <a:gd name="T17" fmla="*/ 28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7" y="6"/>
                    <a:pt x="7" y="4"/>
                    <a:pt x="7" y="3"/>
                  </a:cubicBezTo>
                  <a:cubicBezTo>
                    <a:pt x="6" y="0"/>
                    <a:pt x="3" y="1"/>
                    <a:pt x="3" y="4"/>
                  </a:cubicBezTo>
                  <a:cubicBezTo>
                    <a:pt x="3" y="5"/>
                    <a:pt x="4" y="6"/>
                    <a:pt x="4" y="8"/>
                  </a:cubicBezTo>
                  <a:cubicBezTo>
                    <a:pt x="4" y="8"/>
                    <a:pt x="3" y="9"/>
                    <a:pt x="3" y="10"/>
                  </a:cubicBezTo>
                  <a:cubicBezTo>
                    <a:pt x="1" y="21"/>
                    <a:pt x="0" y="32"/>
                    <a:pt x="3" y="43"/>
                  </a:cubicBezTo>
                  <a:cubicBezTo>
                    <a:pt x="5" y="46"/>
                    <a:pt x="11" y="46"/>
                    <a:pt x="11" y="42"/>
                  </a:cubicBezTo>
                  <a:cubicBezTo>
                    <a:pt x="11" y="37"/>
                    <a:pt x="10" y="33"/>
                    <a:pt x="10" y="29"/>
                  </a:cubicBezTo>
                  <a:cubicBezTo>
                    <a:pt x="10" y="28"/>
                    <a:pt x="11" y="28"/>
                    <a:pt x="11" y="28"/>
                  </a:cubicBezTo>
                  <a:cubicBezTo>
                    <a:pt x="11" y="25"/>
                    <a:pt x="10" y="23"/>
                    <a:pt x="10" y="21"/>
                  </a:cubicBezTo>
                  <a:cubicBezTo>
                    <a:pt x="10"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6" name="Freeform 312"/>
            <p:cNvSpPr>
              <a:spLocks/>
            </p:cNvSpPr>
            <p:nvPr/>
          </p:nvSpPr>
          <p:spPr bwMode="auto">
            <a:xfrm>
              <a:off x="1277824" y="6389708"/>
              <a:ext cx="49804" cy="125697"/>
            </a:xfrm>
            <a:custGeom>
              <a:avLst/>
              <a:gdLst>
                <a:gd name="T0" fmla="*/ 12 w 12"/>
                <a:gd name="T1" fmla="*/ 25 h 28"/>
                <a:gd name="T2" fmla="*/ 4 w 12"/>
                <a:gd name="T3" fmla="*/ 3 h 28"/>
                <a:gd name="T4" fmla="*/ 0 w 12"/>
                <a:gd name="T5" fmla="*/ 4 h 28"/>
                <a:gd name="T6" fmla="*/ 9 w 12"/>
                <a:gd name="T7" fmla="*/ 26 h 28"/>
                <a:gd name="T8" fmla="*/ 12 w 12"/>
                <a:gd name="T9" fmla="*/ 25 h 28"/>
              </a:gdLst>
              <a:ahLst/>
              <a:cxnLst>
                <a:cxn ang="0">
                  <a:pos x="T0" y="T1"/>
                </a:cxn>
                <a:cxn ang="0">
                  <a:pos x="T2" y="T3"/>
                </a:cxn>
                <a:cxn ang="0">
                  <a:pos x="T4" y="T5"/>
                </a:cxn>
                <a:cxn ang="0">
                  <a:pos x="T6" y="T7"/>
                </a:cxn>
                <a:cxn ang="0">
                  <a:pos x="T8" y="T9"/>
                </a:cxn>
              </a:cxnLst>
              <a:rect l="0" t="0" r="r" b="b"/>
              <a:pathLst>
                <a:path w="12" h="28">
                  <a:moveTo>
                    <a:pt x="12" y="25"/>
                  </a:moveTo>
                  <a:cubicBezTo>
                    <a:pt x="8" y="18"/>
                    <a:pt x="6" y="10"/>
                    <a:pt x="4" y="3"/>
                  </a:cubicBezTo>
                  <a:cubicBezTo>
                    <a:pt x="3" y="0"/>
                    <a:pt x="0" y="1"/>
                    <a:pt x="0" y="4"/>
                  </a:cubicBezTo>
                  <a:cubicBezTo>
                    <a:pt x="2" y="12"/>
                    <a:pt x="5" y="19"/>
                    <a:pt x="9" y="26"/>
                  </a:cubicBezTo>
                  <a:cubicBezTo>
                    <a:pt x="10" y="28"/>
                    <a:pt x="12"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7" name="Freeform 313"/>
            <p:cNvSpPr>
              <a:spLocks/>
            </p:cNvSpPr>
            <p:nvPr/>
          </p:nvSpPr>
          <p:spPr bwMode="auto">
            <a:xfrm>
              <a:off x="1171101"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3" y="4"/>
                    <a:pt x="8" y="0"/>
                    <a:pt x="6" y="4"/>
                  </a:cubicBezTo>
                  <a:cubicBezTo>
                    <a:pt x="0" y="17"/>
                    <a:pt x="2"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8" name="Freeform 314"/>
            <p:cNvSpPr>
              <a:spLocks/>
            </p:cNvSpPr>
            <p:nvPr/>
          </p:nvSpPr>
          <p:spPr bwMode="auto">
            <a:xfrm>
              <a:off x="1441467" y="6399194"/>
              <a:ext cx="42689" cy="147041"/>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9"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9" name="Freeform 315"/>
            <p:cNvSpPr>
              <a:spLocks/>
            </p:cNvSpPr>
            <p:nvPr/>
          </p:nvSpPr>
          <p:spPr bwMode="auto">
            <a:xfrm>
              <a:off x="1963226" y="6337532"/>
              <a:ext cx="61662" cy="222933"/>
            </a:xfrm>
            <a:custGeom>
              <a:avLst/>
              <a:gdLst>
                <a:gd name="T0" fmla="*/ 11 w 15"/>
                <a:gd name="T1" fmla="*/ 27 h 50"/>
                <a:gd name="T2" fmla="*/ 14 w 15"/>
                <a:gd name="T3" fmla="*/ 6 h 50"/>
                <a:gd name="T4" fmla="*/ 7 w 15"/>
                <a:gd name="T5" fmla="*/ 4 h 50"/>
                <a:gd name="T6" fmla="*/ 5 w 15"/>
                <a:gd name="T7" fmla="*/ 15 h 50"/>
                <a:gd name="T8" fmla="*/ 4 w 15"/>
                <a:gd name="T9" fmla="*/ 16 h 50"/>
                <a:gd name="T10" fmla="*/ 5 w 15"/>
                <a:gd name="T11" fmla="*/ 46 h 50"/>
                <a:gd name="T12" fmla="*/ 11 w 15"/>
                <a:gd name="T13" fmla="*/ 42 h 50"/>
                <a:gd name="T14" fmla="*/ 9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2" y="20"/>
                    <a:pt x="12" y="13"/>
                    <a:pt x="14" y="6"/>
                  </a:cubicBezTo>
                  <a:cubicBezTo>
                    <a:pt x="15" y="1"/>
                    <a:pt x="8" y="0"/>
                    <a:pt x="7" y="4"/>
                  </a:cubicBezTo>
                  <a:cubicBezTo>
                    <a:pt x="6" y="8"/>
                    <a:pt x="5" y="11"/>
                    <a:pt x="5" y="15"/>
                  </a:cubicBezTo>
                  <a:cubicBezTo>
                    <a:pt x="4" y="15"/>
                    <a:pt x="4" y="16"/>
                    <a:pt x="4" y="16"/>
                  </a:cubicBezTo>
                  <a:cubicBezTo>
                    <a:pt x="1" y="27"/>
                    <a:pt x="0" y="36"/>
                    <a:pt x="5" y="46"/>
                  </a:cubicBezTo>
                  <a:cubicBezTo>
                    <a:pt x="7" y="50"/>
                    <a:pt x="13" y="46"/>
                    <a:pt x="11" y="42"/>
                  </a:cubicBezTo>
                  <a:cubicBezTo>
                    <a:pt x="10" y="38"/>
                    <a:pt x="9" y="34"/>
                    <a:pt x="9"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0" name="Freeform 316"/>
            <p:cNvSpPr>
              <a:spLocks/>
            </p:cNvSpPr>
            <p:nvPr/>
          </p:nvSpPr>
          <p:spPr bwMode="auto">
            <a:xfrm>
              <a:off x="2050976" y="6394451"/>
              <a:ext cx="33203" cy="14229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1" name="Freeform 317"/>
            <p:cNvSpPr>
              <a:spLocks/>
            </p:cNvSpPr>
            <p:nvPr/>
          </p:nvSpPr>
          <p:spPr bwMode="auto">
            <a:xfrm>
              <a:off x="2077064" y="6373106"/>
              <a:ext cx="83007" cy="239535"/>
            </a:xfrm>
            <a:custGeom>
              <a:avLst/>
              <a:gdLst>
                <a:gd name="T0" fmla="*/ 18 w 20"/>
                <a:gd name="T1" fmla="*/ 47 h 54"/>
                <a:gd name="T2" fmla="*/ 13 w 20"/>
                <a:gd name="T3" fmla="*/ 15 h 54"/>
                <a:gd name="T4" fmla="*/ 12 w 20"/>
                <a:gd name="T5" fmla="*/ 13 h 54"/>
                <a:gd name="T6" fmla="*/ 12 w 20"/>
                <a:gd name="T7" fmla="*/ 4 h 54"/>
                <a:gd name="T8" fmla="*/ 8 w 20"/>
                <a:gd name="T9" fmla="*/ 4 h 54"/>
                <a:gd name="T10" fmla="*/ 8 w 20"/>
                <a:gd name="T11" fmla="*/ 13 h 54"/>
                <a:gd name="T12" fmla="*/ 7 w 20"/>
                <a:gd name="T13" fmla="*/ 14 h 54"/>
                <a:gd name="T14" fmla="*/ 6 w 20"/>
                <a:gd name="T15" fmla="*/ 23 h 54"/>
                <a:gd name="T16" fmla="*/ 5 w 20"/>
                <a:gd name="T17" fmla="*/ 23 h 54"/>
                <a:gd name="T18" fmla="*/ 1 w 20"/>
                <a:gd name="T19" fmla="*/ 40 h 54"/>
                <a:gd name="T20" fmla="*/ 3 w 20"/>
                <a:gd name="T21" fmla="*/ 40 h 54"/>
                <a:gd name="T22" fmla="*/ 6 w 20"/>
                <a:gd name="T23" fmla="*/ 26 h 54"/>
                <a:gd name="T24" fmla="*/ 10 w 20"/>
                <a:gd name="T25" fmla="*/ 49 h 54"/>
                <a:gd name="T26" fmla="*/ 18 w 20"/>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4">
                  <a:moveTo>
                    <a:pt x="18" y="47"/>
                  </a:moveTo>
                  <a:cubicBezTo>
                    <a:pt x="14" y="36"/>
                    <a:pt x="14" y="25"/>
                    <a:pt x="13" y="15"/>
                  </a:cubicBezTo>
                  <a:cubicBezTo>
                    <a:pt x="13" y="14"/>
                    <a:pt x="12" y="13"/>
                    <a:pt x="12" y="13"/>
                  </a:cubicBezTo>
                  <a:cubicBezTo>
                    <a:pt x="12" y="10"/>
                    <a:pt x="12" y="8"/>
                    <a:pt x="12" y="4"/>
                  </a:cubicBezTo>
                  <a:cubicBezTo>
                    <a:pt x="12" y="0"/>
                    <a:pt x="8" y="0"/>
                    <a:pt x="8" y="4"/>
                  </a:cubicBezTo>
                  <a:cubicBezTo>
                    <a:pt x="8" y="8"/>
                    <a:pt x="8" y="10"/>
                    <a:pt x="8" y="13"/>
                  </a:cubicBezTo>
                  <a:cubicBezTo>
                    <a:pt x="8" y="13"/>
                    <a:pt x="7" y="14"/>
                    <a:pt x="7" y="14"/>
                  </a:cubicBezTo>
                  <a:cubicBezTo>
                    <a:pt x="7" y="17"/>
                    <a:pt x="7" y="20"/>
                    <a:pt x="6" y="23"/>
                  </a:cubicBezTo>
                  <a:cubicBezTo>
                    <a:pt x="6" y="22"/>
                    <a:pt x="5" y="22"/>
                    <a:pt x="5" y="23"/>
                  </a:cubicBezTo>
                  <a:cubicBezTo>
                    <a:pt x="3" y="29"/>
                    <a:pt x="2" y="34"/>
                    <a:pt x="1" y="40"/>
                  </a:cubicBezTo>
                  <a:cubicBezTo>
                    <a:pt x="0" y="41"/>
                    <a:pt x="2" y="41"/>
                    <a:pt x="3" y="40"/>
                  </a:cubicBezTo>
                  <a:cubicBezTo>
                    <a:pt x="4" y="35"/>
                    <a:pt x="5" y="30"/>
                    <a:pt x="6" y="26"/>
                  </a:cubicBezTo>
                  <a:cubicBezTo>
                    <a:pt x="6" y="34"/>
                    <a:pt x="7" y="42"/>
                    <a:pt x="10" y="49"/>
                  </a:cubicBezTo>
                  <a:cubicBezTo>
                    <a:pt x="12" y="54"/>
                    <a:pt x="20"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2" name="Freeform 318"/>
            <p:cNvSpPr>
              <a:spLocks/>
            </p:cNvSpPr>
            <p:nvPr/>
          </p:nvSpPr>
          <p:spPr bwMode="auto">
            <a:xfrm>
              <a:off x="2181416" y="6491688"/>
              <a:ext cx="26088"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1"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3" name="Freeform 319"/>
            <p:cNvSpPr>
              <a:spLocks/>
            </p:cNvSpPr>
            <p:nvPr/>
          </p:nvSpPr>
          <p:spPr bwMode="auto">
            <a:xfrm>
              <a:off x="2209876" y="6394451"/>
              <a:ext cx="42689" cy="177872"/>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4" name="Freeform 320"/>
            <p:cNvSpPr>
              <a:spLocks/>
            </p:cNvSpPr>
            <p:nvPr/>
          </p:nvSpPr>
          <p:spPr bwMode="auto">
            <a:xfrm>
              <a:off x="2252565" y="6382593"/>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1" y="14"/>
                    <a:pt x="2" y="17"/>
                    <a:pt x="2" y="19"/>
                  </a:cubicBezTo>
                  <a:cubicBezTo>
                    <a:pt x="0" y="31"/>
                    <a:pt x="1" y="43"/>
                    <a:pt x="6" y="54"/>
                  </a:cubicBezTo>
                  <a:cubicBezTo>
                    <a:pt x="7" y="56"/>
                    <a:pt x="12" y="55"/>
                    <a:pt x="12" y="52"/>
                  </a:cubicBezTo>
                  <a:cubicBezTo>
                    <a:pt x="11" y="38"/>
                    <a:pt x="9" y="23"/>
                    <a:pt x="15" y="9"/>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5" name="Freeform 321"/>
            <p:cNvSpPr>
              <a:spLocks/>
            </p:cNvSpPr>
            <p:nvPr/>
          </p:nvSpPr>
          <p:spPr bwMode="auto">
            <a:xfrm>
              <a:off x="2169558" y="6347018"/>
              <a:ext cx="33203" cy="158899"/>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6" name="Freeform 322"/>
            <p:cNvSpPr>
              <a:spLocks/>
            </p:cNvSpPr>
            <p:nvPr/>
          </p:nvSpPr>
          <p:spPr bwMode="auto">
            <a:xfrm>
              <a:off x="2311856" y="6382593"/>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7" name="Freeform 323"/>
            <p:cNvSpPr>
              <a:spLocks/>
            </p:cNvSpPr>
            <p:nvPr/>
          </p:nvSpPr>
          <p:spPr bwMode="auto">
            <a:xfrm>
              <a:off x="2409093" y="6453742"/>
              <a:ext cx="33203"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8" name="Freeform 324"/>
            <p:cNvSpPr>
              <a:spLocks/>
            </p:cNvSpPr>
            <p:nvPr/>
          </p:nvSpPr>
          <p:spPr bwMode="auto">
            <a:xfrm>
              <a:off x="2551391" y="6332788"/>
              <a:ext cx="59291"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2"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2"/>
                  </a:cubicBezTo>
                  <a:cubicBezTo>
                    <a:pt x="9" y="22"/>
                    <a:pt x="10" y="12"/>
                    <a:pt x="13"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9" name="Freeform 325"/>
            <p:cNvSpPr>
              <a:spLocks/>
            </p:cNvSpPr>
            <p:nvPr/>
          </p:nvSpPr>
          <p:spPr bwMode="auto">
            <a:xfrm>
              <a:off x="2622540"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0" name="Freeform 326"/>
            <p:cNvSpPr>
              <a:spLocks/>
            </p:cNvSpPr>
            <p:nvPr/>
          </p:nvSpPr>
          <p:spPr bwMode="auto">
            <a:xfrm>
              <a:off x="2703175" y="6363620"/>
              <a:ext cx="33203" cy="201589"/>
            </a:xfrm>
            <a:custGeom>
              <a:avLst/>
              <a:gdLst>
                <a:gd name="T0" fmla="*/ 7 w 8"/>
                <a:gd name="T1" fmla="*/ 3 h 45"/>
                <a:gd name="T2" fmla="*/ 3 w 8"/>
                <a:gd name="T3" fmla="*/ 3 h 45"/>
                <a:gd name="T4" fmla="*/ 2 w 8"/>
                <a:gd name="T5" fmla="*/ 15 h 45"/>
                <a:gd name="T6" fmla="*/ 0 w 8"/>
                <a:gd name="T7" fmla="*/ 17 h 45"/>
                <a:gd name="T8" fmla="*/ 1 w 8"/>
                <a:gd name="T9" fmla="*/ 34 h 45"/>
                <a:gd name="T10" fmla="*/ 2 w 8"/>
                <a:gd name="T11" fmla="*/ 36 h 45"/>
                <a:gd name="T12" fmla="*/ 2 w 8"/>
                <a:gd name="T13" fmla="*/ 42 h 45"/>
                <a:gd name="T14" fmla="*/ 7 w 8"/>
                <a:gd name="T15" fmla="*/ 42 h 45"/>
                <a:gd name="T16" fmla="*/ 7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7" y="3"/>
                  </a:moveTo>
                  <a:cubicBezTo>
                    <a:pt x="7" y="0"/>
                    <a:pt x="3" y="0"/>
                    <a:pt x="3" y="3"/>
                  </a:cubicBezTo>
                  <a:cubicBezTo>
                    <a:pt x="2" y="7"/>
                    <a:pt x="2" y="11"/>
                    <a:pt x="2" y="15"/>
                  </a:cubicBezTo>
                  <a:cubicBezTo>
                    <a:pt x="1" y="15"/>
                    <a:pt x="0" y="16"/>
                    <a:pt x="0" y="17"/>
                  </a:cubicBezTo>
                  <a:cubicBezTo>
                    <a:pt x="0" y="23"/>
                    <a:pt x="0" y="28"/>
                    <a:pt x="1" y="34"/>
                  </a:cubicBezTo>
                  <a:cubicBezTo>
                    <a:pt x="1" y="35"/>
                    <a:pt x="1" y="35"/>
                    <a:pt x="2" y="36"/>
                  </a:cubicBezTo>
                  <a:cubicBezTo>
                    <a:pt x="2" y="38"/>
                    <a:pt x="2" y="40"/>
                    <a:pt x="2" y="42"/>
                  </a:cubicBezTo>
                  <a:cubicBezTo>
                    <a:pt x="2" y="45"/>
                    <a:pt x="7" y="45"/>
                    <a:pt x="7" y="42"/>
                  </a:cubicBezTo>
                  <a:cubicBezTo>
                    <a:pt x="8" y="29"/>
                    <a:pt x="7" y="16"/>
                    <a:pt x="7"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1" name="Freeform 327"/>
            <p:cNvSpPr>
              <a:spLocks/>
            </p:cNvSpPr>
            <p:nvPr/>
          </p:nvSpPr>
          <p:spPr bwMode="auto">
            <a:xfrm>
              <a:off x="2795669" y="6313815"/>
              <a:ext cx="78264" cy="213447"/>
            </a:xfrm>
            <a:custGeom>
              <a:avLst/>
              <a:gdLst>
                <a:gd name="T0" fmla="*/ 18 w 19"/>
                <a:gd name="T1" fmla="*/ 44 h 48"/>
                <a:gd name="T2" fmla="*/ 16 w 19"/>
                <a:gd name="T3" fmla="*/ 17 h 48"/>
                <a:gd name="T4" fmla="*/ 10 w 19"/>
                <a:gd name="T5" fmla="*/ 15 h 48"/>
                <a:gd name="T6" fmla="*/ 10 w 19"/>
                <a:gd name="T7" fmla="*/ 15 h 48"/>
                <a:gd name="T8" fmla="*/ 9 w 19"/>
                <a:gd name="T9" fmla="*/ 16 h 48"/>
                <a:gd name="T10" fmla="*/ 10 w 19"/>
                <a:gd name="T11" fmla="*/ 4 h 48"/>
                <a:gd name="T12" fmla="*/ 4 w 19"/>
                <a:gd name="T13" fmla="*/ 3 h 48"/>
                <a:gd name="T14" fmla="*/ 1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10" y="8"/>
                    <a:pt x="10" y="4"/>
                  </a:cubicBezTo>
                  <a:cubicBezTo>
                    <a:pt x="10" y="1"/>
                    <a:pt x="5" y="0"/>
                    <a:pt x="4" y="3"/>
                  </a:cubicBezTo>
                  <a:cubicBezTo>
                    <a:pt x="3" y="12"/>
                    <a:pt x="2" y="21"/>
                    <a:pt x="1" y="29"/>
                  </a:cubicBezTo>
                  <a:cubicBezTo>
                    <a:pt x="1" y="29"/>
                    <a:pt x="0" y="29"/>
                    <a:pt x="0" y="30"/>
                  </a:cubicBezTo>
                  <a:cubicBezTo>
                    <a:pt x="0" y="34"/>
                    <a:pt x="0" y="39"/>
                    <a:pt x="0" y="43"/>
                  </a:cubicBezTo>
                  <a:cubicBezTo>
                    <a:pt x="0" y="44"/>
                    <a:pt x="1" y="44"/>
                    <a:pt x="2" y="43"/>
                  </a:cubicBezTo>
                  <a:cubicBezTo>
                    <a:pt x="2" y="47"/>
                    <a:pt x="8"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2" name="Freeform 328"/>
            <p:cNvSpPr>
              <a:spLocks/>
            </p:cNvSpPr>
            <p:nvPr/>
          </p:nvSpPr>
          <p:spPr bwMode="auto">
            <a:xfrm>
              <a:off x="2949825" y="6382593"/>
              <a:ext cx="26088" cy="144670"/>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3" name="Freeform 329"/>
            <p:cNvSpPr>
              <a:spLocks/>
            </p:cNvSpPr>
            <p:nvPr/>
          </p:nvSpPr>
          <p:spPr bwMode="auto">
            <a:xfrm>
              <a:off x="3013859" y="6363620"/>
              <a:ext cx="59291" cy="182616"/>
            </a:xfrm>
            <a:custGeom>
              <a:avLst/>
              <a:gdLst>
                <a:gd name="T0" fmla="*/ 8 w 14"/>
                <a:gd name="T1" fmla="*/ 7 h 41"/>
                <a:gd name="T2" fmla="*/ 7 w 14"/>
                <a:gd name="T3" fmla="*/ 4 h 41"/>
                <a:gd name="T4" fmla="*/ 1 w 14"/>
                <a:gd name="T5" fmla="*/ 6 h 41"/>
                <a:gd name="T6" fmla="*/ 3 w 14"/>
                <a:gd name="T7" fmla="*/ 30 h 41"/>
                <a:gd name="T8" fmla="*/ 5 w 14"/>
                <a:gd name="T9" fmla="*/ 32 h 41"/>
                <a:gd name="T10" fmla="*/ 6 w 14"/>
                <a:gd name="T11" fmla="*/ 38 h 41"/>
                <a:gd name="T12" fmla="*/ 11 w 14"/>
                <a:gd name="T13" fmla="*/ 38 h 41"/>
                <a:gd name="T14" fmla="*/ 14 w 14"/>
                <a:gd name="T15" fmla="*/ 10 h 41"/>
                <a:gd name="T16" fmla="*/ 8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8" y="7"/>
                  </a:moveTo>
                  <a:cubicBezTo>
                    <a:pt x="7" y="6"/>
                    <a:pt x="7" y="5"/>
                    <a:pt x="7" y="4"/>
                  </a:cubicBezTo>
                  <a:cubicBezTo>
                    <a:pt x="6" y="0"/>
                    <a:pt x="0" y="2"/>
                    <a:pt x="1" y="6"/>
                  </a:cubicBezTo>
                  <a:cubicBezTo>
                    <a:pt x="3" y="14"/>
                    <a:pt x="3" y="22"/>
                    <a:pt x="3" y="30"/>
                  </a:cubicBezTo>
                  <a:cubicBezTo>
                    <a:pt x="3" y="31"/>
                    <a:pt x="4" y="32"/>
                    <a:pt x="5" y="32"/>
                  </a:cubicBezTo>
                  <a:cubicBezTo>
                    <a:pt x="5" y="34"/>
                    <a:pt x="5" y="36"/>
                    <a:pt x="6" y="38"/>
                  </a:cubicBezTo>
                  <a:cubicBezTo>
                    <a:pt x="6" y="41"/>
                    <a:pt x="10" y="41"/>
                    <a:pt x="11" y="38"/>
                  </a:cubicBezTo>
                  <a:cubicBezTo>
                    <a:pt x="12" y="29"/>
                    <a:pt x="12" y="19"/>
                    <a:pt x="14" y="10"/>
                  </a:cubicBezTo>
                  <a:cubicBezTo>
                    <a:pt x="14" y="6"/>
                    <a:pt x="10" y="4"/>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4" name="Freeform 330"/>
            <p:cNvSpPr>
              <a:spLocks/>
            </p:cNvSpPr>
            <p:nvPr/>
          </p:nvSpPr>
          <p:spPr bwMode="auto">
            <a:xfrm>
              <a:off x="3089751" y="6363620"/>
              <a:ext cx="61662" cy="232420"/>
            </a:xfrm>
            <a:custGeom>
              <a:avLst/>
              <a:gdLst>
                <a:gd name="T0" fmla="*/ 7 w 15"/>
                <a:gd name="T1" fmla="*/ 4 h 52"/>
                <a:gd name="T2" fmla="*/ 6 w 15"/>
                <a:gd name="T3" fmla="*/ 11 h 52"/>
                <a:gd name="T4" fmla="*/ 2 w 15"/>
                <a:gd name="T5" fmla="*/ 13 h 52"/>
                <a:gd name="T6" fmla="*/ 1 w 15"/>
                <a:gd name="T7" fmla="*/ 23 h 52"/>
                <a:gd name="T8" fmla="*/ 3 w 15"/>
                <a:gd name="T9" fmla="*/ 25 h 52"/>
                <a:gd name="T10" fmla="*/ 4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6"/>
                    <a:pt x="6" y="9"/>
                    <a:pt x="6" y="11"/>
                  </a:cubicBezTo>
                  <a:cubicBezTo>
                    <a:pt x="4" y="10"/>
                    <a:pt x="2" y="11"/>
                    <a:pt x="2" y="13"/>
                  </a:cubicBezTo>
                  <a:cubicBezTo>
                    <a:pt x="2" y="16"/>
                    <a:pt x="3" y="20"/>
                    <a:pt x="1" y="23"/>
                  </a:cubicBezTo>
                  <a:cubicBezTo>
                    <a:pt x="0" y="24"/>
                    <a:pt x="2" y="26"/>
                    <a:pt x="3" y="25"/>
                  </a:cubicBezTo>
                  <a:cubicBezTo>
                    <a:pt x="2" y="33"/>
                    <a:pt x="2" y="41"/>
                    <a:pt x="4" y="49"/>
                  </a:cubicBezTo>
                  <a:cubicBezTo>
                    <a:pt x="4" y="52"/>
                    <a:pt x="9" y="52"/>
                    <a:pt x="9" y="49"/>
                  </a:cubicBezTo>
                  <a:cubicBezTo>
                    <a:pt x="12" y="34"/>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5" name="Freeform 331"/>
            <p:cNvSpPr>
              <a:spLocks/>
            </p:cNvSpPr>
            <p:nvPr/>
          </p:nvSpPr>
          <p:spPr bwMode="auto">
            <a:xfrm>
              <a:off x="2895277" y="6382593"/>
              <a:ext cx="52176" cy="203960"/>
            </a:xfrm>
            <a:custGeom>
              <a:avLst/>
              <a:gdLst>
                <a:gd name="T0" fmla="*/ 8 w 12"/>
                <a:gd name="T1" fmla="*/ 7 h 46"/>
                <a:gd name="T2" fmla="*/ 7 w 12"/>
                <a:gd name="T3" fmla="*/ 3 h 46"/>
                <a:gd name="T4" fmla="*/ 4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8" y="4"/>
                    <a:pt x="7" y="3"/>
                  </a:cubicBezTo>
                  <a:cubicBezTo>
                    <a:pt x="7" y="0"/>
                    <a:pt x="3" y="1"/>
                    <a:pt x="4" y="4"/>
                  </a:cubicBezTo>
                  <a:cubicBezTo>
                    <a:pt x="4" y="5"/>
                    <a:pt x="4" y="6"/>
                    <a:pt x="5" y="8"/>
                  </a:cubicBezTo>
                  <a:cubicBezTo>
                    <a:pt x="4" y="8"/>
                    <a:pt x="4"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6" name="Freeform 332"/>
            <p:cNvSpPr>
              <a:spLocks/>
            </p:cNvSpPr>
            <p:nvPr/>
          </p:nvSpPr>
          <p:spPr bwMode="auto">
            <a:xfrm>
              <a:off x="2496843" y="6389708"/>
              <a:ext cx="54548" cy="125697"/>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6"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7" name="Freeform 333"/>
            <p:cNvSpPr>
              <a:spLocks/>
            </p:cNvSpPr>
            <p:nvPr/>
          </p:nvSpPr>
          <p:spPr bwMode="auto">
            <a:xfrm>
              <a:off x="2392491" y="6342275"/>
              <a:ext cx="73521"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8" y="18"/>
                    <a:pt x="12" y="8"/>
                  </a:cubicBezTo>
                  <a:cubicBezTo>
                    <a:pt x="14" y="4"/>
                    <a:pt x="8" y="0"/>
                    <a:pt x="6" y="4"/>
                  </a:cubicBezTo>
                  <a:cubicBezTo>
                    <a:pt x="0" y="17"/>
                    <a:pt x="3" y="29"/>
                    <a:pt x="10" y="40"/>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8" name="Freeform 334"/>
            <p:cNvSpPr>
              <a:spLocks/>
            </p:cNvSpPr>
            <p:nvPr/>
          </p:nvSpPr>
          <p:spPr bwMode="auto">
            <a:xfrm>
              <a:off x="2665229" y="6399194"/>
              <a:ext cx="40318" cy="147041"/>
            </a:xfrm>
            <a:custGeom>
              <a:avLst/>
              <a:gdLst>
                <a:gd name="T0" fmla="*/ 2 w 10"/>
                <a:gd name="T1" fmla="*/ 4 h 33"/>
                <a:gd name="T2" fmla="*/ 2 w 10"/>
                <a:gd name="T3" fmla="*/ 29 h 33"/>
                <a:gd name="T4" fmla="*/ 9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2" y="29"/>
                  </a:cubicBezTo>
                  <a:cubicBezTo>
                    <a:pt x="4" y="33"/>
                    <a:pt x="9" y="31"/>
                    <a:pt x="9" y="27"/>
                  </a:cubicBezTo>
                  <a:cubicBezTo>
                    <a:pt x="7" y="20"/>
                    <a:pt x="7" y="13"/>
                    <a:pt x="9" y="6"/>
                  </a:cubicBezTo>
                  <a:cubicBezTo>
                    <a:pt x="10" y="2"/>
                    <a:pt x="4"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9" name="Freeform 335"/>
            <p:cNvSpPr>
              <a:spLocks/>
            </p:cNvSpPr>
            <p:nvPr/>
          </p:nvSpPr>
          <p:spPr bwMode="auto">
            <a:xfrm>
              <a:off x="3186988" y="6337532"/>
              <a:ext cx="61662" cy="222933"/>
            </a:xfrm>
            <a:custGeom>
              <a:avLst/>
              <a:gdLst>
                <a:gd name="T0" fmla="*/ 11 w 15"/>
                <a:gd name="T1" fmla="*/ 27 h 50"/>
                <a:gd name="T2" fmla="*/ 13 w 15"/>
                <a:gd name="T3" fmla="*/ 6 h 50"/>
                <a:gd name="T4" fmla="*/ 6 w 15"/>
                <a:gd name="T5" fmla="*/ 4 h 50"/>
                <a:gd name="T6" fmla="*/ 5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5" y="15"/>
                  </a:cubicBezTo>
                  <a:cubicBezTo>
                    <a:pt x="4" y="15"/>
                    <a:pt x="4" y="16"/>
                    <a:pt x="3" y="16"/>
                  </a:cubicBezTo>
                  <a:cubicBezTo>
                    <a:pt x="0" y="27"/>
                    <a:pt x="0" y="36"/>
                    <a:pt x="5" y="46"/>
                  </a:cubicBezTo>
                  <a:cubicBezTo>
                    <a:pt x="7" y="50"/>
                    <a:pt x="13" y="46"/>
                    <a:pt x="11" y="42"/>
                  </a:cubicBezTo>
                  <a:cubicBezTo>
                    <a:pt x="9" y="38"/>
                    <a:pt x="9" y="34"/>
                    <a:pt x="8"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0" name="Freeform 336"/>
            <p:cNvSpPr>
              <a:spLocks/>
            </p:cNvSpPr>
            <p:nvPr/>
          </p:nvSpPr>
          <p:spPr bwMode="auto">
            <a:xfrm>
              <a:off x="3274738" y="6394451"/>
              <a:ext cx="33203" cy="14229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1" name="Freeform 337"/>
            <p:cNvSpPr>
              <a:spLocks/>
            </p:cNvSpPr>
            <p:nvPr/>
          </p:nvSpPr>
          <p:spPr bwMode="auto">
            <a:xfrm>
              <a:off x="3298455" y="6373106"/>
              <a:ext cx="80635" cy="239535"/>
            </a:xfrm>
            <a:custGeom>
              <a:avLst/>
              <a:gdLst>
                <a:gd name="T0" fmla="*/ 17 w 19"/>
                <a:gd name="T1" fmla="*/ 47 h 54"/>
                <a:gd name="T2" fmla="*/ 12 w 19"/>
                <a:gd name="T3" fmla="*/ 15 h 54"/>
                <a:gd name="T4" fmla="*/ 12 w 19"/>
                <a:gd name="T5" fmla="*/ 13 h 54"/>
                <a:gd name="T6" fmla="*/ 12 w 19"/>
                <a:gd name="T7" fmla="*/ 4 h 54"/>
                <a:gd name="T8" fmla="*/ 7 w 19"/>
                <a:gd name="T9" fmla="*/ 4 h 54"/>
                <a:gd name="T10" fmla="*/ 8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10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4" y="25"/>
                    <a:pt x="12" y="15"/>
                  </a:cubicBezTo>
                  <a:cubicBezTo>
                    <a:pt x="12" y="14"/>
                    <a:pt x="12" y="13"/>
                    <a:pt x="12" y="13"/>
                  </a:cubicBezTo>
                  <a:cubicBezTo>
                    <a:pt x="12" y="10"/>
                    <a:pt x="12" y="8"/>
                    <a:pt x="12" y="4"/>
                  </a:cubicBezTo>
                  <a:cubicBezTo>
                    <a:pt x="12" y="0"/>
                    <a:pt x="7" y="0"/>
                    <a:pt x="7" y="4"/>
                  </a:cubicBezTo>
                  <a:cubicBezTo>
                    <a:pt x="7" y="8"/>
                    <a:pt x="7" y="10"/>
                    <a:pt x="8" y="13"/>
                  </a:cubicBezTo>
                  <a:cubicBezTo>
                    <a:pt x="7" y="13"/>
                    <a:pt x="7" y="14"/>
                    <a:pt x="7" y="14"/>
                  </a:cubicBezTo>
                  <a:cubicBezTo>
                    <a:pt x="6" y="17"/>
                    <a:pt x="6" y="20"/>
                    <a:pt x="6" y="23"/>
                  </a:cubicBezTo>
                  <a:cubicBezTo>
                    <a:pt x="5" y="22"/>
                    <a:pt x="5" y="22"/>
                    <a:pt x="4" y="23"/>
                  </a:cubicBezTo>
                  <a:cubicBezTo>
                    <a:pt x="3" y="29"/>
                    <a:pt x="2" y="34"/>
                    <a:pt x="0" y="40"/>
                  </a:cubicBezTo>
                  <a:cubicBezTo>
                    <a:pt x="0" y="41"/>
                    <a:pt x="2" y="41"/>
                    <a:pt x="2" y="40"/>
                  </a:cubicBezTo>
                  <a:cubicBezTo>
                    <a:pt x="4" y="35"/>
                    <a:pt x="5" y="30"/>
                    <a:pt x="6" y="26"/>
                  </a:cubicBezTo>
                  <a:cubicBezTo>
                    <a:pt x="6" y="34"/>
                    <a:pt x="7" y="42"/>
                    <a:pt x="10" y="49"/>
                  </a:cubicBezTo>
                  <a:cubicBezTo>
                    <a:pt x="12"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2" name="Freeform 338"/>
            <p:cNvSpPr>
              <a:spLocks/>
            </p:cNvSpPr>
            <p:nvPr/>
          </p:nvSpPr>
          <p:spPr bwMode="auto">
            <a:xfrm>
              <a:off x="3405178" y="6491688"/>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5"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3" name="Freeform 339"/>
            <p:cNvSpPr>
              <a:spLocks/>
            </p:cNvSpPr>
            <p:nvPr/>
          </p:nvSpPr>
          <p:spPr bwMode="auto">
            <a:xfrm>
              <a:off x="3433638" y="6394451"/>
              <a:ext cx="42689" cy="177872"/>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4"/>
                    <a:pt x="9"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4" name="Freeform 340"/>
            <p:cNvSpPr>
              <a:spLocks/>
            </p:cNvSpPr>
            <p:nvPr/>
          </p:nvSpPr>
          <p:spPr bwMode="auto">
            <a:xfrm>
              <a:off x="3471584" y="6382593"/>
              <a:ext cx="71149" cy="249021"/>
            </a:xfrm>
            <a:custGeom>
              <a:avLst/>
              <a:gdLst>
                <a:gd name="T0" fmla="*/ 7 w 17"/>
                <a:gd name="T1" fmla="*/ 5 h 56"/>
                <a:gd name="T2" fmla="*/ 5 w 17"/>
                <a:gd name="T3" fmla="*/ 12 h 56"/>
                <a:gd name="T4" fmla="*/ 5 w 17"/>
                <a:gd name="T5" fmla="*/ 11 h 56"/>
                <a:gd name="T6" fmla="*/ 2 w 17"/>
                <a:gd name="T7" fmla="*/ 11 h 56"/>
                <a:gd name="T8" fmla="*/ 3 w 17"/>
                <a:gd name="T9" fmla="*/ 19 h 56"/>
                <a:gd name="T10" fmla="*/ 7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6" y="9"/>
                    <a:pt x="5" y="12"/>
                  </a:cubicBezTo>
                  <a:cubicBezTo>
                    <a:pt x="5" y="11"/>
                    <a:pt x="5" y="11"/>
                    <a:pt x="5" y="11"/>
                  </a:cubicBezTo>
                  <a:cubicBezTo>
                    <a:pt x="4" y="9"/>
                    <a:pt x="1" y="10"/>
                    <a:pt x="2" y="11"/>
                  </a:cubicBezTo>
                  <a:cubicBezTo>
                    <a:pt x="2" y="14"/>
                    <a:pt x="2" y="17"/>
                    <a:pt x="3" y="19"/>
                  </a:cubicBezTo>
                  <a:cubicBezTo>
                    <a:pt x="0" y="31"/>
                    <a:pt x="1" y="43"/>
                    <a:pt x="7" y="54"/>
                  </a:cubicBezTo>
                  <a:cubicBezTo>
                    <a:pt x="8" y="56"/>
                    <a:pt x="13" y="55"/>
                    <a:pt x="12" y="52"/>
                  </a:cubicBezTo>
                  <a:cubicBezTo>
                    <a:pt x="12"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5" name="Freeform 341"/>
            <p:cNvSpPr>
              <a:spLocks/>
            </p:cNvSpPr>
            <p:nvPr/>
          </p:nvSpPr>
          <p:spPr bwMode="auto">
            <a:xfrm>
              <a:off x="3390948" y="6347018"/>
              <a:ext cx="35574" cy="158899"/>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6" name="Freeform 342"/>
            <p:cNvSpPr>
              <a:spLocks/>
            </p:cNvSpPr>
            <p:nvPr/>
          </p:nvSpPr>
          <p:spPr bwMode="auto">
            <a:xfrm>
              <a:off x="3535618" y="6382593"/>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9"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7" name="Freeform 343"/>
            <p:cNvSpPr>
              <a:spLocks/>
            </p:cNvSpPr>
            <p:nvPr/>
          </p:nvSpPr>
          <p:spPr bwMode="auto">
            <a:xfrm>
              <a:off x="3630483" y="6453742"/>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8" name="Freeform 344"/>
            <p:cNvSpPr>
              <a:spLocks/>
            </p:cNvSpPr>
            <p:nvPr/>
          </p:nvSpPr>
          <p:spPr bwMode="auto">
            <a:xfrm>
              <a:off x="3775153" y="6332788"/>
              <a:ext cx="59291" cy="234792"/>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2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8" y="8"/>
                    <a:pt x="6" y="14"/>
                    <a:pt x="5" y="21"/>
                  </a:cubicBezTo>
                  <a:cubicBezTo>
                    <a:pt x="3" y="20"/>
                    <a:pt x="0" y="21"/>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2"/>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9" name="Freeform 345"/>
            <p:cNvSpPr>
              <a:spLocks/>
            </p:cNvSpPr>
            <p:nvPr/>
          </p:nvSpPr>
          <p:spPr bwMode="auto">
            <a:xfrm>
              <a:off x="3841558" y="6328045"/>
              <a:ext cx="71149" cy="208704"/>
            </a:xfrm>
            <a:custGeom>
              <a:avLst/>
              <a:gdLst>
                <a:gd name="T0" fmla="*/ 12 w 17"/>
                <a:gd name="T1" fmla="*/ 2 h 47"/>
                <a:gd name="T2" fmla="*/ 1 w 17"/>
                <a:gd name="T3" fmla="*/ 44 h 47"/>
                <a:gd name="T4" fmla="*/ 7 w 17"/>
                <a:gd name="T5" fmla="*/ 44 h 47"/>
                <a:gd name="T6" fmla="*/ 16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7" y="47"/>
                    <a:pt x="7" y="44"/>
                  </a:cubicBezTo>
                  <a:cubicBezTo>
                    <a:pt x="8"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0" name="Freeform 346"/>
            <p:cNvSpPr>
              <a:spLocks/>
            </p:cNvSpPr>
            <p:nvPr/>
          </p:nvSpPr>
          <p:spPr bwMode="auto">
            <a:xfrm>
              <a:off x="3926937" y="6363620"/>
              <a:ext cx="33203" cy="201589"/>
            </a:xfrm>
            <a:custGeom>
              <a:avLst/>
              <a:gdLst>
                <a:gd name="T0" fmla="*/ 6 w 8"/>
                <a:gd name="T1" fmla="*/ 3 h 45"/>
                <a:gd name="T2" fmla="*/ 2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6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6" y="45"/>
                    <a:pt x="7" y="42"/>
                  </a:cubicBezTo>
                  <a:cubicBezTo>
                    <a:pt x="8"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1" name="Freeform 347"/>
            <p:cNvSpPr>
              <a:spLocks/>
            </p:cNvSpPr>
            <p:nvPr/>
          </p:nvSpPr>
          <p:spPr bwMode="auto">
            <a:xfrm>
              <a:off x="4019431" y="6313815"/>
              <a:ext cx="75892" cy="213447"/>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29 h 48"/>
                <a:gd name="T16" fmla="*/ 0 w 18"/>
                <a:gd name="T17" fmla="*/ 30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29"/>
                  </a:cubicBezTo>
                  <a:cubicBezTo>
                    <a:pt x="0" y="29"/>
                    <a:pt x="0" y="29"/>
                    <a:pt x="0" y="30"/>
                  </a:cubicBezTo>
                  <a:cubicBezTo>
                    <a:pt x="0" y="34"/>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2" name="Freeform 348"/>
            <p:cNvSpPr>
              <a:spLocks/>
            </p:cNvSpPr>
            <p:nvPr/>
          </p:nvSpPr>
          <p:spPr bwMode="auto">
            <a:xfrm>
              <a:off x="4173587" y="6382593"/>
              <a:ext cx="21345" cy="144670"/>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3" name="Freeform 349"/>
            <p:cNvSpPr>
              <a:spLocks/>
            </p:cNvSpPr>
            <p:nvPr/>
          </p:nvSpPr>
          <p:spPr bwMode="auto">
            <a:xfrm>
              <a:off x="4237621" y="6363620"/>
              <a:ext cx="59291"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2" y="14"/>
                    <a:pt x="2" y="22"/>
                    <a:pt x="3" y="30"/>
                  </a:cubicBezTo>
                  <a:cubicBezTo>
                    <a:pt x="3" y="31"/>
                    <a:pt x="4" y="32"/>
                    <a:pt x="5" y="32"/>
                  </a:cubicBezTo>
                  <a:cubicBezTo>
                    <a:pt x="5" y="34"/>
                    <a:pt x="5" y="36"/>
                    <a:pt x="5" y="38"/>
                  </a:cubicBezTo>
                  <a:cubicBezTo>
                    <a:pt x="6" y="41"/>
                    <a:pt x="10" y="41"/>
                    <a:pt x="10" y="38"/>
                  </a:cubicBezTo>
                  <a:cubicBezTo>
                    <a:pt x="12"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4" name="Freeform 350"/>
            <p:cNvSpPr>
              <a:spLocks/>
            </p:cNvSpPr>
            <p:nvPr/>
          </p:nvSpPr>
          <p:spPr bwMode="auto">
            <a:xfrm>
              <a:off x="4308770" y="6363620"/>
              <a:ext cx="66406" cy="23242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6"/>
                    <a:pt x="7" y="9"/>
                    <a:pt x="6" y="11"/>
                  </a:cubicBezTo>
                  <a:cubicBezTo>
                    <a:pt x="5" y="10"/>
                    <a:pt x="3" y="11"/>
                    <a:pt x="3" y="13"/>
                  </a:cubicBezTo>
                  <a:cubicBezTo>
                    <a:pt x="3" y="16"/>
                    <a:pt x="3" y="20"/>
                    <a:pt x="1" y="23"/>
                  </a:cubicBezTo>
                  <a:cubicBezTo>
                    <a:pt x="0" y="24"/>
                    <a:pt x="3" y="26"/>
                    <a:pt x="4" y="25"/>
                  </a:cubicBezTo>
                  <a:cubicBezTo>
                    <a:pt x="3" y="33"/>
                    <a:pt x="3" y="41"/>
                    <a:pt x="4" y="49"/>
                  </a:cubicBezTo>
                  <a:cubicBezTo>
                    <a:pt x="5" y="52"/>
                    <a:pt x="9" y="52"/>
                    <a:pt x="10" y="49"/>
                  </a:cubicBezTo>
                  <a:cubicBezTo>
                    <a:pt x="13" y="34"/>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5" name="Freeform 351"/>
            <p:cNvSpPr>
              <a:spLocks/>
            </p:cNvSpPr>
            <p:nvPr/>
          </p:nvSpPr>
          <p:spPr bwMode="auto">
            <a:xfrm>
              <a:off x="4119039" y="6382593"/>
              <a:ext cx="49804" cy="203960"/>
            </a:xfrm>
            <a:custGeom>
              <a:avLst/>
              <a:gdLst>
                <a:gd name="T0" fmla="*/ 8 w 12"/>
                <a:gd name="T1" fmla="*/ 7 h 46"/>
                <a:gd name="T2" fmla="*/ 7 w 12"/>
                <a:gd name="T3" fmla="*/ 3 h 46"/>
                <a:gd name="T4" fmla="*/ 3 w 12"/>
                <a:gd name="T5" fmla="*/ 4 h 46"/>
                <a:gd name="T6" fmla="*/ 4 w 12"/>
                <a:gd name="T7" fmla="*/ 8 h 46"/>
                <a:gd name="T8" fmla="*/ 3 w 12"/>
                <a:gd name="T9" fmla="*/ 10 h 46"/>
                <a:gd name="T10" fmla="*/ 4 w 12"/>
                <a:gd name="T11" fmla="*/ 43 h 46"/>
                <a:gd name="T12" fmla="*/ 11 w 12"/>
                <a:gd name="T13" fmla="*/ 42 h 46"/>
                <a:gd name="T14" fmla="*/ 10 w 12"/>
                <a:gd name="T15" fmla="*/ 29 h 46"/>
                <a:gd name="T16" fmla="*/ 11 w 12"/>
                <a:gd name="T17" fmla="*/ 28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4" y="8"/>
                  </a:cubicBezTo>
                  <a:cubicBezTo>
                    <a:pt x="4" y="8"/>
                    <a:pt x="3" y="9"/>
                    <a:pt x="3" y="10"/>
                  </a:cubicBezTo>
                  <a:cubicBezTo>
                    <a:pt x="1" y="21"/>
                    <a:pt x="0" y="32"/>
                    <a:pt x="4" y="43"/>
                  </a:cubicBezTo>
                  <a:cubicBezTo>
                    <a:pt x="5" y="46"/>
                    <a:pt x="11" y="46"/>
                    <a:pt x="11" y="42"/>
                  </a:cubicBezTo>
                  <a:cubicBezTo>
                    <a:pt x="11" y="37"/>
                    <a:pt x="11" y="33"/>
                    <a:pt x="10" y="29"/>
                  </a:cubicBezTo>
                  <a:cubicBezTo>
                    <a:pt x="11" y="28"/>
                    <a:pt x="11" y="28"/>
                    <a:pt x="11" y="28"/>
                  </a:cubicBezTo>
                  <a:cubicBezTo>
                    <a:pt x="11" y="25"/>
                    <a:pt x="11" y="23"/>
                    <a:pt x="11"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6" name="Freeform 352"/>
            <p:cNvSpPr>
              <a:spLocks/>
            </p:cNvSpPr>
            <p:nvPr/>
          </p:nvSpPr>
          <p:spPr bwMode="auto">
            <a:xfrm>
              <a:off x="3720605" y="6389708"/>
              <a:ext cx="54548" cy="125697"/>
            </a:xfrm>
            <a:custGeom>
              <a:avLst/>
              <a:gdLst>
                <a:gd name="T0" fmla="*/ 12 w 13"/>
                <a:gd name="T1" fmla="*/ 25 h 28"/>
                <a:gd name="T2" fmla="*/ 4 w 13"/>
                <a:gd name="T3" fmla="*/ 3 h 28"/>
                <a:gd name="T4" fmla="*/ 0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3" y="0"/>
                    <a:pt x="0" y="1"/>
                    <a:pt x="0"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7" name="Freeform 353"/>
            <p:cNvSpPr>
              <a:spLocks/>
            </p:cNvSpPr>
            <p:nvPr/>
          </p:nvSpPr>
          <p:spPr bwMode="auto">
            <a:xfrm>
              <a:off x="3613882"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4" y="4"/>
                    <a:pt x="8" y="0"/>
                    <a:pt x="6" y="4"/>
                  </a:cubicBezTo>
                  <a:cubicBezTo>
                    <a:pt x="0" y="17"/>
                    <a:pt x="3"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8" name="Freeform 354"/>
            <p:cNvSpPr>
              <a:spLocks/>
            </p:cNvSpPr>
            <p:nvPr/>
          </p:nvSpPr>
          <p:spPr bwMode="auto">
            <a:xfrm>
              <a:off x="3884248" y="6399194"/>
              <a:ext cx="45061" cy="147041"/>
            </a:xfrm>
            <a:custGeom>
              <a:avLst/>
              <a:gdLst>
                <a:gd name="T0" fmla="*/ 3 w 11"/>
                <a:gd name="T1" fmla="*/ 4 h 33"/>
                <a:gd name="T2" fmla="*/ 3 w 11"/>
                <a:gd name="T3" fmla="*/ 29 h 33"/>
                <a:gd name="T4" fmla="*/ 9 w 11"/>
                <a:gd name="T5" fmla="*/ 27 h 33"/>
                <a:gd name="T6" fmla="*/ 9 w 11"/>
                <a:gd name="T7" fmla="*/ 6 h 33"/>
                <a:gd name="T8" fmla="*/ 3 w 11"/>
                <a:gd name="T9" fmla="*/ 4 h 33"/>
              </a:gdLst>
              <a:ahLst/>
              <a:cxnLst>
                <a:cxn ang="0">
                  <a:pos x="T0" y="T1"/>
                </a:cxn>
                <a:cxn ang="0">
                  <a:pos x="T2" y="T3"/>
                </a:cxn>
                <a:cxn ang="0">
                  <a:pos x="T4" y="T5"/>
                </a:cxn>
                <a:cxn ang="0">
                  <a:pos x="T6" y="T7"/>
                </a:cxn>
                <a:cxn ang="0">
                  <a:pos x="T8" y="T9"/>
                </a:cxn>
              </a:cxnLst>
              <a:rect l="0" t="0" r="r" b="b"/>
              <a:pathLst>
                <a:path w="11" h="33">
                  <a:moveTo>
                    <a:pt x="3" y="4"/>
                  </a:moveTo>
                  <a:cubicBezTo>
                    <a:pt x="0" y="12"/>
                    <a:pt x="1" y="21"/>
                    <a:pt x="3" y="29"/>
                  </a:cubicBezTo>
                  <a:cubicBezTo>
                    <a:pt x="4" y="33"/>
                    <a:pt x="10" y="31"/>
                    <a:pt x="9" y="27"/>
                  </a:cubicBezTo>
                  <a:cubicBezTo>
                    <a:pt x="8" y="20"/>
                    <a:pt x="7" y="13"/>
                    <a:pt x="9" y="6"/>
                  </a:cubicBezTo>
                  <a:cubicBezTo>
                    <a:pt x="11"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9" name="Freeform 355"/>
            <p:cNvSpPr>
              <a:spLocks/>
            </p:cNvSpPr>
            <p:nvPr/>
          </p:nvSpPr>
          <p:spPr bwMode="auto">
            <a:xfrm>
              <a:off x="4408378" y="6337532"/>
              <a:ext cx="64034" cy="222933"/>
            </a:xfrm>
            <a:custGeom>
              <a:avLst/>
              <a:gdLst>
                <a:gd name="T0" fmla="*/ 10 w 15"/>
                <a:gd name="T1" fmla="*/ 27 h 50"/>
                <a:gd name="T2" fmla="*/ 13 w 15"/>
                <a:gd name="T3" fmla="*/ 6 h 50"/>
                <a:gd name="T4" fmla="*/ 6 w 15"/>
                <a:gd name="T5" fmla="*/ 4 h 50"/>
                <a:gd name="T6" fmla="*/ 4 w 15"/>
                <a:gd name="T7" fmla="*/ 15 h 50"/>
                <a:gd name="T8" fmla="*/ 3 w 15"/>
                <a:gd name="T9" fmla="*/ 16 h 50"/>
                <a:gd name="T10" fmla="*/ 4 w 15"/>
                <a:gd name="T11" fmla="*/ 46 h 50"/>
                <a:gd name="T12" fmla="*/ 11 w 15"/>
                <a:gd name="T13" fmla="*/ 42 h 50"/>
                <a:gd name="T14" fmla="*/ 8 w 15"/>
                <a:gd name="T15" fmla="*/ 30 h 50"/>
                <a:gd name="T16" fmla="*/ 10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0" y="27"/>
                  </a:moveTo>
                  <a:cubicBezTo>
                    <a:pt x="11" y="20"/>
                    <a:pt x="11" y="13"/>
                    <a:pt x="13" y="6"/>
                  </a:cubicBezTo>
                  <a:cubicBezTo>
                    <a:pt x="15" y="1"/>
                    <a:pt x="7" y="0"/>
                    <a:pt x="6" y="4"/>
                  </a:cubicBezTo>
                  <a:cubicBezTo>
                    <a:pt x="5" y="8"/>
                    <a:pt x="4" y="11"/>
                    <a:pt x="4" y="15"/>
                  </a:cubicBezTo>
                  <a:cubicBezTo>
                    <a:pt x="4" y="15"/>
                    <a:pt x="3" y="16"/>
                    <a:pt x="3" y="16"/>
                  </a:cubicBezTo>
                  <a:cubicBezTo>
                    <a:pt x="0" y="27"/>
                    <a:pt x="0" y="36"/>
                    <a:pt x="4" y="46"/>
                  </a:cubicBezTo>
                  <a:cubicBezTo>
                    <a:pt x="6" y="50"/>
                    <a:pt x="13" y="46"/>
                    <a:pt x="11" y="42"/>
                  </a:cubicBezTo>
                  <a:cubicBezTo>
                    <a:pt x="9" y="38"/>
                    <a:pt x="8" y="34"/>
                    <a:pt x="8" y="30"/>
                  </a:cubicBezTo>
                  <a:cubicBezTo>
                    <a:pt x="9" y="30"/>
                    <a:pt x="10" y="29"/>
                    <a:pt x="10"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0" name="Freeform 356"/>
            <p:cNvSpPr>
              <a:spLocks/>
            </p:cNvSpPr>
            <p:nvPr/>
          </p:nvSpPr>
          <p:spPr bwMode="auto">
            <a:xfrm>
              <a:off x="4498500" y="6394451"/>
              <a:ext cx="33203" cy="142298"/>
            </a:xfrm>
            <a:custGeom>
              <a:avLst/>
              <a:gdLst>
                <a:gd name="T0" fmla="*/ 5 w 8"/>
                <a:gd name="T1" fmla="*/ 4 h 32"/>
                <a:gd name="T2" fmla="*/ 0 w 8"/>
                <a:gd name="T3" fmla="*/ 5 h 32"/>
                <a:gd name="T4" fmla="*/ 3 w 8"/>
                <a:gd name="T5" fmla="*/ 29 h 32"/>
                <a:gd name="T6" fmla="*/ 7 w 8"/>
                <a:gd name="T7" fmla="*/ 29 h 32"/>
                <a:gd name="T8" fmla="*/ 5 w 8"/>
                <a:gd name="T9" fmla="*/ 4 h 32"/>
              </a:gdLst>
              <a:ahLst/>
              <a:cxnLst>
                <a:cxn ang="0">
                  <a:pos x="T0" y="T1"/>
                </a:cxn>
                <a:cxn ang="0">
                  <a:pos x="T2" y="T3"/>
                </a:cxn>
                <a:cxn ang="0">
                  <a:pos x="T4" y="T5"/>
                </a:cxn>
                <a:cxn ang="0">
                  <a:pos x="T6" y="T7"/>
                </a:cxn>
                <a:cxn ang="0">
                  <a:pos x="T8" y="T9"/>
                </a:cxn>
              </a:cxnLst>
              <a:rect l="0" t="0" r="r" b="b"/>
              <a:pathLst>
                <a:path w="8" h="32">
                  <a:moveTo>
                    <a:pt x="5" y="4"/>
                  </a:moveTo>
                  <a:cubicBezTo>
                    <a:pt x="5" y="0"/>
                    <a:pt x="0" y="2"/>
                    <a:pt x="0" y="5"/>
                  </a:cubicBezTo>
                  <a:cubicBezTo>
                    <a:pt x="2" y="13"/>
                    <a:pt x="2" y="21"/>
                    <a:pt x="3" y="29"/>
                  </a:cubicBezTo>
                  <a:cubicBezTo>
                    <a:pt x="3" y="32"/>
                    <a:pt x="7" y="32"/>
                    <a:pt x="7" y="29"/>
                  </a:cubicBezTo>
                  <a:cubicBezTo>
                    <a:pt x="8" y="20"/>
                    <a:pt x="7" y="12"/>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1" name="Freeform 357"/>
            <p:cNvSpPr>
              <a:spLocks/>
            </p:cNvSpPr>
            <p:nvPr/>
          </p:nvSpPr>
          <p:spPr bwMode="auto">
            <a:xfrm>
              <a:off x="4522217" y="6373106"/>
              <a:ext cx="80635" cy="239535"/>
            </a:xfrm>
            <a:custGeom>
              <a:avLst/>
              <a:gdLst>
                <a:gd name="T0" fmla="*/ 17 w 19"/>
                <a:gd name="T1" fmla="*/ 47 h 54"/>
                <a:gd name="T2" fmla="*/ 12 w 19"/>
                <a:gd name="T3" fmla="*/ 15 h 54"/>
                <a:gd name="T4" fmla="*/ 11 w 19"/>
                <a:gd name="T5" fmla="*/ 13 h 54"/>
                <a:gd name="T6" fmla="*/ 11 w 19"/>
                <a:gd name="T7" fmla="*/ 4 h 54"/>
                <a:gd name="T8" fmla="*/ 7 w 19"/>
                <a:gd name="T9" fmla="*/ 4 h 54"/>
                <a:gd name="T10" fmla="*/ 7 w 19"/>
                <a:gd name="T11" fmla="*/ 13 h 54"/>
                <a:gd name="T12" fmla="*/ 6 w 19"/>
                <a:gd name="T13" fmla="*/ 14 h 54"/>
                <a:gd name="T14" fmla="*/ 6 w 19"/>
                <a:gd name="T15" fmla="*/ 23 h 54"/>
                <a:gd name="T16" fmla="*/ 4 w 19"/>
                <a:gd name="T17" fmla="*/ 23 h 54"/>
                <a:gd name="T18" fmla="*/ 0 w 19"/>
                <a:gd name="T19" fmla="*/ 40 h 54"/>
                <a:gd name="T20" fmla="*/ 2 w 19"/>
                <a:gd name="T21" fmla="*/ 40 h 54"/>
                <a:gd name="T22" fmla="*/ 5 w 19"/>
                <a:gd name="T23" fmla="*/ 26 h 54"/>
                <a:gd name="T24" fmla="*/ 9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3" y="25"/>
                    <a:pt x="12" y="15"/>
                  </a:cubicBezTo>
                  <a:cubicBezTo>
                    <a:pt x="12" y="14"/>
                    <a:pt x="12" y="13"/>
                    <a:pt x="11" y="13"/>
                  </a:cubicBezTo>
                  <a:cubicBezTo>
                    <a:pt x="11" y="10"/>
                    <a:pt x="11" y="8"/>
                    <a:pt x="11" y="4"/>
                  </a:cubicBezTo>
                  <a:cubicBezTo>
                    <a:pt x="11" y="0"/>
                    <a:pt x="7" y="0"/>
                    <a:pt x="7" y="4"/>
                  </a:cubicBezTo>
                  <a:cubicBezTo>
                    <a:pt x="7" y="8"/>
                    <a:pt x="7" y="10"/>
                    <a:pt x="7" y="13"/>
                  </a:cubicBezTo>
                  <a:cubicBezTo>
                    <a:pt x="7" y="13"/>
                    <a:pt x="6" y="14"/>
                    <a:pt x="6" y="14"/>
                  </a:cubicBezTo>
                  <a:cubicBezTo>
                    <a:pt x="6" y="17"/>
                    <a:pt x="6" y="20"/>
                    <a:pt x="6" y="23"/>
                  </a:cubicBezTo>
                  <a:cubicBezTo>
                    <a:pt x="5" y="22"/>
                    <a:pt x="4" y="22"/>
                    <a:pt x="4" y="23"/>
                  </a:cubicBezTo>
                  <a:cubicBezTo>
                    <a:pt x="2" y="29"/>
                    <a:pt x="2" y="34"/>
                    <a:pt x="0" y="40"/>
                  </a:cubicBezTo>
                  <a:cubicBezTo>
                    <a:pt x="0" y="41"/>
                    <a:pt x="2" y="41"/>
                    <a:pt x="2" y="40"/>
                  </a:cubicBezTo>
                  <a:cubicBezTo>
                    <a:pt x="3" y="35"/>
                    <a:pt x="4" y="30"/>
                    <a:pt x="5" y="26"/>
                  </a:cubicBezTo>
                  <a:cubicBezTo>
                    <a:pt x="5" y="34"/>
                    <a:pt x="6" y="42"/>
                    <a:pt x="9"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2" name="Freeform 358"/>
            <p:cNvSpPr>
              <a:spLocks/>
            </p:cNvSpPr>
            <p:nvPr/>
          </p:nvSpPr>
          <p:spPr bwMode="auto">
            <a:xfrm>
              <a:off x="4624197" y="6491688"/>
              <a:ext cx="28460" cy="130440"/>
            </a:xfrm>
            <a:custGeom>
              <a:avLst/>
              <a:gdLst>
                <a:gd name="T0" fmla="*/ 6 w 7"/>
                <a:gd name="T1" fmla="*/ 4 h 29"/>
                <a:gd name="T2" fmla="*/ 1 w 7"/>
                <a:gd name="T3" fmla="*/ 3 h 29"/>
                <a:gd name="T4" fmla="*/ 0 w 7"/>
                <a:gd name="T5" fmla="*/ 25 h 29"/>
                <a:gd name="T6" fmla="*/ 7 w 7"/>
                <a:gd name="T7" fmla="*/ 25 h 29"/>
                <a:gd name="T8" fmla="*/ 6 w 7"/>
                <a:gd name="T9" fmla="*/ 4 h 29"/>
              </a:gdLst>
              <a:ahLst/>
              <a:cxnLst>
                <a:cxn ang="0">
                  <a:pos x="T0" y="T1"/>
                </a:cxn>
                <a:cxn ang="0">
                  <a:pos x="T2" y="T3"/>
                </a:cxn>
                <a:cxn ang="0">
                  <a:pos x="T4" y="T5"/>
                </a:cxn>
                <a:cxn ang="0">
                  <a:pos x="T6" y="T7"/>
                </a:cxn>
                <a:cxn ang="0">
                  <a:pos x="T8" y="T9"/>
                </a:cxn>
              </a:cxnLst>
              <a:rect l="0" t="0" r="r" b="b"/>
              <a:pathLst>
                <a:path w="7" h="29">
                  <a:moveTo>
                    <a:pt x="6" y="4"/>
                  </a:moveTo>
                  <a:cubicBezTo>
                    <a:pt x="5" y="1"/>
                    <a:pt x="2" y="0"/>
                    <a:pt x="1" y="3"/>
                  </a:cubicBezTo>
                  <a:cubicBezTo>
                    <a:pt x="1" y="11"/>
                    <a:pt x="0" y="21"/>
                    <a:pt x="0" y="25"/>
                  </a:cubicBezTo>
                  <a:cubicBezTo>
                    <a:pt x="0" y="29"/>
                    <a:pt x="7" y="29"/>
                    <a:pt x="7" y="25"/>
                  </a:cubicBezTo>
                  <a:cubicBezTo>
                    <a:pt x="7" y="21"/>
                    <a:pt x="6" y="11"/>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3" name="Freeform 359"/>
            <p:cNvSpPr>
              <a:spLocks/>
            </p:cNvSpPr>
            <p:nvPr/>
          </p:nvSpPr>
          <p:spPr bwMode="auto">
            <a:xfrm>
              <a:off x="4652656" y="6394451"/>
              <a:ext cx="42689" cy="177872"/>
            </a:xfrm>
            <a:custGeom>
              <a:avLst/>
              <a:gdLst>
                <a:gd name="T0" fmla="*/ 3 w 10"/>
                <a:gd name="T1" fmla="*/ 3 h 40"/>
                <a:gd name="T2" fmla="*/ 1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1" y="14"/>
                    <a:pt x="0" y="24"/>
                    <a:pt x="1" y="35"/>
                  </a:cubicBezTo>
                  <a:cubicBezTo>
                    <a:pt x="1" y="40"/>
                    <a:pt x="9" y="40"/>
                    <a:pt x="9"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4" name="Freeform 360"/>
            <p:cNvSpPr>
              <a:spLocks/>
            </p:cNvSpPr>
            <p:nvPr/>
          </p:nvSpPr>
          <p:spPr bwMode="auto">
            <a:xfrm>
              <a:off x="4695346" y="6382593"/>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2" y="14"/>
                    <a:pt x="2" y="17"/>
                    <a:pt x="2" y="19"/>
                  </a:cubicBezTo>
                  <a:cubicBezTo>
                    <a:pt x="0" y="31"/>
                    <a:pt x="1" y="43"/>
                    <a:pt x="6"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5" name="Freeform 361"/>
            <p:cNvSpPr>
              <a:spLocks/>
            </p:cNvSpPr>
            <p:nvPr/>
          </p:nvSpPr>
          <p:spPr bwMode="auto">
            <a:xfrm>
              <a:off x="4612339" y="6347018"/>
              <a:ext cx="33203" cy="158899"/>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6" name="Freeform 362"/>
            <p:cNvSpPr>
              <a:spLocks/>
            </p:cNvSpPr>
            <p:nvPr/>
          </p:nvSpPr>
          <p:spPr bwMode="auto">
            <a:xfrm>
              <a:off x="4754637" y="6382593"/>
              <a:ext cx="66406" cy="177872"/>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39"/>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7" name="Freeform 363"/>
            <p:cNvSpPr>
              <a:spLocks/>
            </p:cNvSpPr>
            <p:nvPr/>
          </p:nvSpPr>
          <p:spPr bwMode="auto">
            <a:xfrm>
              <a:off x="4854245" y="6453742"/>
              <a:ext cx="35574" cy="142298"/>
            </a:xfrm>
            <a:custGeom>
              <a:avLst/>
              <a:gdLst>
                <a:gd name="T0" fmla="*/ 0 w 8"/>
                <a:gd name="T1" fmla="*/ 5 h 32"/>
                <a:gd name="T2" fmla="*/ 1 w 8"/>
                <a:gd name="T3" fmla="*/ 28 h 32"/>
                <a:gd name="T4" fmla="*/ 6 w 8"/>
                <a:gd name="T5" fmla="*/ 28 h 32"/>
                <a:gd name="T6" fmla="*/ 7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6" y="28"/>
                  </a:cubicBezTo>
                  <a:cubicBezTo>
                    <a:pt x="7" y="20"/>
                    <a:pt x="7" y="13"/>
                    <a:pt x="7"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8" name="Freeform 364"/>
            <p:cNvSpPr>
              <a:spLocks/>
            </p:cNvSpPr>
            <p:nvPr/>
          </p:nvSpPr>
          <p:spPr bwMode="auto">
            <a:xfrm>
              <a:off x="4998915" y="6332788"/>
              <a:ext cx="54548" cy="234792"/>
            </a:xfrm>
            <a:custGeom>
              <a:avLst/>
              <a:gdLst>
                <a:gd name="T0" fmla="*/ 10 w 13"/>
                <a:gd name="T1" fmla="*/ 1 h 53"/>
                <a:gd name="T2" fmla="*/ 4 w 13"/>
                <a:gd name="T3" fmla="*/ 21 h 53"/>
                <a:gd name="T4" fmla="*/ 0 w 13"/>
                <a:gd name="T5" fmla="*/ 24 h 53"/>
                <a:gd name="T6" fmla="*/ 3 w 13"/>
                <a:gd name="T7" fmla="*/ 44 h 53"/>
                <a:gd name="T8" fmla="*/ 4 w 13"/>
                <a:gd name="T9" fmla="*/ 45 h 53"/>
                <a:gd name="T10" fmla="*/ 5 w 13"/>
                <a:gd name="T11" fmla="*/ 46 h 53"/>
                <a:gd name="T12" fmla="*/ 7 w 13"/>
                <a:gd name="T13" fmla="*/ 50 h 53"/>
                <a:gd name="T14" fmla="*/ 12 w 13"/>
                <a:gd name="T15" fmla="*/ 48 h 53"/>
                <a:gd name="T16" fmla="*/ 8 w 13"/>
                <a:gd name="T17" fmla="*/ 32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0"/>
                    <a:pt x="0" y="21"/>
                    <a:pt x="0" y="24"/>
                  </a:cubicBezTo>
                  <a:cubicBezTo>
                    <a:pt x="0" y="31"/>
                    <a:pt x="1" y="38"/>
                    <a:pt x="3"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2"/>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9" name="Freeform 365"/>
            <p:cNvSpPr>
              <a:spLocks/>
            </p:cNvSpPr>
            <p:nvPr/>
          </p:nvSpPr>
          <p:spPr bwMode="auto">
            <a:xfrm>
              <a:off x="5065320" y="6328045"/>
              <a:ext cx="71149" cy="208704"/>
            </a:xfrm>
            <a:custGeom>
              <a:avLst/>
              <a:gdLst>
                <a:gd name="T0" fmla="*/ 12 w 17"/>
                <a:gd name="T1" fmla="*/ 2 h 47"/>
                <a:gd name="T2" fmla="*/ 1 w 17"/>
                <a:gd name="T3" fmla="*/ 44 h 47"/>
                <a:gd name="T4" fmla="*/ 6 w 17"/>
                <a:gd name="T5" fmla="*/ 44 h 47"/>
                <a:gd name="T6" fmla="*/ 15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6" y="47"/>
                    <a:pt x="6" y="44"/>
                  </a:cubicBezTo>
                  <a:cubicBezTo>
                    <a:pt x="7" y="30"/>
                    <a:pt x="8" y="16"/>
                    <a:pt x="15" y="4"/>
                  </a:cubicBezTo>
                  <a:cubicBezTo>
                    <a:pt x="17"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0" name="Freeform 366"/>
            <p:cNvSpPr>
              <a:spLocks/>
            </p:cNvSpPr>
            <p:nvPr/>
          </p:nvSpPr>
          <p:spPr bwMode="auto">
            <a:xfrm>
              <a:off x="5148327" y="6363620"/>
              <a:ext cx="30831" cy="201589"/>
            </a:xfrm>
            <a:custGeom>
              <a:avLst/>
              <a:gdLst>
                <a:gd name="T0" fmla="*/ 6 w 7"/>
                <a:gd name="T1" fmla="*/ 3 h 45"/>
                <a:gd name="T2" fmla="*/ 2 w 7"/>
                <a:gd name="T3" fmla="*/ 3 h 45"/>
                <a:gd name="T4" fmla="*/ 1 w 7"/>
                <a:gd name="T5" fmla="*/ 15 h 45"/>
                <a:gd name="T6" fmla="*/ 0 w 7"/>
                <a:gd name="T7" fmla="*/ 17 h 45"/>
                <a:gd name="T8" fmla="*/ 0 w 7"/>
                <a:gd name="T9" fmla="*/ 34 h 45"/>
                <a:gd name="T10" fmla="*/ 1 w 7"/>
                <a:gd name="T11" fmla="*/ 36 h 45"/>
                <a:gd name="T12" fmla="*/ 2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1" y="15"/>
                  </a:cubicBezTo>
                  <a:cubicBezTo>
                    <a:pt x="0" y="15"/>
                    <a:pt x="0" y="16"/>
                    <a:pt x="0" y="17"/>
                  </a:cubicBezTo>
                  <a:cubicBezTo>
                    <a:pt x="0" y="23"/>
                    <a:pt x="0" y="28"/>
                    <a:pt x="0" y="34"/>
                  </a:cubicBezTo>
                  <a:cubicBezTo>
                    <a:pt x="0" y="35"/>
                    <a:pt x="0" y="35"/>
                    <a:pt x="1" y="36"/>
                  </a:cubicBezTo>
                  <a:cubicBezTo>
                    <a:pt x="1" y="38"/>
                    <a:pt x="1" y="40"/>
                    <a:pt x="2" y="42"/>
                  </a:cubicBezTo>
                  <a:cubicBezTo>
                    <a:pt x="2" y="45"/>
                    <a:pt x="6" y="45"/>
                    <a:pt x="6" y="42"/>
                  </a:cubicBezTo>
                  <a:cubicBezTo>
                    <a:pt x="7" y="29"/>
                    <a:pt x="6"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1" name="Freeform 367"/>
            <p:cNvSpPr>
              <a:spLocks/>
            </p:cNvSpPr>
            <p:nvPr/>
          </p:nvSpPr>
          <p:spPr bwMode="auto">
            <a:xfrm>
              <a:off x="5238449" y="6313815"/>
              <a:ext cx="78264" cy="213447"/>
            </a:xfrm>
            <a:custGeom>
              <a:avLst/>
              <a:gdLst>
                <a:gd name="T0" fmla="*/ 18 w 19"/>
                <a:gd name="T1" fmla="*/ 44 h 48"/>
                <a:gd name="T2" fmla="*/ 17 w 19"/>
                <a:gd name="T3" fmla="*/ 17 h 48"/>
                <a:gd name="T4" fmla="*/ 10 w 19"/>
                <a:gd name="T5" fmla="*/ 15 h 48"/>
                <a:gd name="T6" fmla="*/ 10 w 19"/>
                <a:gd name="T7" fmla="*/ 15 h 48"/>
                <a:gd name="T8" fmla="*/ 9 w 19"/>
                <a:gd name="T9" fmla="*/ 16 h 48"/>
                <a:gd name="T10" fmla="*/ 10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7" y="13"/>
                    <a:pt x="11" y="11"/>
                    <a:pt x="10" y="15"/>
                  </a:cubicBezTo>
                  <a:cubicBezTo>
                    <a:pt x="10" y="15"/>
                    <a:pt x="10" y="15"/>
                    <a:pt x="10" y="15"/>
                  </a:cubicBezTo>
                  <a:cubicBezTo>
                    <a:pt x="9" y="16"/>
                    <a:pt x="9" y="16"/>
                    <a:pt x="9" y="16"/>
                  </a:cubicBezTo>
                  <a:cubicBezTo>
                    <a:pt x="10" y="12"/>
                    <a:pt x="10" y="8"/>
                    <a:pt x="10" y="4"/>
                  </a:cubicBezTo>
                  <a:cubicBezTo>
                    <a:pt x="11" y="1"/>
                    <a:pt x="5" y="0"/>
                    <a:pt x="5" y="3"/>
                  </a:cubicBezTo>
                  <a:cubicBezTo>
                    <a:pt x="3" y="12"/>
                    <a:pt x="2" y="21"/>
                    <a:pt x="2" y="29"/>
                  </a:cubicBezTo>
                  <a:cubicBezTo>
                    <a:pt x="1" y="29"/>
                    <a:pt x="0" y="29"/>
                    <a:pt x="0" y="30"/>
                  </a:cubicBezTo>
                  <a:cubicBezTo>
                    <a:pt x="0" y="34"/>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2" name="Freeform 368"/>
            <p:cNvSpPr>
              <a:spLocks/>
            </p:cNvSpPr>
            <p:nvPr/>
          </p:nvSpPr>
          <p:spPr bwMode="auto">
            <a:xfrm>
              <a:off x="5392605" y="6382593"/>
              <a:ext cx="26088" cy="144670"/>
            </a:xfrm>
            <a:custGeom>
              <a:avLst/>
              <a:gdLst>
                <a:gd name="T0" fmla="*/ 5 w 6"/>
                <a:gd name="T1" fmla="*/ 3 h 33"/>
                <a:gd name="T2" fmla="*/ 1 w 6"/>
                <a:gd name="T3" fmla="*/ 3 h 33"/>
                <a:gd name="T4" fmla="*/ 1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1" y="3"/>
                  </a:cubicBezTo>
                  <a:cubicBezTo>
                    <a:pt x="0" y="12"/>
                    <a:pt x="0" y="21"/>
                    <a:pt x="1"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3" name="Freeform 369"/>
            <p:cNvSpPr>
              <a:spLocks/>
            </p:cNvSpPr>
            <p:nvPr/>
          </p:nvSpPr>
          <p:spPr bwMode="auto">
            <a:xfrm>
              <a:off x="5456640" y="6363620"/>
              <a:ext cx="61662" cy="182616"/>
            </a:xfrm>
            <a:custGeom>
              <a:avLst/>
              <a:gdLst>
                <a:gd name="T0" fmla="*/ 8 w 15"/>
                <a:gd name="T1" fmla="*/ 7 h 41"/>
                <a:gd name="T2" fmla="*/ 7 w 15"/>
                <a:gd name="T3" fmla="*/ 4 h 41"/>
                <a:gd name="T4" fmla="*/ 1 w 15"/>
                <a:gd name="T5" fmla="*/ 6 h 41"/>
                <a:gd name="T6" fmla="*/ 3 w 15"/>
                <a:gd name="T7" fmla="*/ 30 h 41"/>
                <a:gd name="T8" fmla="*/ 5 w 15"/>
                <a:gd name="T9" fmla="*/ 32 h 41"/>
                <a:gd name="T10" fmla="*/ 6 w 15"/>
                <a:gd name="T11" fmla="*/ 38 h 41"/>
                <a:gd name="T12" fmla="*/ 11 w 15"/>
                <a:gd name="T13" fmla="*/ 38 h 41"/>
                <a:gd name="T14" fmla="*/ 14 w 15"/>
                <a:gd name="T15" fmla="*/ 10 h 41"/>
                <a:gd name="T16" fmla="*/ 8 w 15"/>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8" y="7"/>
                  </a:moveTo>
                  <a:cubicBezTo>
                    <a:pt x="8" y="6"/>
                    <a:pt x="8" y="5"/>
                    <a:pt x="7" y="4"/>
                  </a:cubicBezTo>
                  <a:cubicBezTo>
                    <a:pt x="6" y="0"/>
                    <a:pt x="0" y="2"/>
                    <a:pt x="1" y="6"/>
                  </a:cubicBezTo>
                  <a:cubicBezTo>
                    <a:pt x="3" y="14"/>
                    <a:pt x="3" y="22"/>
                    <a:pt x="3" y="30"/>
                  </a:cubicBezTo>
                  <a:cubicBezTo>
                    <a:pt x="3" y="31"/>
                    <a:pt x="4" y="32"/>
                    <a:pt x="5" y="32"/>
                  </a:cubicBezTo>
                  <a:cubicBezTo>
                    <a:pt x="5" y="34"/>
                    <a:pt x="6" y="36"/>
                    <a:pt x="6" y="38"/>
                  </a:cubicBezTo>
                  <a:cubicBezTo>
                    <a:pt x="6" y="41"/>
                    <a:pt x="11" y="41"/>
                    <a:pt x="11" y="38"/>
                  </a:cubicBezTo>
                  <a:cubicBezTo>
                    <a:pt x="12" y="29"/>
                    <a:pt x="12" y="19"/>
                    <a:pt x="14" y="10"/>
                  </a:cubicBezTo>
                  <a:cubicBezTo>
                    <a:pt x="15" y="6"/>
                    <a:pt x="10" y="4"/>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4" name="Freeform 370"/>
            <p:cNvSpPr>
              <a:spLocks/>
            </p:cNvSpPr>
            <p:nvPr/>
          </p:nvSpPr>
          <p:spPr bwMode="auto">
            <a:xfrm>
              <a:off x="5532532" y="6363620"/>
              <a:ext cx="61662" cy="23242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4" y="10"/>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5" name="Freeform 371"/>
            <p:cNvSpPr>
              <a:spLocks/>
            </p:cNvSpPr>
            <p:nvPr/>
          </p:nvSpPr>
          <p:spPr bwMode="auto">
            <a:xfrm>
              <a:off x="5338058" y="6382593"/>
              <a:ext cx="52176" cy="203960"/>
            </a:xfrm>
            <a:custGeom>
              <a:avLst/>
              <a:gdLst>
                <a:gd name="T0" fmla="*/ 9 w 12"/>
                <a:gd name="T1" fmla="*/ 7 h 46"/>
                <a:gd name="T2" fmla="*/ 8 w 12"/>
                <a:gd name="T3" fmla="*/ 3 h 46"/>
                <a:gd name="T4" fmla="*/ 4 w 12"/>
                <a:gd name="T5" fmla="*/ 4 h 46"/>
                <a:gd name="T6" fmla="*/ 5 w 12"/>
                <a:gd name="T7" fmla="*/ 8 h 46"/>
                <a:gd name="T8" fmla="*/ 4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9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9" y="7"/>
                  </a:moveTo>
                  <a:cubicBezTo>
                    <a:pt x="8" y="6"/>
                    <a:pt x="8" y="4"/>
                    <a:pt x="8" y="3"/>
                  </a:cubicBezTo>
                  <a:cubicBezTo>
                    <a:pt x="7" y="0"/>
                    <a:pt x="3" y="1"/>
                    <a:pt x="4" y="4"/>
                  </a:cubicBezTo>
                  <a:cubicBezTo>
                    <a:pt x="4" y="5"/>
                    <a:pt x="5" y="6"/>
                    <a:pt x="5" y="8"/>
                  </a:cubicBezTo>
                  <a:cubicBezTo>
                    <a:pt x="4" y="8"/>
                    <a:pt x="4" y="9"/>
                    <a:pt x="4" y="10"/>
                  </a:cubicBezTo>
                  <a:cubicBezTo>
                    <a:pt x="1" y="21"/>
                    <a:pt x="0" y="32"/>
                    <a:pt x="4" y="43"/>
                  </a:cubicBezTo>
                  <a:cubicBezTo>
                    <a:pt x="6" y="46"/>
                    <a:pt x="11" y="46"/>
                    <a:pt x="11" y="42"/>
                  </a:cubicBezTo>
                  <a:cubicBezTo>
                    <a:pt x="11" y="37"/>
                    <a:pt x="11" y="33"/>
                    <a:pt x="11" y="29"/>
                  </a:cubicBezTo>
                  <a:cubicBezTo>
                    <a:pt x="11" y="28"/>
                    <a:pt x="11" y="28"/>
                    <a:pt x="11" y="28"/>
                  </a:cubicBezTo>
                  <a:cubicBezTo>
                    <a:pt x="11" y="25"/>
                    <a:pt x="11" y="23"/>
                    <a:pt x="11" y="21"/>
                  </a:cubicBezTo>
                  <a:cubicBezTo>
                    <a:pt x="11" y="18"/>
                    <a:pt x="12" y="15"/>
                    <a:pt x="12" y="12"/>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6" name="Freeform 372"/>
            <p:cNvSpPr>
              <a:spLocks/>
            </p:cNvSpPr>
            <p:nvPr/>
          </p:nvSpPr>
          <p:spPr bwMode="auto">
            <a:xfrm>
              <a:off x="4944367" y="6389708"/>
              <a:ext cx="49804" cy="125697"/>
            </a:xfrm>
            <a:custGeom>
              <a:avLst/>
              <a:gdLst>
                <a:gd name="T0" fmla="*/ 11 w 12"/>
                <a:gd name="T1" fmla="*/ 25 h 28"/>
                <a:gd name="T2" fmla="*/ 4 w 12"/>
                <a:gd name="T3" fmla="*/ 3 h 28"/>
                <a:gd name="T4" fmla="*/ 0 w 12"/>
                <a:gd name="T5" fmla="*/ 4 h 28"/>
                <a:gd name="T6" fmla="*/ 9 w 12"/>
                <a:gd name="T7" fmla="*/ 26 h 28"/>
                <a:gd name="T8" fmla="*/ 11 w 12"/>
                <a:gd name="T9" fmla="*/ 25 h 28"/>
              </a:gdLst>
              <a:ahLst/>
              <a:cxnLst>
                <a:cxn ang="0">
                  <a:pos x="T0" y="T1"/>
                </a:cxn>
                <a:cxn ang="0">
                  <a:pos x="T2" y="T3"/>
                </a:cxn>
                <a:cxn ang="0">
                  <a:pos x="T4" y="T5"/>
                </a:cxn>
                <a:cxn ang="0">
                  <a:pos x="T6" y="T7"/>
                </a:cxn>
                <a:cxn ang="0">
                  <a:pos x="T8" y="T9"/>
                </a:cxn>
              </a:cxnLst>
              <a:rect l="0" t="0" r="r" b="b"/>
              <a:pathLst>
                <a:path w="12" h="28">
                  <a:moveTo>
                    <a:pt x="11" y="25"/>
                  </a:moveTo>
                  <a:cubicBezTo>
                    <a:pt x="8" y="18"/>
                    <a:pt x="6" y="10"/>
                    <a:pt x="4" y="3"/>
                  </a:cubicBezTo>
                  <a:cubicBezTo>
                    <a:pt x="3" y="0"/>
                    <a:pt x="0" y="1"/>
                    <a:pt x="0" y="4"/>
                  </a:cubicBezTo>
                  <a:cubicBezTo>
                    <a:pt x="2" y="12"/>
                    <a:pt x="5" y="19"/>
                    <a:pt x="9" y="26"/>
                  </a:cubicBezTo>
                  <a:cubicBezTo>
                    <a:pt x="10" y="28"/>
                    <a:pt x="12" y="27"/>
                    <a:pt x="11"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7" name="Freeform 373"/>
            <p:cNvSpPr>
              <a:spLocks/>
            </p:cNvSpPr>
            <p:nvPr/>
          </p:nvSpPr>
          <p:spPr bwMode="auto">
            <a:xfrm>
              <a:off x="4837644"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3" y="4"/>
                    <a:pt x="8" y="0"/>
                    <a:pt x="6" y="4"/>
                  </a:cubicBezTo>
                  <a:cubicBezTo>
                    <a:pt x="0" y="17"/>
                    <a:pt x="2"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8" name="Freeform 374"/>
            <p:cNvSpPr>
              <a:spLocks/>
            </p:cNvSpPr>
            <p:nvPr/>
          </p:nvSpPr>
          <p:spPr bwMode="auto">
            <a:xfrm>
              <a:off x="5108010" y="6399194"/>
              <a:ext cx="40318" cy="147041"/>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9"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9" name="Freeform 375"/>
            <p:cNvSpPr>
              <a:spLocks/>
            </p:cNvSpPr>
            <p:nvPr/>
          </p:nvSpPr>
          <p:spPr bwMode="auto">
            <a:xfrm>
              <a:off x="5629769" y="6337532"/>
              <a:ext cx="61662" cy="222933"/>
            </a:xfrm>
            <a:custGeom>
              <a:avLst/>
              <a:gdLst>
                <a:gd name="T0" fmla="*/ 11 w 15"/>
                <a:gd name="T1" fmla="*/ 27 h 50"/>
                <a:gd name="T2" fmla="*/ 14 w 15"/>
                <a:gd name="T3" fmla="*/ 6 h 50"/>
                <a:gd name="T4" fmla="*/ 7 w 15"/>
                <a:gd name="T5" fmla="*/ 4 h 50"/>
                <a:gd name="T6" fmla="*/ 5 w 15"/>
                <a:gd name="T7" fmla="*/ 15 h 50"/>
                <a:gd name="T8" fmla="*/ 4 w 15"/>
                <a:gd name="T9" fmla="*/ 16 h 50"/>
                <a:gd name="T10" fmla="*/ 5 w 15"/>
                <a:gd name="T11" fmla="*/ 46 h 50"/>
                <a:gd name="T12" fmla="*/ 11 w 15"/>
                <a:gd name="T13" fmla="*/ 42 h 50"/>
                <a:gd name="T14" fmla="*/ 9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2" y="20"/>
                    <a:pt x="12" y="13"/>
                    <a:pt x="14" y="6"/>
                  </a:cubicBezTo>
                  <a:cubicBezTo>
                    <a:pt x="15" y="1"/>
                    <a:pt x="8" y="0"/>
                    <a:pt x="7" y="4"/>
                  </a:cubicBezTo>
                  <a:cubicBezTo>
                    <a:pt x="6" y="8"/>
                    <a:pt x="5" y="11"/>
                    <a:pt x="5" y="15"/>
                  </a:cubicBezTo>
                  <a:cubicBezTo>
                    <a:pt x="4" y="15"/>
                    <a:pt x="4" y="16"/>
                    <a:pt x="4" y="16"/>
                  </a:cubicBezTo>
                  <a:cubicBezTo>
                    <a:pt x="1" y="27"/>
                    <a:pt x="0" y="36"/>
                    <a:pt x="5" y="46"/>
                  </a:cubicBezTo>
                  <a:cubicBezTo>
                    <a:pt x="7" y="50"/>
                    <a:pt x="13" y="46"/>
                    <a:pt x="11" y="42"/>
                  </a:cubicBezTo>
                  <a:cubicBezTo>
                    <a:pt x="10" y="38"/>
                    <a:pt x="9" y="34"/>
                    <a:pt x="9"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0" name="Freeform 376"/>
            <p:cNvSpPr>
              <a:spLocks/>
            </p:cNvSpPr>
            <p:nvPr/>
          </p:nvSpPr>
          <p:spPr bwMode="auto">
            <a:xfrm>
              <a:off x="5717519" y="6394451"/>
              <a:ext cx="33203" cy="14229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1" name="Freeform 377"/>
            <p:cNvSpPr>
              <a:spLocks/>
            </p:cNvSpPr>
            <p:nvPr/>
          </p:nvSpPr>
          <p:spPr bwMode="auto">
            <a:xfrm>
              <a:off x="5741235" y="6373106"/>
              <a:ext cx="80635" cy="239535"/>
            </a:xfrm>
            <a:custGeom>
              <a:avLst/>
              <a:gdLst>
                <a:gd name="T0" fmla="*/ 18 w 19"/>
                <a:gd name="T1" fmla="*/ 47 h 54"/>
                <a:gd name="T2" fmla="*/ 12 w 19"/>
                <a:gd name="T3" fmla="*/ 15 h 54"/>
                <a:gd name="T4" fmla="*/ 12 w 19"/>
                <a:gd name="T5" fmla="*/ 13 h 54"/>
                <a:gd name="T6" fmla="*/ 12 w 19"/>
                <a:gd name="T7" fmla="*/ 4 h 54"/>
                <a:gd name="T8" fmla="*/ 8 w 19"/>
                <a:gd name="T9" fmla="*/ 4 h 54"/>
                <a:gd name="T10" fmla="*/ 8 w 19"/>
                <a:gd name="T11" fmla="*/ 13 h 54"/>
                <a:gd name="T12" fmla="*/ 7 w 19"/>
                <a:gd name="T13" fmla="*/ 14 h 54"/>
                <a:gd name="T14" fmla="*/ 6 w 19"/>
                <a:gd name="T15" fmla="*/ 23 h 54"/>
                <a:gd name="T16" fmla="*/ 5 w 19"/>
                <a:gd name="T17" fmla="*/ 23 h 54"/>
                <a:gd name="T18" fmla="*/ 1 w 19"/>
                <a:gd name="T19" fmla="*/ 40 h 54"/>
                <a:gd name="T20" fmla="*/ 3 w 19"/>
                <a:gd name="T21" fmla="*/ 40 h 54"/>
                <a:gd name="T22" fmla="*/ 6 w 19"/>
                <a:gd name="T23" fmla="*/ 26 h 54"/>
                <a:gd name="T24" fmla="*/ 10 w 19"/>
                <a:gd name="T25" fmla="*/ 49 h 54"/>
                <a:gd name="T26" fmla="*/ 18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8" y="47"/>
                  </a:moveTo>
                  <a:cubicBezTo>
                    <a:pt x="14" y="36"/>
                    <a:pt x="14" y="25"/>
                    <a:pt x="12" y="15"/>
                  </a:cubicBezTo>
                  <a:cubicBezTo>
                    <a:pt x="12" y="14"/>
                    <a:pt x="12" y="13"/>
                    <a:pt x="12" y="13"/>
                  </a:cubicBezTo>
                  <a:cubicBezTo>
                    <a:pt x="12" y="10"/>
                    <a:pt x="12" y="8"/>
                    <a:pt x="12" y="4"/>
                  </a:cubicBezTo>
                  <a:cubicBezTo>
                    <a:pt x="12" y="0"/>
                    <a:pt x="8" y="0"/>
                    <a:pt x="8" y="4"/>
                  </a:cubicBezTo>
                  <a:cubicBezTo>
                    <a:pt x="8" y="8"/>
                    <a:pt x="8" y="10"/>
                    <a:pt x="8" y="13"/>
                  </a:cubicBezTo>
                  <a:cubicBezTo>
                    <a:pt x="7" y="13"/>
                    <a:pt x="7" y="14"/>
                    <a:pt x="7" y="14"/>
                  </a:cubicBezTo>
                  <a:cubicBezTo>
                    <a:pt x="7" y="17"/>
                    <a:pt x="6" y="20"/>
                    <a:pt x="6" y="23"/>
                  </a:cubicBezTo>
                  <a:cubicBezTo>
                    <a:pt x="6" y="22"/>
                    <a:pt x="5" y="22"/>
                    <a:pt x="5" y="23"/>
                  </a:cubicBezTo>
                  <a:cubicBezTo>
                    <a:pt x="3" y="29"/>
                    <a:pt x="2" y="34"/>
                    <a:pt x="1" y="40"/>
                  </a:cubicBezTo>
                  <a:cubicBezTo>
                    <a:pt x="0" y="41"/>
                    <a:pt x="2" y="41"/>
                    <a:pt x="3" y="40"/>
                  </a:cubicBezTo>
                  <a:cubicBezTo>
                    <a:pt x="4" y="35"/>
                    <a:pt x="5" y="30"/>
                    <a:pt x="6" y="26"/>
                  </a:cubicBezTo>
                  <a:cubicBezTo>
                    <a:pt x="6" y="34"/>
                    <a:pt x="7" y="42"/>
                    <a:pt x="10" y="49"/>
                  </a:cubicBezTo>
                  <a:cubicBezTo>
                    <a:pt x="12" y="54"/>
                    <a:pt x="19"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2" name="Freeform 378"/>
            <p:cNvSpPr>
              <a:spLocks/>
            </p:cNvSpPr>
            <p:nvPr/>
          </p:nvSpPr>
          <p:spPr bwMode="auto">
            <a:xfrm>
              <a:off x="5847959" y="6491688"/>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3" name="Freeform 379"/>
            <p:cNvSpPr>
              <a:spLocks/>
            </p:cNvSpPr>
            <p:nvPr/>
          </p:nvSpPr>
          <p:spPr bwMode="auto">
            <a:xfrm>
              <a:off x="5876418" y="6394451"/>
              <a:ext cx="42689" cy="177872"/>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4" name="Freeform 380"/>
            <p:cNvSpPr>
              <a:spLocks/>
            </p:cNvSpPr>
            <p:nvPr/>
          </p:nvSpPr>
          <p:spPr bwMode="auto">
            <a:xfrm>
              <a:off x="5919108" y="6382593"/>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4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1" y="14"/>
                    <a:pt x="2" y="17"/>
                    <a:pt x="2" y="19"/>
                  </a:cubicBezTo>
                  <a:cubicBezTo>
                    <a:pt x="0" y="31"/>
                    <a:pt x="1" y="43"/>
                    <a:pt x="6" y="54"/>
                  </a:cubicBezTo>
                  <a:cubicBezTo>
                    <a:pt x="7" y="56"/>
                    <a:pt x="12" y="55"/>
                    <a:pt x="12" y="52"/>
                  </a:cubicBezTo>
                  <a:cubicBezTo>
                    <a:pt x="11" y="38"/>
                    <a:pt x="9" y="23"/>
                    <a:pt x="14" y="9"/>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5" name="Freeform 381"/>
            <p:cNvSpPr>
              <a:spLocks/>
            </p:cNvSpPr>
            <p:nvPr/>
          </p:nvSpPr>
          <p:spPr bwMode="auto">
            <a:xfrm>
              <a:off x="5833729" y="6347018"/>
              <a:ext cx="35574" cy="158899"/>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6" name="Freeform 382"/>
            <p:cNvSpPr>
              <a:spLocks/>
            </p:cNvSpPr>
            <p:nvPr/>
          </p:nvSpPr>
          <p:spPr bwMode="auto">
            <a:xfrm>
              <a:off x="5978399" y="6382593"/>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7" name="Freeform 383"/>
            <p:cNvSpPr>
              <a:spLocks/>
            </p:cNvSpPr>
            <p:nvPr/>
          </p:nvSpPr>
          <p:spPr bwMode="auto">
            <a:xfrm>
              <a:off x="6073264" y="6453742"/>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8" name="Freeform 384"/>
            <p:cNvSpPr>
              <a:spLocks/>
            </p:cNvSpPr>
            <p:nvPr/>
          </p:nvSpPr>
          <p:spPr bwMode="auto">
            <a:xfrm>
              <a:off x="6217933" y="6332788"/>
              <a:ext cx="59291"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1"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2"/>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9" name="Freeform 385"/>
            <p:cNvSpPr>
              <a:spLocks/>
            </p:cNvSpPr>
            <p:nvPr/>
          </p:nvSpPr>
          <p:spPr bwMode="auto">
            <a:xfrm>
              <a:off x="6289082"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0" name="Freeform 386"/>
            <p:cNvSpPr>
              <a:spLocks/>
            </p:cNvSpPr>
            <p:nvPr/>
          </p:nvSpPr>
          <p:spPr bwMode="auto">
            <a:xfrm>
              <a:off x="6369718" y="6363620"/>
              <a:ext cx="33203" cy="201589"/>
            </a:xfrm>
            <a:custGeom>
              <a:avLst/>
              <a:gdLst>
                <a:gd name="T0" fmla="*/ 7 w 8"/>
                <a:gd name="T1" fmla="*/ 3 h 45"/>
                <a:gd name="T2" fmla="*/ 3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7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7" y="3"/>
                  </a:moveTo>
                  <a:cubicBezTo>
                    <a:pt x="6" y="0"/>
                    <a:pt x="3" y="0"/>
                    <a:pt x="3"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7" y="45"/>
                    <a:pt x="7" y="42"/>
                  </a:cubicBezTo>
                  <a:cubicBezTo>
                    <a:pt x="8" y="29"/>
                    <a:pt x="7" y="16"/>
                    <a:pt x="7"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1" name="Freeform 387"/>
            <p:cNvSpPr>
              <a:spLocks/>
            </p:cNvSpPr>
            <p:nvPr/>
          </p:nvSpPr>
          <p:spPr bwMode="auto">
            <a:xfrm>
              <a:off x="6462211" y="6313815"/>
              <a:ext cx="78264" cy="213447"/>
            </a:xfrm>
            <a:custGeom>
              <a:avLst/>
              <a:gdLst>
                <a:gd name="T0" fmla="*/ 18 w 19"/>
                <a:gd name="T1" fmla="*/ 44 h 48"/>
                <a:gd name="T2" fmla="*/ 15 w 19"/>
                <a:gd name="T3" fmla="*/ 17 h 48"/>
                <a:gd name="T4" fmla="*/ 7 w 19"/>
                <a:gd name="T5" fmla="*/ 15 h 48"/>
                <a:gd name="T6" fmla="*/ 7 w 19"/>
                <a:gd name="T7" fmla="*/ 15 h 48"/>
                <a:gd name="T8" fmla="*/ 8 w 19"/>
                <a:gd name="T9" fmla="*/ 16 h 48"/>
                <a:gd name="T10" fmla="*/ 9 w 19"/>
                <a:gd name="T11" fmla="*/ 4 h 48"/>
                <a:gd name="T12" fmla="*/ 4 w 19"/>
                <a:gd name="T13" fmla="*/ 3 h 48"/>
                <a:gd name="T14" fmla="*/ 1 w 19"/>
                <a:gd name="T15" fmla="*/ 29 h 48"/>
                <a:gd name="T16" fmla="*/ 0 w 19"/>
                <a:gd name="T17" fmla="*/ 30 h 48"/>
                <a:gd name="T18" fmla="*/ 0 w 19"/>
                <a:gd name="T19" fmla="*/ 43 h 48"/>
                <a:gd name="T20" fmla="*/ 2 w 19"/>
                <a:gd name="T21" fmla="*/ 43 h 48"/>
                <a:gd name="T22" fmla="*/ 8 w 19"/>
                <a:gd name="T23" fmla="*/ 43 h 48"/>
                <a:gd name="T24" fmla="*/ 8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3" y="26"/>
                    <a:pt x="15" y="17"/>
                  </a:cubicBezTo>
                  <a:cubicBezTo>
                    <a:pt x="16" y="13"/>
                    <a:pt x="7" y="11"/>
                    <a:pt x="7" y="15"/>
                  </a:cubicBezTo>
                  <a:cubicBezTo>
                    <a:pt x="7" y="15"/>
                    <a:pt x="7" y="15"/>
                    <a:pt x="7" y="15"/>
                  </a:cubicBezTo>
                  <a:cubicBezTo>
                    <a:pt x="8" y="16"/>
                    <a:pt x="8" y="16"/>
                    <a:pt x="8" y="16"/>
                  </a:cubicBezTo>
                  <a:cubicBezTo>
                    <a:pt x="8" y="12"/>
                    <a:pt x="9" y="8"/>
                    <a:pt x="9" y="4"/>
                  </a:cubicBezTo>
                  <a:cubicBezTo>
                    <a:pt x="10" y="1"/>
                    <a:pt x="4" y="0"/>
                    <a:pt x="4" y="3"/>
                  </a:cubicBezTo>
                  <a:cubicBezTo>
                    <a:pt x="2" y="12"/>
                    <a:pt x="1" y="21"/>
                    <a:pt x="1" y="29"/>
                  </a:cubicBezTo>
                  <a:cubicBezTo>
                    <a:pt x="1" y="29"/>
                    <a:pt x="0" y="29"/>
                    <a:pt x="0" y="30"/>
                  </a:cubicBezTo>
                  <a:cubicBezTo>
                    <a:pt x="0" y="34"/>
                    <a:pt x="0" y="39"/>
                    <a:pt x="0" y="43"/>
                  </a:cubicBezTo>
                  <a:cubicBezTo>
                    <a:pt x="0" y="44"/>
                    <a:pt x="1" y="44"/>
                    <a:pt x="2" y="43"/>
                  </a:cubicBezTo>
                  <a:cubicBezTo>
                    <a:pt x="2" y="47"/>
                    <a:pt x="8" y="47"/>
                    <a:pt x="8" y="43"/>
                  </a:cubicBezTo>
                  <a:cubicBezTo>
                    <a:pt x="8" y="42"/>
                    <a:pt x="8" y="42"/>
                    <a:pt x="8" y="42"/>
                  </a:cubicBezTo>
                  <a:cubicBezTo>
                    <a:pt x="8"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2" name="Freeform 388"/>
            <p:cNvSpPr>
              <a:spLocks/>
            </p:cNvSpPr>
            <p:nvPr/>
          </p:nvSpPr>
          <p:spPr bwMode="auto">
            <a:xfrm>
              <a:off x="6616367" y="6382593"/>
              <a:ext cx="26088" cy="144670"/>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3" name="Freeform 389"/>
            <p:cNvSpPr>
              <a:spLocks/>
            </p:cNvSpPr>
            <p:nvPr/>
          </p:nvSpPr>
          <p:spPr bwMode="auto">
            <a:xfrm>
              <a:off x="6680401" y="6363620"/>
              <a:ext cx="59291"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1 w 14"/>
                <a:gd name="T13" fmla="*/ 38 h 41"/>
                <a:gd name="T14" fmla="*/ 14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3" y="14"/>
                    <a:pt x="3" y="22"/>
                    <a:pt x="3" y="30"/>
                  </a:cubicBezTo>
                  <a:cubicBezTo>
                    <a:pt x="3" y="31"/>
                    <a:pt x="4" y="32"/>
                    <a:pt x="5" y="32"/>
                  </a:cubicBezTo>
                  <a:cubicBezTo>
                    <a:pt x="5" y="34"/>
                    <a:pt x="5" y="36"/>
                    <a:pt x="5" y="38"/>
                  </a:cubicBezTo>
                  <a:cubicBezTo>
                    <a:pt x="6" y="41"/>
                    <a:pt x="10" y="41"/>
                    <a:pt x="11" y="38"/>
                  </a:cubicBezTo>
                  <a:cubicBezTo>
                    <a:pt x="12" y="29"/>
                    <a:pt x="12" y="19"/>
                    <a:pt x="14" y="10"/>
                  </a:cubicBezTo>
                  <a:cubicBezTo>
                    <a:pt x="14" y="6"/>
                    <a:pt x="10"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4" name="Freeform 390"/>
            <p:cNvSpPr>
              <a:spLocks/>
            </p:cNvSpPr>
            <p:nvPr/>
          </p:nvSpPr>
          <p:spPr bwMode="auto">
            <a:xfrm>
              <a:off x="6756294" y="6363620"/>
              <a:ext cx="61662" cy="232420"/>
            </a:xfrm>
            <a:custGeom>
              <a:avLst/>
              <a:gdLst>
                <a:gd name="T0" fmla="*/ 7 w 15"/>
                <a:gd name="T1" fmla="*/ 4 h 52"/>
                <a:gd name="T2" fmla="*/ 5 w 15"/>
                <a:gd name="T3" fmla="*/ 11 h 52"/>
                <a:gd name="T4" fmla="*/ 2 w 15"/>
                <a:gd name="T5" fmla="*/ 13 h 52"/>
                <a:gd name="T6" fmla="*/ 1 w 15"/>
                <a:gd name="T7" fmla="*/ 23 h 52"/>
                <a:gd name="T8" fmla="*/ 3 w 15"/>
                <a:gd name="T9" fmla="*/ 25 h 52"/>
                <a:gd name="T10" fmla="*/ 3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6"/>
                    <a:pt x="6" y="9"/>
                    <a:pt x="5" y="11"/>
                  </a:cubicBezTo>
                  <a:cubicBezTo>
                    <a:pt x="4" y="10"/>
                    <a:pt x="2" y="11"/>
                    <a:pt x="2" y="13"/>
                  </a:cubicBezTo>
                  <a:cubicBezTo>
                    <a:pt x="2" y="16"/>
                    <a:pt x="2" y="20"/>
                    <a:pt x="1" y="23"/>
                  </a:cubicBezTo>
                  <a:cubicBezTo>
                    <a:pt x="0" y="24"/>
                    <a:pt x="2" y="26"/>
                    <a:pt x="3" y="25"/>
                  </a:cubicBezTo>
                  <a:cubicBezTo>
                    <a:pt x="2" y="33"/>
                    <a:pt x="2" y="41"/>
                    <a:pt x="3" y="49"/>
                  </a:cubicBezTo>
                  <a:cubicBezTo>
                    <a:pt x="4" y="52"/>
                    <a:pt x="9" y="52"/>
                    <a:pt x="9" y="49"/>
                  </a:cubicBezTo>
                  <a:cubicBezTo>
                    <a:pt x="12" y="34"/>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5" name="Freeform 391"/>
            <p:cNvSpPr>
              <a:spLocks/>
            </p:cNvSpPr>
            <p:nvPr/>
          </p:nvSpPr>
          <p:spPr bwMode="auto">
            <a:xfrm>
              <a:off x="6561820" y="6382593"/>
              <a:ext cx="49804" cy="203960"/>
            </a:xfrm>
            <a:custGeom>
              <a:avLst/>
              <a:gdLst>
                <a:gd name="T0" fmla="*/ 8 w 12"/>
                <a:gd name="T1" fmla="*/ 7 h 46"/>
                <a:gd name="T2" fmla="*/ 7 w 12"/>
                <a:gd name="T3" fmla="*/ 3 h 46"/>
                <a:gd name="T4" fmla="*/ 4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8" y="4"/>
                    <a:pt x="7" y="3"/>
                  </a:cubicBezTo>
                  <a:cubicBezTo>
                    <a:pt x="7" y="0"/>
                    <a:pt x="3" y="1"/>
                    <a:pt x="4" y="4"/>
                  </a:cubicBezTo>
                  <a:cubicBezTo>
                    <a:pt x="4" y="5"/>
                    <a:pt x="4" y="6"/>
                    <a:pt x="5" y="8"/>
                  </a:cubicBezTo>
                  <a:cubicBezTo>
                    <a:pt x="4" y="8"/>
                    <a:pt x="4"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6" name="Freeform 392"/>
            <p:cNvSpPr>
              <a:spLocks/>
            </p:cNvSpPr>
            <p:nvPr/>
          </p:nvSpPr>
          <p:spPr bwMode="auto">
            <a:xfrm>
              <a:off x="6163386" y="6389708"/>
              <a:ext cx="54548" cy="125697"/>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7" name="Freeform 393"/>
            <p:cNvSpPr>
              <a:spLocks/>
            </p:cNvSpPr>
            <p:nvPr/>
          </p:nvSpPr>
          <p:spPr bwMode="auto">
            <a:xfrm>
              <a:off x="6056662"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8" y="18"/>
                    <a:pt x="12" y="8"/>
                  </a:cubicBezTo>
                  <a:cubicBezTo>
                    <a:pt x="14" y="4"/>
                    <a:pt x="8" y="0"/>
                    <a:pt x="6" y="4"/>
                  </a:cubicBezTo>
                  <a:cubicBezTo>
                    <a:pt x="0" y="17"/>
                    <a:pt x="3" y="29"/>
                    <a:pt x="10" y="40"/>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8" name="Freeform 394"/>
            <p:cNvSpPr>
              <a:spLocks/>
            </p:cNvSpPr>
            <p:nvPr/>
          </p:nvSpPr>
          <p:spPr bwMode="auto">
            <a:xfrm>
              <a:off x="6331772" y="6399194"/>
              <a:ext cx="40318" cy="147041"/>
            </a:xfrm>
            <a:custGeom>
              <a:avLst/>
              <a:gdLst>
                <a:gd name="T0" fmla="*/ 2 w 10"/>
                <a:gd name="T1" fmla="*/ 4 h 33"/>
                <a:gd name="T2" fmla="*/ 2 w 10"/>
                <a:gd name="T3" fmla="*/ 29 h 33"/>
                <a:gd name="T4" fmla="*/ 8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2" y="29"/>
                  </a:cubicBezTo>
                  <a:cubicBezTo>
                    <a:pt x="4" y="33"/>
                    <a:pt x="9" y="31"/>
                    <a:pt x="8" y="27"/>
                  </a:cubicBezTo>
                  <a:cubicBezTo>
                    <a:pt x="7" y="20"/>
                    <a:pt x="7" y="13"/>
                    <a:pt x="9" y="6"/>
                  </a:cubicBezTo>
                  <a:cubicBezTo>
                    <a:pt x="10" y="2"/>
                    <a:pt x="3"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9" name="Freeform 395"/>
            <p:cNvSpPr>
              <a:spLocks/>
            </p:cNvSpPr>
            <p:nvPr/>
          </p:nvSpPr>
          <p:spPr bwMode="auto">
            <a:xfrm>
              <a:off x="6851159" y="6337532"/>
              <a:ext cx="64034" cy="222933"/>
            </a:xfrm>
            <a:custGeom>
              <a:avLst/>
              <a:gdLst>
                <a:gd name="T0" fmla="*/ 11 w 15"/>
                <a:gd name="T1" fmla="*/ 27 h 50"/>
                <a:gd name="T2" fmla="*/ 13 w 15"/>
                <a:gd name="T3" fmla="*/ 6 h 50"/>
                <a:gd name="T4" fmla="*/ 6 w 15"/>
                <a:gd name="T5" fmla="*/ 4 h 50"/>
                <a:gd name="T6" fmla="*/ 5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5" y="15"/>
                  </a:cubicBezTo>
                  <a:cubicBezTo>
                    <a:pt x="4" y="15"/>
                    <a:pt x="3" y="16"/>
                    <a:pt x="3" y="16"/>
                  </a:cubicBezTo>
                  <a:cubicBezTo>
                    <a:pt x="0" y="27"/>
                    <a:pt x="0" y="36"/>
                    <a:pt x="5" y="46"/>
                  </a:cubicBezTo>
                  <a:cubicBezTo>
                    <a:pt x="7" y="50"/>
                    <a:pt x="13" y="46"/>
                    <a:pt x="11" y="42"/>
                  </a:cubicBezTo>
                  <a:cubicBezTo>
                    <a:pt x="9" y="38"/>
                    <a:pt x="9" y="34"/>
                    <a:pt x="8" y="30"/>
                  </a:cubicBezTo>
                  <a:cubicBezTo>
                    <a:pt x="9"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0" name="Freeform 396"/>
            <p:cNvSpPr>
              <a:spLocks/>
            </p:cNvSpPr>
            <p:nvPr/>
          </p:nvSpPr>
          <p:spPr bwMode="auto">
            <a:xfrm>
              <a:off x="6941281" y="6394451"/>
              <a:ext cx="33203" cy="14229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1" name="Freeform 397"/>
            <p:cNvSpPr>
              <a:spLocks/>
            </p:cNvSpPr>
            <p:nvPr/>
          </p:nvSpPr>
          <p:spPr bwMode="auto">
            <a:xfrm>
              <a:off x="6964997" y="6373106"/>
              <a:ext cx="80635" cy="239535"/>
            </a:xfrm>
            <a:custGeom>
              <a:avLst/>
              <a:gdLst>
                <a:gd name="T0" fmla="*/ 17 w 19"/>
                <a:gd name="T1" fmla="*/ 47 h 54"/>
                <a:gd name="T2" fmla="*/ 12 w 19"/>
                <a:gd name="T3" fmla="*/ 15 h 54"/>
                <a:gd name="T4" fmla="*/ 12 w 19"/>
                <a:gd name="T5" fmla="*/ 13 h 54"/>
                <a:gd name="T6" fmla="*/ 11 w 19"/>
                <a:gd name="T7" fmla="*/ 4 h 54"/>
                <a:gd name="T8" fmla="*/ 7 w 19"/>
                <a:gd name="T9" fmla="*/ 4 h 54"/>
                <a:gd name="T10" fmla="*/ 7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10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4" y="25"/>
                    <a:pt x="12" y="15"/>
                  </a:cubicBezTo>
                  <a:cubicBezTo>
                    <a:pt x="12" y="14"/>
                    <a:pt x="12" y="13"/>
                    <a:pt x="12" y="13"/>
                  </a:cubicBezTo>
                  <a:cubicBezTo>
                    <a:pt x="12" y="10"/>
                    <a:pt x="11" y="8"/>
                    <a:pt x="11" y="4"/>
                  </a:cubicBezTo>
                  <a:cubicBezTo>
                    <a:pt x="11" y="0"/>
                    <a:pt x="7" y="0"/>
                    <a:pt x="7" y="4"/>
                  </a:cubicBezTo>
                  <a:cubicBezTo>
                    <a:pt x="7" y="8"/>
                    <a:pt x="7" y="10"/>
                    <a:pt x="7" y="13"/>
                  </a:cubicBezTo>
                  <a:cubicBezTo>
                    <a:pt x="7" y="13"/>
                    <a:pt x="7" y="14"/>
                    <a:pt x="7" y="14"/>
                  </a:cubicBezTo>
                  <a:cubicBezTo>
                    <a:pt x="6" y="17"/>
                    <a:pt x="6" y="20"/>
                    <a:pt x="6" y="23"/>
                  </a:cubicBezTo>
                  <a:cubicBezTo>
                    <a:pt x="5" y="22"/>
                    <a:pt x="5" y="22"/>
                    <a:pt x="4" y="23"/>
                  </a:cubicBezTo>
                  <a:cubicBezTo>
                    <a:pt x="3" y="29"/>
                    <a:pt x="2" y="34"/>
                    <a:pt x="0" y="40"/>
                  </a:cubicBezTo>
                  <a:cubicBezTo>
                    <a:pt x="0" y="41"/>
                    <a:pt x="2" y="41"/>
                    <a:pt x="2" y="40"/>
                  </a:cubicBezTo>
                  <a:cubicBezTo>
                    <a:pt x="4" y="35"/>
                    <a:pt x="4" y="30"/>
                    <a:pt x="6" y="26"/>
                  </a:cubicBezTo>
                  <a:cubicBezTo>
                    <a:pt x="6" y="34"/>
                    <a:pt x="6" y="42"/>
                    <a:pt x="10"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2" name="Freeform 398"/>
            <p:cNvSpPr>
              <a:spLocks/>
            </p:cNvSpPr>
            <p:nvPr/>
          </p:nvSpPr>
          <p:spPr bwMode="auto">
            <a:xfrm>
              <a:off x="7071721" y="6491688"/>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5"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3" name="Freeform 399"/>
            <p:cNvSpPr>
              <a:spLocks/>
            </p:cNvSpPr>
            <p:nvPr/>
          </p:nvSpPr>
          <p:spPr bwMode="auto">
            <a:xfrm>
              <a:off x="7100180" y="6394451"/>
              <a:ext cx="42689" cy="177872"/>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4"/>
                    <a:pt x="9"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4" name="Freeform 400"/>
            <p:cNvSpPr>
              <a:spLocks/>
            </p:cNvSpPr>
            <p:nvPr/>
          </p:nvSpPr>
          <p:spPr bwMode="auto">
            <a:xfrm>
              <a:off x="7138126" y="6382593"/>
              <a:ext cx="71149" cy="249021"/>
            </a:xfrm>
            <a:custGeom>
              <a:avLst/>
              <a:gdLst>
                <a:gd name="T0" fmla="*/ 7 w 17"/>
                <a:gd name="T1" fmla="*/ 5 h 56"/>
                <a:gd name="T2" fmla="*/ 5 w 17"/>
                <a:gd name="T3" fmla="*/ 12 h 56"/>
                <a:gd name="T4" fmla="*/ 5 w 17"/>
                <a:gd name="T5" fmla="*/ 11 h 56"/>
                <a:gd name="T6" fmla="*/ 2 w 17"/>
                <a:gd name="T7" fmla="*/ 11 h 56"/>
                <a:gd name="T8" fmla="*/ 3 w 17"/>
                <a:gd name="T9" fmla="*/ 19 h 56"/>
                <a:gd name="T10" fmla="*/ 7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5" y="12"/>
                  </a:cubicBezTo>
                  <a:cubicBezTo>
                    <a:pt x="5" y="11"/>
                    <a:pt x="5" y="11"/>
                    <a:pt x="5" y="11"/>
                  </a:cubicBezTo>
                  <a:cubicBezTo>
                    <a:pt x="4" y="9"/>
                    <a:pt x="1" y="10"/>
                    <a:pt x="2" y="11"/>
                  </a:cubicBezTo>
                  <a:cubicBezTo>
                    <a:pt x="2" y="14"/>
                    <a:pt x="2" y="17"/>
                    <a:pt x="3" y="19"/>
                  </a:cubicBezTo>
                  <a:cubicBezTo>
                    <a:pt x="0" y="31"/>
                    <a:pt x="1" y="43"/>
                    <a:pt x="7"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5" name="Freeform 401"/>
            <p:cNvSpPr>
              <a:spLocks/>
            </p:cNvSpPr>
            <p:nvPr/>
          </p:nvSpPr>
          <p:spPr bwMode="auto">
            <a:xfrm>
              <a:off x="7057491" y="6347018"/>
              <a:ext cx="35574" cy="158899"/>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6" name="Freeform 402"/>
            <p:cNvSpPr>
              <a:spLocks/>
            </p:cNvSpPr>
            <p:nvPr/>
          </p:nvSpPr>
          <p:spPr bwMode="auto">
            <a:xfrm>
              <a:off x="7202160" y="6382593"/>
              <a:ext cx="61662" cy="177872"/>
            </a:xfrm>
            <a:custGeom>
              <a:avLst/>
              <a:gdLst>
                <a:gd name="T0" fmla="*/ 4 w 15"/>
                <a:gd name="T1" fmla="*/ 5 h 40"/>
                <a:gd name="T2" fmla="*/ 3 w 15"/>
                <a:gd name="T3" fmla="*/ 37 h 40"/>
                <a:gd name="T4" fmla="*/ 10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5" y="40"/>
                    <a:pt x="10" y="39"/>
                    <a:pt x="10"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7" name="Freeform 403"/>
            <p:cNvSpPr>
              <a:spLocks/>
            </p:cNvSpPr>
            <p:nvPr/>
          </p:nvSpPr>
          <p:spPr bwMode="auto">
            <a:xfrm>
              <a:off x="7297026" y="6453742"/>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8" name="Freeform 404"/>
            <p:cNvSpPr>
              <a:spLocks/>
            </p:cNvSpPr>
            <p:nvPr/>
          </p:nvSpPr>
          <p:spPr bwMode="auto">
            <a:xfrm>
              <a:off x="7441695" y="6332788"/>
              <a:ext cx="56919" cy="234792"/>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2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7" y="8"/>
                    <a:pt x="6" y="14"/>
                    <a:pt x="5" y="21"/>
                  </a:cubicBezTo>
                  <a:cubicBezTo>
                    <a:pt x="2" y="20"/>
                    <a:pt x="0" y="21"/>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2"/>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9" name="Freeform 405"/>
            <p:cNvSpPr>
              <a:spLocks/>
            </p:cNvSpPr>
            <p:nvPr/>
          </p:nvSpPr>
          <p:spPr bwMode="auto">
            <a:xfrm>
              <a:off x="7508101" y="6328045"/>
              <a:ext cx="71149" cy="208704"/>
            </a:xfrm>
            <a:custGeom>
              <a:avLst/>
              <a:gdLst>
                <a:gd name="T0" fmla="*/ 12 w 17"/>
                <a:gd name="T1" fmla="*/ 2 h 47"/>
                <a:gd name="T2" fmla="*/ 1 w 17"/>
                <a:gd name="T3" fmla="*/ 44 h 47"/>
                <a:gd name="T4" fmla="*/ 7 w 17"/>
                <a:gd name="T5" fmla="*/ 44 h 47"/>
                <a:gd name="T6" fmla="*/ 16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7" y="47"/>
                    <a:pt x="7" y="44"/>
                  </a:cubicBezTo>
                  <a:cubicBezTo>
                    <a:pt x="7"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0" name="Freeform 407"/>
            <p:cNvSpPr>
              <a:spLocks/>
            </p:cNvSpPr>
            <p:nvPr/>
          </p:nvSpPr>
          <p:spPr bwMode="auto">
            <a:xfrm>
              <a:off x="7591108" y="6363619"/>
              <a:ext cx="30831" cy="201589"/>
            </a:xfrm>
            <a:custGeom>
              <a:avLst/>
              <a:gdLst>
                <a:gd name="T0" fmla="*/ 6 w 7"/>
                <a:gd name="T1" fmla="*/ 3 h 45"/>
                <a:gd name="T2" fmla="*/ 2 w 7"/>
                <a:gd name="T3" fmla="*/ 3 h 45"/>
                <a:gd name="T4" fmla="*/ 2 w 7"/>
                <a:gd name="T5" fmla="*/ 15 h 45"/>
                <a:gd name="T6" fmla="*/ 0 w 7"/>
                <a:gd name="T7" fmla="*/ 17 h 45"/>
                <a:gd name="T8" fmla="*/ 0 w 7"/>
                <a:gd name="T9" fmla="*/ 34 h 45"/>
                <a:gd name="T10" fmla="*/ 2 w 7"/>
                <a:gd name="T11" fmla="*/ 36 h 45"/>
                <a:gd name="T12" fmla="*/ 2 w 7"/>
                <a:gd name="T13" fmla="*/ 42 h 45"/>
                <a:gd name="T14" fmla="*/ 7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6" y="45"/>
                    <a:pt x="7" y="42"/>
                  </a:cubicBezTo>
                  <a:cubicBezTo>
                    <a:pt x="7"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1" name="Freeform 408"/>
            <p:cNvSpPr>
              <a:spLocks/>
            </p:cNvSpPr>
            <p:nvPr/>
          </p:nvSpPr>
          <p:spPr bwMode="auto">
            <a:xfrm>
              <a:off x="7681230" y="6313815"/>
              <a:ext cx="78264" cy="213447"/>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1 w 19"/>
                <a:gd name="T11" fmla="*/ 4 h 48"/>
                <a:gd name="T12" fmla="*/ 5 w 19"/>
                <a:gd name="T13" fmla="*/ 3 h 48"/>
                <a:gd name="T14" fmla="*/ 2 w 19"/>
                <a:gd name="T15" fmla="*/ 29 h 48"/>
                <a:gd name="T16" fmla="*/ 0 w 19"/>
                <a:gd name="T17" fmla="*/ 30 h 48"/>
                <a:gd name="T18" fmla="*/ 1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1" y="4"/>
                  </a:cubicBezTo>
                  <a:cubicBezTo>
                    <a:pt x="11" y="1"/>
                    <a:pt x="5" y="0"/>
                    <a:pt x="5" y="3"/>
                  </a:cubicBezTo>
                  <a:cubicBezTo>
                    <a:pt x="3" y="12"/>
                    <a:pt x="2" y="21"/>
                    <a:pt x="2" y="29"/>
                  </a:cubicBezTo>
                  <a:cubicBezTo>
                    <a:pt x="1" y="29"/>
                    <a:pt x="0" y="29"/>
                    <a:pt x="0" y="30"/>
                  </a:cubicBezTo>
                  <a:cubicBezTo>
                    <a:pt x="1" y="34"/>
                    <a:pt x="1" y="39"/>
                    <a:pt x="1" y="43"/>
                  </a:cubicBezTo>
                  <a:cubicBezTo>
                    <a:pt x="1"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2" name="Freeform 409"/>
            <p:cNvSpPr>
              <a:spLocks/>
            </p:cNvSpPr>
            <p:nvPr/>
          </p:nvSpPr>
          <p:spPr bwMode="auto">
            <a:xfrm>
              <a:off x="7835386" y="6382592"/>
              <a:ext cx="26088" cy="144670"/>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3" name="Freeform 410"/>
            <p:cNvSpPr>
              <a:spLocks/>
            </p:cNvSpPr>
            <p:nvPr/>
          </p:nvSpPr>
          <p:spPr bwMode="auto">
            <a:xfrm>
              <a:off x="7904163" y="6363619"/>
              <a:ext cx="56919"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2" y="14"/>
                    <a:pt x="2" y="22"/>
                    <a:pt x="3" y="30"/>
                  </a:cubicBezTo>
                  <a:cubicBezTo>
                    <a:pt x="3" y="31"/>
                    <a:pt x="4" y="32"/>
                    <a:pt x="5" y="32"/>
                  </a:cubicBezTo>
                  <a:cubicBezTo>
                    <a:pt x="5" y="34"/>
                    <a:pt x="5" y="36"/>
                    <a:pt x="5" y="38"/>
                  </a:cubicBezTo>
                  <a:cubicBezTo>
                    <a:pt x="5" y="41"/>
                    <a:pt x="10" y="41"/>
                    <a:pt x="10" y="38"/>
                  </a:cubicBezTo>
                  <a:cubicBezTo>
                    <a:pt x="11"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4" name="Freeform 411"/>
            <p:cNvSpPr>
              <a:spLocks/>
            </p:cNvSpPr>
            <p:nvPr/>
          </p:nvSpPr>
          <p:spPr bwMode="auto">
            <a:xfrm>
              <a:off x="7975312" y="6363619"/>
              <a:ext cx="66406" cy="23242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6"/>
                    <a:pt x="6" y="9"/>
                    <a:pt x="6" y="11"/>
                  </a:cubicBezTo>
                  <a:cubicBezTo>
                    <a:pt x="5" y="10"/>
                    <a:pt x="2" y="11"/>
                    <a:pt x="3" y="13"/>
                  </a:cubicBezTo>
                  <a:cubicBezTo>
                    <a:pt x="3" y="16"/>
                    <a:pt x="3" y="20"/>
                    <a:pt x="1" y="23"/>
                  </a:cubicBezTo>
                  <a:cubicBezTo>
                    <a:pt x="0" y="24"/>
                    <a:pt x="3" y="26"/>
                    <a:pt x="4" y="25"/>
                  </a:cubicBezTo>
                  <a:cubicBezTo>
                    <a:pt x="3" y="33"/>
                    <a:pt x="3" y="41"/>
                    <a:pt x="4" y="49"/>
                  </a:cubicBezTo>
                  <a:cubicBezTo>
                    <a:pt x="5" y="52"/>
                    <a:pt x="9" y="52"/>
                    <a:pt x="10" y="49"/>
                  </a:cubicBezTo>
                  <a:cubicBezTo>
                    <a:pt x="13" y="34"/>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5" name="Freeform 412"/>
            <p:cNvSpPr>
              <a:spLocks/>
            </p:cNvSpPr>
            <p:nvPr/>
          </p:nvSpPr>
          <p:spPr bwMode="auto">
            <a:xfrm>
              <a:off x="7785582" y="6382592"/>
              <a:ext cx="49804" cy="203960"/>
            </a:xfrm>
            <a:custGeom>
              <a:avLst/>
              <a:gdLst>
                <a:gd name="T0" fmla="*/ 8 w 12"/>
                <a:gd name="T1" fmla="*/ 7 h 46"/>
                <a:gd name="T2" fmla="*/ 7 w 12"/>
                <a:gd name="T3" fmla="*/ 3 h 46"/>
                <a:gd name="T4" fmla="*/ 3 w 12"/>
                <a:gd name="T5" fmla="*/ 4 h 46"/>
                <a:gd name="T6" fmla="*/ 4 w 12"/>
                <a:gd name="T7" fmla="*/ 8 h 46"/>
                <a:gd name="T8" fmla="*/ 3 w 12"/>
                <a:gd name="T9" fmla="*/ 10 h 46"/>
                <a:gd name="T10" fmla="*/ 4 w 12"/>
                <a:gd name="T11" fmla="*/ 43 h 46"/>
                <a:gd name="T12" fmla="*/ 11 w 12"/>
                <a:gd name="T13" fmla="*/ 42 h 46"/>
                <a:gd name="T14" fmla="*/ 10 w 12"/>
                <a:gd name="T15" fmla="*/ 29 h 46"/>
                <a:gd name="T16" fmla="*/ 11 w 12"/>
                <a:gd name="T17" fmla="*/ 28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4" y="8"/>
                  </a:cubicBezTo>
                  <a:cubicBezTo>
                    <a:pt x="4" y="8"/>
                    <a:pt x="3" y="9"/>
                    <a:pt x="3" y="10"/>
                  </a:cubicBezTo>
                  <a:cubicBezTo>
                    <a:pt x="1" y="21"/>
                    <a:pt x="0" y="32"/>
                    <a:pt x="4" y="43"/>
                  </a:cubicBezTo>
                  <a:cubicBezTo>
                    <a:pt x="5" y="46"/>
                    <a:pt x="11" y="46"/>
                    <a:pt x="11" y="42"/>
                  </a:cubicBezTo>
                  <a:cubicBezTo>
                    <a:pt x="11" y="37"/>
                    <a:pt x="10" y="33"/>
                    <a:pt x="10" y="29"/>
                  </a:cubicBezTo>
                  <a:cubicBezTo>
                    <a:pt x="11" y="28"/>
                    <a:pt x="11" y="28"/>
                    <a:pt x="11" y="28"/>
                  </a:cubicBezTo>
                  <a:cubicBezTo>
                    <a:pt x="11" y="25"/>
                    <a:pt x="11" y="23"/>
                    <a:pt x="10"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6" name="Freeform 413"/>
            <p:cNvSpPr>
              <a:spLocks/>
            </p:cNvSpPr>
            <p:nvPr/>
          </p:nvSpPr>
          <p:spPr bwMode="auto">
            <a:xfrm>
              <a:off x="7387148" y="6389707"/>
              <a:ext cx="54548" cy="125697"/>
            </a:xfrm>
            <a:custGeom>
              <a:avLst/>
              <a:gdLst>
                <a:gd name="T0" fmla="*/ 12 w 13"/>
                <a:gd name="T1" fmla="*/ 25 h 28"/>
                <a:gd name="T2" fmla="*/ 4 w 13"/>
                <a:gd name="T3" fmla="*/ 3 h 28"/>
                <a:gd name="T4" fmla="*/ 0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3" y="0"/>
                    <a:pt x="0" y="1"/>
                    <a:pt x="0" y="4"/>
                  </a:cubicBezTo>
                  <a:cubicBezTo>
                    <a:pt x="2"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7" name="Freeform 414"/>
            <p:cNvSpPr>
              <a:spLocks/>
            </p:cNvSpPr>
            <p:nvPr/>
          </p:nvSpPr>
          <p:spPr bwMode="auto">
            <a:xfrm>
              <a:off x="7280424"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4" y="4"/>
                    <a:pt x="8" y="0"/>
                    <a:pt x="6" y="4"/>
                  </a:cubicBezTo>
                  <a:cubicBezTo>
                    <a:pt x="0" y="17"/>
                    <a:pt x="3"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8" name="Freeform 415"/>
            <p:cNvSpPr>
              <a:spLocks/>
            </p:cNvSpPr>
            <p:nvPr/>
          </p:nvSpPr>
          <p:spPr bwMode="auto">
            <a:xfrm>
              <a:off x="7550790" y="6399194"/>
              <a:ext cx="40318" cy="147041"/>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10"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19" name="Freeform 416"/>
            <p:cNvSpPr>
              <a:spLocks/>
            </p:cNvSpPr>
            <p:nvPr/>
          </p:nvSpPr>
          <p:spPr bwMode="auto">
            <a:xfrm>
              <a:off x="8074921" y="6337531"/>
              <a:ext cx="59291" cy="222933"/>
            </a:xfrm>
            <a:custGeom>
              <a:avLst/>
              <a:gdLst>
                <a:gd name="T0" fmla="*/ 10 w 14"/>
                <a:gd name="T1" fmla="*/ 27 h 50"/>
                <a:gd name="T2" fmla="*/ 13 w 14"/>
                <a:gd name="T3" fmla="*/ 6 h 50"/>
                <a:gd name="T4" fmla="*/ 6 w 14"/>
                <a:gd name="T5" fmla="*/ 4 h 50"/>
                <a:gd name="T6" fmla="*/ 4 w 14"/>
                <a:gd name="T7" fmla="*/ 15 h 50"/>
                <a:gd name="T8" fmla="*/ 3 w 14"/>
                <a:gd name="T9" fmla="*/ 16 h 50"/>
                <a:gd name="T10" fmla="*/ 4 w 14"/>
                <a:gd name="T11" fmla="*/ 46 h 50"/>
                <a:gd name="T12" fmla="*/ 11 w 14"/>
                <a:gd name="T13" fmla="*/ 42 h 50"/>
                <a:gd name="T14" fmla="*/ 8 w 14"/>
                <a:gd name="T15" fmla="*/ 30 h 50"/>
                <a:gd name="T16" fmla="*/ 10 w 14"/>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7"/>
                  </a:moveTo>
                  <a:cubicBezTo>
                    <a:pt x="11" y="20"/>
                    <a:pt x="11" y="13"/>
                    <a:pt x="13" y="6"/>
                  </a:cubicBezTo>
                  <a:cubicBezTo>
                    <a:pt x="14" y="1"/>
                    <a:pt x="7" y="0"/>
                    <a:pt x="6" y="4"/>
                  </a:cubicBezTo>
                  <a:cubicBezTo>
                    <a:pt x="5" y="8"/>
                    <a:pt x="4" y="11"/>
                    <a:pt x="4" y="15"/>
                  </a:cubicBezTo>
                  <a:cubicBezTo>
                    <a:pt x="4" y="15"/>
                    <a:pt x="3" y="16"/>
                    <a:pt x="3" y="16"/>
                  </a:cubicBezTo>
                  <a:cubicBezTo>
                    <a:pt x="0" y="27"/>
                    <a:pt x="0" y="36"/>
                    <a:pt x="4" y="46"/>
                  </a:cubicBezTo>
                  <a:cubicBezTo>
                    <a:pt x="6" y="50"/>
                    <a:pt x="13" y="46"/>
                    <a:pt x="11" y="42"/>
                  </a:cubicBezTo>
                  <a:cubicBezTo>
                    <a:pt x="9" y="38"/>
                    <a:pt x="8" y="34"/>
                    <a:pt x="8" y="30"/>
                  </a:cubicBezTo>
                  <a:cubicBezTo>
                    <a:pt x="9" y="30"/>
                    <a:pt x="10" y="29"/>
                    <a:pt x="10"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0" name="Freeform 417"/>
            <p:cNvSpPr>
              <a:spLocks/>
            </p:cNvSpPr>
            <p:nvPr/>
          </p:nvSpPr>
          <p:spPr bwMode="auto">
            <a:xfrm>
              <a:off x="8160299" y="6394450"/>
              <a:ext cx="37946" cy="142298"/>
            </a:xfrm>
            <a:custGeom>
              <a:avLst/>
              <a:gdLst>
                <a:gd name="T0" fmla="*/ 6 w 9"/>
                <a:gd name="T1" fmla="*/ 4 h 32"/>
                <a:gd name="T2" fmla="*/ 1 w 9"/>
                <a:gd name="T3" fmla="*/ 5 h 32"/>
                <a:gd name="T4" fmla="*/ 4 w 9"/>
                <a:gd name="T5" fmla="*/ 29 h 32"/>
                <a:gd name="T6" fmla="*/ 8 w 9"/>
                <a:gd name="T7" fmla="*/ 29 h 32"/>
                <a:gd name="T8" fmla="*/ 6 w 9"/>
                <a:gd name="T9" fmla="*/ 4 h 32"/>
              </a:gdLst>
              <a:ahLst/>
              <a:cxnLst>
                <a:cxn ang="0">
                  <a:pos x="T0" y="T1"/>
                </a:cxn>
                <a:cxn ang="0">
                  <a:pos x="T2" y="T3"/>
                </a:cxn>
                <a:cxn ang="0">
                  <a:pos x="T4" y="T5"/>
                </a:cxn>
                <a:cxn ang="0">
                  <a:pos x="T6" y="T7"/>
                </a:cxn>
                <a:cxn ang="0">
                  <a:pos x="T8" y="T9"/>
                </a:cxn>
              </a:cxnLst>
              <a:rect l="0" t="0" r="r" b="b"/>
              <a:pathLst>
                <a:path w="9" h="32">
                  <a:moveTo>
                    <a:pt x="6" y="4"/>
                  </a:moveTo>
                  <a:cubicBezTo>
                    <a:pt x="6" y="0"/>
                    <a:pt x="0" y="2"/>
                    <a:pt x="1" y="5"/>
                  </a:cubicBezTo>
                  <a:cubicBezTo>
                    <a:pt x="3" y="13"/>
                    <a:pt x="3" y="21"/>
                    <a:pt x="4" y="29"/>
                  </a:cubicBezTo>
                  <a:cubicBezTo>
                    <a:pt x="4" y="32"/>
                    <a:pt x="8" y="32"/>
                    <a:pt x="8" y="29"/>
                  </a:cubicBezTo>
                  <a:cubicBezTo>
                    <a:pt x="9"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1" name="Freeform 418"/>
            <p:cNvSpPr>
              <a:spLocks/>
            </p:cNvSpPr>
            <p:nvPr/>
          </p:nvSpPr>
          <p:spPr bwMode="auto">
            <a:xfrm>
              <a:off x="8184016" y="6373106"/>
              <a:ext cx="85379" cy="239535"/>
            </a:xfrm>
            <a:custGeom>
              <a:avLst/>
              <a:gdLst>
                <a:gd name="T0" fmla="*/ 18 w 20"/>
                <a:gd name="T1" fmla="*/ 47 h 54"/>
                <a:gd name="T2" fmla="*/ 13 w 20"/>
                <a:gd name="T3" fmla="*/ 15 h 54"/>
                <a:gd name="T4" fmla="*/ 12 w 20"/>
                <a:gd name="T5" fmla="*/ 13 h 54"/>
                <a:gd name="T6" fmla="*/ 12 w 20"/>
                <a:gd name="T7" fmla="*/ 4 h 54"/>
                <a:gd name="T8" fmla="*/ 8 w 20"/>
                <a:gd name="T9" fmla="*/ 4 h 54"/>
                <a:gd name="T10" fmla="*/ 8 w 20"/>
                <a:gd name="T11" fmla="*/ 13 h 54"/>
                <a:gd name="T12" fmla="*/ 7 w 20"/>
                <a:gd name="T13" fmla="*/ 14 h 54"/>
                <a:gd name="T14" fmla="*/ 7 w 20"/>
                <a:gd name="T15" fmla="*/ 23 h 54"/>
                <a:gd name="T16" fmla="*/ 5 w 20"/>
                <a:gd name="T17" fmla="*/ 23 h 54"/>
                <a:gd name="T18" fmla="*/ 1 w 20"/>
                <a:gd name="T19" fmla="*/ 40 h 54"/>
                <a:gd name="T20" fmla="*/ 3 w 20"/>
                <a:gd name="T21" fmla="*/ 40 h 54"/>
                <a:gd name="T22" fmla="*/ 6 w 20"/>
                <a:gd name="T23" fmla="*/ 26 h 54"/>
                <a:gd name="T24" fmla="*/ 10 w 20"/>
                <a:gd name="T25" fmla="*/ 49 h 54"/>
                <a:gd name="T26" fmla="*/ 18 w 20"/>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4">
                  <a:moveTo>
                    <a:pt x="18" y="47"/>
                  </a:moveTo>
                  <a:cubicBezTo>
                    <a:pt x="15" y="36"/>
                    <a:pt x="14" y="25"/>
                    <a:pt x="13" y="15"/>
                  </a:cubicBezTo>
                  <a:cubicBezTo>
                    <a:pt x="13" y="14"/>
                    <a:pt x="13" y="13"/>
                    <a:pt x="12" y="13"/>
                  </a:cubicBezTo>
                  <a:cubicBezTo>
                    <a:pt x="12" y="10"/>
                    <a:pt x="12" y="8"/>
                    <a:pt x="12" y="4"/>
                  </a:cubicBezTo>
                  <a:cubicBezTo>
                    <a:pt x="12" y="0"/>
                    <a:pt x="8" y="0"/>
                    <a:pt x="8" y="4"/>
                  </a:cubicBezTo>
                  <a:cubicBezTo>
                    <a:pt x="8" y="8"/>
                    <a:pt x="8" y="10"/>
                    <a:pt x="8" y="13"/>
                  </a:cubicBezTo>
                  <a:cubicBezTo>
                    <a:pt x="8" y="13"/>
                    <a:pt x="7" y="14"/>
                    <a:pt x="7" y="14"/>
                  </a:cubicBezTo>
                  <a:cubicBezTo>
                    <a:pt x="7" y="17"/>
                    <a:pt x="7" y="20"/>
                    <a:pt x="7" y="23"/>
                  </a:cubicBezTo>
                  <a:cubicBezTo>
                    <a:pt x="6" y="22"/>
                    <a:pt x="5" y="22"/>
                    <a:pt x="5" y="23"/>
                  </a:cubicBezTo>
                  <a:cubicBezTo>
                    <a:pt x="3" y="29"/>
                    <a:pt x="3" y="34"/>
                    <a:pt x="1" y="40"/>
                  </a:cubicBezTo>
                  <a:cubicBezTo>
                    <a:pt x="0" y="41"/>
                    <a:pt x="2" y="41"/>
                    <a:pt x="3" y="40"/>
                  </a:cubicBezTo>
                  <a:cubicBezTo>
                    <a:pt x="4" y="35"/>
                    <a:pt x="5" y="30"/>
                    <a:pt x="6" y="26"/>
                  </a:cubicBezTo>
                  <a:cubicBezTo>
                    <a:pt x="6" y="34"/>
                    <a:pt x="7" y="42"/>
                    <a:pt x="10" y="49"/>
                  </a:cubicBezTo>
                  <a:cubicBezTo>
                    <a:pt x="12" y="54"/>
                    <a:pt x="20"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2" name="Freeform 419"/>
            <p:cNvSpPr>
              <a:spLocks/>
            </p:cNvSpPr>
            <p:nvPr/>
          </p:nvSpPr>
          <p:spPr bwMode="auto">
            <a:xfrm>
              <a:off x="8290739" y="6491687"/>
              <a:ext cx="23716" cy="130440"/>
            </a:xfrm>
            <a:custGeom>
              <a:avLst/>
              <a:gdLst>
                <a:gd name="T0" fmla="*/ 6 w 6"/>
                <a:gd name="T1" fmla="*/ 4 h 29"/>
                <a:gd name="T2" fmla="*/ 1 w 6"/>
                <a:gd name="T3" fmla="*/ 3 h 29"/>
                <a:gd name="T4" fmla="*/ 0 w 6"/>
                <a:gd name="T5" fmla="*/ 25 h 29"/>
                <a:gd name="T6" fmla="*/ 6 w 6"/>
                <a:gd name="T7" fmla="*/ 25 h 29"/>
                <a:gd name="T8" fmla="*/ 6 w 6"/>
                <a:gd name="T9" fmla="*/ 4 h 29"/>
              </a:gdLst>
              <a:ahLst/>
              <a:cxnLst>
                <a:cxn ang="0">
                  <a:pos x="T0" y="T1"/>
                </a:cxn>
                <a:cxn ang="0">
                  <a:pos x="T2" y="T3"/>
                </a:cxn>
                <a:cxn ang="0">
                  <a:pos x="T4" y="T5"/>
                </a:cxn>
                <a:cxn ang="0">
                  <a:pos x="T6" y="T7"/>
                </a:cxn>
                <a:cxn ang="0">
                  <a:pos x="T8" y="T9"/>
                </a:cxn>
              </a:cxnLst>
              <a:rect l="0" t="0" r="r" b="b"/>
              <a:pathLst>
                <a:path w="6" h="29">
                  <a:moveTo>
                    <a:pt x="6" y="4"/>
                  </a:moveTo>
                  <a:cubicBezTo>
                    <a:pt x="5" y="1"/>
                    <a:pt x="1" y="0"/>
                    <a:pt x="1" y="3"/>
                  </a:cubicBezTo>
                  <a:cubicBezTo>
                    <a:pt x="1" y="11"/>
                    <a:pt x="0" y="21"/>
                    <a:pt x="0" y="25"/>
                  </a:cubicBezTo>
                  <a:cubicBezTo>
                    <a:pt x="0" y="29"/>
                    <a:pt x="6" y="29"/>
                    <a:pt x="6" y="25"/>
                  </a:cubicBezTo>
                  <a:cubicBezTo>
                    <a:pt x="6" y="21"/>
                    <a:pt x="6" y="11"/>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3" name="Freeform 420"/>
            <p:cNvSpPr>
              <a:spLocks/>
            </p:cNvSpPr>
            <p:nvPr/>
          </p:nvSpPr>
          <p:spPr bwMode="auto">
            <a:xfrm>
              <a:off x="8319199" y="6394450"/>
              <a:ext cx="42689" cy="177872"/>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1" y="40"/>
                    <a:pt x="9" y="40"/>
                    <a:pt x="9"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4" name="Freeform 421"/>
            <p:cNvSpPr>
              <a:spLocks/>
            </p:cNvSpPr>
            <p:nvPr/>
          </p:nvSpPr>
          <p:spPr bwMode="auto">
            <a:xfrm>
              <a:off x="8361888" y="6382592"/>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2" y="14"/>
                    <a:pt x="2" y="17"/>
                    <a:pt x="2" y="19"/>
                  </a:cubicBezTo>
                  <a:cubicBezTo>
                    <a:pt x="0" y="31"/>
                    <a:pt x="1" y="43"/>
                    <a:pt x="6" y="54"/>
                  </a:cubicBezTo>
                  <a:cubicBezTo>
                    <a:pt x="7"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5" name="Freeform 422"/>
            <p:cNvSpPr>
              <a:spLocks/>
            </p:cNvSpPr>
            <p:nvPr/>
          </p:nvSpPr>
          <p:spPr bwMode="auto">
            <a:xfrm>
              <a:off x="8276509" y="6347018"/>
              <a:ext cx="35574" cy="158899"/>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6" name="Freeform 423"/>
            <p:cNvSpPr>
              <a:spLocks/>
            </p:cNvSpPr>
            <p:nvPr/>
          </p:nvSpPr>
          <p:spPr bwMode="auto">
            <a:xfrm>
              <a:off x="8421179" y="6382592"/>
              <a:ext cx="66406" cy="177872"/>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0" y="15"/>
                    <a:pt x="0" y="26"/>
                    <a:pt x="4" y="37"/>
                  </a:cubicBezTo>
                  <a:cubicBezTo>
                    <a:pt x="5" y="40"/>
                    <a:pt x="10" y="39"/>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7" name="Freeform 424"/>
            <p:cNvSpPr>
              <a:spLocks/>
            </p:cNvSpPr>
            <p:nvPr/>
          </p:nvSpPr>
          <p:spPr bwMode="auto">
            <a:xfrm>
              <a:off x="8516044" y="6453741"/>
              <a:ext cx="35574" cy="142298"/>
            </a:xfrm>
            <a:custGeom>
              <a:avLst/>
              <a:gdLst>
                <a:gd name="T0" fmla="*/ 1 w 8"/>
                <a:gd name="T1" fmla="*/ 5 h 32"/>
                <a:gd name="T2" fmla="*/ 2 w 8"/>
                <a:gd name="T3" fmla="*/ 28 h 32"/>
                <a:gd name="T4" fmla="*/ 7 w 8"/>
                <a:gd name="T5" fmla="*/ 28 h 32"/>
                <a:gd name="T6" fmla="*/ 8 w 8"/>
                <a:gd name="T7" fmla="*/ 5 h 32"/>
                <a:gd name="T8" fmla="*/ 1 w 8"/>
                <a:gd name="T9" fmla="*/ 5 h 32"/>
              </a:gdLst>
              <a:ahLst/>
              <a:cxnLst>
                <a:cxn ang="0">
                  <a:pos x="T0" y="T1"/>
                </a:cxn>
                <a:cxn ang="0">
                  <a:pos x="T2" y="T3"/>
                </a:cxn>
                <a:cxn ang="0">
                  <a:pos x="T4" y="T5"/>
                </a:cxn>
                <a:cxn ang="0">
                  <a:pos x="T6" y="T7"/>
                </a:cxn>
                <a:cxn ang="0">
                  <a:pos x="T8" y="T9"/>
                </a:cxn>
              </a:cxnLst>
              <a:rect l="0" t="0" r="r" b="b"/>
              <a:pathLst>
                <a:path w="8" h="32">
                  <a:moveTo>
                    <a:pt x="1" y="5"/>
                  </a:moveTo>
                  <a:cubicBezTo>
                    <a:pt x="1" y="13"/>
                    <a:pt x="1" y="20"/>
                    <a:pt x="2" y="28"/>
                  </a:cubicBezTo>
                  <a:cubicBezTo>
                    <a:pt x="2" y="32"/>
                    <a:pt x="7" y="32"/>
                    <a:pt x="7" y="28"/>
                  </a:cubicBezTo>
                  <a:cubicBezTo>
                    <a:pt x="8" y="20"/>
                    <a:pt x="8" y="13"/>
                    <a:pt x="8" y="5"/>
                  </a:cubicBezTo>
                  <a:cubicBezTo>
                    <a:pt x="8" y="0"/>
                    <a:pt x="0" y="0"/>
                    <a:pt x="1"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8" name="Freeform 425"/>
            <p:cNvSpPr>
              <a:spLocks/>
            </p:cNvSpPr>
            <p:nvPr/>
          </p:nvSpPr>
          <p:spPr bwMode="auto">
            <a:xfrm>
              <a:off x="8660714" y="6332788"/>
              <a:ext cx="59291"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6 w 14"/>
                <a:gd name="T11" fmla="*/ 46 h 53"/>
                <a:gd name="T12" fmla="*/ 8 w 14"/>
                <a:gd name="T13" fmla="*/ 50 h 53"/>
                <a:gd name="T14" fmla="*/ 13 w 14"/>
                <a:gd name="T15" fmla="*/ 48 h 53"/>
                <a:gd name="T16" fmla="*/ 9 w 14"/>
                <a:gd name="T17" fmla="*/ 32 h 53"/>
                <a:gd name="T18" fmla="*/ 14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1" y="31"/>
                    <a:pt x="2" y="38"/>
                    <a:pt x="4" y="44"/>
                  </a:cubicBezTo>
                  <a:cubicBezTo>
                    <a:pt x="4" y="45"/>
                    <a:pt x="4" y="45"/>
                    <a:pt x="4" y="45"/>
                  </a:cubicBezTo>
                  <a:cubicBezTo>
                    <a:pt x="4" y="46"/>
                    <a:pt x="5" y="46"/>
                    <a:pt x="6" y="46"/>
                  </a:cubicBezTo>
                  <a:cubicBezTo>
                    <a:pt x="6" y="48"/>
                    <a:pt x="7" y="49"/>
                    <a:pt x="8" y="50"/>
                  </a:cubicBezTo>
                  <a:cubicBezTo>
                    <a:pt x="9" y="53"/>
                    <a:pt x="14" y="51"/>
                    <a:pt x="13" y="48"/>
                  </a:cubicBezTo>
                  <a:cubicBezTo>
                    <a:pt x="11" y="43"/>
                    <a:pt x="10" y="38"/>
                    <a:pt x="9" y="32"/>
                  </a:cubicBezTo>
                  <a:cubicBezTo>
                    <a:pt x="9" y="22"/>
                    <a:pt x="10" y="12"/>
                    <a:pt x="14"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29" name="Freeform 426"/>
            <p:cNvSpPr>
              <a:spLocks/>
            </p:cNvSpPr>
            <p:nvPr/>
          </p:nvSpPr>
          <p:spPr bwMode="auto">
            <a:xfrm>
              <a:off x="8731863"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1"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0" name="Freeform 427"/>
            <p:cNvSpPr>
              <a:spLocks/>
            </p:cNvSpPr>
            <p:nvPr/>
          </p:nvSpPr>
          <p:spPr bwMode="auto">
            <a:xfrm>
              <a:off x="8814870" y="6363619"/>
              <a:ext cx="30831" cy="201589"/>
            </a:xfrm>
            <a:custGeom>
              <a:avLst/>
              <a:gdLst>
                <a:gd name="T0" fmla="*/ 6 w 7"/>
                <a:gd name="T1" fmla="*/ 3 h 45"/>
                <a:gd name="T2" fmla="*/ 2 w 7"/>
                <a:gd name="T3" fmla="*/ 3 h 45"/>
                <a:gd name="T4" fmla="*/ 1 w 7"/>
                <a:gd name="T5" fmla="*/ 15 h 45"/>
                <a:gd name="T6" fmla="*/ 0 w 7"/>
                <a:gd name="T7" fmla="*/ 17 h 45"/>
                <a:gd name="T8" fmla="*/ 0 w 7"/>
                <a:gd name="T9" fmla="*/ 34 h 45"/>
                <a:gd name="T10" fmla="*/ 1 w 7"/>
                <a:gd name="T11" fmla="*/ 36 h 45"/>
                <a:gd name="T12" fmla="*/ 1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1" y="11"/>
                    <a:pt x="1" y="15"/>
                  </a:cubicBezTo>
                  <a:cubicBezTo>
                    <a:pt x="0" y="15"/>
                    <a:pt x="0" y="16"/>
                    <a:pt x="0" y="17"/>
                  </a:cubicBezTo>
                  <a:cubicBezTo>
                    <a:pt x="0" y="23"/>
                    <a:pt x="0" y="28"/>
                    <a:pt x="0" y="34"/>
                  </a:cubicBezTo>
                  <a:cubicBezTo>
                    <a:pt x="0" y="35"/>
                    <a:pt x="0" y="35"/>
                    <a:pt x="1" y="36"/>
                  </a:cubicBezTo>
                  <a:cubicBezTo>
                    <a:pt x="1" y="38"/>
                    <a:pt x="1" y="40"/>
                    <a:pt x="1" y="42"/>
                  </a:cubicBezTo>
                  <a:cubicBezTo>
                    <a:pt x="2" y="45"/>
                    <a:pt x="6" y="45"/>
                    <a:pt x="6" y="42"/>
                  </a:cubicBezTo>
                  <a:cubicBezTo>
                    <a:pt x="7" y="29"/>
                    <a:pt x="6"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1" name="Freeform 428"/>
            <p:cNvSpPr>
              <a:spLocks/>
            </p:cNvSpPr>
            <p:nvPr/>
          </p:nvSpPr>
          <p:spPr bwMode="auto">
            <a:xfrm>
              <a:off x="8904992" y="6313815"/>
              <a:ext cx="78264" cy="213447"/>
            </a:xfrm>
            <a:custGeom>
              <a:avLst/>
              <a:gdLst>
                <a:gd name="T0" fmla="*/ 18 w 19"/>
                <a:gd name="T1" fmla="*/ 44 h 48"/>
                <a:gd name="T2" fmla="*/ 18 w 19"/>
                <a:gd name="T3" fmla="*/ 17 h 48"/>
                <a:gd name="T4" fmla="*/ 14 w 19"/>
                <a:gd name="T5" fmla="*/ 15 h 48"/>
                <a:gd name="T6" fmla="*/ 14 w 19"/>
                <a:gd name="T7" fmla="*/ 15 h 48"/>
                <a:gd name="T8" fmla="*/ 11 w 19"/>
                <a:gd name="T9" fmla="*/ 16 h 48"/>
                <a:gd name="T10" fmla="*/ 11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7" y="26"/>
                    <a:pt x="18" y="17"/>
                  </a:cubicBezTo>
                  <a:cubicBezTo>
                    <a:pt x="19" y="13"/>
                    <a:pt x="14" y="11"/>
                    <a:pt x="14" y="15"/>
                  </a:cubicBezTo>
                  <a:cubicBezTo>
                    <a:pt x="14" y="15"/>
                    <a:pt x="14" y="15"/>
                    <a:pt x="14" y="15"/>
                  </a:cubicBezTo>
                  <a:cubicBezTo>
                    <a:pt x="11" y="16"/>
                    <a:pt x="11" y="16"/>
                    <a:pt x="11" y="16"/>
                  </a:cubicBezTo>
                  <a:cubicBezTo>
                    <a:pt x="11" y="12"/>
                    <a:pt x="11" y="8"/>
                    <a:pt x="11" y="4"/>
                  </a:cubicBezTo>
                  <a:cubicBezTo>
                    <a:pt x="12" y="1"/>
                    <a:pt x="6" y="0"/>
                    <a:pt x="5" y="3"/>
                  </a:cubicBezTo>
                  <a:cubicBezTo>
                    <a:pt x="3" y="12"/>
                    <a:pt x="2" y="21"/>
                    <a:pt x="2" y="29"/>
                  </a:cubicBezTo>
                  <a:cubicBezTo>
                    <a:pt x="1" y="29"/>
                    <a:pt x="0" y="29"/>
                    <a:pt x="0" y="30"/>
                  </a:cubicBezTo>
                  <a:cubicBezTo>
                    <a:pt x="0" y="34"/>
                    <a:pt x="0" y="39"/>
                    <a:pt x="0" y="43"/>
                  </a:cubicBezTo>
                  <a:cubicBezTo>
                    <a:pt x="0" y="44"/>
                    <a:pt x="1"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2" name="Freeform 429"/>
            <p:cNvSpPr>
              <a:spLocks/>
            </p:cNvSpPr>
            <p:nvPr/>
          </p:nvSpPr>
          <p:spPr bwMode="auto">
            <a:xfrm>
              <a:off x="9059148" y="6382592"/>
              <a:ext cx="26088" cy="144670"/>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0" y="3"/>
                  </a:cubicBezTo>
                  <a:cubicBezTo>
                    <a:pt x="0" y="12"/>
                    <a:pt x="0" y="21"/>
                    <a:pt x="0"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3" name="Freeform 430"/>
            <p:cNvSpPr>
              <a:spLocks/>
            </p:cNvSpPr>
            <p:nvPr/>
          </p:nvSpPr>
          <p:spPr bwMode="auto">
            <a:xfrm>
              <a:off x="9123182" y="6363619"/>
              <a:ext cx="61662" cy="182616"/>
            </a:xfrm>
            <a:custGeom>
              <a:avLst/>
              <a:gdLst>
                <a:gd name="T0" fmla="*/ 8 w 15"/>
                <a:gd name="T1" fmla="*/ 7 h 41"/>
                <a:gd name="T2" fmla="*/ 7 w 15"/>
                <a:gd name="T3" fmla="*/ 4 h 41"/>
                <a:gd name="T4" fmla="*/ 1 w 15"/>
                <a:gd name="T5" fmla="*/ 6 h 41"/>
                <a:gd name="T6" fmla="*/ 3 w 15"/>
                <a:gd name="T7" fmla="*/ 30 h 41"/>
                <a:gd name="T8" fmla="*/ 5 w 15"/>
                <a:gd name="T9" fmla="*/ 32 h 41"/>
                <a:gd name="T10" fmla="*/ 6 w 15"/>
                <a:gd name="T11" fmla="*/ 38 h 41"/>
                <a:gd name="T12" fmla="*/ 11 w 15"/>
                <a:gd name="T13" fmla="*/ 38 h 41"/>
                <a:gd name="T14" fmla="*/ 14 w 15"/>
                <a:gd name="T15" fmla="*/ 10 h 41"/>
                <a:gd name="T16" fmla="*/ 8 w 15"/>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8" y="7"/>
                  </a:moveTo>
                  <a:cubicBezTo>
                    <a:pt x="8" y="6"/>
                    <a:pt x="7" y="5"/>
                    <a:pt x="7" y="4"/>
                  </a:cubicBezTo>
                  <a:cubicBezTo>
                    <a:pt x="6" y="0"/>
                    <a:pt x="0" y="2"/>
                    <a:pt x="1" y="6"/>
                  </a:cubicBezTo>
                  <a:cubicBezTo>
                    <a:pt x="3" y="14"/>
                    <a:pt x="3" y="22"/>
                    <a:pt x="3" y="30"/>
                  </a:cubicBezTo>
                  <a:cubicBezTo>
                    <a:pt x="3" y="31"/>
                    <a:pt x="4" y="32"/>
                    <a:pt x="5" y="32"/>
                  </a:cubicBezTo>
                  <a:cubicBezTo>
                    <a:pt x="5" y="34"/>
                    <a:pt x="5" y="36"/>
                    <a:pt x="6" y="38"/>
                  </a:cubicBezTo>
                  <a:cubicBezTo>
                    <a:pt x="6" y="41"/>
                    <a:pt x="11" y="41"/>
                    <a:pt x="11" y="38"/>
                  </a:cubicBezTo>
                  <a:cubicBezTo>
                    <a:pt x="12" y="29"/>
                    <a:pt x="12" y="19"/>
                    <a:pt x="14" y="10"/>
                  </a:cubicBezTo>
                  <a:cubicBezTo>
                    <a:pt x="15" y="6"/>
                    <a:pt x="10" y="4"/>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4" name="Freeform 431"/>
            <p:cNvSpPr>
              <a:spLocks/>
            </p:cNvSpPr>
            <p:nvPr/>
          </p:nvSpPr>
          <p:spPr bwMode="auto">
            <a:xfrm>
              <a:off x="9199074" y="6363619"/>
              <a:ext cx="61662" cy="23242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4" y="10"/>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2"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5" name="Freeform 432"/>
            <p:cNvSpPr>
              <a:spLocks/>
            </p:cNvSpPr>
            <p:nvPr/>
          </p:nvSpPr>
          <p:spPr bwMode="auto">
            <a:xfrm>
              <a:off x="9004600" y="6382592"/>
              <a:ext cx="49804" cy="203960"/>
            </a:xfrm>
            <a:custGeom>
              <a:avLst/>
              <a:gdLst>
                <a:gd name="T0" fmla="*/ 9 w 12"/>
                <a:gd name="T1" fmla="*/ 7 h 46"/>
                <a:gd name="T2" fmla="*/ 8 w 12"/>
                <a:gd name="T3" fmla="*/ 3 h 46"/>
                <a:gd name="T4" fmla="*/ 4 w 12"/>
                <a:gd name="T5" fmla="*/ 4 h 46"/>
                <a:gd name="T6" fmla="*/ 5 w 12"/>
                <a:gd name="T7" fmla="*/ 8 h 46"/>
                <a:gd name="T8" fmla="*/ 4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9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9" y="7"/>
                  </a:moveTo>
                  <a:cubicBezTo>
                    <a:pt x="8" y="6"/>
                    <a:pt x="8" y="4"/>
                    <a:pt x="8" y="3"/>
                  </a:cubicBezTo>
                  <a:cubicBezTo>
                    <a:pt x="7" y="0"/>
                    <a:pt x="3" y="1"/>
                    <a:pt x="4" y="4"/>
                  </a:cubicBezTo>
                  <a:cubicBezTo>
                    <a:pt x="4" y="5"/>
                    <a:pt x="5" y="6"/>
                    <a:pt x="5" y="8"/>
                  </a:cubicBezTo>
                  <a:cubicBezTo>
                    <a:pt x="4" y="8"/>
                    <a:pt x="4" y="9"/>
                    <a:pt x="4" y="10"/>
                  </a:cubicBezTo>
                  <a:cubicBezTo>
                    <a:pt x="1" y="21"/>
                    <a:pt x="0" y="32"/>
                    <a:pt x="4" y="43"/>
                  </a:cubicBezTo>
                  <a:cubicBezTo>
                    <a:pt x="6"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6" name="Freeform 433"/>
            <p:cNvSpPr>
              <a:spLocks/>
            </p:cNvSpPr>
            <p:nvPr/>
          </p:nvSpPr>
          <p:spPr bwMode="auto">
            <a:xfrm>
              <a:off x="8606166" y="6389707"/>
              <a:ext cx="54548" cy="125697"/>
            </a:xfrm>
            <a:custGeom>
              <a:avLst/>
              <a:gdLst>
                <a:gd name="T0" fmla="*/ 12 w 13"/>
                <a:gd name="T1" fmla="*/ 25 h 28"/>
                <a:gd name="T2" fmla="*/ 5 w 13"/>
                <a:gd name="T3" fmla="*/ 3 h 28"/>
                <a:gd name="T4" fmla="*/ 1 w 13"/>
                <a:gd name="T5" fmla="*/ 4 h 28"/>
                <a:gd name="T6" fmla="*/ 10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7" y="10"/>
                    <a:pt x="5" y="3"/>
                  </a:cubicBezTo>
                  <a:cubicBezTo>
                    <a:pt x="4" y="0"/>
                    <a:pt x="0" y="1"/>
                    <a:pt x="1" y="4"/>
                  </a:cubicBezTo>
                  <a:cubicBezTo>
                    <a:pt x="3" y="12"/>
                    <a:pt x="6" y="19"/>
                    <a:pt x="10" y="26"/>
                  </a:cubicBezTo>
                  <a:cubicBezTo>
                    <a:pt x="11"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7" name="Freeform 434"/>
            <p:cNvSpPr>
              <a:spLocks/>
            </p:cNvSpPr>
            <p:nvPr/>
          </p:nvSpPr>
          <p:spPr bwMode="auto">
            <a:xfrm>
              <a:off x="8499443" y="6342275"/>
              <a:ext cx="80635" cy="194474"/>
            </a:xfrm>
            <a:custGeom>
              <a:avLst/>
              <a:gdLst>
                <a:gd name="T0" fmla="*/ 16 w 19"/>
                <a:gd name="T1" fmla="*/ 37 h 44"/>
                <a:gd name="T2" fmla="*/ 12 w 19"/>
                <a:gd name="T3" fmla="*/ 8 h 44"/>
                <a:gd name="T4" fmla="*/ 7 w 19"/>
                <a:gd name="T5" fmla="*/ 4 h 44"/>
                <a:gd name="T6" fmla="*/ 11 w 19"/>
                <a:gd name="T7" fmla="*/ 40 h 44"/>
                <a:gd name="T8" fmla="*/ 16 w 19"/>
                <a:gd name="T9" fmla="*/ 37 h 44"/>
              </a:gdLst>
              <a:ahLst/>
              <a:cxnLst>
                <a:cxn ang="0">
                  <a:pos x="T0" y="T1"/>
                </a:cxn>
                <a:cxn ang="0">
                  <a:pos x="T2" y="T3"/>
                </a:cxn>
                <a:cxn ang="0">
                  <a:pos x="T4" y="T5"/>
                </a:cxn>
                <a:cxn ang="0">
                  <a:pos x="T6" y="T7"/>
                </a:cxn>
                <a:cxn ang="0">
                  <a:pos x="T8" y="T9"/>
                </a:cxn>
              </a:cxnLst>
              <a:rect l="0" t="0" r="r" b="b"/>
              <a:pathLst>
                <a:path w="19" h="44">
                  <a:moveTo>
                    <a:pt x="16" y="37"/>
                  </a:moveTo>
                  <a:cubicBezTo>
                    <a:pt x="11" y="27"/>
                    <a:pt x="8" y="18"/>
                    <a:pt x="12" y="8"/>
                  </a:cubicBezTo>
                  <a:cubicBezTo>
                    <a:pt x="14" y="4"/>
                    <a:pt x="8" y="0"/>
                    <a:pt x="7" y="4"/>
                  </a:cubicBezTo>
                  <a:cubicBezTo>
                    <a:pt x="0" y="17"/>
                    <a:pt x="3" y="29"/>
                    <a:pt x="11" y="40"/>
                  </a:cubicBezTo>
                  <a:cubicBezTo>
                    <a:pt x="13" y="44"/>
                    <a:pt x="19"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8" name="Freeform 435"/>
            <p:cNvSpPr>
              <a:spLocks/>
            </p:cNvSpPr>
            <p:nvPr/>
          </p:nvSpPr>
          <p:spPr bwMode="auto">
            <a:xfrm>
              <a:off x="8774552" y="6399194"/>
              <a:ext cx="40318" cy="147041"/>
            </a:xfrm>
            <a:custGeom>
              <a:avLst/>
              <a:gdLst>
                <a:gd name="T0" fmla="*/ 2 w 10"/>
                <a:gd name="T1" fmla="*/ 4 h 33"/>
                <a:gd name="T2" fmla="*/ 3 w 10"/>
                <a:gd name="T3" fmla="*/ 29 h 33"/>
                <a:gd name="T4" fmla="*/ 9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3" y="29"/>
                  </a:cubicBezTo>
                  <a:cubicBezTo>
                    <a:pt x="4" y="33"/>
                    <a:pt x="9" y="31"/>
                    <a:pt x="9" y="27"/>
                  </a:cubicBezTo>
                  <a:cubicBezTo>
                    <a:pt x="8" y="20"/>
                    <a:pt x="7" y="13"/>
                    <a:pt x="9" y="6"/>
                  </a:cubicBezTo>
                  <a:cubicBezTo>
                    <a:pt x="10" y="2"/>
                    <a:pt x="4"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39" name="Freeform 436"/>
            <p:cNvSpPr>
              <a:spLocks/>
            </p:cNvSpPr>
            <p:nvPr/>
          </p:nvSpPr>
          <p:spPr bwMode="auto">
            <a:xfrm>
              <a:off x="9293939" y="6337531"/>
              <a:ext cx="64034" cy="222933"/>
            </a:xfrm>
            <a:custGeom>
              <a:avLst/>
              <a:gdLst>
                <a:gd name="T0" fmla="*/ 11 w 15"/>
                <a:gd name="T1" fmla="*/ 27 h 50"/>
                <a:gd name="T2" fmla="*/ 14 w 15"/>
                <a:gd name="T3" fmla="*/ 6 h 50"/>
                <a:gd name="T4" fmla="*/ 7 w 15"/>
                <a:gd name="T5" fmla="*/ 4 h 50"/>
                <a:gd name="T6" fmla="*/ 5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2" y="20"/>
                    <a:pt x="12" y="13"/>
                    <a:pt x="14" y="6"/>
                  </a:cubicBezTo>
                  <a:cubicBezTo>
                    <a:pt x="15" y="1"/>
                    <a:pt x="8" y="0"/>
                    <a:pt x="7" y="4"/>
                  </a:cubicBezTo>
                  <a:cubicBezTo>
                    <a:pt x="6" y="8"/>
                    <a:pt x="5" y="11"/>
                    <a:pt x="5" y="15"/>
                  </a:cubicBezTo>
                  <a:cubicBezTo>
                    <a:pt x="4" y="15"/>
                    <a:pt x="4" y="16"/>
                    <a:pt x="3" y="16"/>
                  </a:cubicBezTo>
                  <a:cubicBezTo>
                    <a:pt x="0" y="27"/>
                    <a:pt x="0" y="36"/>
                    <a:pt x="5" y="46"/>
                  </a:cubicBezTo>
                  <a:cubicBezTo>
                    <a:pt x="7" y="50"/>
                    <a:pt x="13" y="46"/>
                    <a:pt x="11" y="42"/>
                  </a:cubicBezTo>
                  <a:cubicBezTo>
                    <a:pt x="10" y="38"/>
                    <a:pt x="9" y="34"/>
                    <a:pt x="8"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0" name="Freeform 437"/>
            <p:cNvSpPr>
              <a:spLocks/>
            </p:cNvSpPr>
            <p:nvPr/>
          </p:nvSpPr>
          <p:spPr bwMode="auto">
            <a:xfrm>
              <a:off x="9384061" y="6394450"/>
              <a:ext cx="33203" cy="14229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1" name="Freeform 438"/>
            <p:cNvSpPr>
              <a:spLocks/>
            </p:cNvSpPr>
            <p:nvPr/>
          </p:nvSpPr>
          <p:spPr bwMode="auto">
            <a:xfrm>
              <a:off x="9407778" y="6373106"/>
              <a:ext cx="80635" cy="239535"/>
            </a:xfrm>
            <a:custGeom>
              <a:avLst/>
              <a:gdLst>
                <a:gd name="T0" fmla="*/ 18 w 19"/>
                <a:gd name="T1" fmla="*/ 47 h 54"/>
                <a:gd name="T2" fmla="*/ 12 w 19"/>
                <a:gd name="T3" fmla="*/ 15 h 54"/>
                <a:gd name="T4" fmla="*/ 12 w 19"/>
                <a:gd name="T5" fmla="*/ 13 h 54"/>
                <a:gd name="T6" fmla="*/ 12 w 19"/>
                <a:gd name="T7" fmla="*/ 4 h 54"/>
                <a:gd name="T8" fmla="*/ 8 w 19"/>
                <a:gd name="T9" fmla="*/ 4 h 54"/>
                <a:gd name="T10" fmla="*/ 8 w 19"/>
                <a:gd name="T11" fmla="*/ 13 h 54"/>
                <a:gd name="T12" fmla="*/ 7 w 19"/>
                <a:gd name="T13" fmla="*/ 14 h 54"/>
                <a:gd name="T14" fmla="*/ 6 w 19"/>
                <a:gd name="T15" fmla="*/ 23 h 54"/>
                <a:gd name="T16" fmla="*/ 5 w 19"/>
                <a:gd name="T17" fmla="*/ 23 h 54"/>
                <a:gd name="T18" fmla="*/ 1 w 19"/>
                <a:gd name="T19" fmla="*/ 40 h 54"/>
                <a:gd name="T20" fmla="*/ 2 w 19"/>
                <a:gd name="T21" fmla="*/ 40 h 54"/>
                <a:gd name="T22" fmla="*/ 6 w 19"/>
                <a:gd name="T23" fmla="*/ 26 h 54"/>
                <a:gd name="T24" fmla="*/ 10 w 19"/>
                <a:gd name="T25" fmla="*/ 49 h 54"/>
                <a:gd name="T26" fmla="*/ 18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8" y="47"/>
                  </a:moveTo>
                  <a:cubicBezTo>
                    <a:pt x="14" y="36"/>
                    <a:pt x="14" y="25"/>
                    <a:pt x="12" y="15"/>
                  </a:cubicBezTo>
                  <a:cubicBezTo>
                    <a:pt x="12" y="14"/>
                    <a:pt x="12" y="13"/>
                    <a:pt x="12" y="13"/>
                  </a:cubicBezTo>
                  <a:cubicBezTo>
                    <a:pt x="12" y="10"/>
                    <a:pt x="12" y="8"/>
                    <a:pt x="12" y="4"/>
                  </a:cubicBezTo>
                  <a:cubicBezTo>
                    <a:pt x="12" y="0"/>
                    <a:pt x="8" y="0"/>
                    <a:pt x="8" y="4"/>
                  </a:cubicBezTo>
                  <a:cubicBezTo>
                    <a:pt x="8" y="8"/>
                    <a:pt x="8" y="10"/>
                    <a:pt x="8" y="13"/>
                  </a:cubicBezTo>
                  <a:cubicBezTo>
                    <a:pt x="7" y="13"/>
                    <a:pt x="7" y="14"/>
                    <a:pt x="7" y="14"/>
                  </a:cubicBezTo>
                  <a:cubicBezTo>
                    <a:pt x="7" y="17"/>
                    <a:pt x="6" y="20"/>
                    <a:pt x="6" y="23"/>
                  </a:cubicBezTo>
                  <a:cubicBezTo>
                    <a:pt x="6" y="22"/>
                    <a:pt x="5" y="22"/>
                    <a:pt x="5" y="23"/>
                  </a:cubicBezTo>
                  <a:cubicBezTo>
                    <a:pt x="3" y="29"/>
                    <a:pt x="2" y="34"/>
                    <a:pt x="1" y="40"/>
                  </a:cubicBezTo>
                  <a:cubicBezTo>
                    <a:pt x="0" y="41"/>
                    <a:pt x="2" y="41"/>
                    <a:pt x="2" y="40"/>
                  </a:cubicBezTo>
                  <a:cubicBezTo>
                    <a:pt x="4" y="35"/>
                    <a:pt x="5" y="30"/>
                    <a:pt x="6" y="26"/>
                  </a:cubicBezTo>
                  <a:cubicBezTo>
                    <a:pt x="6" y="34"/>
                    <a:pt x="7" y="42"/>
                    <a:pt x="10" y="49"/>
                  </a:cubicBezTo>
                  <a:cubicBezTo>
                    <a:pt x="12" y="54"/>
                    <a:pt x="19"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2" name="Freeform 439"/>
            <p:cNvSpPr>
              <a:spLocks/>
            </p:cNvSpPr>
            <p:nvPr/>
          </p:nvSpPr>
          <p:spPr bwMode="auto">
            <a:xfrm>
              <a:off x="9514501" y="6491687"/>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3" name="Freeform 440"/>
            <p:cNvSpPr>
              <a:spLocks/>
            </p:cNvSpPr>
            <p:nvPr/>
          </p:nvSpPr>
          <p:spPr bwMode="auto">
            <a:xfrm>
              <a:off x="9542961" y="6394450"/>
              <a:ext cx="42689" cy="177872"/>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4" name="Freeform 441"/>
            <p:cNvSpPr>
              <a:spLocks/>
            </p:cNvSpPr>
            <p:nvPr/>
          </p:nvSpPr>
          <p:spPr bwMode="auto">
            <a:xfrm>
              <a:off x="9585650" y="6382592"/>
              <a:ext cx="66406" cy="249021"/>
            </a:xfrm>
            <a:custGeom>
              <a:avLst/>
              <a:gdLst>
                <a:gd name="T0" fmla="*/ 7 w 16"/>
                <a:gd name="T1" fmla="*/ 5 h 56"/>
                <a:gd name="T2" fmla="*/ 4 w 16"/>
                <a:gd name="T3" fmla="*/ 12 h 56"/>
                <a:gd name="T4" fmla="*/ 4 w 16"/>
                <a:gd name="T5" fmla="*/ 11 h 56"/>
                <a:gd name="T6" fmla="*/ 1 w 16"/>
                <a:gd name="T7" fmla="*/ 11 h 56"/>
                <a:gd name="T8" fmla="*/ 2 w 16"/>
                <a:gd name="T9" fmla="*/ 19 h 56"/>
                <a:gd name="T10" fmla="*/ 6 w 16"/>
                <a:gd name="T11" fmla="*/ 54 h 56"/>
                <a:gd name="T12" fmla="*/ 12 w 16"/>
                <a:gd name="T13" fmla="*/ 52 h 56"/>
                <a:gd name="T14" fmla="*/ 14 w 16"/>
                <a:gd name="T15" fmla="*/ 9 h 56"/>
                <a:gd name="T16" fmla="*/ 7 w 16"/>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6">
                  <a:moveTo>
                    <a:pt x="7" y="5"/>
                  </a:moveTo>
                  <a:cubicBezTo>
                    <a:pt x="6" y="7"/>
                    <a:pt x="5" y="9"/>
                    <a:pt x="4" y="12"/>
                  </a:cubicBezTo>
                  <a:cubicBezTo>
                    <a:pt x="4" y="11"/>
                    <a:pt x="4" y="11"/>
                    <a:pt x="4" y="11"/>
                  </a:cubicBezTo>
                  <a:cubicBezTo>
                    <a:pt x="3" y="9"/>
                    <a:pt x="1" y="10"/>
                    <a:pt x="1" y="11"/>
                  </a:cubicBezTo>
                  <a:cubicBezTo>
                    <a:pt x="1" y="14"/>
                    <a:pt x="2" y="17"/>
                    <a:pt x="2" y="19"/>
                  </a:cubicBezTo>
                  <a:cubicBezTo>
                    <a:pt x="0" y="31"/>
                    <a:pt x="1" y="43"/>
                    <a:pt x="6" y="54"/>
                  </a:cubicBezTo>
                  <a:cubicBezTo>
                    <a:pt x="7" y="56"/>
                    <a:pt x="12" y="55"/>
                    <a:pt x="12" y="52"/>
                  </a:cubicBezTo>
                  <a:cubicBezTo>
                    <a:pt x="11" y="38"/>
                    <a:pt x="9" y="23"/>
                    <a:pt x="14" y="9"/>
                  </a:cubicBezTo>
                  <a:cubicBezTo>
                    <a:pt x="16"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5" name="Freeform 442"/>
            <p:cNvSpPr>
              <a:spLocks/>
            </p:cNvSpPr>
            <p:nvPr/>
          </p:nvSpPr>
          <p:spPr bwMode="auto">
            <a:xfrm>
              <a:off x="9500271" y="6347018"/>
              <a:ext cx="33203" cy="158899"/>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6" name="Freeform 443"/>
            <p:cNvSpPr>
              <a:spLocks/>
            </p:cNvSpPr>
            <p:nvPr/>
          </p:nvSpPr>
          <p:spPr bwMode="auto">
            <a:xfrm>
              <a:off x="9644941" y="6382592"/>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7" name="Freeform 444"/>
            <p:cNvSpPr>
              <a:spLocks/>
            </p:cNvSpPr>
            <p:nvPr/>
          </p:nvSpPr>
          <p:spPr bwMode="auto">
            <a:xfrm>
              <a:off x="9739806" y="6453741"/>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8" name="Freeform 445"/>
            <p:cNvSpPr>
              <a:spLocks/>
            </p:cNvSpPr>
            <p:nvPr/>
          </p:nvSpPr>
          <p:spPr bwMode="auto">
            <a:xfrm>
              <a:off x="9884476" y="6332788"/>
              <a:ext cx="56919"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3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3" y="48"/>
                  </a:cubicBezTo>
                  <a:cubicBezTo>
                    <a:pt x="11" y="43"/>
                    <a:pt x="9" y="38"/>
                    <a:pt x="8" y="32"/>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49" name="Freeform 446"/>
            <p:cNvSpPr>
              <a:spLocks/>
            </p:cNvSpPr>
            <p:nvPr/>
          </p:nvSpPr>
          <p:spPr bwMode="auto">
            <a:xfrm>
              <a:off x="9955625"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0" name="Freeform 447"/>
            <p:cNvSpPr>
              <a:spLocks/>
            </p:cNvSpPr>
            <p:nvPr/>
          </p:nvSpPr>
          <p:spPr bwMode="auto">
            <a:xfrm>
              <a:off x="10033889" y="6363619"/>
              <a:ext cx="35574" cy="201589"/>
            </a:xfrm>
            <a:custGeom>
              <a:avLst/>
              <a:gdLst>
                <a:gd name="T0" fmla="*/ 6 w 8"/>
                <a:gd name="T1" fmla="*/ 3 h 45"/>
                <a:gd name="T2" fmla="*/ 2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6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6" y="3"/>
                  </a:moveTo>
                  <a:cubicBezTo>
                    <a:pt x="6" y="0"/>
                    <a:pt x="3"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7" y="45"/>
                    <a:pt x="7" y="42"/>
                  </a:cubicBezTo>
                  <a:cubicBezTo>
                    <a:pt x="8"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1" name="Freeform 448"/>
            <p:cNvSpPr>
              <a:spLocks/>
            </p:cNvSpPr>
            <p:nvPr/>
          </p:nvSpPr>
          <p:spPr bwMode="auto">
            <a:xfrm>
              <a:off x="10126382" y="6313815"/>
              <a:ext cx="75892" cy="213447"/>
            </a:xfrm>
            <a:custGeom>
              <a:avLst/>
              <a:gdLst>
                <a:gd name="T0" fmla="*/ 18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29 h 48"/>
                <a:gd name="T16" fmla="*/ 0 w 18"/>
                <a:gd name="T17" fmla="*/ 30 h 48"/>
                <a:gd name="T18" fmla="*/ 0 w 18"/>
                <a:gd name="T19" fmla="*/ 43 h 48"/>
                <a:gd name="T20" fmla="*/ 2 w 18"/>
                <a:gd name="T21" fmla="*/ 43 h 48"/>
                <a:gd name="T22" fmla="*/ 8 w 18"/>
                <a:gd name="T23" fmla="*/ 43 h 48"/>
                <a:gd name="T24" fmla="*/ 8 w 18"/>
                <a:gd name="T25" fmla="*/ 42 h 48"/>
                <a:gd name="T26" fmla="*/ 8 w 18"/>
                <a:gd name="T27" fmla="*/ 45 h 48"/>
                <a:gd name="T28" fmla="*/ 13 w 18"/>
                <a:gd name="T29" fmla="*/ 46 h 48"/>
                <a:gd name="T30" fmla="*/ 18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2" y="21"/>
                    <a:pt x="1" y="29"/>
                  </a:cubicBezTo>
                  <a:cubicBezTo>
                    <a:pt x="1" y="29"/>
                    <a:pt x="0" y="29"/>
                    <a:pt x="0" y="30"/>
                  </a:cubicBezTo>
                  <a:cubicBezTo>
                    <a:pt x="0" y="34"/>
                    <a:pt x="0" y="39"/>
                    <a:pt x="0" y="43"/>
                  </a:cubicBezTo>
                  <a:cubicBezTo>
                    <a:pt x="0" y="44"/>
                    <a:pt x="1" y="44"/>
                    <a:pt x="2"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2" name="Freeform 449"/>
            <p:cNvSpPr>
              <a:spLocks/>
            </p:cNvSpPr>
            <p:nvPr/>
          </p:nvSpPr>
          <p:spPr bwMode="auto">
            <a:xfrm>
              <a:off x="10282910" y="6382592"/>
              <a:ext cx="21345" cy="144670"/>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3" name="Freeform 450"/>
            <p:cNvSpPr>
              <a:spLocks/>
            </p:cNvSpPr>
            <p:nvPr/>
          </p:nvSpPr>
          <p:spPr bwMode="auto">
            <a:xfrm>
              <a:off x="10346944" y="6363619"/>
              <a:ext cx="56919"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1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3" y="14"/>
                    <a:pt x="3" y="22"/>
                    <a:pt x="3" y="30"/>
                  </a:cubicBezTo>
                  <a:cubicBezTo>
                    <a:pt x="3" y="31"/>
                    <a:pt x="4" y="32"/>
                    <a:pt x="5" y="32"/>
                  </a:cubicBezTo>
                  <a:cubicBezTo>
                    <a:pt x="5" y="34"/>
                    <a:pt x="5" y="36"/>
                    <a:pt x="5" y="38"/>
                  </a:cubicBezTo>
                  <a:cubicBezTo>
                    <a:pt x="6" y="41"/>
                    <a:pt x="10" y="41"/>
                    <a:pt x="11" y="38"/>
                  </a:cubicBezTo>
                  <a:cubicBezTo>
                    <a:pt x="12"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4" name="Freeform 451"/>
            <p:cNvSpPr>
              <a:spLocks/>
            </p:cNvSpPr>
            <p:nvPr/>
          </p:nvSpPr>
          <p:spPr bwMode="auto">
            <a:xfrm>
              <a:off x="10418093" y="6363619"/>
              <a:ext cx="66406" cy="232420"/>
            </a:xfrm>
            <a:custGeom>
              <a:avLst/>
              <a:gdLst>
                <a:gd name="T0" fmla="*/ 8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8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4"/>
                  </a:moveTo>
                  <a:cubicBezTo>
                    <a:pt x="7" y="6"/>
                    <a:pt x="7" y="9"/>
                    <a:pt x="6" y="11"/>
                  </a:cubicBezTo>
                  <a:cubicBezTo>
                    <a:pt x="5" y="10"/>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4"/>
                    <a:pt x="13" y="20"/>
                    <a:pt x="15" y="5"/>
                  </a:cubicBezTo>
                  <a:cubicBezTo>
                    <a:pt x="16" y="1"/>
                    <a:pt x="8" y="0"/>
                    <a:pt x="8"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5" name="Freeform 452"/>
            <p:cNvSpPr>
              <a:spLocks/>
            </p:cNvSpPr>
            <p:nvPr/>
          </p:nvSpPr>
          <p:spPr bwMode="auto">
            <a:xfrm>
              <a:off x="10228362" y="6382592"/>
              <a:ext cx="49804" cy="203960"/>
            </a:xfrm>
            <a:custGeom>
              <a:avLst/>
              <a:gdLst>
                <a:gd name="T0" fmla="*/ 8 w 12"/>
                <a:gd name="T1" fmla="*/ 7 h 46"/>
                <a:gd name="T2" fmla="*/ 7 w 12"/>
                <a:gd name="T3" fmla="*/ 3 h 46"/>
                <a:gd name="T4" fmla="*/ 4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8" y="4"/>
                    <a:pt x="7" y="3"/>
                  </a:cubicBezTo>
                  <a:cubicBezTo>
                    <a:pt x="7" y="0"/>
                    <a:pt x="3" y="1"/>
                    <a:pt x="4" y="4"/>
                  </a:cubicBezTo>
                  <a:cubicBezTo>
                    <a:pt x="4" y="5"/>
                    <a:pt x="4" y="6"/>
                    <a:pt x="5" y="8"/>
                  </a:cubicBezTo>
                  <a:cubicBezTo>
                    <a:pt x="4" y="8"/>
                    <a:pt x="3"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6" name="Freeform 453"/>
            <p:cNvSpPr>
              <a:spLocks/>
            </p:cNvSpPr>
            <p:nvPr/>
          </p:nvSpPr>
          <p:spPr bwMode="auto">
            <a:xfrm>
              <a:off x="9829928" y="6389707"/>
              <a:ext cx="54548" cy="125697"/>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7" name="Freeform 454"/>
            <p:cNvSpPr>
              <a:spLocks/>
            </p:cNvSpPr>
            <p:nvPr/>
          </p:nvSpPr>
          <p:spPr bwMode="auto">
            <a:xfrm>
              <a:off x="9723205"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4" y="4"/>
                    <a:pt x="8" y="0"/>
                    <a:pt x="6" y="4"/>
                  </a:cubicBezTo>
                  <a:cubicBezTo>
                    <a:pt x="0" y="17"/>
                    <a:pt x="3" y="29"/>
                    <a:pt x="10" y="40"/>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8" name="Freeform 455"/>
            <p:cNvSpPr>
              <a:spLocks/>
            </p:cNvSpPr>
            <p:nvPr/>
          </p:nvSpPr>
          <p:spPr bwMode="auto">
            <a:xfrm>
              <a:off x="9995942" y="6399194"/>
              <a:ext cx="42689" cy="147041"/>
            </a:xfrm>
            <a:custGeom>
              <a:avLst/>
              <a:gdLst>
                <a:gd name="T0" fmla="*/ 2 w 10"/>
                <a:gd name="T1" fmla="*/ 4 h 33"/>
                <a:gd name="T2" fmla="*/ 2 w 10"/>
                <a:gd name="T3" fmla="*/ 29 h 33"/>
                <a:gd name="T4" fmla="*/ 8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2" y="29"/>
                  </a:cubicBezTo>
                  <a:cubicBezTo>
                    <a:pt x="4" y="33"/>
                    <a:pt x="9" y="31"/>
                    <a:pt x="8" y="27"/>
                  </a:cubicBezTo>
                  <a:cubicBezTo>
                    <a:pt x="7" y="20"/>
                    <a:pt x="7" y="13"/>
                    <a:pt x="9" y="6"/>
                  </a:cubicBezTo>
                  <a:cubicBezTo>
                    <a:pt x="10" y="2"/>
                    <a:pt x="3"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59" name="Freeform 456"/>
            <p:cNvSpPr>
              <a:spLocks/>
            </p:cNvSpPr>
            <p:nvPr/>
          </p:nvSpPr>
          <p:spPr bwMode="auto">
            <a:xfrm>
              <a:off x="10517701" y="6337531"/>
              <a:ext cx="64034" cy="222933"/>
            </a:xfrm>
            <a:custGeom>
              <a:avLst/>
              <a:gdLst>
                <a:gd name="T0" fmla="*/ 11 w 15"/>
                <a:gd name="T1" fmla="*/ 27 h 50"/>
                <a:gd name="T2" fmla="*/ 13 w 15"/>
                <a:gd name="T3" fmla="*/ 6 h 50"/>
                <a:gd name="T4" fmla="*/ 6 w 15"/>
                <a:gd name="T5" fmla="*/ 4 h 50"/>
                <a:gd name="T6" fmla="*/ 4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4" y="15"/>
                  </a:cubicBezTo>
                  <a:cubicBezTo>
                    <a:pt x="4" y="15"/>
                    <a:pt x="3" y="16"/>
                    <a:pt x="3" y="16"/>
                  </a:cubicBezTo>
                  <a:cubicBezTo>
                    <a:pt x="0" y="27"/>
                    <a:pt x="0" y="36"/>
                    <a:pt x="5" y="46"/>
                  </a:cubicBezTo>
                  <a:cubicBezTo>
                    <a:pt x="7" y="50"/>
                    <a:pt x="13" y="46"/>
                    <a:pt x="11" y="42"/>
                  </a:cubicBezTo>
                  <a:cubicBezTo>
                    <a:pt x="9" y="38"/>
                    <a:pt x="8" y="34"/>
                    <a:pt x="8" y="30"/>
                  </a:cubicBezTo>
                  <a:cubicBezTo>
                    <a:pt x="9"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0" name="Freeform 457"/>
            <p:cNvSpPr>
              <a:spLocks/>
            </p:cNvSpPr>
            <p:nvPr/>
          </p:nvSpPr>
          <p:spPr bwMode="auto">
            <a:xfrm>
              <a:off x="10607823" y="6394450"/>
              <a:ext cx="33203" cy="14229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2"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1" name="Freeform 458"/>
            <p:cNvSpPr>
              <a:spLocks/>
            </p:cNvSpPr>
            <p:nvPr/>
          </p:nvSpPr>
          <p:spPr bwMode="auto">
            <a:xfrm>
              <a:off x="10631540" y="6373106"/>
              <a:ext cx="80635" cy="239535"/>
            </a:xfrm>
            <a:custGeom>
              <a:avLst/>
              <a:gdLst>
                <a:gd name="T0" fmla="*/ 17 w 19"/>
                <a:gd name="T1" fmla="*/ 47 h 54"/>
                <a:gd name="T2" fmla="*/ 12 w 19"/>
                <a:gd name="T3" fmla="*/ 15 h 54"/>
                <a:gd name="T4" fmla="*/ 12 w 19"/>
                <a:gd name="T5" fmla="*/ 13 h 54"/>
                <a:gd name="T6" fmla="*/ 11 w 19"/>
                <a:gd name="T7" fmla="*/ 4 h 54"/>
                <a:gd name="T8" fmla="*/ 7 w 19"/>
                <a:gd name="T9" fmla="*/ 4 h 54"/>
                <a:gd name="T10" fmla="*/ 7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9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3" y="25"/>
                    <a:pt x="12" y="15"/>
                  </a:cubicBezTo>
                  <a:cubicBezTo>
                    <a:pt x="12" y="14"/>
                    <a:pt x="12" y="13"/>
                    <a:pt x="12" y="13"/>
                  </a:cubicBezTo>
                  <a:cubicBezTo>
                    <a:pt x="11" y="10"/>
                    <a:pt x="11" y="8"/>
                    <a:pt x="11" y="4"/>
                  </a:cubicBezTo>
                  <a:cubicBezTo>
                    <a:pt x="11" y="0"/>
                    <a:pt x="7" y="0"/>
                    <a:pt x="7" y="4"/>
                  </a:cubicBezTo>
                  <a:cubicBezTo>
                    <a:pt x="7" y="8"/>
                    <a:pt x="7" y="10"/>
                    <a:pt x="7" y="13"/>
                  </a:cubicBezTo>
                  <a:cubicBezTo>
                    <a:pt x="7" y="13"/>
                    <a:pt x="7" y="14"/>
                    <a:pt x="7" y="14"/>
                  </a:cubicBezTo>
                  <a:cubicBezTo>
                    <a:pt x="6" y="17"/>
                    <a:pt x="6" y="20"/>
                    <a:pt x="6" y="23"/>
                  </a:cubicBezTo>
                  <a:cubicBezTo>
                    <a:pt x="5" y="22"/>
                    <a:pt x="4" y="22"/>
                    <a:pt x="4" y="23"/>
                  </a:cubicBezTo>
                  <a:cubicBezTo>
                    <a:pt x="3" y="29"/>
                    <a:pt x="2" y="34"/>
                    <a:pt x="0" y="40"/>
                  </a:cubicBezTo>
                  <a:cubicBezTo>
                    <a:pt x="0" y="41"/>
                    <a:pt x="2" y="41"/>
                    <a:pt x="2" y="40"/>
                  </a:cubicBezTo>
                  <a:cubicBezTo>
                    <a:pt x="4" y="35"/>
                    <a:pt x="4" y="30"/>
                    <a:pt x="6" y="26"/>
                  </a:cubicBezTo>
                  <a:cubicBezTo>
                    <a:pt x="5" y="34"/>
                    <a:pt x="6" y="42"/>
                    <a:pt x="9"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2" name="Freeform 459"/>
            <p:cNvSpPr>
              <a:spLocks/>
            </p:cNvSpPr>
            <p:nvPr/>
          </p:nvSpPr>
          <p:spPr bwMode="auto">
            <a:xfrm>
              <a:off x="10738263" y="6491687"/>
              <a:ext cx="23716" cy="130440"/>
            </a:xfrm>
            <a:custGeom>
              <a:avLst/>
              <a:gdLst>
                <a:gd name="T0" fmla="*/ 5 w 6"/>
                <a:gd name="T1" fmla="*/ 4 h 29"/>
                <a:gd name="T2" fmla="*/ 0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0" y="3"/>
                  </a:cubicBezTo>
                  <a:cubicBezTo>
                    <a:pt x="0" y="11"/>
                    <a:pt x="0" y="21"/>
                    <a:pt x="0" y="25"/>
                  </a:cubicBezTo>
                  <a:cubicBezTo>
                    <a:pt x="0" y="29"/>
                    <a:pt x="6" y="29"/>
                    <a:pt x="6" y="25"/>
                  </a:cubicBezTo>
                  <a:cubicBezTo>
                    <a:pt x="6" y="21"/>
                    <a:pt x="5"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3" name="Freeform 460"/>
            <p:cNvSpPr>
              <a:spLocks/>
            </p:cNvSpPr>
            <p:nvPr/>
          </p:nvSpPr>
          <p:spPr bwMode="auto">
            <a:xfrm>
              <a:off x="10766723" y="6394450"/>
              <a:ext cx="42689" cy="177872"/>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4"/>
                    <a:pt x="9"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4" name="Freeform 461"/>
            <p:cNvSpPr>
              <a:spLocks/>
            </p:cNvSpPr>
            <p:nvPr/>
          </p:nvSpPr>
          <p:spPr bwMode="auto">
            <a:xfrm>
              <a:off x="10804669" y="6382592"/>
              <a:ext cx="71149" cy="249021"/>
            </a:xfrm>
            <a:custGeom>
              <a:avLst/>
              <a:gdLst>
                <a:gd name="T0" fmla="*/ 7 w 17"/>
                <a:gd name="T1" fmla="*/ 5 h 56"/>
                <a:gd name="T2" fmla="*/ 5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5" y="12"/>
                  </a:cubicBezTo>
                  <a:cubicBezTo>
                    <a:pt x="4" y="11"/>
                    <a:pt x="4" y="11"/>
                    <a:pt x="4" y="11"/>
                  </a:cubicBezTo>
                  <a:cubicBezTo>
                    <a:pt x="4" y="9"/>
                    <a:pt x="1" y="10"/>
                    <a:pt x="1" y="11"/>
                  </a:cubicBezTo>
                  <a:cubicBezTo>
                    <a:pt x="2" y="14"/>
                    <a:pt x="2" y="17"/>
                    <a:pt x="2" y="19"/>
                  </a:cubicBezTo>
                  <a:cubicBezTo>
                    <a:pt x="0" y="31"/>
                    <a:pt x="1" y="43"/>
                    <a:pt x="6"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5" name="Freeform 462"/>
            <p:cNvSpPr>
              <a:spLocks/>
            </p:cNvSpPr>
            <p:nvPr/>
          </p:nvSpPr>
          <p:spPr bwMode="auto">
            <a:xfrm>
              <a:off x="10724033" y="6347018"/>
              <a:ext cx="33203" cy="158899"/>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6" name="Freeform 463"/>
            <p:cNvSpPr>
              <a:spLocks/>
            </p:cNvSpPr>
            <p:nvPr/>
          </p:nvSpPr>
          <p:spPr bwMode="auto">
            <a:xfrm>
              <a:off x="10866331" y="6382592"/>
              <a:ext cx="64034" cy="177872"/>
            </a:xfrm>
            <a:custGeom>
              <a:avLst/>
              <a:gdLst>
                <a:gd name="T0" fmla="*/ 4 w 15"/>
                <a:gd name="T1" fmla="*/ 5 h 40"/>
                <a:gd name="T2" fmla="*/ 3 w 15"/>
                <a:gd name="T3" fmla="*/ 37 h 40"/>
                <a:gd name="T4" fmla="*/ 9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4" y="40"/>
                    <a:pt x="10" y="39"/>
                    <a:pt x="9"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7" name="Freeform 464"/>
            <p:cNvSpPr>
              <a:spLocks/>
            </p:cNvSpPr>
            <p:nvPr/>
          </p:nvSpPr>
          <p:spPr bwMode="auto">
            <a:xfrm>
              <a:off x="10963568" y="6453741"/>
              <a:ext cx="33203"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8" name="Freeform 465"/>
            <p:cNvSpPr>
              <a:spLocks/>
            </p:cNvSpPr>
            <p:nvPr/>
          </p:nvSpPr>
          <p:spPr bwMode="auto">
            <a:xfrm>
              <a:off x="11108238" y="6332788"/>
              <a:ext cx="54548" cy="234792"/>
            </a:xfrm>
            <a:custGeom>
              <a:avLst/>
              <a:gdLst>
                <a:gd name="T0" fmla="*/ 10 w 13"/>
                <a:gd name="T1" fmla="*/ 1 h 53"/>
                <a:gd name="T2" fmla="*/ 5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2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6" y="14"/>
                    <a:pt x="5" y="21"/>
                  </a:cubicBezTo>
                  <a:cubicBezTo>
                    <a:pt x="2" y="20"/>
                    <a:pt x="0" y="21"/>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0" y="43"/>
                    <a:pt x="9" y="38"/>
                    <a:pt x="8" y="32"/>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69" name="Freeform 466"/>
            <p:cNvSpPr>
              <a:spLocks/>
            </p:cNvSpPr>
            <p:nvPr/>
          </p:nvSpPr>
          <p:spPr bwMode="auto">
            <a:xfrm>
              <a:off x="11174643" y="6328045"/>
              <a:ext cx="71149" cy="208704"/>
            </a:xfrm>
            <a:custGeom>
              <a:avLst/>
              <a:gdLst>
                <a:gd name="T0" fmla="*/ 12 w 17"/>
                <a:gd name="T1" fmla="*/ 2 h 47"/>
                <a:gd name="T2" fmla="*/ 1 w 17"/>
                <a:gd name="T3" fmla="*/ 44 h 47"/>
                <a:gd name="T4" fmla="*/ 7 w 17"/>
                <a:gd name="T5" fmla="*/ 44 h 47"/>
                <a:gd name="T6" fmla="*/ 15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6" y="47"/>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0" name="Freeform 467"/>
            <p:cNvSpPr>
              <a:spLocks/>
            </p:cNvSpPr>
            <p:nvPr/>
          </p:nvSpPr>
          <p:spPr bwMode="auto">
            <a:xfrm>
              <a:off x="11257650" y="6363619"/>
              <a:ext cx="30831" cy="201589"/>
            </a:xfrm>
            <a:custGeom>
              <a:avLst/>
              <a:gdLst>
                <a:gd name="T0" fmla="*/ 6 w 7"/>
                <a:gd name="T1" fmla="*/ 3 h 45"/>
                <a:gd name="T2" fmla="*/ 2 w 7"/>
                <a:gd name="T3" fmla="*/ 3 h 45"/>
                <a:gd name="T4" fmla="*/ 2 w 7"/>
                <a:gd name="T5" fmla="*/ 15 h 45"/>
                <a:gd name="T6" fmla="*/ 0 w 7"/>
                <a:gd name="T7" fmla="*/ 17 h 45"/>
                <a:gd name="T8" fmla="*/ 0 w 7"/>
                <a:gd name="T9" fmla="*/ 34 h 45"/>
                <a:gd name="T10" fmla="*/ 1 w 7"/>
                <a:gd name="T11" fmla="*/ 36 h 45"/>
                <a:gd name="T12" fmla="*/ 2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1" y="36"/>
                  </a:cubicBezTo>
                  <a:cubicBezTo>
                    <a:pt x="2" y="38"/>
                    <a:pt x="2" y="40"/>
                    <a:pt x="2" y="42"/>
                  </a:cubicBezTo>
                  <a:cubicBezTo>
                    <a:pt x="2" y="45"/>
                    <a:pt x="6" y="45"/>
                    <a:pt x="6" y="42"/>
                  </a:cubicBezTo>
                  <a:cubicBezTo>
                    <a:pt x="7"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1" name="Freeform 468"/>
            <p:cNvSpPr>
              <a:spLocks/>
            </p:cNvSpPr>
            <p:nvPr/>
          </p:nvSpPr>
          <p:spPr bwMode="auto">
            <a:xfrm>
              <a:off x="11347772" y="6313815"/>
              <a:ext cx="78264" cy="213447"/>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0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0" y="4"/>
                  </a:cubicBezTo>
                  <a:cubicBezTo>
                    <a:pt x="11" y="1"/>
                    <a:pt x="5" y="0"/>
                    <a:pt x="5" y="3"/>
                  </a:cubicBezTo>
                  <a:cubicBezTo>
                    <a:pt x="3" y="12"/>
                    <a:pt x="2" y="21"/>
                    <a:pt x="2" y="29"/>
                  </a:cubicBezTo>
                  <a:cubicBezTo>
                    <a:pt x="1" y="29"/>
                    <a:pt x="0" y="29"/>
                    <a:pt x="0" y="30"/>
                  </a:cubicBezTo>
                  <a:cubicBezTo>
                    <a:pt x="0" y="34"/>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2" name="Freeform 469"/>
            <p:cNvSpPr>
              <a:spLocks/>
            </p:cNvSpPr>
            <p:nvPr/>
          </p:nvSpPr>
          <p:spPr bwMode="auto">
            <a:xfrm>
              <a:off x="11501929" y="6382592"/>
              <a:ext cx="26088" cy="144670"/>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3" name="Freeform 470"/>
            <p:cNvSpPr>
              <a:spLocks/>
            </p:cNvSpPr>
            <p:nvPr/>
          </p:nvSpPr>
          <p:spPr bwMode="auto">
            <a:xfrm>
              <a:off x="11570706" y="6363619"/>
              <a:ext cx="56919" cy="182616"/>
            </a:xfrm>
            <a:custGeom>
              <a:avLst/>
              <a:gdLst>
                <a:gd name="T0" fmla="*/ 7 w 14"/>
                <a:gd name="T1" fmla="*/ 7 h 41"/>
                <a:gd name="T2" fmla="*/ 7 w 14"/>
                <a:gd name="T3" fmla="*/ 4 h 41"/>
                <a:gd name="T4" fmla="*/ 1 w 14"/>
                <a:gd name="T5" fmla="*/ 6 h 41"/>
                <a:gd name="T6" fmla="*/ 3 w 14"/>
                <a:gd name="T7" fmla="*/ 30 h 41"/>
                <a:gd name="T8" fmla="*/ 4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2" y="14"/>
                    <a:pt x="2" y="22"/>
                    <a:pt x="3" y="30"/>
                  </a:cubicBezTo>
                  <a:cubicBezTo>
                    <a:pt x="3" y="31"/>
                    <a:pt x="3" y="32"/>
                    <a:pt x="4" y="32"/>
                  </a:cubicBezTo>
                  <a:cubicBezTo>
                    <a:pt x="5" y="34"/>
                    <a:pt x="5" y="36"/>
                    <a:pt x="5" y="38"/>
                  </a:cubicBezTo>
                  <a:cubicBezTo>
                    <a:pt x="5" y="41"/>
                    <a:pt x="10" y="41"/>
                    <a:pt x="10" y="38"/>
                  </a:cubicBezTo>
                  <a:cubicBezTo>
                    <a:pt x="11"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4" name="Freeform 471"/>
            <p:cNvSpPr>
              <a:spLocks/>
            </p:cNvSpPr>
            <p:nvPr/>
          </p:nvSpPr>
          <p:spPr bwMode="auto">
            <a:xfrm>
              <a:off x="11641855" y="6363619"/>
              <a:ext cx="61662" cy="23242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5" y="10"/>
                    <a:pt x="2" y="11"/>
                    <a:pt x="2" y="13"/>
                  </a:cubicBezTo>
                  <a:cubicBezTo>
                    <a:pt x="2" y="16"/>
                    <a:pt x="3" y="20"/>
                    <a:pt x="1" y="23"/>
                  </a:cubicBezTo>
                  <a:cubicBezTo>
                    <a:pt x="0" y="24"/>
                    <a:pt x="2" y="26"/>
                    <a:pt x="4" y="25"/>
                  </a:cubicBezTo>
                  <a:cubicBezTo>
                    <a:pt x="3" y="33"/>
                    <a:pt x="3" y="41"/>
                    <a:pt x="4" y="49"/>
                  </a:cubicBezTo>
                  <a:cubicBezTo>
                    <a:pt x="4" y="52"/>
                    <a:pt x="9" y="52"/>
                    <a:pt x="10" y="49"/>
                  </a:cubicBezTo>
                  <a:cubicBezTo>
                    <a:pt x="13"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5" name="Freeform 472"/>
            <p:cNvSpPr>
              <a:spLocks/>
            </p:cNvSpPr>
            <p:nvPr/>
          </p:nvSpPr>
          <p:spPr bwMode="auto">
            <a:xfrm>
              <a:off x="11452124" y="6382592"/>
              <a:ext cx="49804" cy="203960"/>
            </a:xfrm>
            <a:custGeom>
              <a:avLst/>
              <a:gdLst>
                <a:gd name="T0" fmla="*/ 8 w 12"/>
                <a:gd name="T1" fmla="*/ 7 h 46"/>
                <a:gd name="T2" fmla="*/ 7 w 12"/>
                <a:gd name="T3" fmla="*/ 3 h 46"/>
                <a:gd name="T4" fmla="*/ 3 w 12"/>
                <a:gd name="T5" fmla="*/ 4 h 46"/>
                <a:gd name="T6" fmla="*/ 4 w 12"/>
                <a:gd name="T7" fmla="*/ 8 h 46"/>
                <a:gd name="T8" fmla="*/ 3 w 12"/>
                <a:gd name="T9" fmla="*/ 10 h 46"/>
                <a:gd name="T10" fmla="*/ 4 w 12"/>
                <a:gd name="T11" fmla="*/ 43 h 46"/>
                <a:gd name="T12" fmla="*/ 11 w 12"/>
                <a:gd name="T13" fmla="*/ 42 h 46"/>
                <a:gd name="T14" fmla="*/ 10 w 12"/>
                <a:gd name="T15" fmla="*/ 29 h 46"/>
                <a:gd name="T16" fmla="*/ 11 w 12"/>
                <a:gd name="T17" fmla="*/ 28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4" y="8"/>
                  </a:cubicBezTo>
                  <a:cubicBezTo>
                    <a:pt x="4" y="8"/>
                    <a:pt x="3" y="9"/>
                    <a:pt x="3" y="10"/>
                  </a:cubicBezTo>
                  <a:cubicBezTo>
                    <a:pt x="1" y="21"/>
                    <a:pt x="0" y="32"/>
                    <a:pt x="4" y="43"/>
                  </a:cubicBezTo>
                  <a:cubicBezTo>
                    <a:pt x="5" y="46"/>
                    <a:pt x="11" y="46"/>
                    <a:pt x="11" y="42"/>
                  </a:cubicBezTo>
                  <a:cubicBezTo>
                    <a:pt x="11" y="37"/>
                    <a:pt x="10" y="33"/>
                    <a:pt x="10" y="29"/>
                  </a:cubicBezTo>
                  <a:cubicBezTo>
                    <a:pt x="10" y="28"/>
                    <a:pt x="11" y="28"/>
                    <a:pt x="11" y="28"/>
                  </a:cubicBezTo>
                  <a:cubicBezTo>
                    <a:pt x="11" y="25"/>
                    <a:pt x="11" y="23"/>
                    <a:pt x="10" y="21"/>
                  </a:cubicBezTo>
                  <a:cubicBezTo>
                    <a:pt x="10"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6" name="Freeform 473"/>
            <p:cNvSpPr>
              <a:spLocks/>
            </p:cNvSpPr>
            <p:nvPr/>
          </p:nvSpPr>
          <p:spPr bwMode="auto">
            <a:xfrm>
              <a:off x="11051319" y="6389707"/>
              <a:ext cx="52176" cy="125697"/>
            </a:xfrm>
            <a:custGeom>
              <a:avLst/>
              <a:gdLst>
                <a:gd name="T0" fmla="*/ 12 w 12"/>
                <a:gd name="T1" fmla="*/ 25 h 28"/>
                <a:gd name="T2" fmla="*/ 4 w 12"/>
                <a:gd name="T3" fmla="*/ 3 h 28"/>
                <a:gd name="T4" fmla="*/ 0 w 12"/>
                <a:gd name="T5" fmla="*/ 4 h 28"/>
                <a:gd name="T6" fmla="*/ 9 w 12"/>
                <a:gd name="T7" fmla="*/ 26 h 28"/>
                <a:gd name="T8" fmla="*/ 12 w 12"/>
                <a:gd name="T9" fmla="*/ 25 h 28"/>
              </a:gdLst>
              <a:ahLst/>
              <a:cxnLst>
                <a:cxn ang="0">
                  <a:pos x="T0" y="T1"/>
                </a:cxn>
                <a:cxn ang="0">
                  <a:pos x="T2" y="T3"/>
                </a:cxn>
                <a:cxn ang="0">
                  <a:pos x="T4" y="T5"/>
                </a:cxn>
                <a:cxn ang="0">
                  <a:pos x="T6" y="T7"/>
                </a:cxn>
                <a:cxn ang="0">
                  <a:pos x="T8" y="T9"/>
                </a:cxn>
              </a:cxnLst>
              <a:rect l="0" t="0" r="r" b="b"/>
              <a:pathLst>
                <a:path w="12" h="28">
                  <a:moveTo>
                    <a:pt x="12" y="25"/>
                  </a:moveTo>
                  <a:cubicBezTo>
                    <a:pt x="8" y="18"/>
                    <a:pt x="6" y="10"/>
                    <a:pt x="4" y="3"/>
                  </a:cubicBezTo>
                  <a:cubicBezTo>
                    <a:pt x="3" y="0"/>
                    <a:pt x="0" y="1"/>
                    <a:pt x="0" y="4"/>
                  </a:cubicBezTo>
                  <a:cubicBezTo>
                    <a:pt x="2" y="12"/>
                    <a:pt x="5" y="19"/>
                    <a:pt x="9" y="26"/>
                  </a:cubicBezTo>
                  <a:cubicBezTo>
                    <a:pt x="10" y="28"/>
                    <a:pt x="12"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7" name="Freeform 474"/>
            <p:cNvSpPr>
              <a:spLocks/>
            </p:cNvSpPr>
            <p:nvPr/>
          </p:nvSpPr>
          <p:spPr bwMode="auto">
            <a:xfrm>
              <a:off x="10946967"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3" y="4"/>
                    <a:pt x="8" y="0"/>
                    <a:pt x="6" y="4"/>
                  </a:cubicBezTo>
                  <a:cubicBezTo>
                    <a:pt x="0" y="17"/>
                    <a:pt x="2"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8" name="Freeform 475"/>
            <p:cNvSpPr>
              <a:spLocks/>
            </p:cNvSpPr>
            <p:nvPr/>
          </p:nvSpPr>
          <p:spPr bwMode="auto">
            <a:xfrm>
              <a:off x="11217333" y="6399194"/>
              <a:ext cx="40318" cy="147041"/>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10"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79" name="Freeform 476"/>
            <p:cNvSpPr>
              <a:spLocks/>
            </p:cNvSpPr>
            <p:nvPr/>
          </p:nvSpPr>
          <p:spPr bwMode="auto">
            <a:xfrm>
              <a:off x="11741463" y="6337531"/>
              <a:ext cx="59291" cy="222933"/>
            </a:xfrm>
            <a:custGeom>
              <a:avLst/>
              <a:gdLst>
                <a:gd name="T0" fmla="*/ 10 w 14"/>
                <a:gd name="T1" fmla="*/ 27 h 50"/>
                <a:gd name="T2" fmla="*/ 13 w 14"/>
                <a:gd name="T3" fmla="*/ 6 h 50"/>
                <a:gd name="T4" fmla="*/ 6 w 14"/>
                <a:gd name="T5" fmla="*/ 4 h 50"/>
                <a:gd name="T6" fmla="*/ 4 w 14"/>
                <a:gd name="T7" fmla="*/ 15 h 50"/>
                <a:gd name="T8" fmla="*/ 3 w 14"/>
                <a:gd name="T9" fmla="*/ 16 h 50"/>
                <a:gd name="T10" fmla="*/ 4 w 14"/>
                <a:gd name="T11" fmla="*/ 46 h 50"/>
                <a:gd name="T12" fmla="*/ 11 w 14"/>
                <a:gd name="T13" fmla="*/ 42 h 50"/>
                <a:gd name="T14" fmla="*/ 8 w 14"/>
                <a:gd name="T15" fmla="*/ 30 h 50"/>
                <a:gd name="T16" fmla="*/ 10 w 14"/>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7"/>
                  </a:moveTo>
                  <a:cubicBezTo>
                    <a:pt x="11" y="20"/>
                    <a:pt x="11" y="13"/>
                    <a:pt x="13" y="6"/>
                  </a:cubicBezTo>
                  <a:cubicBezTo>
                    <a:pt x="14" y="1"/>
                    <a:pt x="7" y="0"/>
                    <a:pt x="6" y="4"/>
                  </a:cubicBezTo>
                  <a:cubicBezTo>
                    <a:pt x="5" y="8"/>
                    <a:pt x="4" y="11"/>
                    <a:pt x="4" y="15"/>
                  </a:cubicBezTo>
                  <a:cubicBezTo>
                    <a:pt x="3" y="15"/>
                    <a:pt x="3" y="16"/>
                    <a:pt x="3" y="16"/>
                  </a:cubicBezTo>
                  <a:cubicBezTo>
                    <a:pt x="0" y="27"/>
                    <a:pt x="0" y="36"/>
                    <a:pt x="4" y="46"/>
                  </a:cubicBezTo>
                  <a:cubicBezTo>
                    <a:pt x="6" y="50"/>
                    <a:pt x="13" y="46"/>
                    <a:pt x="11" y="42"/>
                  </a:cubicBezTo>
                  <a:cubicBezTo>
                    <a:pt x="9" y="38"/>
                    <a:pt x="8" y="34"/>
                    <a:pt x="8" y="30"/>
                  </a:cubicBezTo>
                  <a:cubicBezTo>
                    <a:pt x="9" y="30"/>
                    <a:pt x="10" y="29"/>
                    <a:pt x="10"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0" name="Freeform 477"/>
            <p:cNvSpPr>
              <a:spLocks/>
            </p:cNvSpPr>
            <p:nvPr/>
          </p:nvSpPr>
          <p:spPr bwMode="auto">
            <a:xfrm>
              <a:off x="11826842" y="6394450"/>
              <a:ext cx="33203" cy="142298"/>
            </a:xfrm>
            <a:custGeom>
              <a:avLst/>
              <a:gdLst>
                <a:gd name="T0" fmla="*/ 6 w 8"/>
                <a:gd name="T1" fmla="*/ 4 h 32"/>
                <a:gd name="T2" fmla="*/ 1 w 8"/>
                <a:gd name="T3" fmla="*/ 5 h 32"/>
                <a:gd name="T4" fmla="*/ 4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4"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1" name="Freeform 478"/>
            <p:cNvSpPr>
              <a:spLocks/>
            </p:cNvSpPr>
            <p:nvPr/>
          </p:nvSpPr>
          <p:spPr bwMode="auto">
            <a:xfrm>
              <a:off x="11850558" y="6373106"/>
              <a:ext cx="85379" cy="239535"/>
            </a:xfrm>
            <a:custGeom>
              <a:avLst/>
              <a:gdLst>
                <a:gd name="T0" fmla="*/ 18 w 20"/>
                <a:gd name="T1" fmla="*/ 47 h 54"/>
                <a:gd name="T2" fmla="*/ 13 w 20"/>
                <a:gd name="T3" fmla="*/ 15 h 54"/>
                <a:gd name="T4" fmla="*/ 12 w 20"/>
                <a:gd name="T5" fmla="*/ 13 h 54"/>
                <a:gd name="T6" fmla="*/ 12 w 20"/>
                <a:gd name="T7" fmla="*/ 4 h 54"/>
                <a:gd name="T8" fmla="*/ 8 w 20"/>
                <a:gd name="T9" fmla="*/ 4 h 54"/>
                <a:gd name="T10" fmla="*/ 8 w 20"/>
                <a:gd name="T11" fmla="*/ 13 h 54"/>
                <a:gd name="T12" fmla="*/ 7 w 20"/>
                <a:gd name="T13" fmla="*/ 14 h 54"/>
                <a:gd name="T14" fmla="*/ 6 w 20"/>
                <a:gd name="T15" fmla="*/ 23 h 54"/>
                <a:gd name="T16" fmla="*/ 5 w 20"/>
                <a:gd name="T17" fmla="*/ 23 h 54"/>
                <a:gd name="T18" fmla="*/ 1 w 20"/>
                <a:gd name="T19" fmla="*/ 40 h 54"/>
                <a:gd name="T20" fmla="*/ 3 w 20"/>
                <a:gd name="T21" fmla="*/ 40 h 54"/>
                <a:gd name="T22" fmla="*/ 6 w 20"/>
                <a:gd name="T23" fmla="*/ 26 h 54"/>
                <a:gd name="T24" fmla="*/ 10 w 20"/>
                <a:gd name="T25" fmla="*/ 49 h 54"/>
                <a:gd name="T26" fmla="*/ 18 w 20"/>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4">
                  <a:moveTo>
                    <a:pt x="18" y="47"/>
                  </a:moveTo>
                  <a:cubicBezTo>
                    <a:pt x="15" y="36"/>
                    <a:pt x="14" y="25"/>
                    <a:pt x="13" y="15"/>
                  </a:cubicBezTo>
                  <a:cubicBezTo>
                    <a:pt x="13" y="14"/>
                    <a:pt x="12" y="13"/>
                    <a:pt x="12" y="13"/>
                  </a:cubicBezTo>
                  <a:cubicBezTo>
                    <a:pt x="12" y="10"/>
                    <a:pt x="12" y="8"/>
                    <a:pt x="12" y="4"/>
                  </a:cubicBezTo>
                  <a:cubicBezTo>
                    <a:pt x="12" y="0"/>
                    <a:pt x="8" y="0"/>
                    <a:pt x="8" y="4"/>
                  </a:cubicBezTo>
                  <a:cubicBezTo>
                    <a:pt x="8" y="8"/>
                    <a:pt x="8" y="10"/>
                    <a:pt x="8" y="13"/>
                  </a:cubicBezTo>
                  <a:cubicBezTo>
                    <a:pt x="8" y="13"/>
                    <a:pt x="7" y="14"/>
                    <a:pt x="7" y="14"/>
                  </a:cubicBezTo>
                  <a:cubicBezTo>
                    <a:pt x="7" y="17"/>
                    <a:pt x="7" y="20"/>
                    <a:pt x="6" y="23"/>
                  </a:cubicBezTo>
                  <a:cubicBezTo>
                    <a:pt x="6" y="22"/>
                    <a:pt x="5" y="22"/>
                    <a:pt x="5" y="23"/>
                  </a:cubicBezTo>
                  <a:cubicBezTo>
                    <a:pt x="3" y="29"/>
                    <a:pt x="3" y="34"/>
                    <a:pt x="1" y="40"/>
                  </a:cubicBezTo>
                  <a:cubicBezTo>
                    <a:pt x="0" y="41"/>
                    <a:pt x="2" y="41"/>
                    <a:pt x="3" y="40"/>
                  </a:cubicBezTo>
                  <a:cubicBezTo>
                    <a:pt x="4" y="35"/>
                    <a:pt x="5" y="30"/>
                    <a:pt x="6" y="26"/>
                  </a:cubicBezTo>
                  <a:cubicBezTo>
                    <a:pt x="6" y="34"/>
                    <a:pt x="7" y="42"/>
                    <a:pt x="10" y="49"/>
                  </a:cubicBezTo>
                  <a:cubicBezTo>
                    <a:pt x="12" y="54"/>
                    <a:pt x="20"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2" name="Freeform 479"/>
            <p:cNvSpPr>
              <a:spLocks/>
            </p:cNvSpPr>
            <p:nvPr/>
          </p:nvSpPr>
          <p:spPr bwMode="auto">
            <a:xfrm>
              <a:off x="11957282" y="6491687"/>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1"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3" name="Freeform 480"/>
            <p:cNvSpPr>
              <a:spLocks/>
            </p:cNvSpPr>
            <p:nvPr/>
          </p:nvSpPr>
          <p:spPr bwMode="auto">
            <a:xfrm>
              <a:off x="11985741" y="6394450"/>
              <a:ext cx="42689" cy="177872"/>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9"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4" name="Freeform 481"/>
            <p:cNvSpPr>
              <a:spLocks/>
            </p:cNvSpPr>
            <p:nvPr/>
          </p:nvSpPr>
          <p:spPr bwMode="auto">
            <a:xfrm>
              <a:off x="12028431" y="6382592"/>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1" y="14"/>
                    <a:pt x="2" y="17"/>
                    <a:pt x="2" y="19"/>
                  </a:cubicBezTo>
                  <a:cubicBezTo>
                    <a:pt x="0" y="31"/>
                    <a:pt x="1" y="43"/>
                    <a:pt x="6" y="54"/>
                  </a:cubicBezTo>
                  <a:cubicBezTo>
                    <a:pt x="7" y="56"/>
                    <a:pt x="12" y="55"/>
                    <a:pt x="12" y="52"/>
                  </a:cubicBezTo>
                  <a:cubicBezTo>
                    <a:pt x="11" y="38"/>
                    <a:pt x="9" y="23"/>
                    <a:pt x="15" y="9"/>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5" name="Freeform 482"/>
            <p:cNvSpPr>
              <a:spLocks/>
            </p:cNvSpPr>
            <p:nvPr/>
          </p:nvSpPr>
          <p:spPr bwMode="auto">
            <a:xfrm>
              <a:off x="11943052" y="6347018"/>
              <a:ext cx="33203" cy="158899"/>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6" name="Freeform 483"/>
            <p:cNvSpPr>
              <a:spLocks/>
            </p:cNvSpPr>
            <p:nvPr/>
          </p:nvSpPr>
          <p:spPr bwMode="auto">
            <a:xfrm>
              <a:off x="12087722" y="6382592"/>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7" name="Freeform 484"/>
            <p:cNvSpPr>
              <a:spLocks/>
            </p:cNvSpPr>
            <p:nvPr/>
          </p:nvSpPr>
          <p:spPr bwMode="auto">
            <a:xfrm>
              <a:off x="12182587" y="6453741"/>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8" name="Freeform 485"/>
            <p:cNvSpPr>
              <a:spLocks/>
            </p:cNvSpPr>
            <p:nvPr/>
          </p:nvSpPr>
          <p:spPr bwMode="auto">
            <a:xfrm>
              <a:off x="-123810" y="6683790"/>
              <a:ext cx="12408377" cy="267994"/>
            </a:xfrm>
            <a:custGeom>
              <a:avLst/>
              <a:gdLst>
                <a:gd name="T0" fmla="*/ 2945 w 2951"/>
                <a:gd name="T1" fmla="*/ 22 h 60"/>
                <a:gd name="T2" fmla="*/ 2927 w 2951"/>
                <a:gd name="T3" fmla="*/ 60 h 60"/>
                <a:gd name="T4" fmla="*/ 25 w 2951"/>
                <a:gd name="T5" fmla="*/ 60 h 60"/>
                <a:gd name="T6" fmla="*/ 6 w 2951"/>
                <a:gd name="T7" fmla="*/ 18 h 60"/>
                <a:gd name="T8" fmla="*/ 5 w 2951"/>
                <a:gd name="T9" fmla="*/ 38 h 60"/>
                <a:gd name="T10" fmla="*/ 25 w 2951"/>
                <a:gd name="T11" fmla="*/ 0 h 60"/>
                <a:gd name="T12" fmla="*/ 2927 w 2951"/>
                <a:gd name="T13" fmla="*/ 0 h 60"/>
                <a:gd name="T14" fmla="*/ 2945 w 2951"/>
                <a:gd name="T15" fmla="*/ 39 h 60"/>
                <a:gd name="T16" fmla="*/ 2945 w 2951"/>
                <a:gd name="T1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1" h="60">
                  <a:moveTo>
                    <a:pt x="2945" y="22"/>
                  </a:moveTo>
                  <a:cubicBezTo>
                    <a:pt x="2945" y="32"/>
                    <a:pt x="2951" y="60"/>
                    <a:pt x="2927" y="60"/>
                  </a:cubicBezTo>
                  <a:cubicBezTo>
                    <a:pt x="25" y="60"/>
                    <a:pt x="25" y="60"/>
                    <a:pt x="25" y="60"/>
                  </a:cubicBezTo>
                  <a:cubicBezTo>
                    <a:pt x="0" y="60"/>
                    <a:pt x="6" y="28"/>
                    <a:pt x="6" y="18"/>
                  </a:cubicBezTo>
                  <a:cubicBezTo>
                    <a:pt x="5" y="38"/>
                    <a:pt x="5" y="38"/>
                    <a:pt x="5" y="38"/>
                  </a:cubicBezTo>
                  <a:cubicBezTo>
                    <a:pt x="5" y="27"/>
                    <a:pt x="14" y="0"/>
                    <a:pt x="25" y="0"/>
                  </a:cubicBezTo>
                  <a:cubicBezTo>
                    <a:pt x="2927" y="0"/>
                    <a:pt x="2927" y="0"/>
                    <a:pt x="2927" y="0"/>
                  </a:cubicBezTo>
                  <a:cubicBezTo>
                    <a:pt x="2938" y="0"/>
                    <a:pt x="2945" y="28"/>
                    <a:pt x="2945" y="39"/>
                  </a:cubicBezTo>
                  <a:lnTo>
                    <a:pt x="2945" y="22"/>
                  </a:lnTo>
                  <a:close/>
                </a:path>
              </a:pathLst>
            </a:custGeom>
            <a:solidFill>
              <a:srgbClr val="4463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sp>
          <p:nvSpPr>
            <p:cNvPr id="89" name="Freeform 486"/>
            <p:cNvSpPr>
              <a:spLocks/>
            </p:cNvSpPr>
            <p:nvPr/>
          </p:nvSpPr>
          <p:spPr bwMode="auto">
            <a:xfrm>
              <a:off x="-119067" y="6425282"/>
              <a:ext cx="12360944" cy="315427"/>
            </a:xfrm>
            <a:custGeom>
              <a:avLst/>
              <a:gdLst>
                <a:gd name="T0" fmla="*/ 2940 w 2940"/>
                <a:gd name="T1" fmla="*/ 18 h 36"/>
                <a:gd name="T2" fmla="*/ 2922 w 2940"/>
                <a:gd name="T3" fmla="*/ 36 h 36"/>
                <a:gd name="T4" fmla="*/ 18 w 2940"/>
                <a:gd name="T5" fmla="*/ 36 h 36"/>
                <a:gd name="T6" fmla="*/ 0 w 2940"/>
                <a:gd name="T7" fmla="*/ 18 h 36"/>
                <a:gd name="T8" fmla="*/ 18 w 2940"/>
                <a:gd name="T9" fmla="*/ 0 h 36"/>
                <a:gd name="T10" fmla="*/ 2922 w 2940"/>
                <a:gd name="T11" fmla="*/ 0 h 36"/>
                <a:gd name="T12" fmla="*/ 2940 w 2940"/>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2940" h="36">
                  <a:moveTo>
                    <a:pt x="2940" y="18"/>
                  </a:moveTo>
                  <a:cubicBezTo>
                    <a:pt x="2940" y="28"/>
                    <a:pt x="2932" y="36"/>
                    <a:pt x="2922" y="36"/>
                  </a:cubicBezTo>
                  <a:cubicBezTo>
                    <a:pt x="18" y="36"/>
                    <a:pt x="18" y="36"/>
                    <a:pt x="18" y="36"/>
                  </a:cubicBezTo>
                  <a:cubicBezTo>
                    <a:pt x="8" y="36"/>
                    <a:pt x="0" y="28"/>
                    <a:pt x="0" y="18"/>
                  </a:cubicBezTo>
                  <a:cubicBezTo>
                    <a:pt x="0" y="8"/>
                    <a:pt x="8" y="0"/>
                    <a:pt x="18" y="0"/>
                  </a:cubicBezTo>
                  <a:cubicBezTo>
                    <a:pt x="2922" y="0"/>
                    <a:pt x="2922" y="0"/>
                    <a:pt x="2922" y="0"/>
                  </a:cubicBezTo>
                  <a:cubicBezTo>
                    <a:pt x="2932" y="0"/>
                    <a:pt x="2940" y="8"/>
                    <a:pt x="2940" y="1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sym typeface="Arial" panose="020B0604020202020204" pitchFamily="34" charset="0"/>
              </a:endParaRPr>
            </a:p>
          </p:txBody>
        </p:sp>
      </p:grpSp>
      <p:sp>
        <p:nvSpPr>
          <p:cNvPr id="493" name="矩形 492"/>
          <p:cNvSpPr>
            <a:spLocks noChangeArrowheads="1"/>
          </p:cNvSpPr>
          <p:nvPr/>
        </p:nvSpPr>
        <p:spPr bwMode="auto">
          <a:xfrm>
            <a:off x="1082165" y="202986"/>
            <a:ext cx="9590886" cy="429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en-US" sz="24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indent="-285750">
              <a:lnSpc>
                <a:spcPct val="107000"/>
              </a:lnSpc>
              <a:spcBef>
                <a:spcPts val="0"/>
              </a:spcBef>
              <a:spcAft>
                <a:spcPts val="0"/>
              </a:spcAft>
              <a:buFontTx/>
              <a:buChar char="-"/>
            </a:pPr>
            <a:r>
              <a:rPr lang="vi-VN" sz="24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Loại phân dùng để bón phân lót</a:t>
            </a:r>
            <a:r>
              <a:rPr lang="en-US" sz="24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phân hữu cơ hoặc phân lân.</a:t>
            </a:r>
            <a:endParaRPr lang="en-US" sz="24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0">
              <a:lnSpc>
                <a:spcPct val="107000"/>
              </a:lnSpc>
              <a:spcBef>
                <a:spcPts val="0"/>
              </a:spcBef>
              <a:spcAft>
                <a:spcPts val="0"/>
              </a:spcAft>
            </a:pPr>
            <a:r>
              <a:rPr lang="en-US" sz="2400"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Phân bón được rắc đều trên mặt ruộng hay theo hàng, theo hốc trồng cây.</a:t>
            </a:r>
            <a:endParaRPr lang="en-US" sz="2400" dirty="0">
              <a:solidFill>
                <a:schemeClr val="accent1">
                  <a:lumMod val="50000"/>
                </a:schemeClr>
              </a:solidFill>
              <a:effectLst/>
              <a:latin typeface="Times New Roman" panose="02020603050405020304" pitchFamily="18"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vi-VN" sz="24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Các hoạt động bón phân lót trong trồng trọt:</a:t>
            </a:r>
            <a:endParaRPr lang="en-US" sz="2400" dirty="0">
              <a:solidFill>
                <a:schemeClr val="accent1">
                  <a:lumMod val="50000"/>
                </a:schemeClr>
              </a:solidFill>
              <a:effectLst/>
              <a:latin typeface="Times New Roman" panose="02020603050405020304" pitchFamily="18"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vi-VN" sz="24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Rải đều phân bón trên bề mặt đất cần gieo trồng.</a:t>
            </a:r>
            <a:endParaRPr lang="en-US" sz="2400" dirty="0">
              <a:solidFill>
                <a:schemeClr val="accent1">
                  <a:lumMod val="50000"/>
                </a:schemeClr>
              </a:solidFill>
              <a:effectLst/>
              <a:latin typeface="Times New Roman" panose="02020603050405020304" pitchFamily="18"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vi-VN" sz="24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Dùng một lớp đất mới phủ lên trên toàn bộ khu vực đã phân bón và cuối cùng là gieo giống cây.</a:t>
            </a:r>
            <a:endParaRPr lang="en-US" sz="2400" dirty="0">
              <a:solidFill>
                <a:schemeClr val="accent1">
                  <a:lumMod val="50000"/>
                </a:schemeClr>
              </a:solidFill>
              <a:effectLst/>
              <a:latin typeface="Times New Roman" panose="02020603050405020304" pitchFamily="18" charset="0"/>
              <a:ea typeface="Arial" panose="020B0604020202020204" pitchFamily="34" charset="0"/>
              <a:cs typeface="Times New Roman" panose="02020603050405020304" pitchFamily="18" charset="0"/>
            </a:endParaRPr>
          </a:p>
          <a:p>
            <a:pPr marL="0" marR="0">
              <a:lnSpc>
                <a:spcPct val="107000"/>
              </a:lnSpc>
              <a:spcBef>
                <a:spcPts val="0"/>
              </a:spcBef>
              <a:spcAft>
                <a:spcPts val="0"/>
              </a:spcAft>
            </a:pPr>
            <a:r>
              <a:rPr lang="vi-VN" sz="24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Đặc biệt, với những loại cây lâu năm thì bạn nên đào hố sâu rồi cho phân bón vào hố trước khi gieo trồng.</a:t>
            </a:r>
            <a:endParaRPr lang="en-US" sz="2400" dirty="0">
              <a:solidFill>
                <a:schemeClr val="accent1">
                  <a:lumMod val="50000"/>
                </a:schemeClr>
              </a:solidFill>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50000"/>
              </a:lnSpc>
            </a:pPr>
            <a:endParaRPr lang="zh-CN" altLang="zh-CN" sz="2400" b="1" dirty="0">
              <a:solidFill>
                <a:schemeClr val="accent1">
                  <a:lumMod val="50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pic>
        <p:nvPicPr>
          <p:cNvPr id="4098" name="Picture 2" descr="Plants Garden Sticker bởi baileysgrowgardens">
            <a:extLst>
              <a:ext uri="{FF2B5EF4-FFF2-40B4-BE49-F238E27FC236}">
                <a16:creationId xmlns:a16="http://schemas.microsoft.com/office/drawing/2014/main" id="{7A4C867C-145D-315C-074E-C4A81E417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9867" y="2319945"/>
            <a:ext cx="23622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475" name="Picture 2" descr="In Jesus Name Children Sticker by Compassion">
            <a:extLst>
              <a:ext uri="{FF2B5EF4-FFF2-40B4-BE49-F238E27FC236}">
                <a16:creationId xmlns:a16="http://schemas.microsoft.com/office/drawing/2014/main" id="{7893CA31-00B2-BED2-5DE3-663B967BC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 y="-17148"/>
            <a:ext cx="1292495" cy="1292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359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3"/>
                                        </p:tgtEl>
                                        <p:attrNameLst>
                                          <p:attrName>style.visibility</p:attrName>
                                        </p:attrNameLst>
                                      </p:cBhvr>
                                      <p:to>
                                        <p:strVal val="visible"/>
                                      </p:to>
                                    </p:set>
                                    <p:animEffect transition="in" filter="fade">
                                      <p:cBhvr>
                                        <p:cTn id="7" dur="1000"/>
                                        <p:tgtEl>
                                          <p:spTgt spid="493"/>
                                        </p:tgtEl>
                                      </p:cBhvr>
                                    </p:animEffect>
                                    <p:anim calcmode="lin" valueType="num">
                                      <p:cBhvr>
                                        <p:cTn id="8" dur="1000" fill="hold"/>
                                        <p:tgtEl>
                                          <p:spTgt spid="493"/>
                                        </p:tgtEl>
                                        <p:attrNameLst>
                                          <p:attrName>ppt_x</p:attrName>
                                        </p:attrNameLst>
                                      </p:cBhvr>
                                      <p:tavLst>
                                        <p:tav tm="0">
                                          <p:val>
                                            <p:strVal val="#ppt_x"/>
                                          </p:val>
                                        </p:tav>
                                        <p:tav tm="100000">
                                          <p:val>
                                            <p:strVal val="#ppt_x"/>
                                          </p:val>
                                        </p:tav>
                                      </p:tavLst>
                                    </p:anim>
                                    <p:anim calcmode="lin" valueType="num">
                                      <p:cBhvr>
                                        <p:cTn id="9" dur="1000" fill="hold"/>
                                        <p:tgtEl>
                                          <p:spTgt spid="4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63" name="Picture 59">
            <a:extLst>
              <a:ext uri="{FF2B5EF4-FFF2-40B4-BE49-F238E27FC236}">
                <a16:creationId xmlns:a16="http://schemas.microsoft.com/office/drawing/2014/main" id="{E4A36E15-2CDA-48D0-468F-5E27E9320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7669" y="2854325"/>
            <a:ext cx="1079955" cy="233886"/>
          </a:xfrm>
          <a:prstGeom prst="rect">
            <a:avLst/>
          </a:prstGeom>
          <a:noFill/>
          <a:extLst>
            <a:ext uri="{909E8E84-426E-40DD-AFC4-6F175D3DCCD1}">
              <a14:hiddenFill xmlns:a14="http://schemas.microsoft.com/office/drawing/2010/main">
                <a:solidFill>
                  <a:srgbClr val="FFFFFF"/>
                </a:solidFill>
              </a14:hiddenFill>
            </a:ext>
          </a:extLst>
        </p:spPr>
      </p:pic>
      <p:pic>
        <p:nvPicPr>
          <p:cNvPr id="21562" name="Picture 58">
            <a:extLst>
              <a:ext uri="{FF2B5EF4-FFF2-40B4-BE49-F238E27FC236}">
                <a16:creationId xmlns:a16="http://schemas.microsoft.com/office/drawing/2014/main" id="{EE5E7AE6-2CAA-5F9F-07E4-EA25818BB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5287" y="2627315"/>
            <a:ext cx="1061389" cy="374608"/>
          </a:xfrm>
          <a:prstGeom prst="rect">
            <a:avLst/>
          </a:prstGeom>
          <a:noFill/>
          <a:extLst>
            <a:ext uri="{909E8E84-426E-40DD-AFC4-6F175D3DCCD1}">
              <a14:hiddenFill xmlns:a14="http://schemas.microsoft.com/office/drawing/2010/main">
                <a:solidFill>
                  <a:srgbClr val="FFFFFF"/>
                </a:solidFill>
              </a14:hiddenFill>
            </a:ext>
          </a:extLst>
        </p:spPr>
      </p:pic>
      <p:pic>
        <p:nvPicPr>
          <p:cNvPr id="21561" name="Picture 57">
            <a:extLst>
              <a:ext uri="{FF2B5EF4-FFF2-40B4-BE49-F238E27FC236}">
                <a16:creationId xmlns:a16="http://schemas.microsoft.com/office/drawing/2014/main" id="{5E5C2635-1A37-2FDC-96D7-17460124B3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1821" y="2724150"/>
            <a:ext cx="847641" cy="290396"/>
          </a:xfrm>
          <a:prstGeom prst="rect">
            <a:avLst/>
          </a:prstGeom>
          <a:noFill/>
          <a:extLst>
            <a:ext uri="{909E8E84-426E-40DD-AFC4-6F175D3DCCD1}">
              <a14:hiddenFill xmlns:a14="http://schemas.microsoft.com/office/drawing/2010/main">
                <a:solidFill>
                  <a:srgbClr val="FFFFFF"/>
                </a:solidFill>
              </a14:hiddenFill>
            </a:ext>
          </a:extLst>
        </p:spPr>
      </p:pic>
      <p:pic>
        <p:nvPicPr>
          <p:cNvPr id="21560" name="Picture 56">
            <a:extLst>
              <a:ext uri="{FF2B5EF4-FFF2-40B4-BE49-F238E27FC236}">
                <a16:creationId xmlns:a16="http://schemas.microsoft.com/office/drawing/2014/main" id="{67416AC9-990E-E330-15EE-031C25EAA0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00051">
            <a:off x="2728174" y="2062388"/>
            <a:ext cx="642010" cy="166389"/>
          </a:xfrm>
          <a:prstGeom prst="rect">
            <a:avLst/>
          </a:prstGeom>
          <a:noFill/>
          <a:extLst>
            <a:ext uri="{909E8E84-426E-40DD-AFC4-6F175D3DCCD1}">
              <a14:hiddenFill xmlns:a14="http://schemas.microsoft.com/office/drawing/2010/main">
                <a:solidFill>
                  <a:srgbClr val="FFFFFF"/>
                </a:solidFill>
              </a14:hiddenFill>
            </a:ext>
          </a:extLst>
        </p:spPr>
      </p:pic>
      <p:pic>
        <p:nvPicPr>
          <p:cNvPr id="21558" name="Picture 54">
            <a:extLst>
              <a:ext uri="{FF2B5EF4-FFF2-40B4-BE49-F238E27FC236}">
                <a16:creationId xmlns:a16="http://schemas.microsoft.com/office/drawing/2014/main" id="{8A8E1C46-4F2B-2D1C-E98D-90846040F7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17716">
            <a:off x="3178908" y="2090032"/>
            <a:ext cx="1614249" cy="732079"/>
          </a:xfrm>
          <a:prstGeom prst="rect">
            <a:avLst/>
          </a:prstGeom>
          <a:noFill/>
          <a:extLst>
            <a:ext uri="{909E8E84-426E-40DD-AFC4-6F175D3DCCD1}">
              <a14:hiddenFill xmlns:a14="http://schemas.microsoft.com/office/drawing/2010/main">
                <a:solidFill>
                  <a:srgbClr val="FFFFFF"/>
                </a:solidFill>
              </a14:hiddenFill>
            </a:ext>
          </a:extLst>
        </p:spPr>
      </p:pic>
      <p:pic>
        <p:nvPicPr>
          <p:cNvPr id="21557" name="Picture 53">
            <a:extLst>
              <a:ext uri="{FF2B5EF4-FFF2-40B4-BE49-F238E27FC236}">
                <a16:creationId xmlns:a16="http://schemas.microsoft.com/office/drawing/2014/main" id="{C57C0B9D-3EC5-22A9-9179-B11C6672B2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7129" y="2651126"/>
            <a:ext cx="1742372" cy="1304425"/>
          </a:xfrm>
          <a:prstGeom prst="rect">
            <a:avLst/>
          </a:prstGeom>
          <a:noFill/>
          <a:extLst>
            <a:ext uri="{909E8E84-426E-40DD-AFC4-6F175D3DCCD1}">
              <a14:hiddenFill xmlns:a14="http://schemas.microsoft.com/office/drawing/2010/main">
                <a:solidFill>
                  <a:srgbClr val="FFFFFF"/>
                </a:solidFill>
              </a14:hiddenFill>
            </a:ext>
          </a:extLst>
        </p:spPr>
      </p:pic>
      <p:pic>
        <p:nvPicPr>
          <p:cNvPr id="21523" name="Picture 19">
            <a:extLst>
              <a:ext uri="{FF2B5EF4-FFF2-40B4-BE49-F238E27FC236}">
                <a16:creationId xmlns:a16="http://schemas.microsoft.com/office/drawing/2014/main" id="{68BD31CC-7745-4E0E-28B6-B02556837C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09607">
            <a:off x="7654381" y="3714711"/>
            <a:ext cx="1065829" cy="337487"/>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a:extLst>
              <a:ext uri="{FF2B5EF4-FFF2-40B4-BE49-F238E27FC236}">
                <a16:creationId xmlns:a16="http://schemas.microsoft.com/office/drawing/2014/main" id="{FD2008D5-B21C-0AFE-E649-7EFE1D81B9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11085" y="2916238"/>
            <a:ext cx="1032866" cy="733052"/>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a:extLst>
              <a:ext uri="{FF2B5EF4-FFF2-40B4-BE49-F238E27FC236}">
                <a16:creationId xmlns:a16="http://schemas.microsoft.com/office/drawing/2014/main" id="{74EBCFED-F6F4-2AEC-60D4-6B1C971D46C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12440" y="3340100"/>
            <a:ext cx="2012361" cy="623173"/>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a:extLst>
              <a:ext uri="{FF2B5EF4-FFF2-40B4-BE49-F238E27FC236}">
                <a16:creationId xmlns:a16="http://schemas.microsoft.com/office/drawing/2014/main" id="{DF777C5B-9C15-7B82-CD94-511A0E8FBD8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352601">
            <a:off x="7646276" y="2439744"/>
            <a:ext cx="1266992" cy="371121"/>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a:extLst>
              <a:ext uri="{FF2B5EF4-FFF2-40B4-BE49-F238E27FC236}">
                <a16:creationId xmlns:a16="http://schemas.microsoft.com/office/drawing/2014/main" id="{F18B3CE5-222C-2B54-01BA-1F44B87F892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248783">
            <a:off x="7634743" y="2186703"/>
            <a:ext cx="1185129" cy="257432"/>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a:extLst>
              <a:ext uri="{FF2B5EF4-FFF2-40B4-BE49-F238E27FC236}">
                <a16:creationId xmlns:a16="http://schemas.microsoft.com/office/drawing/2014/main" id="{5E1CB263-C8C2-ACBA-7761-AE3198F383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0248783">
            <a:off x="7390747" y="1495120"/>
            <a:ext cx="1492496" cy="886803"/>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a:extLst>
              <a:ext uri="{FF2B5EF4-FFF2-40B4-BE49-F238E27FC236}">
                <a16:creationId xmlns:a16="http://schemas.microsoft.com/office/drawing/2014/main" id="{EEF1C1A0-6C97-AF77-98A2-8413E003413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11318" y="2281238"/>
            <a:ext cx="1913471" cy="1670166"/>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组合 3">
            <a:extLst>
              <a:ext uri="{FF2B5EF4-FFF2-40B4-BE49-F238E27FC236}">
                <a16:creationId xmlns:a16="http://schemas.microsoft.com/office/drawing/2014/main" id="{8CCD018E-AE59-91CF-AF9F-9ADC8367939A}"/>
              </a:ext>
            </a:extLst>
          </p:cNvPr>
          <p:cNvGrpSpPr/>
          <p:nvPr/>
        </p:nvGrpSpPr>
        <p:grpSpPr>
          <a:xfrm>
            <a:off x="-123809" y="4527536"/>
            <a:ext cx="12315810" cy="2424248"/>
            <a:chOff x="-123810" y="4108197"/>
            <a:chExt cx="12408377" cy="2843587"/>
          </a:xfrm>
        </p:grpSpPr>
        <p:sp>
          <p:nvSpPr>
            <p:cNvPr id="64" name="Freeform 18">
              <a:extLst>
                <a:ext uri="{FF2B5EF4-FFF2-40B4-BE49-F238E27FC236}">
                  <a16:creationId xmlns:a16="http://schemas.microsoft.com/office/drawing/2014/main" id="{4A0F5FFC-6C05-72FF-BD6C-21DD8388A486}"/>
                </a:ext>
              </a:extLst>
            </p:cNvPr>
            <p:cNvSpPr>
              <a:spLocks/>
            </p:cNvSpPr>
            <p:nvPr/>
          </p:nvSpPr>
          <p:spPr bwMode="auto">
            <a:xfrm>
              <a:off x="2143470" y="4587267"/>
              <a:ext cx="860902" cy="1980313"/>
            </a:xfrm>
            <a:custGeom>
              <a:avLst/>
              <a:gdLst>
                <a:gd name="T0" fmla="*/ 77 w 205"/>
                <a:gd name="T1" fmla="*/ 0 h 445"/>
                <a:gd name="T2" fmla="*/ 74 w 205"/>
                <a:gd name="T3" fmla="*/ 4 h 445"/>
                <a:gd name="T4" fmla="*/ 5 w 205"/>
                <a:gd name="T5" fmla="*/ 89 h 445"/>
                <a:gd name="T6" fmla="*/ 42 w 205"/>
                <a:gd name="T7" fmla="*/ 89 h 445"/>
                <a:gd name="T8" fmla="*/ 5 w 205"/>
                <a:gd name="T9" fmla="*/ 146 h 445"/>
                <a:gd name="T10" fmla="*/ 19 w 205"/>
                <a:gd name="T11" fmla="*/ 169 h 445"/>
                <a:gd name="T12" fmla="*/ 17 w 205"/>
                <a:gd name="T13" fmla="*/ 169 h 445"/>
                <a:gd name="T14" fmla="*/ 19 w 205"/>
                <a:gd name="T15" fmla="*/ 173 h 445"/>
                <a:gd name="T16" fmla="*/ 0 w 205"/>
                <a:gd name="T17" fmla="*/ 173 h 445"/>
                <a:gd name="T18" fmla="*/ 12 w 205"/>
                <a:gd name="T19" fmla="*/ 197 h 445"/>
                <a:gd name="T20" fmla="*/ 15 w 205"/>
                <a:gd name="T21" fmla="*/ 197 h 445"/>
                <a:gd name="T22" fmla="*/ 14 w 205"/>
                <a:gd name="T23" fmla="*/ 200 h 445"/>
                <a:gd name="T24" fmla="*/ 36 w 205"/>
                <a:gd name="T25" fmla="*/ 245 h 445"/>
                <a:gd name="T26" fmla="*/ 36 w 205"/>
                <a:gd name="T27" fmla="*/ 245 h 445"/>
                <a:gd name="T28" fmla="*/ 36 w 205"/>
                <a:gd name="T29" fmla="*/ 245 h 445"/>
                <a:gd name="T30" fmla="*/ 23 w 205"/>
                <a:gd name="T31" fmla="*/ 245 h 445"/>
                <a:gd name="T32" fmla="*/ 50 w 205"/>
                <a:gd name="T33" fmla="*/ 305 h 445"/>
                <a:gd name="T34" fmla="*/ 50 w 205"/>
                <a:gd name="T35" fmla="*/ 305 h 445"/>
                <a:gd name="T36" fmla="*/ 50 w 205"/>
                <a:gd name="T37" fmla="*/ 306 h 445"/>
                <a:gd name="T38" fmla="*/ 35 w 205"/>
                <a:gd name="T39" fmla="*/ 306 h 445"/>
                <a:gd name="T40" fmla="*/ 40 w 205"/>
                <a:gd name="T41" fmla="*/ 321 h 445"/>
                <a:gd name="T42" fmla="*/ 59 w 205"/>
                <a:gd name="T43" fmla="*/ 321 h 445"/>
                <a:gd name="T44" fmla="*/ 56 w 205"/>
                <a:gd name="T45" fmla="*/ 362 h 445"/>
                <a:gd name="T46" fmla="*/ 57 w 205"/>
                <a:gd name="T47" fmla="*/ 364 h 445"/>
                <a:gd name="T48" fmla="*/ 57 w 205"/>
                <a:gd name="T49" fmla="*/ 364 h 445"/>
                <a:gd name="T50" fmla="*/ 57 w 205"/>
                <a:gd name="T51" fmla="*/ 365 h 445"/>
                <a:gd name="T52" fmla="*/ 56 w 205"/>
                <a:gd name="T53" fmla="*/ 365 h 445"/>
                <a:gd name="T54" fmla="*/ 50 w 205"/>
                <a:gd name="T55" fmla="*/ 445 h 445"/>
                <a:gd name="T56" fmla="*/ 78 w 205"/>
                <a:gd name="T57" fmla="*/ 445 h 445"/>
                <a:gd name="T58" fmla="*/ 103 w 205"/>
                <a:gd name="T59" fmla="*/ 445 h 445"/>
                <a:gd name="T60" fmla="*/ 104 w 205"/>
                <a:gd name="T61" fmla="*/ 445 h 445"/>
                <a:gd name="T62" fmla="*/ 96 w 205"/>
                <a:gd name="T63" fmla="*/ 321 h 445"/>
                <a:gd name="T64" fmla="*/ 205 w 205"/>
                <a:gd name="T65" fmla="*/ 321 h 445"/>
                <a:gd name="T66" fmla="*/ 202 w 205"/>
                <a:gd name="T67" fmla="*/ 317 h 445"/>
                <a:gd name="T68" fmla="*/ 98 w 205"/>
                <a:gd name="T69" fmla="*/ 317 h 445"/>
                <a:gd name="T70" fmla="*/ 151 w 205"/>
                <a:gd name="T71" fmla="*/ 217 h 445"/>
                <a:gd name="T72" fmla="*/ 140 w 205"/>
                <a:gd name="T73" fmla="*/ 197 h 445"/>
                <a:gd name="T74" fmla="*/ 161 w 205"/>
                <a:gd name="T75" fmla="*/ 197 h 445"/>
                <a:gd name="T76" fmla="*/ 163 w 205"/>
                <a:gd name="T77" fmla="*/ 192 h 445"/>
                <a:gd name="T78" fmla="*/ 148 w 205"/>
                <a:gd name="T79" fmla="*/ 192 h 445"/>
                <a:gd name="T80" fmla="*/ 147 w 205"/>
                <a:gd name="T81" fmla="*/ 189 h 445"/>
                <a:gd name="T82" fmla="*/ 122 w 205"/>
                <a:gd name="T83" fmla="*/ 189 h 445"/>
                <a:gd name="T84" fmla="*/ 149 w 205"/>
                <a:gd name="T85" fmla="*/ 145 h 445"/>
                <a:gd name="T86" fmla="*/ 114 w 205"/>
                <a:gd name="T87" fmla="*/ 89 h 445"/>
                <a:gd name="T88" fmla="*/ 134 w 205"/>
                <a:gd name="T89" fmla="*/ 89 h 445"/>
                <a:gd name="T90" fmla="*/ 150 w 205"/>
                <a:gd name="T91" fmla="*/ 89 h 445"/>
                <a:gd name="T92" fmla="*/ 81 w 205"/>
                <a:gd name="T93" fmla="*/ 4 h 445"/>
                <a:gd name="T94" fmla="*/ 78 w 205"/>
                <a:gd name="T95" fmla="*/ 1 h 445"/>
                <a:gd name="T96" fmla="*/ 78 w 205"/>
                <a:gd name="T97" fmla="*/ 2 h 445"/>
                <a:gd name="T98" fmla="*/ 77 w 205"/>
                <a:gd name="T99"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5" h="445">
                  <a:moveTo>
                    <a:pt x="77" y="0"/>
                  </a:moveTo>
                  <a:cubicBezTo>
                    <a:pt x="74" y="4"/>
                    <a:pt x="74" y="4"/>
                    <a:pt x="74" y="4"/>
                  </a:cubicBezTo>
                  <a:cubicBezTo>
                    <a:pt x="5" y="89"/>
                    <a:pt x="5" y="89"/>
                    <a:pt x="5" y="89"/>
                  </a:cubicBezTo>
                  <a:cubicBezTo>
                    <a:pt x="42" y="89"/>
                    <a:pt x="42" y="89"/>
                    <a:pt x="42" y="89"/>
                  </a:cubicBezTo>
                  <a:cubicBezTo>
                    <a:pt x="5" y="146"/>
                    <a:pt x="5" y="146"/>
                    <a:pt x="5" y="146"/>
                  </a:cubicBezTo>
                  <a:cubicBezTo>
                    <a:pt x="19" y="169"/>
                    <a:pt x="19" y="169"/>
                    <a:pt x="19" y="169"/>
                  </a:cubicBezTo>
                  <a:cubicBezTo>
                    <a:pt x="17" y="169"/>
                    <a:pt x="17" y="169"/>
                    <a:pt x="17" y="169"/>
                  </a:cubicBezTo>
                  <a:cubicBezTo>
                    <a:pt x="19" y="173"/>
                    <a:pt x="19" y="173"/>
                    <a:pt x="19" y="173"/>
                  </a:cubicBezTo>
                  <a:cubicBezTo>
                    <a:pt x="0" y="173"/>
                    <a:pt x="0" y="173"/>
                    <a:pt x="0" y="173"/>
                  </a:cubicBezTo>
                  <a:cubicBezTo>
                    <a:pt x="12" y="197"/>
                    <a:pt x="12" y="197"/>
                    <a:pt x="12" y="197"/>
                  </a:cubicBezTo>
                  <a:cubicBezTo>
                    <a:pt x="15" y="197"/>
                    <a:pt x="15" y="197"/>
                    <a:pt x="15" y="197"/>
                  </a:cubicBezTo>
                  <a:cubicBezTo>
                    <a:pt x="14" y="200"/>
                    <a:pt x="14" y="200"/>
                    <a:pt x="14" y="200"/>
                  </a:cubicBezTo>
                  <a:cubicBezTo>
                    <a:pt x="36" y="245"/>
                    <a:pt x="36" y="245"/>
                    <a:pt x="36" y="245"/>
                  </a:cubicBezTo>
                  <a:cubicBezTo>
                    <a:pt x="36" y="245"/>
                    <a:pt x="36" y="245"/>
                    <a:pt x="36" y="245"/>
                  </a:cubicBezTo>
                  <a:cubicBezTo>
                    <a:pt x="36" y="245"/>
                    <a:pt x="36" y="245"/>
                    <a:pt x="36" y="245"/>
                  </a:cubicBezTo>
                  <a:cubicBezTo>
                    <a:pt x="23" y="245"/>
                    <a:pt x="23" y="245"/>
                    <a:pt x="23" y="245"/>
                  </a:cubicBezTo>
                  <a:cubicBezTo>
                    <a:pt x="50" y="305"/>
                    <a:pt x="50" y="305"/>
                    <a:pt x="50" y="305"/>
                  </a:cubicBezTo>
                  <a:cubicBezTo>
                    <a:pt x="50" y="305"/>
                    <a:pt x="50" y="305"/>
                    <a:pt x="50" y="305"/>
                  </a:cubicBezTo>
                  <a:cubicBezTo>
                    <a:pt x="50" y="306"/>
                    <a:pt x="50" y="306"/>
                    <a:pt x="50" y="306"/>
                  </a:cubicBezTo>
                  <a:cubicBezTo>
                    <a:pt x="35" y="306"/>
                    <a:pt x="35" y="306"/>
                    <a:pt x="35" y="306"/>
                  </a:cubicBezTo>
                  <a:cubicBezTo>
                    <a:pt x="40" y="321"/>
                    <a:pt x="40" y="321"/>
                    <a:pt x="40" y="321"/>
                  </a:cubicBezTo>
                  <a:cubicBezTo>
                    <a:pt x="59" y="321"/>
                    <a:pt x="59" y="321"/>
                    <a:pt x="59" y="321"/>
                  </a:cubicBezTo>
                  <a:cubicBezTo>
                    <a:pt x="56" y="362"/>
                    <a:pt x="56" y="362"/>
                    <a:pt x="56" y="362"/>
                  </a:cubicBezTo>
                  <a:cubicBezTo>
                    <a:pt x="57" y="364"/>
                    <a:pt x="57" y="364"/>
                    <a:pt x="57" y="364"/>
                  </a:cubicBezTo>
                  <a:cubicBezTo>
                    <a:pt x="57" y="364"/>
                    <a:pt x="57" y="364"/>
                    <a:pt x="57" y="364"/>
                  </a:cubicBezTo>
                  <a:cubicBezTo>
                    <a:pt x="57" y="365"/>
                    <a:pt x="57" y="365"/>
                    <a:pt x="57" y="365"/>
                  </a:cubicBezTo>
                  <a:cubicBezTo>
                    <a:pt x="56" y="365"/>
                    <a:pt x="56" y="365"/>
                    <a:pt x="56" y="365"/>
                  </a:cubicBezTo>
                  <a:cubicBezTo>
                    <a:pt x="50" y="445"/>
                    <a:pt x="50" y="445"/>
                    <a:pt x="50" y="445"/>
                  </a:cubicBezTo>
                  <a:cubicBezTo>
                    <a:pt x="78" y="445"/>
                    <a:pt x="78" y="445"/>
                    <a:pt x="78" y="445"/>
                  </a:cubicBezTo>
                  <a:cubicBezTo>
                    <a:pt x="103" y="445"/>
                    <a:pt x="103" y="445"/>
                    <a:pt x="103" y="445"/>
                  </a:cubicBezTo>
                  <a:cubicBezTo>
                    <a:pt x="104" y="445"/>
                    <a:pt x="104" y="445"/>
                    <a:pt x="104" y="445"/>
                  </a:cubicBezTo>
                  <a:cubicBezTo>
                    <a:pt x="96" y="321"/>
                    <a:pt x="96" y="321"/>
                    <a:pt x="96" y="321"/>
                  </a:cubicBezTo>
                  <a:cubicBezTo>
                    <a:pt x="205" y="321"/>
                    <a:pt x="205" y="321"/>
                    <a:pt x="205" y="321"/>
                  </a:cubicBezTo>
                  <a:cubicBezTo>
                    <a:pt x="202" y="317"/>
                    <a:pt x="202" y="317"/>
                    <a:pt x="202" y="317"/>
                  </a:cubicBezTo>
                  <a:cubicBezTo>
                    <a:pt x="98" y="317"/>
                    <a:pt x="98" y="317"/>
                    <a:pt x="98" y="317"/>
                  </a:cubicBezTo>
                  <a:cubicBezTo>
                    <a:pt x="151" y="217"/>
                    <a:pt x="151" y="217"/>
                    <a:pt x="151" y="217"/>
                  </a:cubicBezTo>
                  <a:cubicBezTo>
                    <a:pt x="140" y="197"/>
                    <a:pt x="140" y="197"/>
                    <a:pt x="140" y="197"/>
                  </a:cubicBezTo>
                  <a:cubicBezTo>
                    <a:pt x="161" y="197"/>
                    <a:pt x="161" y="197"/>
                    <a:pt x="161" y="197"/>
                  </a:cubicBezTo>
                  <a:cubicBezTo>
                    <a:pt x="163" y="192"/>
                    <a:pt x="163" y="192"/>
                    <a:pt x="163" y="192"/>
                  </a:cubicBezTo>
                  <a:cubicBezTo>
                    <a:pt x="148" y="192"/>
                    <a:pt x="148" y="192"/>
                    <a:pt x="148" y="192"/>
                  </a:cubicBezTo>
                  <a:cubicBezTo>
                    <a:pt x="148" y="191"/>
                    <a:pt x="148" y="190"/>
                    <a:pt x="147" y="189"/>
                  </a:cubicBezTo>
                  <a:cubicBezTo>
                    <a:pt x="122" y="189"/>
                    <a:pt x="122" y="189"/>
                    <a:pt x="122" y="189"/>
                  </a:cubicBezTo>
                  <a:cubicBezTo>
                    <a:pt x="149" y="145"/>
                    <a:pt x="149" y="145"/>
                    <a:pt x="149" y="145"/>
                  </a:cubicBezTo>
                  <a:cubicBezTo>
                    <a:pt x="114" y="89"/>
                    <a:pt x="114" y="89"/>
                    <a:pt x="114" y="89"/>
                  </a:cubicBezTo>
                  <a:cubicBezTo>
                    <a:pt x="134" y="89"/>
                    <a:pt x="134" y="89"/>
                    <a:pt x="134" y="89"/>
                  </a:cubicBezTo>
                  <a:cubicBezTo>
                    <a:pt x="150" y="89"/>
                    <a:pt x="150" y="89"/>
                    <a:pt x="150" y="89"/>
                  </a:cubicBezTo>
                  <a:cubicBezTo>
                    <a:pt x="81" y="4"/>
                    <a:pt x="81" y="4"/>
                    <a:pt x="81" y="4"/>
                  </a:cubicBezTo>
                  <a:cubicBezTo>
                    <a:pt x="78" y="1"/>
                    <a:pt x="78" y="1"/>
                    <a:pt x="78" y="1"/>
                  </a:cubicBezTo>
                  <a:cubicBezTo>
                    <a:pt x="78" y="2"/>
                    <a:pt x="78" y="2"/>
                    <a:pt x="78" y="2"/>
                  </a:cubicBezTo>
                  <a:cubicBezTo>
                    <a:pt x="77" y="0"/>
                    <a:pt x="77" y="0"/>
                    <a:pt x="77" y="0"/>
                  </a:cubicBezTo>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65" name="Freeform 19">
              <a:extLst>
                <a:ext uri="{FF2B5EF4-FFF2-40B4-BE49-F238E27FC236}">
                  <a16:creationId xmlns:a16="http://schemas.microsoft.com/office/drawing/2014/main" id="{B6D6ACC1-8ECF-8260-358C-DF83B2C9446A}"/>
                </a:ext>
              </a:extLst>
            </p:cNvPr>
            <p:cNvSpPr>
              <a:spLocks/>
            </p:cNvSpPr>
            <p:nvPr/>
          </p:nvSpPr>
          <p:spPr bwMode="auto">
            <a:xfrm>
              <a:off x="2762466" y="5429196"/>
              <a:ext cx="73521" cy="14230"/>
            </a:xfrm>
            <a:custGeom>
              <a:avLst/>
              <a:gdLst>
                <a:gd name="T0" fmla="*/ 18 w 18"/>
                <a:gd name="T1" fmla="*/ 0 h 3"/>
                <a:gd name="T2" fmla="*/ 0 w 18"/>
                <a:gd name="T3" fmla="*/ 0 h 3"/>
                <a:gd name="T4" fmla="*/ 1 w 18"/>
                <a:gd name="T5" fmla="*/ 3 h 3"/>
                <a:gd name="T6" fmla="*/ 16 w 18"/>
                <a:gd name="T7" fmla="*/ 3 h 3"/>
                <a:gd name="T8" fmla="*/ 18 w 18"/>
                <a:gd name="T9" fmla="*/ 0 h 3"/>
              </a:gdLst>
              <a:ahLst/>
              <a:cxnLst>
                <a:cxn ang="0">
                  <a:pos x="T0" y="T1"/>
                </a:cxn>
                <a:cxn ang="0">
                  <a:pos x="T2" y="T3"/>
                </a:cxn>
                <a:cxn ang="0">
                  <a:pos x="T4" y="T5"/>
                </a:cxn>
                <a:cxn ang="0">
                  <a:pos x="T6" y="T7"/>
                </a:cxn>
                <a:cxn ang="0">
                  <a:pos x="T8" y="T9"/>
                </a:cxn>
              </a:cxnLst>
              <a:rect l="0" t="0" r="r" b="b"/>
              <a:pathLst>
                <a:path w="18" h="3">
                  <a:moveTo>
                    <a:pt x="18" y="0"/>
                  </a:moveTo>
                  <a:cubicBezTo>
                    <a:pt x="0" y="0"/>
                    <a:pt x="0" y="0"/>
                    <a:pt x="0" y="0"/>
                  </a:cubicBezTo>
                  <a:cubicBezTo>
                    <a:pt x="1" y="1"/>
                    <a:pt x="1" y="2"/>
                    <a:pt x="1" y="3"/>
                  </a:cubicBezTo>
                  <a:cubicBezTo>
                    <a:pt x="16" y="3"/>
                    <a:pt x="16" y="3"/>
                    <a:pt x="16" y="3"/>
                  </a:cubicBezTo>
                  <a:cubicBezTo>
                    <a:pt x="18" y="0"/>
                    <a:pt x="18" y="0"/>
                    <a:pt x="18" y="0"/>
                  </a:cubicBezTo>
                </a:path>
              </a:pathLst>
            </a:custGeom>
            <a:solidFill>
              <a:srgbClr val="347A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66" name="Freeform 20">
              <a:extLst>
                <a:ext uri="{FF2B5EF4-FFF2-40B4-BE49-F238E27FC236}">
                  <a16:creationId xmlns:a16="http://schemas.microsoft.com/office/drawing/2014/main" id="{1EB5F2E0-626F-AAA8-F2B1-9436297B8ABB}"/>
                </a:ext>
              </a:extLst>
            </p:cNvPr>
            <p:cNvSpPr>
              <a:spLocks/>
            </p:cNvSpPr>
            <p:nvPr/>
          </p:nvSpPr>
          <p:spPr bwMode="auto">
            <a:xfrm>
              <a:off x="3002001" y="6017361"/>
              <a:ext cx="237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solidFill>
              <a:srgbClr val="285B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67" name="Freeform 21">
              <a:extLst>
                <a:ext uri="{FF2B5EF4-FFF2-40B4-BE49-F238E27FC236}">
                  <a16:creationId xmlns:a16="http://schemas.microsoft.com/office/drawing/2014/main" id="{41A33719-5F3E-4300-DA92-466773045E26}"/>
                </a:ext>
              </a:extLst>
            </p:cNvPr>
            <p:cNvSpPr>
              <a:spLocks/>
            </p:cNvSpPr>
            <p:nvPr/>
          </p:nvSpPr>
          <p:spPr bwMode="auto">
            <a:xfrm>
              <a:off x="3002001" y="6017361"/>
              <a:ext cx="237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68" name="Freeform 22">
              <a:extLst>
                <a:ext uri="{FF2B5EF4-FFF2-40B4-BE49-F238E27FC236}">
                  <a16:creationId xmlns:a16="http://schemas.microsoft.com/office/drawing/2014/main" id="{E1397E70-FC9A-7DCC-F76C-7FACED967914}"/>
                </a:ext>
              </a:extLst>
            </p:cNvPr>
            <p:cNvSpPr>
              <a:spLocks noEditPoints="1"/>
            </p:cNvSpPr>
            <p:nvPr/>
          </p:nvSpPr>
          <p:spPr bwMode="auto">
            <a:xfrm>
              <a:off x="9820442" y="4587267"/>
              <a:ext cx="538360" cy="1980313"/>
            </a:xfrm>
            <a:custGeom>
              <a:avLst/>
              <a:gdLst>
                <a:gd name="T0" fmla="*/ 137 w 227"/>
                <a:gd name="T1" fmla="*/ 713 h 835"/>
                <a:gd name="T2" fmla="*/ 59 w 227"/>
                <a:gd name="T3" fmla="*/ 713 h 835"/>
                <a:gd name="T4" fmla="*/ 50 w 227"/>
                <a:gd name="T5" fmla="*/ 835 h 835"/>
                <a:gd name="T6" fmla="*/ 99 w 227"/>
                <a:gd name="T7" fmla="*/ 835 h 835"/>
                <a:gd name="T8" fmla="*/ 144 w 227"/>
                <a:gd name="T9" fmla="*/ 835 h 835"/>
                <a:gd name="T10" fmla="*/ 145 w 227"/>
                <a:gd name="T11" fmla="*/ 835 h 835"/>
                <a:gd name="T12" fmla="*/ 137 w 227"/>
                <a:gd name="T13" fmla="*/ 713 h 835"/>
                <a:gd name="T14" fmla="*/ 98 w 227"/>
                <a:gd name="T15" fmla="*/ 0 h 835"/>
                <a:gd name="T16" fmla="*/ 92 w 227"/>
                <a:gd name="T17" fmla="*/ 8 h 835"/>
                <a:gd name="T18" fmla="*/ 0 w 227"/>
                <a:gd name="T19" fmla="*/ 128 h 835"/>
                <a:gd name="T20" fmla="*/ 12 w 227"/>
                <a:gd name="T21" fmla="*/ 167 h 835"/>
                <a:gd name="T22" fmla="*/ 35 w 227"/>
                <a:gd name="T23" fmla="*/ 167 h 835"/>
                <a:gd name="T24" fmla="*/ 21 w 227"/>
                <a:gd name="T25" fmla="*/ 190 h 835"/>
                <a:gd name="T26" fmla="*/ 129 w 227"/>
                <a:gd name="T27" fmla="*/ 509 h 835"/>
                <a:gd name="T28" fmla="*/ 204 w 227"/>
                <a:gd name="T29" fmla="*/ 362 h 835"/>
                <a:gd name="T30" fmla="*/ 112 w 227"/>
                <a:gd name="T31" fmla="*/ 362 h 835"/>
                <a:gd name="T32" fmla="*/ 195 w 227"/>
                <a:gd name="T33" fmla="*/ 224 h 835"/>
                <a:gd name="T34" fmla="*/ 163 w 227"/>
                <a:gd name="T35" fmla="*/ 167 h 835"/>
                <a:gd name="T36" fmla="*/ 199 w 227"/>
                <a:gd name="T37" fmla="*/ 167 h 835"/>
                <a:gd name="T38" fmla="*/ 227 w 227"/>
                <a:gd name="T39" fmla="*/ 167 h 835"/>
                <a:gd name="T40" fmla="*/ 186 w 227"/>
                <a:gd name="T41" fmla="*/ 115 h 835"/>
                <a:gd name="T42" fmla="*/ 183 w 227"/>
                <a:gd name="T43" fmla="*/ 115 h 835"/>
                <a:gd name="T44" fmla="*/ 184 w 227"/>
                <a:gd name="T45" fmla="*/ 111 h 835"/>
                <a:gd name="T46" fmla="*/ 105 w 227"/>
                <a:gd name="T47" fmla="*/ 8 h 835"/>
                <a:gd name="T48" fmla="*/ 99 w 227"/>
                <a:gd name="T49" fmla="*/ 2 h 835"/>
                <a:gd name="T50" fmla="*/ 99 w 227"/>
                <a:gd name="T51" fmla="*/ 4 h 835"/>
                <a:gd name="T52" fmla="*/ 98 w 227"/>
                <a:gd name="T5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7" h="835">
                  <a:moveTo>
                    <a:pt x="137" y="713"/>
                  </a:moveTo>
                  <a:lnTo>
                    <a:pt x="59" y="713"/>
                  </a:lnTo>
                  <a:lnTo>
                    <a:pt x="50" y="835"/>
                  </a:lnTo>
                  <a:lnTo>
                    <a:pt x="99" y="835"/>
                  </a:lnTo>
                  <a:lnTo>
                    <a:pt x="144" y="835"/>
                  </a:lnTo>
                  <a:lnTo>
                    <a:pt x="145" y="835"/>
                  </a:lnTo>
                  <a:lnTo>
                    <a:pt x="137" y="713"/>
                  </a:lnTo>
                  <a:close/>
                  <a:moveTo>
                    <a:pt x="98" y="0"/>
                  </a:moveTo>
                  <a:lnTo>
                    <a:pt x="92" y="8"/>
                  </a:lnTo>
                  <a:lnTo>
                    <a:pt x="0" y="128"/>
                  </a:lnTo>
                  <a:lnTo>
                    <a:pt x="12" y="167"/>
                  </a:lnTo>
                  <a:lnTo>
                    <a:pt x="35" y="167"/>
                  </a:lnTo>
                  <a:lnTo>
                    <a:pt x="21" y="190"/>
                  </a:lnTo>
                  <a:lnTo>
                    <a:pt x="129" y="509"/>
                  </a:lnTo>
                  <a:lnTo>
                    <a:pt x="204" y="362"/>
                  </a:lnTo>
                  <a:lnTo>
                    <a:pt x="112" y="362"/>
                  </a:lnTo>
                  <a:lnTo>
                    <a:pt x="195" y="224"/>
                  </a:lnTo>
                  <a:lnTo>
                    <a:pt x="163" y="167"/>
                  </a:lnTo>
                  <a:lnTo>
                    <a:pt x="199" y="167"/>
                  </a:lnTo>
                  <a:lnTo>
                    <a:pt x="227" y="167"/>
                  </a:lnTo>
                  <a:lnTo>
                    <a:pt x="186" y="115"/>
                  </a:lnTo>
                  <a:lnTo>
                    <a:pt x="183" y="115"/>
                  </a:lnTo>
                  <a:lnTo>
                    <a:pt x="184" y="111"/>
                  </a:lnTo>
                  <a:lnTo>
                    <a:pt x="105" y="8"/>
                  </a:lnTo>
                  <a:lnTo>
                    <a:pt x="99" y="2"/>
                  </a:lnTo>
                  <a:lnTo>
                    <a:pt x="99" y="4"/>
                  </a:lnTo>
                  <a:lnTo>
                    <a:pt x="98" y="0"/>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69" name="Freeform 23">
              <a:extLst>
                <a:ext uri="{FF2B5EF4-FFF2-40B4-BE49-F238E27FC236}">
                  <a16:creationId xmlns:a16="http://schemas.microsoft.com/office/drawing/2014/main" id="{E922DFA6-4F13-C384-A028-F8BDA753C997}"/>
                </a:ext>
              </a:extLst>
            </p:cNvPr>
            <p:cNvSpPr>
              <a:spLocks noEditPoints="1"/>
            </p:cNvSpPr>
            <p:nvPr/>
          </p:nvSpPr>
          <p:spPr bwMode="auto">
            <a:xfrm>
              <a:off x="9820442" y="4587267"/>
              <a:ext cx="538360" cy="1980313"/>
            </a:xfrm>
            <a:custGeom>
              <a:avLst/>
              <a:gdLst>
                <a:gd name="T0" fmla="*/ 137 w 227"/>
                <a:gd name="T1" fmla="*/ 713 h 835"/>
                <a:gd name="T2" fmla="*/ 59 w 227"/>
                <a:gd name="T3" fmla="*/ 713 h 835"/>
                <a:gd name="T4" fmla="*/ 50 w 227"/>
                <a:gd name="T5" fmla="*/ 835 h 835"/>
                <a:gd name="T6" fmla="*/ 99 w 227"/>
                <a:gd name="T7" fmla="*/ 835 h 835"/>
                <a:gd name="T8" fmla="*/ 144 w 227"/>
                <a:gd name="T9" fmla="*/ 835 h 835"/>
                <a:gd name="T10" fmla="*/ 145 w 227"/>
                <a:gd name="T11" fmla="*/ 835 h 835"/>
                <a:gd name="T12" fmla="*/ 137 w 227"/>
                <a:gd name="T13" fmla="*/ 713 h 835"/>
                <a:gd name="T14" fmla="*/ 98 w 227"/>
                <a:gd name="T15" fmla="*/ 0 h 835"/>
                <a:gd name="T16" fmla="*/ 92 w 227"/>
                <a:gd name="T17" fmla="*/ 8 h 835"/>
                <a:gd name="T18" fmla="*/ 0 w 227"/>
                <a:gd name="T19" fmla="*/ 128 h 835"/>
                <a:gd name="T20" fmla="*/ 12 w 227"/>
                <a:gd name="T21" fmla="*/ 167 h 835"/>
                <a:gd name="T22" fmla="*/ 35 w 227"/>
                <a:gd name="T23" fmla="*/ 167 h 835"/>
                <a:gd name="T24" fmla="*/ 21 w 227"/>
                <a:gd name="T25" fmla="*/ 190 h 835"/>
                <a:gd name="T26" fmla="*/ 129 w 227"/>
                <a:gd name="T27" fmla="*/ 509 h 835"/>
                <a:gd name="T28" fmla="*/ 204 w 227"/>
                <a:gd name="T29" fmla="*/ 362 h 835"/>
                <a:gd name="T30" fmla="*/ 112 w 227"/>
                <a:gd name="T31" fmla="*/ 362 h 835"/>
                <a:gd name="T32" fmla="*/ 195 w 227"/>
                <a:gd name="T33" fmla="*/ 224 h 835"/>
                <a:gd name="T34" fmla="*/ 163 w 227"/>
                <a:gd name="T35" fmla="*/ 167 h 835"/>
                <a:gd name="T36" fmla="*/ 199 w 227"/>
                <a:gd name="T37" fmla="*/ 167 h 835"/>
                <a:gd name="T38" fmla="*/ 227 w 227"/>
                <a:gd name="T39" fmla="*/ 167 h 835"/>
                <a:gd name="T40" fmla="*/ 186 w 227"/>
                <a:gd name="T41" fmla="*/ 115 h 835"/>
                <a:gd name="T42" fmla="*/ 183 w 227"/>
                <a:gd name="T43" fmla="*/ 115 h 835"/>
                <a:gd name="T44" fmla="*/ 184 w 227"/>
                <a:gd name="T45" fmla="*/ 111 h 835"/>
                <a:gd name="T46" fmla="*/ 105 w 227"/>
                <a:gd name="T47" fmla="*/ 8 h 835"/>
                <a:gd name="T48" fmla="*/ 99 w 227"/>
                <a:gd name="T49" fmla="*/ 2 h 835"/>
                <a:gd name="T50" fmla="*/ 99 w 227"/>
                <a:gd name="T51" fmla="*/ 4 h 835"/>
                <a:gd name="T52" fmla="*/ 98 w 227"/>
                <a:gd name="T53"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7" h="835">
                  <a:moveTo>
                    <a:pt x="137" y="713"/>
                  </a:moveTo>
                  <a:lnTo>
                    <a:pt x="59" y="713"/>
                  </a:lnTo>
                  <a:lnTo>
                    <a:pt x="50" y="835"/>
                  </a:lnTo>
                  <a:lnTo>
                    <a:pt x="99" y="835"/>
                  </a:lnTo>
                  <a:lnTo>
                    <a:pt x="144" y="835"/>
                  </a:lnTo>
                  <a:lnTo>
                    <a:pt x="145" y="835"/>
                  </a:lnTo>
                  <a:lnTo>
                    <a:pt x="137" y="713"/>
                  </a:lnTo>
                  <a:moveTo>
                    <a:pt x="98" y="0"/>
                  </a:moveTo>
                  <a:lnTo>
                    <a:pt x="92" y="8"/>
                  </a:lnTo>
                  <a:lnTo>
                    <a:pt x="0" y="128"/>
                  </a:lnTo>
                  <a:lnTo>
                    <a:pt x="12" y="167"/>
                  </a:lnTo>
                  <a:lnTo>
                    <a:pt x="35" y="167"/>
                  </a:lnTo>
                  <a:lnTo>
                    <a:pt x="21" y="190"/>
                  </a:lnTo>
                  <a:lnTo>
                    <a:pt x="129" y="509"/>
                  </a:lnTo>
                  <a:lnTo>
                    <a:pt x="204" y="362"/>
                  </a:lnTo>
                  <a:lnTo>
                    <a:pt x="112" y="362"/>
                  </a:lnTo>
                  <a:lnTo>
                    <a:pt x="195" y="224"/>
                  </a:lnTo>
                  <a:lnTo>
                    <a:pt x="163" y="167"/>
                  </a:lnTo>
                  <a:lnTo>
                    <a:pt x="199" y="167"/>
                  </a:lnTo>
                  <a:lnTo>
                    <a:pt x="227" y="167"/>
                  </a:lnTo>
                  <a:lnTo>
                    <a:pt x="186" y="115"/>
                  </a:lnTo>
                  <a:lnTo>
                    <a:pt x="183" y="115"/>
                  </a:lnTo>
                  <a:lnTo>
                    <a:pt x="184" y="111"/>
                  </a:lnTo>
                  <a:lnTo>
                    <a:pt x="105" y="8"/>
                  </a:lnTo>
                  <a:lnTo>
                    <a:pt x="99" y="2"/>
                  </a:lnTo>
                  <a:lnTo>
                    <a:pt x="99" y="4"/>
                  </a:lnTo>
                  <a:lnTo>
                    <a:pt x="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70" name="Freeform 26">
              <a:extLst>
                <a:ext uri="{FF2B5EF4-FFF2-40B4-BE49-F238E27FC236}">
                  <a16:creationId xmlns:a16="http://schemas.microsoft.com/office/drawing/2014/main" id="{7839B666-7CE2-0570-5417-81D52D19243D}"/>
                </a:ext>
              </a:extLst>
            </p:cNvPr>
            <p:cNvSpPr>
              <a:spLocks/>
            </p:cNvSpPr>
            <p:nvPr/>
          </p:nvSpPr>
          <p:spPr bwMode="auto">
            <a:xfrm>
              <a:off x="7036147" y="6017361"/>
              <a:ext cx="474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solidFill>
              <a:srgbClr val="285B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71" name="Freeform 27">
              <a:extLst>
                <a:ext uri="{FF2B5EF4-FFF2-40B4-BE49-F238E27FC236}">
                  <a16:creationId xmlns:a16="http://schemas.microsoft.com/office/drawing/2014/main" id="{37CEC9D7-A8F5-B22F-E37E-92BF928BAEAB}"/>
                </a:ext>
              </a:extLst>
            </p:cNvPr>
            <p:cNvSpPr>
              <a:spLocks/>
            </p:cNvSpPr>
            <p:nvPr/>
          </p:nvSpPr>
          <p:spPr bwMode="auto">
            <a:xfrm>
              <a:off x="7036147" y="6017361"/>
              <a:ext cx="474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72" name="Freeform 28">
              <a:extLst>
                <a:ext uri="{FF2B5EF4-FFF2-40B4-BE49-F238E27FC236}">
                  <a16:creationId xmlns:a16="http://schemas.microsoft.com/office/drawing/2014/main" id="{8BFBC9C9-D856-3FEC-64F9-0F51E0BDF1F8}"/>
                </a:ext>
              </a:extLst>
            </p:cNvPr>
            <p:cNvSpPr>
              <a:spLocks noEditPoints="1"/>
            </p:cNvSpPr>
            <p:nvPr/>
          </p:nvSpPr>
          <p:spPr bwMode="auto">
            <a:xfrm>
              <a:off x="7496243" y="4511374"/>
              <a:ext cx="1112295" cy="2056205"/>
            </a:xfrm>
            <a:custGeom>
              <a:avLst/>
              <a:gdLst>
                <a:gd name="T0" fmla="*/ 159 w 265"/>
                <a:gd name="T1" fmla="*/ 449 h 462"/>
                <a:gd name="T2" fmla="*/ 115 w 265"/>
                <a:gd name="T3" fmla="*/ 449 h 462"/>
                <a:gd name="T4" fmla="*/ 114 w 265"/>
                <a:gd name="T5" fmla="*/ 458 h 462"/>
                <a:gd name="T6" fmla="*/ 137 w 265"/>
                <a:gd name="T7" fmla="*/ 458 h 462"/>
                <a:gd name="T8" fmla="*/ 137 w 265"/>
                <a:gd name="T9" fmla="*/ 462 h 462"/>
                <a:gd name="T10" fmla="*/ 159 w 265"/>
                <a:gd name="T11" fmla="*/ 462 h 462"/>
                <a:gd name="T12" fmla="*/ 159 w 265"/>
                <a:gd name="T13" fmla="*/ 458 h 462"/>
                <a:gd name="T14" fmla="*/ 159 w 265"/>
                <a:gd name="T15" fmla="*/ 458 h 462"/>
                <a:gd name="T16" fmla="*/ 159 w 265"/>
                <a:gd name="T17" fmla="*/ 449 h 462"/>
                <a:gd name="T18" fmla="*/ 139 w 265"/>
                <a:gd name="T19" fmla="*/ 0 h 462"/>
                <a:gd name="T20" fmla="*/ 0 w 265"/>
                <a:gd name="T21" fmla="*/ 386 h 462"/>
                <a:gd name="T22" fmla="*/ 119 w 265"/>
                <a:gd name="T23" fmla="*/ 386 h 462"/>
                <a:gd name="T24" fmla="*/ 117 w 265"/>
                <a:gd name="T25" fmla="*/ 410 h 462"/>
                <a:gd name="T26" fmla="*/ 128 w 265"/>
                <a:gd name="T27" fmla="*/ 409 h 462"/>
                <a:gd name="T28" fmla="*/ 129 w 265"/>
                <a:gd name="T29" fmla="*/ 409 h 462"/>
                <a:gd name="T30" fmla="*/ 128 w 265"/>
                <a:gd name="T31" fmla="*/ 400 h 462"/>
                <a:gd name="T32" fmla="*/ 162 w 265"/>
                <a:gd name="T33" fmla="*/ 365 h 462"/>
                <a:gd name="T34" fmla="*/ 175 w 265"/>
                <a:gd name="T35" fmla="*/ 368 h 462"/>
                <a:gd name="T36" fmla="*/ 210 w 265"/>
                <a:gd name="T37" fmla="*/ 338 h 462"/>
                <a:gd name="T38" fmla="*/ 240 w 265"/>
                <a:gd name="T39" fmla="*/ 355 h 462"/>
                <a:gd name="T40" fmla="*/ 241 w 265"/>
                <a:gd name="T41" fmla="*/ 356 h 462"/>
                <a:gd name="T42" fmla="*/ 265 w 265"/>
                <a:gd name="T43" fmla="*/ 348 h 462"/>
                <a:gd name="T44" fmla="*/ 261 w 265"/>
                <a:gd name="T45" fmla="*/ 338 h 462"/>
                <a:gd name="T46" fmla="*/ 260 w 265"/>
                <a:gd name="T47" fmla="*/ 337 h 462"/>
                <a:gd name="T48" fmla="*/ 261 w 265"/>
                <a:gd name="T49" fmla="*/ 337 h 462"/>
                <a:gd name="T50" fmla="*/ 139 w 265"/>
                <a:gd name="T5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5" h="462">
                  <a:moveTo>
                    <a:pt x="159" y="449"/>
                  </a:moveTo>
                  <a:cubicBezTo>
                    <a:pt x="115" y="449"/>
                    <a:pt x="115" y="449"/>
                    <a:pt x="115" y="449"/>
                  </a:cubicBezTo>
                  <a:cubicBezTo>
                    <a:pt x="114" y="458"/>
                    <a:pt x="114" y="458"/>
                    <a:pt x="114" y="458"/>
                  </a:cubicBezTo>
                  <a:cubicBezTo>
                    <a:pt x="137" y="458"/>
                    <a:pt x="137" y="458"/>
                    <a:pt x="137" y="458"/>
                  </a:cubicBezTo>
                  <a:cubicBezTo>
                    <a:pt x="137" y="462"/>
                    <a:pt x="137" y="462"/>
                    <a:pt x="137" y="462"/>
                  </a:cubicBezTo>
                  <a:cubicBezTo>
                    <a:pt x="159" y="462"/>
                    <a:pt x="159" y="462"/>
                    <a:pt x="159" y="462"/>
                  </a:cubicBezTo>
                  <a:cubicBezTo>
                    <a:pt x="159" y="458"/>
                    <a:pt x="159" y="458"/>
                    <a:pt x="159" y="458"/>
                  </a:cubicBezTo>
                  <a:cubicBezTo>
                    <a:pt x="159" y="458"/>
                    <a:pt x="159" y="458"/>
                    <a:pt x="159" y="458"/>
                  </a:cubicBezTo>
                  <a:cubicBezTo>
                    <a:pt x="159" y="449"/>
                    <a:pt x="159" y="449"/>
                    <a:pt x="159" y="449"/>
                  </a:cubicBezTo>
                  <a:moveTo>
                    <a:pt x="139" y="0"/>
                  </a:moveTo>
                  <a:cubicBezTo>
                    <a:pt x="0" y="386"/>
                    <a:pt x="0" y="386"/>
                    <a:pt x="0" y="386"/>
                  </a:cubicBezTo>
                  <a:cubicBezTo>
                    <a:pt x="119" y="386"/>
                    <a:pt x="119" y="386"/>
                    <a:pt x="119" y="386"/>
                  </a:cubicBezTo>
                  <a:cubicBezTo>
                    <a:pt x="117" y="410"/>
                    <a:pt x="117" y="410"/>
                    <a:pt x="117" y="410"/>
                  </a:cubicBezTo>
                  <a:cubicBezTo>
                    <a:pt x="121" y="409"/>
                    <a:pt x="124" y="409"/>
                    <a:pt x="128" y="409"/>
                  </a:cubicBezTo>
                  <a:cubicBezTo>
                    <a:pt x="129" y="409"/>
                    <a:pt x="129" y="409"/>
                    <a:pt x="129" y="409"/>
                  </a:cubicBezTo>
                  <a:cubicBezTo>
                    <a:pt x="128" y="406"/>
                    <a:pt x="128" y="403"/>
                    <a:pt x="128" y="400"/>
                  </a:cubicBezTo>
                  <a:cubicBezTo>
                    <a:pt x="128" y="381"/>
                    <a:pt x="143" y="365"/>
                    <a:pt x="162" y="365"/>
                  </a:cubicBezTo>
                  <a:cubicBezTo>
                    <a:pt x="167" y="365"/>
                    <a:pt x="171" y="366"/>
                    <a:pt x="175" y="368"/>
                  </a:cubicBezTo>
                  <a:cubicBezTo>
                    <a:pt x="177" y="352"/>
                    <a:pt x="189" y="338"/>
                    <a:pt x="210" y="338"/>
                  </a:cubicBezTo>
                  <a:cubicBezTo>
                    <a:pt x="224" y="338"/>
                    <a:pt x="234" y="345"/>
                    <a:pt x="240" y="355"/>
                  </a:cubicBezTo>
                  <a:cubicBezTo>
                    <a:pt x="240" y="355"/>
                    <a:pt x="240" y="356"/>
                    <a:pt x="241" y="356"/>
                  </a:cubicBezTo>
                  <a:cubicBezTo>
                    <a:pt x="248" y="351"/>
                    <a:pt x="256" y="348"/>
                    <a:pt x="265" y="348"/>
                  </a:cubicBezTo>
                  <a:cubicBezTo>
                    <a:pt x="261" y="338"/>
                    <a:pt x="261" y="338"/>
                    <a:pt x="261" y="338"/>
                  </a:cubicBezTo>
                  <a:cubicBezTo>
                    <a:pt x="260" y="337"/>
                    <a:pt x="260" y="337"/>
                    <a:pt x="260" y="337"/>
                  </a:cubicBezTo>
                  <a:cubicBezTo>
                    <a:pt x="260" y="337"/>
                    <a:pt x="260" y="337"/>
                    <a:pt x="261" y="337"/>
                  </a:cubicBezTo>
                  <a:cubicBezTo>
                    <a:pt x="139" y="0"/>
                    <a:pt x="139" y="0"/>
                    <a:pt x="139" y="0"/>
                  </a:cubicBezTo>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73" name="Freeform 29">
              <a:extLst>
                <a:ext uri="{FF2B5EF4-FFF2-40B4-BE49-F238E27FC236}">
                  <a16:creationId xmlns:a16="http://schemas.microsoft.com/office/drawing/2014/main" id="{BAFBE6C5-59E0-BD58-4B29-3E6B7FF95652}"/>
                </a:ext>
              </a:extLst>
            </p:cNvPr>
            <p:cNvSpPr>
              <a:spLocks noEditPoints="1"/>
            </p:cNvSpPr>
            <p:nvPr/>
          </p:nvSpPr>
          <p:spPr bwMode="auto">
            <a:xfrm>
              <a:off x="869904" y="4511374"/>
              <a:ext cx="1171586" cy="2056205"/>
            </a:xfrm>
            <a:custGeom>
              <a:avLst/>
              <a:gdLst>
                <a:gd name="T0" fmla="*/ 491 w 494"/>
                <a:gd name="T1" fmla="*/ 717 h 867"/>
                <a:gd name="T2" fmla="*/ 429 w 494"/>
                <a:gd name="T3" fmla="*/ 717 h 867"/>
                <a:gd name="T4" fmla="*/ 431 w 494"/>
                <a:gd name="T5" fmla="*/ 732 h 867"/>
                <a:gd name="T6" fmla="*/ 494 w 494"/>
                <a:gd name="T7" fmla="*/ 732 h 867"/>
                <a:gd name="T8" fmla="*/ 491 w 494"/>
                <a:gd name="T9" fmla="*/ 725 h 867"/>
                <a:gd name="T10" fmla="*/ 494 w 494"/>
                <a:gd name="T11" fmla="*/ 725 h 867"/>
                <a:gd name="T12" fmla="*/ 491 w 494"/>
                <a:gd name="T13" fmla="*/ 717 h 867"/>
                <a:gd name="T14" fmla="*/ 179 w 494"/>
                <a:gd name="T15" fmla="*/ 678 h 867"/>
                <a:gd name="T16" fmla="*/ 16 w 494"/>
                <a:gd name="T17" fmla="*/ 678 h 867"/>
                <a:gd name="T18" fmla="*/ 0 w 494"/>
                <a:gd name="T19" fmla="*/ 725 h 867"/>
                <a:gd name="T20" fmla="*/ 211 w 494"/>
                <a:gd name="T21" fmla="*/ 725 h 867"/>
                <a:gd name="T22" fmla="*/ 202 w 494"/>
                <a:gd name="T23" fmla="*/ 860 h 867"/>
                <a:gd name="T24" fmla="*/ 243 w 494"/>
                <a:gd name="T25" fmla="*/ 860 h 867"/>
                <a:gd name="T26" fmla="*/ 243 w 494"/>
                <a:gd name="T27" fmla="*/ 867 h 867"/>
                <a:gd name="T28" fmla="*/ 282 w 494"/>
                <a:gd name="T29" fmla="*/ 867 h 867"/>
                <a:gd name="T30" fmla="*/ 282 w 494"/>
                <a:gd name="T31" fmla="*/ 860 h 867"/>
                <a:gd name="T32" fmla="*/ 282 w 494"/>
                <a:gd name="T33" fmla="*/ 860 h 867"/>
                <a:gd name="T34" fmla="*/ 275 w 494"/>
                <a:gd name="T35" fmla="*/ 732 h 867"/>
                <a:gd name="T36" fmla="*/ 372 w 494"/>
                <a:gd name="T37" fmla="*/ 732 h 867"/>
                <a:gd name="T38" fmla="*/ 374 w 494"/>
                <a:gd name="T39" fmla="*/ 717 h 867"/>
                <a:gd name="T40" fmla="*/ 165 w 494"/>
                <a:gd name="T41" fmla="*/ 717 h 867"/>
                <a:gd name="T42" fmla="*/ 179 w 494"/>
                <a:gd name="T43" fmla="*/ 678 h 867"/>
                <a:gd name="T44" fmla="*/ 223 w 494"/>
                <a:gd name="T45" fmla="*/ 492 h 867"/>
                <a:gd name="T46" fmla="*/ 223 w 494"/>
                <a:gd name="T47" fmla="*/ 492 h 867"/>
                <a:gd name="T48" fmla="*/ 223 w 494"/>
                <a:gd name="T49" fmla="*/ 492 h 867"/>
                <a:gd name="T50" fmla="*/ 223 w 494"/>
                <a:gd name="T51" fmla="*/ 492 h 867"/>
                <a:gd name="T52" fmla="*/ 246 w 494"/>
                <a:gd name="T53" fmla="*/ 0 h 867"/>
                <a:gd name="T54" fmla="*/ 152 w 494"/>
                <a:gd name="T55" fmla="*/ 274 h 867"/>
                <a:gd name="T56" fmla="*/ 207 w 494"/>
                <a:gd name="T57" fmla="*/ 391 h 867"/>
                <a:gd name="T58" fmla="*/ 205 w 494"/>
                <a:gd name="T59" fmla="*/ 391 h 867"/>
                <a:gd name="T60" fmla="*/ 207 w 494"/>
                <a:gd name="T61" fmla="*/ 394 h 867"/>
                <a:gd name="T62" fmla="*/ 182 w 494"/>
                <a:gd name="T63" fmla="*/ 394 h 867"/>
                <a:gd name="T64" fmla="*/ 213 w 494"/>
                <a:gd name="T65" fmla="*/ 468 h 867"/>
                <a:gd name="T66" fmla="*/ 267 w 494"/>
                <a:gd name="T67" fmla="*/ 349 h 867"/>
                <a:gd name="T68" fmla="*/ 230 w 494"/>
                <a:gd name="T69" fmla="*/ 349 h 867"/>
                <a:gd name="T70" fmla="*/ 315 w 494"/>
                <a:gd name="T71" fmla="*/ 205 h 867"/>
                <a:gd name="T72" fmla="*/ 246 w 494"/>
                <a:gd name="T73" fmla="*/ 0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4" h="867">
                  <a:moveTo>
                    <a:pt x="491" y="717"/>
                  </a:moveTo>
                  <a:lnTo>
                    <a:pt x="429" y="717"/>
                  </a:lnTo>
                  <a:lnTo>
                    <a:pt x="431" y="732"/>
                  </a:lnTo>
                  <a:lnTo>
                    <a:pt x="494" y="732"/>
                  </a:lnTo>
                  <a:lnTo>
                    <a:pt x="491" y="725"/>
                  </a:lnTo>
                  <a:lnTo>
                    <a:pt x="494" y="725"/>
                  </a:lnTo>
                  <a:lnTo>
                    <a:pt x="491" y="717"/>
                  </a:lnTo>
                  <a:close/>
                  <a:moveTo>
                    <a:pt x="179" y="678"/>
                  </a:moveTo>
                  <a:lnTo>
                    <a:pt x="16" y="678"/>
                  </a:lnTo>
                  <a:lnTo>
                    <a:pt x="0" y="725"/>
                  </a:lnTo>
                  <a:lnTo>
                    <a:pt x="211" y="725"/>
                  </a:lnTo>
                  <a:lnTo>
                    <a:pt x="202" y="860"/>
                  </a:lnTo>
                  <a:lnTo>
                    <a:pt x="243" y="860"/>
                  </a:lnTo>
                  <a:lnTo>
                    <a:pt x="243" y="867"/>
                  </a:lnTo>
                  <a:lnTo>
                    <a:pt x="282" y="867"/>
                  </a:lnTo>
                  <a:lnTo>
                    <a:pt x="282" y="860"/>
                  </a:lnTo>
                  <a:lnTo>
                    <a:pt x="282" y="860"/>
                  </a:lnTo>
                  <a:lnTo>
                    <a:pt x="275" y="732"/>
                  </a:lnTo>
                  <a:lnTo>
                    <a:pt x="372" y="732"/>
                  </a:lnTo>
                  <a:lnTo>
                    <a:pt x="374" y="717"/>
                  </a:lnTo>
                  <a:lnTo>
                    <a:pt x="165" y="717"/>
                  </a:lnTo>
                  <a:lnTo>
                    <a:pt x="179" y="678"/>
                  </a:lnTo>
                  <a:close/>
                  <a:moveTo>
                    <a:pt x="223" y="492"/>
                  </a:moveTo>
                  <a:lnTo>
                    <a:pt x="223" y="492"/>
                  </a:lnTo>
                  <a:lnTo>
                    <a:pt x="223" y="492"/>
                  </a:lnTo>
                  <a:lnTo>
                    <a:pt x="223" y="492"/>
                  </a:lnTo>
                  <a:close/>
                  <a:moveTo>
                    <a:pt x="246" y="0"/>
                  </a:moveTo>
                  <a:lnTo>
                    <a:pt x="152" y="274"/>
                  </a:lnTo>
                  <a:lnTo>
                    <a:pt x="207" y="391"/>
                  </a:lnTo>
                  <a:lnTo>
                    <a:pt x="205" y="391"/>
                  </a:lnTo>
                  <a:lnTo>
                    <a:pt x="207" y="394"/>
                  </a:lnTo>
                  <a:lnTo>
                    <a:pt x="182" y="394"/>
                  </a:lnTo>
                  <a:lnTo>
                    <a:pt x="213" y="468"/>
                  </a:lnTo>
                  <a:lnTo>
                    <a:pt x="267" y="349"/>
                  </a:lnTo>
                  <a:lnTo>
                    <a:pt x="230" y="349"/>
                  </a:lnTo>
                  <a:lnTo>
                    <a:pt x="315" y="205"/>
                  </a:lnTo>
                  <a:lnTo>
                    <a:pt x="246" y="0"/>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74" name="Freeform 30">
              <a:extLst>
                <a:ext uri="{FF2B5EF4-FFF2-40B4-BE49-F238E27FC236}">
                  <a16:creationId xmlns:a16="http://schemas.microsoft.com/office/drawing/2014/main" id="{AA0AE061-F773-F26C-99FC-0B6F52A4E6F4}"/>
                </a:ext>
              </a:extLst>
            </p:cNvPr>
            <p:cNvSpPr>
              <a:spLocks noEditPoints="1"/>
            </p:cNvSpPr>
            <p:nvPr/>
          </p:nvSpPr>
          <p:spPr bwMode="auto">
            <a:xfrm>
              <a:off x="869904" y="4511374"/>
              <a:ext cx="1171586" cy="2056205"/>
            </a:xfrm>
            <a:custGeom>
              <a:avLst/>
              <a:gdLst>
                <a:gd name="T0" fmla="*/ 491 w 494"/>
                <a:gd name="T1" fmla="*/ 717 h 867"/>
                <a:gd name="T2" fmla="*/ 429 w 494"/>
                <a:gd name="T3" fmla="*/ 717 h 867"/>
                <a:gd name="T4" fmla="*/ 431 w 494"/>
                <a:gd name="T5" fmla="*/ 732 h 867"/>
                <a:gd name="T6" fmla="*/ 494 w 494"/>
                <a:gd name="T7" fmla="*/ 732 h 867"/>
                <a:gd name="T8" fmla="*/ 491 w 494"/>
                <a:gd name="T9" fmla="*/ 725 h 867"/>
                <a:gd name="T10" fmla="*/ 494 w 494"/>
                <a:gd name="T11" fmla="*/ 725 h 867"/>
                <a:gd name="T12" fmla="*/ 491 w 494"/>
                <a:gd name="T13" fmla="*/ 717 h 867"/>
                <a:gd name="T14" fmla="*/ 179 w 494"/>
                <a:gd name="T15" fmla="*/ 678 h 867"/>
                <a:gd name="T16" fmla="*/ 16 w 494"/>
                <a:gd name="T17" fmla="*/ 678 h 867"/>
                <a:gd name="T18" fmla="*/ 0 w 494"/>
                <a:gd name="T19" fmla="*/ 725 h 867"/>
                <a:gd name="T20" fmla="*/ 211 w 494"/>
                <a:gd name="T21" fmla="*/ 725 h 867"/>
                <a:gd name="T22" fmla="*/ 202 w 494"/>
                <a:gd name="T23" fmla="*/ 860 h 867"/>
                <a:gd name="T24" fmla="*/ 243 w 494"/>
                <a:gd name="T25" fmla="*/ 860 h 867"/>
                <a:gd name="T26" fmla="*/ 243 w 494"/>
                <a:gd name="T27" fmla="*/ 867 h 867"/>
                <a:gd name="T28" fmla="*/ 282 w 494"/>
                <a:gd name="T29" fmla="*/ 867 h 867"/>
                <a:gd name="T30" fmla="*/ 282 w 494"/>
                <a:gd name="T31" fmla="*/ 860 h 867"/>
                <a:gd name="T32" fmla="*/ 282 w 494"/>
                <a:gd name="T33" fmla="*/ 860 h 867"/>
                <a:gd name="T34" fmla="*/ 275 w 494"/>
                <a:gd name="T35" fmla="*/ 732 h 867"/>
                <a:gd name="T36" fmla="*/ 372 w 494"/>
                <a:gd name="T37" fmla="*/ 732 h 867"/>
                <a:gd name="T38" fmla="*/ 374 w 494"/>
                <a:gd name="T39" fmla="*/ 717 h 867"/>
                <a:gd name="T40" fmla="*/ 165 w 494"/>
                <a:gd name="T41" fmla="*/ 717 h 867"/>
                <a:gd name="T42" fmla="*/ 179 w 494"/>
                <a:gd name="T43" fmla="*/ 678 h 867"/>
                <a:gd name="T44" fmla="*/ 223 w 494"/>
                <a:gd name="T45" fmla="*/ 492 h 867"/>
                <a:gd name="T46" fmla="*/ 223 w 494"/>
                <a:gd name="T47" fmla="*/ 492 h 867"/>
                <a:gd name="T48" fmla="*/ 223 w 494"/>
                <a:gd name="T49" fmla="*/ 492 h 867"/>
                <a:gd name="T50" fmla="*/ 223 w 494"/>
                <a:gd name="T51" fmla="*/ 492 h 867"/>
                <a:gd name="T52" fmla="*/ 246 w 494"/>
                <a:gd name="T53" fmla="*/ 0 h 867"/>
                <a:gd name="T54" fmla="*/ 152 w 494"/>
                <a:gd name="T55" fmla="*/ 274 h 867"/>
                <a:gd name="T56" fmla="*/ 207 w 494"/>
                <a:gd name="T57" fmla="*/ 391 h 867"/>
                <a:gd name="T58" fmla="*/ 205 w 494"/>
                <a:gd name="T59" fmla="*/ 391 h 867"/>
                <a:gd name="T60" fmla="*/ 207 w 494"/>
                <a:gd name="T61" fmla="*/ 394 h 867"/>
                <a:gd name="T62" fmla="*/ 182 w 494"/>
                <a:gd name="T63" fmla="*/ 394 h 867"/>
                <a:gd name="T64" fmla="*/ 213 w 494"/>
                <a:gd name="T65" fmla="*/ 468 h 867"/>
                <a:gd name="T66" fmla="*/ 267 w 494"/>
                <a:gd name="T67" fmla="*/ 349 h 867"/>
                <a:gd name="T68" fmla="*/ 230 w 494"/>
                <a:gd name="T69" fmla="*/ 349 h 867"/>
                <a:gd name="T70" fmla="*/ 315 w 494"/>
                <a:gd name="T71" fmla="*/ 205 h 867"/>
                <a:gd name="T72" fmla="*/ 246 w 494"/>
                <a:gd name="T73" fmla="*/ 0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4" h="867">
                  <a:moveTo>
                    <a:pt x="491" y="717"/>
                  </a:moveTo>
                  <a:lnTo>
                    <a:pt x="429" y="717"/>
                  </a:lnTo>
                  <a:lnTo>
                    <a:pt x="431" y="732"/>
                  </a:lnTo>
                  <a:lnTo>
                    <a:pt x="494" y="732"/>
                  </a:lnTo>
                  <a:lnTo>
                    <a:pt x="491" y="725"/>
                  </a:lnTo>
                  <a:lnTo>
                    <a:pt x="494" y="725"/>
                  </a:lnTo>
                  <a:lnTo>
                    <a:pt x="491" y="717"/>
                  </a:lnTo>
                  <a:moveTo>
                    <a:pt x="179" y="678"/>
                  </a:moveTo>
                  <a:lnTo>
                    <a:pt x="16" y="678"/>
                  </a:lnTo>
                  <a:lnTo>
                    <a:pt x="0" y="725"/>
                  </a:lnTo>
                  <a:lnTo>
                    <a:pt x="211" y="725"/>
                  </a:lnTo>
                  <a:lnTo>
                    <a:pt x="202" y="860"/>
                  </a:lnTo>
                  <a:lnTo>
                    <a:pt x="243" y="860"/>
                  </a:lnTo>
                  <a:lnTo>
                    <a:pt x="243" y="867"/>
                  </a:lnTo>
                  <a:lnTo>
                    <a:pt x="282" y="867"/>
                  </a:lnTo>
                  <a:lnTo>
                    <a:pt x="282" y="860"/>
                  </a:lnTo>
                  <a:lnTo>
                    <a:pt x="282" y="860"/>
                  </a:lnTo>
                  <a:lnTo>
                    <a:pt x="275" y="732"/>
                  </a:lnTo>
                  <a:lnTo>
                    <a:pt x="372" y="732"/>
                  </a:lnTo>
                  <a:lnTo>
                    <a:pt x="374" y="717"/>
                  </a:lnTo>
                  <a:lnTo>
                    <a:pt x="165" y="717"/>
                  </a:lnTo>
                  <a:lnTo>
                    <a:pt x="179" y="678"/>
                  </a:lnTo>
                  <a:moveTo>
                    <a:pt x="223" y="492"/>
                  </a:moveTo>
                  <a:lnTo>
                    <a:pt x="223" y="492"/>
                  </a:lnTo>
                  <a:lnTo>
                    <a:pt x="223" y="492"/>
                  </a:lnTo>
                  <a:lnTo>
                    <a:pt x="223" y="492"/>
                  </a:lnTo>
                  <a:moveTo>
                    <a:pt x="246" y="0"/>
                  </a:moveTo>
                  <a:lnTo>
                    <a:pt x="152" y="274"/>
                  </a:lnTo>
                  <a:lnTo>
                    <a:pt x="207" y="391"/>
                  </a:lnTo>
                  <a:lnTo>
                    <a:pt x="205" y="391"/>
                  </a:lnTo>
                  <a:lnTo>
                    <a:pt x="207" y="394"/>
                  </a:lnTo>
                  <a:lnTo>
                    <a:pt x="182" y="394"/>
                  </a:lnTo>
                  <a:lnTo>
                    <a:pt x="213" y="468"/>
                  </a:lnTo>
                  <a:lnTo>
                    <a:pt x="267" y="349"/>
                  </a:lnTo>
                  <a:lnTo>
                    <a:pt x="230" y="349"/>
                  </a:lnTo>
                  <a:lnTo>
                    <a:pt x="315" y="205"/>
                  </a:lnTo>
                  <a:lnTo>
                    <a:pt x="2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75" name="Freeform 31">
              <a:extLst>
                <a:ext uri="{FF2B5EF4-FFF2-40B4-BE49-F238E27FC236}">
                  <a16:creationId xmlns:a16="http://schemas.microsoft.com/office/drawing/2014/main" id="{2A443C0B-24E8-8154-A3F6-F7FFF2413FC3}"/>
                </a:ext>
              </a:extLst>
            </p:cNvPr>
            <p:cNvSpPr>
              <a:spLocks noEditPoints="1"/>
            </p:cNvSpPr>
            <p:nvPr/>
          </p:nvSpPr>
          <p:spPr bwMode="auto">
            <a:xfrm>
              <a:off x="4190188" y="4860004"/>
              <a:ext cx="737577" cy="1584250"/>
            </a:xfrm>
            <a:custGeom>
              <a:avLst/>
              <a:gdLst>
                <a:gd name="T0" fmla="*/ 119 w 175"/>
                <a:gd name="T1" fmla="*/ 0 h 356"/>
                <a:gd name="T2" fmla="*/ 64 w 175"/>
                <a:gd name="T3" fmla="*/ 79 h 356"/>
                <a:gd name="T4" fmla="*/ 107 w 175"/>
                <a:gd name="T5" fmla="*/ 244 h 356"/>
                <a:gd name="T6" fmla="*/ 102 w 175"/>
                <a:gd name="T7" fmla="*/ 323 h 356"/>
                <a:gd name="T8" fmla="*/ 113 w 175"/>
                <a:gd name="T9" fmla="*/ 336 h 356"/>
                <a:gd name="T10" fmla="*/ 118 w 175"/>
                <a:gd name="T11" fmla="*/ 349 h 356"/>
                <a:gd name="T12" fmla="*/ 119 w 175"/>
                <a:gd name="T13" fmla="*/ 356 h 356"/>
                <a:gd name="T14" fmla="*/ 139 w 175"/>
                <a:gd name="T15" fmla="*/ 356 h 356"/>
                <a:gd name="T16" fmla="*/ 138 w 175"/>
                <a:gd name="T17" fmla="*/ 356 h 356"/>
                <a:gd name="T18" fmla="*/ 139 w 175"/>
                <a:gd name="T19" fmla="*/ 356 h 356"/>
                <a:gd name="T20" fmla="*/ 129 w 175"/>
                <a:gd name="T21" fmla="*/ 245 h 356"/>
                <a:gd name="T22" fmla="*/ 145 w 175"/>
                <a:gd name="T23" fmla="*/ 240 h 356"/>
                <a:gd name="T24" fmla="*/ 148 w 175"/>
                <a:gd name="T25" fmla="*/ 239 h 356"/>
                <a:gd name="T26" fmla="*/ 156 w 175"/>
                <a:gd name="T27" fmla="*/ 107 h 356"/>
                <a:gd name="T28" fmla="*/ 175 w 175"/>
                <a:gd name="T29" fmla="*/ 79 h 356"/>
                <a:gd name="T30" fmla="*/ 119 w 175"/>
                <a:gd name="T31" fmla="*/ 0 h 356"/>
                <a:gd name="T32" fmla="*/ 118 w 175"/>
                <a:gd name="T33" fmla="*/ 0 h 356"/>
                <a:gd name="T34" fmla="*/ 118 w 175"/>
                <a:gd name="T35" fmla="*/ 0 h 356"/>
                <a:gd name="T36" fmla="*/ 118 w 175"/>
                <a:gd name="T37" fmla="*/ 0 h 356"/>
                <a:gd name="T38" fmla="*/ 118 w 175"/>
                <a:gd name="T39" fmla="*/ 0 h 356"/>
                <a:gd name="T40" fmla="*/ 119 w 175"/>
                <a:gd name="T41" fmla="*/ 0 h 356"/>
                <a:gd name="T42" fmla="*/ 118 w 175"/>
                <a:gd name="T43" fmla="*/ 0 h 356"/>
                <a:gd name="T44" fmla="*/ 119 w 175"/>
                <a:gd name="T45" fmla="*/ 0 h 356"/>
                <a:gd name="T46" fmla="*/ 119 w 175"/>
                <a:gd name="T47" fmla="*/ 0 h 356"/>
                <a:gd name="T48" fmla="*/ 119 w 175"/>
                <a:gd name="T49" fmla="*/ 0 h 356"/>
                <a:gd name="T50" fmla="*/ 119 w 175"/>
                <a:gd name="T51"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5" h="356">
                  <a:moveTo>
                    <a:pt x="119" y="0"/>
                  </a:moveTo>
                  <a:cubicBezTo>
                    <a:pt x="114" y="4"/>
                    <a:pt x="91" y="38"/>
                    <a:pt x="64" y="79"/>
                  </a:cubicBezTo>
                  <a:cubicBezTo>
                    <a:pt x="0" y="174"/>
                    <a:pt x="58" y="232"/>
                    <a:pt x="107" y="244"/>
                  </a:cubicBezTo>
                  <a:cubicBezTo>
                    <a:pt x="102" y="323"/>
                    <a:pt x="102" y="323"/>
                    <a:pt x="102" y="323"/>
                  </a:cubicBezTo>
                  <a:cubicBezTo>
                    <a:pt x="106" y="327"/>
                    <a:pt x="110" y="331"/>
                    <a:pt x="113" y="336"/>
                  </a:cubicBezTo>
                  <a:cubicBezTo>
                    <a:pt x="114" y="341"/>
                    <a:pt x="116" y="345"/>
                    <a:pt x="118" y="349"/>
                  </a:cubicBezTo>
                  <a:cubicBezTo>
                    <a:pt x="119" y="351"/>
                    <a:pt x="119" y="354"/>
                    <a:pt x="119" y="356"/>
                  </a:cubicBezTo>
                  <a:cubicBezTo>
                    <a:pt x="139" y="356"/>
                    <a:pt x="139" y="356"/>
                    <a:pt x="139" y="356"/>
                  </a:cubicBezTo>
                  <a:cubicBezTo>
                    <a:pt x="138" y="356"/>
                    <a:pt x="138" y="356"/>
                    <a:pt x="138" y="356"/>
                  </a:cubicBezTo>
                  <a:cubicBezTo>
                    <a:pt x="139" y="356"/>
                    <a:pt x="139" y="356"/>
                    <a:pt x="139" y="356"/>
                  </a:cubicBezTo>
                  <a:cubicBezTo>
                    <a:pt x="129" y="245"/>
                    <a:pt x="129" y="245"/>
                    <a:pt x="129" y="245"/>
                  </a:cubicBezTo>
                  <a:cubicBezTo>
                    <a:pt x="134" y="244"/>
                    <a:pt x="140" y="242"/>
                    <a:pt x="145" y="240"/>
                  </a:cubicBezTo>
                  <a:cubicBezTo>
                    <a:pt x="146" y="240"/>
                    <a:pt x="147" y="240"/>
                    <a:pt x="148" y="239"/>
                  </a:cubicBezTo>
                  <a:cubicBezTo>
                    <a:pt x="125" y="211"/>
                    <a:pt x="117" y="166"/>
                    <a:pt x="156" y="107"/>
                  </a:cubicBezTo>
                  <a:cubicBezTo>
                    <a:pt x="163" y="97"/>
                    <a:pt x="169" y="88"/>
                    <a:pt x="175" y="79"/>
                  </a:cubicBezTo>
                  <a:cubicBezTo>
                    <a:pt x="149" y="37"/>
                    <a:pt x="123" y="4"/>
                    <a:pt x="119" y="0"/>
                  </a:cubicBezTo>
                  <a:moveTo>
                    <a:pt x="118" y="0"/>
                  </a:moveTo>
                  <a:cubicBezTo>
                    <a:pt x="118" y="0"/>
                    <a:pt x="118" y="0"/>
                    <a:pt x="118" y="0"/>
                  </a:cubicBezTo>
                  <a:cubicBezTo>
                    <a:pt x="118" y="0"/>
                    <a:pt x="118" y="0"/>
                    <a:pt x="118" y="0"/>
                  </a:cubicBezTo>
                  <a:cubicBezTo>
                    <a:pt x="118" y="0"/>
                    <a:pt x="118" y="0"/>
                    <a:pt x="118" y="0"/>
                  </a:cubicBezTo>
                  <a:moveTo>
                    <a:pt x="119" y="0"/>
                  </a:moveTo>
                  <a:cubicBezTo>
                    <a:pt x="118" y="0"/>
                    <a:pt x="118" y="0"/>
                    <a:pt x="118" y="0"/>
                  </a:cubicBezTo>
                  <a:cubicBezTo>
                    <a:pt x="119" y="0"/>
                    <a:pt x="119" y="0"/>
                    <a:pt x="119" y="0"/>
                  </a:cubicBezTo>
                  <a:cubicBezTo>
                    <a:pt x="119" y="0"/>
                    <a:pt x="119" y="0"/>
                    <a:pt x="119" y="0"/>
                  </a:cubicBezTo>
                  <a:cubicBezTo>
                    <a:pt x="119" y="0"/>
                    <a:pt x="119" y="0"/>
                    <a:pt x="119" y="0"/>
                  </a:cubicBezTo>
                  <a:cubicBezTo>
                    <a:pt x="119" y="0"/>
                    <a:pt x="119" y="0"/>
                    <a:pt x="119" y="0"/>
                  </a:cubicBezTo>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76" name="Freeform 32">
              <a:extLst>
                <a:ext uri="{FF2B5EF4-FFF2-40B4-BE49-F238E27FC236}">
                  <a16:creationId xmlns:a16="http://schemas.microsoft.com/office/drawing/2014/main" id="{B8BEA1B8-100F-9422-F331-B2A6BC11E76A}"/>
                </a:ext>
              </a:extLst>
            </p:cNvPr>
            <p:cNvSpPr>
              <a:spLocks noEditPoints="1"/>
            </p:cNvSpPr>
            <p:nvPr/>
          </p:nvSpPr>
          <p:spPr bwMode="auto">
            <a:xfrm>
              <a:off x="8959540" y="4860004"/>
              <a:ext cx="2372" cy="0"/>
            </a:xfrm>
            <a:custGeom>
              <a:avLst/>
              <a:gdLst>
                <a:gd name="T0" fmla="*/ 0 w 1"/>
                <a:gd name="T1" fmla="*/ 0 w 1"/>
                <a:gd name="T2" fmla="*/ 0 w 1"/>
                <a:gd name="T3" fmla="*/ 0 w 1"/>
                <a:gd name="T4" fmla="*/ 1 w 1"/>
                <a:gd name="T5" fmla="*/ 0 w 1"/>
                <a:gd name="T6" fmla="*/ 1 w 1"/>
                <a:gd name="T7" fmla="*/ 1 w 1"/>
                <a:gd name="T8" fmla="*/ 1 w 1"/>
                <a:gd name="T9"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
                  <a:moveTo>
                    <a:pt x="0" y="0"/>
                  </a:moveTo>
                  <a:cubicBezTo>
                    <a:pt x="0" y="0"/>
                    <a:pt x="0" y="0"/>
                    <a:pt x="0" y="0"/>
                  </a:cubicBezTo>
                  <a:cubicBezTo>
                    <a:pt x="0" y="0"/>
                    <a:pt x="0" y="0"/>
                    <a:pt x="0" y="0"/>
                  </a:cubicBezTo>
                  <a:cubicBezTo>
                    <a:pt x="0" y="0"/>
                    <a:pt x="0" y="0"/>
                    <a:pt x="0" y="0"/>
                  </a:cubicBezTo>
                  <a:moveTo>
                    <a:pt x="1" y="0"/>
                  </a:moveTo>
                  <a:cubicBezTo>
                    <a:pt x="0" y="0"/>
                    <a:pt x="0" y="0"/>
                    <a:pt x="0" y="0"/>
                  </a:cubicBezTo>
                  <a:cubicBezTo>
                    <a:pt x="1" y="0"/>
                    <a:pt x="1" y="0"/>
                    <a:pt x="1" y="0"/>
                  </a:cubicBezTo>
                  <a:cubicBezTo>
                    <a:pt x="1" y="0"/>
                    <a:pt x="1" y="0"/>
                    <a:pt x="1" y="0"/>
                  </a:cubicBezTo>
                  <a:cubicBezTo>
                    <a:pt x="1" y="0"/>
                    <a:pt x="1" y="0"/>
                    <a:pt x="1" y="0"/>
                  </a:cubicBezTo>
                  <a:cubicBezTo>
                    <a:pt x="1" y="0"/>
                    <a:pt x="1" y="0"/>
                    <a:pt x="1" y="0"/>
                  </a:cubicBezTo>
                </a:path>
              </a:pathLst>
            </a:custGeom>
            <a:solidFill>
              <a:srgbClr val="347A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77" name="Freeform 33">
              <a:extLst>
                <a:ext uri="{FF2B5EF4-FFF2-40B4-BE49-F238E27FC236}">
                  <a16:creationId xmlns:a16="http://schemas.microsoft.com/office/drawing/2014/main" id="{A0C6957C-22B7-24FD-A0FD-9D4CBA7D21FB}"/>
                </a:ext>
              </a:extLst>
            </p:cNvPr>
            <p:cNvSpPr>
              <a:spLocks/>
            </p:cNvSpPr>
            <p:nvPr/>
          </p:nvSpPr>
          <p:spPr bwMode="auto">
            <a:xfrm>
              <a:off x="8461497" y="4900322"/>
              <a:ext cx="858531" cy="1306769"/>
            </a:xfrm>
            <a:custGeom>
              <a:avLst/>
              <a:gdLst>
                <a:gd name="T0" fmla="*/ 126 w 204"/>
                <a:gd name="T1" fmla="*/ 0 h 294"/>
                <a:gd name="T2" fmla="*/ 112 w 204"/>
                <a:gd name="T3" fmla="*/ 0 h 294"/>
                <a:gd name="T4" fmla="*/ 64 w 204"/>
                <a:gd name="T5" fmla="*/ 70 h 294"/>
                <a:gd name="T6" fmla="*/ 107 w 204"/>
                <a:gd name="T7" fmla="*/ 235 h 294"/>
                <a:gd name="T8" fmla="*/ 104 w 204"/>
                <a:gd name="T9" fmla="*/ 280 h 294"/>
                <a:gd name="T10" fmla="*/ 108 w 204"/>
                <a:gd name="T11" fmla="*/ 269 h 294"/>
                <a:gd name="T12" fmla="*/ 116 w 204"/>
                <a:gd name="T13" fmla="*/ 252 h 294"/>
                <a:gd name="T14" fmla="*/ 121 w 204"/>
                <a:gd name="T15" fmla="*/ 245 h 294"/>
                <a:gd name="T16" fmla="*/ 125 w 204"/>
                <a:gd name="T17" fmla="*/ 241 h 294"/>
                <a:gd name="T18" fmla="*/ 128 w 204"/>
                <a:gd name="T19" fmla="*/ 239 h 294"/>
                <a:gd name="T20" fmla="*/ 129 w 204"/>
                <a:gd name="T21" fmla="*/ 238 h 294"/>
                <a:gd name="T22" fmla="*/ 128 w 204"/>
                <a:gd name="T23" fmla="*/ 239 h 294"/>
                <a:gd name="T24" fmla="*/ 126 w 204"/>
                <a:gd name="T25" fmla="*/ 242 h 294"/>
                <a:gd name="T26" fmla="*/ 124 w 204"/>
                <a:gd name="T27" fmla="*/ 247 h 294"/>
                <a:gd name="T28" fmla="*/ 122 w 204"/>
                <a:gd name="T29" fmla="*/ 254 h 294"/>
                <a:gd name="T30" fmla="*/ 120 w 204"/>
                <a:gd name="T31" fmla="*/ 272 h 294"/>
                <a:gd name="T32" fmla="*/ 121 w 204"/>
                <a:gd name="T33" fmla="*/ 292 h 294"/>
                <a:gd name="T34" fmla="*/ 122 w 204"/>
                <a:gd name="T35" fmla="*/ 294 h 294"/>
                <a:gd name="T36" fmla="*/ 126 w 204"/>
                <a:gd name="T37" fmla="*/ 288 h 294"/>
                <a:gd name="T38" fmla="*/ 133 w 204"/>
                <a:gd name="T39" fmla="*/ 281 h 294"/>
                <a:gd name="T40" fmla="*/ 129 w 204"/>
                <a:gd name="T41" fmla="*/ 236 h 294"/>
                <a:gd name="T42" fmla="*/ 145 w 204"/>
                <a:gd name="T43" fmla="*/ 231 h 294"/>
                <a:gd name="T44" fmla="*/ 202 w 204"/>
                <a:gd name="T45" fmla="*/ 160 h 294"/>
                <a:gd name="T46" fmla="*/ 176 w 204"/>
                <a:gd name="T47" fmla="*/ 70 h 294"/>
                <a:gd name="T48" fmla="*/ 126 w 204"/>
                <a:gd name="T49"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94">
                  <a:moveTo>
                    <a:pt x="126" y="0"/>
                  </a:moveTo>
                  <a:cubicBezTo>
                    <a:pt x="112" y="0"/>
                    <a:pt x="112" y="0"/>
                    <a:pt x="112" y="0"/>
                  </a:cubicBezTo>
                  <a:cubicBezTo>
                    <a:pt x="102" y="14"/>
                    <a:pt x="84" y="40"/>
                    <a:pt x="64" y="70"/>
                  </a:cubicBezTo>
                  <a:cubicBezTo>
                    <a:pt x="0" y="165"/>
                    <a:pt x="58" y="223"/>
                    <a:pt x="107" y="235"/>
                  </a:cubicBezTo>
                  <a:cubicBezTo>
                    <a:pt x="104" y="280"/>
                    <a:pt x="104" y="280"/>
                    <a:pt x="104" y="280"/>
                  </a:cubicBezTo>
                  <a:cubicBezTo>
                    <a:pt x="105" y="276"/>
                    <a:pt x="107" y="273"/>
                    <a:pt x="108" y="269"/>
                  </a:cubicBezTo>
                  <a:cubicBezTo>
                    <a:pt x="110" y="263"/>
                    <a:pt x="113" y="257"/>
                    <a:pt x="116" y="252"/>
                  </a:cubicBezTo>
                  <a:cubicBezTo>
                    <a:pt x="118" y="249"/>
                    <a:pt x="119" y="247"/>
                    <a:pt x="121" y="245"/>
                  </a:cubicBezTo>
                  <a:cubicBezTo>
                    <a:pt x="122" y="244"/>
                    <a:pt x="124" y="242"/>
                    <a:pt x="125" y="241"/>
                  </a:cubicBezTo>
                  <a:cubicBezTo>
                    <a:pt x="126" y="240"/>
                    <a:pt x="127" y="239"/>
                    <a:pt x="128" y="239"/>
                  </a:cubicBezTo>
                  <a:cubicBezTo>
                    <a:pt x="128" y="238"/>
                    <a:pt x="129" y="238"/>
                    <a:pt x="129" y="238"/>
                  </a:cubicBezTo>
                  <a:cubicBezTo>
                    <a:pt x="129" y="238"/>
                    <a:pt x="128" y="238"/>
                    <a:pt x="128" y="239"/>
                  </a:cubicBezTo>
                  <a:cubicBezTo>
                    <a:pt x="128" y="240"/>
                    <a:pt x="127" y="241"/>
                    <a:pt x="126" y="242"/>
                  </a:cubicBezTo>
                  <a:cubicBezTo>
                    <a:pt x="125" y="243"/>
                    <a:pt x="125" y="245"/>
                    <a:pt x="124" y="247"/>
                  </a:cubicBezTo>
                  <a:cubicBezTo>
                    <a:pt x="123" y="249"/>
                    <a:pt x="123" y="251"/>
                    <a:pt x="122" y="254"/>
                  </a:cubicBezTo>
                  <a:cubicBezTo>
                    <a:pt x="121" y="259"/>
                    <a:pt x="120" y="265"/>
                    <a:pt x="120" y="272"/>
                  </a:cubicBezTo>
                  <a:cubicBezTo>
                    <a:pt x="120" y="278"/>
                    <a:pt x="121" y="285"/>
                    <a:pt x="121" y="292"/>
                  </a:cubicBezTo>
                  <a:cubicBezTo>
                    <a:pt x="121" y="293"/>
                    <a:pt x="121" y="294"/>
                    <a:pt x="122" y="294"/>
                  </a:cubicBezTo>
                  <a:cubicBezTo>
                    <a:pt x="123" y="292"/>
                    <a:pt x="125" y="290"/>
                    <a:pt x="126" y="288"/>
                  </a:cubicBezTo>
                  <a:cubicBezTo>
                    <a:pt x="129" y="286"/>
                    <a:pt x="131" y="283"/>
                    <a:pt x="133" y="281"/>
                  </a:cubicBezTo>
                  <a:cubicBezTo>
                    <a:pt x="129" y="236"/>
                    <a:pt x="129" y="236"/>
                    <a:pt x="129" y="236"/>
                  </a:cubicBezTo>
                  <a:cubicBezTo>
                    <a:pt x="134" y="235"/>
                    <a:pt x="140" y="233"/>
                    <a:pt x="145" y="231"/>
                  </a:cubicBezTo>
                  <a:cubicBezTo>
                    <a:pt x="171" y="221"/>
                    <a:pt x="198" y="198"/>
                    <a:pt x="202" y="160"/>
                  </a:cubicBezTo>
                  <a:cubicBezTo>
                    <a:pt x="204" y="136"/>
                    <a:pt x="198" y="106"/>
                    <a:pt x="176" y="70"/>
                  </a:cubicBezTo>
                  <a:cubicBezTo>
                    <a:pt x="156" y="39"/>
                    <a:pt x="137" y="14"/>
                    <a:pt x="126" y="0"/>
                  </a:cubicBezTo>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78" name="Freeform 34">
              <a:extLst>
                <a:ext uri="{FF2B5EF4-FFF2-40B4-BE49-F238E27FC236}">
                  <a16:creationId xmlns:a16="http://schemas.microsoft.com/office/drawing/2014/main" id="{421CBE03-C732-EE8A-F2C5-D31C61F0DC16}"/>
                </a:ext>
              </a:extLst>
            </p:cNvPr>
            <p:cNvSpPr>
              <a:spLocks/>
            </p:cNvSpPr>
            <p:nvPr/>
          </p:nvSpPr>
          <p:spPr bwMode="auto">
            <a:xfrm>
              <a:off x="8933452" y="4860004"/>
              <a:ext cx="59291" cy="40318"/>
            </a:xfrm>
            <a:custGeom>
              <a:avLst/>
              <a:gdLst>
                <a:gd name="T0" fmla="*/ 7 w 14"/>
                <a:gd name="T1" fmla="*/ 0 h 9"/>
                <a:gd name="T2" fmla="*/ 0 w 14"/>
                <a:gd name="T3" fmla="*/ 9 h 9"/>
                <a:gd name="T4" fmla="*/ 14 w 14"/>
                <a:gd name="T5" fmla="*/ 9 h 9"/>
                <a:gd name="T6" fmla="*/ 7 w 14"/>
                <a:gd name="T7" fmla="*/ 0 h 9"/>
              </a:gdLst>
              <a:ahLst/>
              <a:cxnLst>
                <a:cxn ang="0">
                  <a:pos x="T0" y="T1"/>
                </a:cxn>
                <a:cxn ang="0">
                  <a:pos x="T2" y="T3"/>
                </a:cxn>
                <a:cxn ang="0">
                  <a:pos x="T4" y="T5"/>
                </a:cxn>
                <a:cxn ang="0">
                  <a:pos x="T6" y="T7"/>
                </a:cxn>
              </a:cxnLst>
              <a:rect l="0" t="0" r="r" b="b"/>
              <a:pathLst>
                <a:path w="14" h="9">
                  <a:moveTo>
                    <a:pt x="7" y="0"/>
                  </a:moveTo>
                  <a:cubicBezTo>
                    <a:pt x="6" y="1"/>
                    <a:pt x="3" y="4"/>
                    <a:pt x="0" y="9"/>
                  </a:cubicBezTo>
                  <a:cubicBezTo>
                    <a:pt x="14" y="9"/>
                    <a:pt x="14" y="9"/>
                    <a:pt x="14" y="9"/>
                  </a:cubicBezTo>
                  <a:cubicBezTo>
                    <a:pt x="11" y="4"/>
                    <a:pt x="8" y="1"/>
                    <a:pt x="7" y="0"/>
                  </a:cubicBezTo>
                </a:path>
              </a:pathLst>
            </a:custGeom>
            <a:solidFill>
              <a:srgbClr val="347A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79" name="Freeform 35">
              <a:extLst>
                <a:ext uri="{FF2B5EF4-FFF2-40B4-BE49-F238E27FC236}">
                  <a16:creationId xmlns:a16="http://schemas.microsoft.com/office/drawing/2014/main" id="{89E00EB4-D3C2-1543-CF9B-ADBEE769ACB4}"/>
                </a:ext>
              </a:extLst>
            </p:cNvPr>
            <p:cNvSpPr>
              <a:spLocks/>
            </p:cNvSpPr>
            <p:nvPr/>
          </p:nvSpPr>
          <p:spPr bwMode="auto">
            <a:xfrm>
              <a:off x="5406836" y="6012618"/>
              <a:ext cx="457725" cy="528874"/>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7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7"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cubicBezTo>
                    <a:pt x="0" y="116"/>
                    <a:pt x="0" y="116"/>
                    <a:pt x="0" y="116"/>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80" name="Freeform 36">
              <a:extLst>
                <a:ext uri="{FF2B5EF4-FFF2-40B4-BE49-F238E27FC236}">
                  <a16:creationId xmlns:a16="http://schemas.microsoft.com/office/drawing/2014/main" id="{E01973D9-7BC9-781C-C519-963B2EFB6C5F}"/>
                </a:ext>
              </a:extLst>
            </p:cNvPr>
            <p:cNvSpPr>
              <a:spLocks/>
            </p:cNvSpPr>
            <p:nvPr/>
          </p:nvSpPr>
          <p:spPr bwMode="auto">
            <a:xfrm>
              <a:off x="5157814" y="6012618"/>
              <a:ext cx="457725" cy="528874"/>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cubicBezTo>
                    <a:pt x="69" y="119"/>
                    <a:pt x="69" y="119"/>
                    <a:pt x="69" y="119"/>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81" name="Freeform 37">
              <a:extLst>
                <a:ext uri="{FF2B5EF4-FFF2-40B4-BE49-F238E27FC236}">
                  <a16:creationId xmlns:a16="http://schemas.microsoft.com/office/drawing/2014/main" id="{9800A524-BD7F-5AB6-487C-5BA489947D8B}"/>
                </a:ext>
              </a:extLst>
            </p:cNvPr>
            <p:cNvSpPr>
              <a:spLocks/>
            </p:cNvSpPr>
            <p:nvPr/>
          </p:nvSpPr>
          <p:spPr bwMode="auto">
            <a:xfrm>
              <a:off x="5425809" y="6240294"/>
              <a:ext cx="467211" cy="301197"/>
            </a:xfrm>
            <a:custGeom>
              <a:avLst/>
              <a:gdLst>
                <a:gd name="T0" fmla="*/ 0 w 111"/>
                <a:gd name="T1" fmla="*/ 62 h 68"/>
                <a:gd name="T2" fmla="*/ 0 w 111"/>
                <a:gd name="T3" fmla="*/ 61 h 68"/>
                <a:gd name="T4" fmla="*/ 1 w 111"/>
                <a:gd name="T5" fmla="*/ 60 h 68"/>
                <a:gd name="T6" fmla="*/ 1 w 111"/>
                <a:gd name="T7" fmla="*/ 57 h 68"/>
                <a:gd name="T8" fmla="*/ 3 w 111"/>
                <a:gd name="T9" fmla="*/ 55 h 68"/>
                <a:gd name="T10" fmla="*/ 6 w 111"/>
                <a:gd name="T11" fmla="*/ 48 h 68"/>
                <a:gd name="T12" fmla="*/ 11 w 111"/>
                <a:gd name="T13" fmla="*/ 40 h 68"/>
                <a:gd name="T14" fmla="*/ 18 w 111"/>
                <a:gd name="T15" fmla="*/ 31 h 68"/>
                <a:gd name="T16" fmla="*/ 27 w 111"/>
                <a:gd name="T17" fmla="*/ 22 h 68"/>
                <a:gd name="T18" fmla="*/ 31 w 111"/>
                <a:gd name="T19" fmla="*/ 18 h 68"/>
                <a:gd name="T20" fmla="*/ 37 w 111"/>
                <a:gd name="T21" fmla="*/ 15 h 68"/>
                <a:gd name="T22" fmla="*/ 42 w 111"/>
                <a:gd name="T23" fmla="*/ 11 h 68"/>
                <a:gd name="T24" fmla="*/ 48 w 111"/>
                <a:gd name="T25" fmla="*/ 8 h 68"/>
                <a:gd name="T26" fmla="*/ 60 w 111"/>
                <a:gd name="T27" fmla="*/ 4 h 68"/>
                <a:gd name="T28" fmla="*/ 72 w 111"/>
                <a:gd name="T29" fmla="*/ 2 h 68"/>
                <a:gd name="T30" fmla="*/ 82 w 111"/>
                <a:gd name="T31" fmla="*/ 1 h 68"/>
                <a:gd name="T32" fmla="*/ 92 w 111"/>
                <a:gd name="T33" fmla="*/ 1 h 68"/>
                <a:gd name="T34" fmla="*/ 96 w 111"/>
                <a:gd name="T35" fmla="*/ 1 h 68"/>
                <a:gd name="T36" fmla="*/ 100 w 111"/>
                <a:gd name="T37" fmla="*/ 1 h 68"/>
                <a:gd name="T38" fmla="*/ 106 w 111"/>
                <a:gd name="T39" fmla="*/ 2 h 68"/>
                <a:gd name="T40" fmla="*/ 111 w 111"/>
                <a:gd name="T41" fmla="*/ 2 h 68"/>
                <a:gd name="T42" fmla="*/ 106 w 111"/>
                <a:gd name="T43" fmla="*/ 3 h 68"/>
                <a:gd name="T44" fmla="*/ 100 w 111"/>
                <a:gd name="T45" fmla="*/ 5 h 68"/>
                <a:gd name="T46" fmla="*/ 97 w 111"/>
                <a:gd name="T47" fmla="*/ 5 h 68"/>
                <a:gd name="T48" fmla="*/ 93 w 111"/>
                <a:gd name="T49" fmla="*/ 7 h 68"/>
                <a:gd name="T50" fmla="*/ 84 w 111"/>
                <a:gd name="T51" fmla="*/ 10 h 68"/>
                <a:gd name="T52" fmla="*/ 75 w 111"/>
                <a:gd name="T53" fmla="*/ 14 h 68"/>
                <a:gd name="T54" fmla="*/ 67 w 111"/>
                <a:gd name="T55" fmla="*/ 19 h 68"/>
                <a:gd name="T56" fmla="*/ 59 w 111"/>
                <a:gd name="T57" fmla="*/ 25 h 68"/>
                <a:gd name="T58" fmla="*/ 55 w 111"/>
                <a:gd name="T59" fmla="*/ 29 h 68"/>
                <a:gd name="T60" fmla="*/ 52 w 111"/>
                <a:gd name="T61" fmla="*/ 33 h 68"/>
                <a:gd name="T62" fmla="*/ 49 w 111"/>
                <a:gd name="T63" fmla="*/ 36 h 68"/>
                <a:gd name="T64" fmla="*/ 47 w 111"/>
                <a:gd name="T65" fmla="*/ 40 h 68"/>
                <a:gd name="T66" fmla="*/ 43 w 111"/>
                <a:gd name="T67" fmla="*/ 48 h 68"/>
                <a:gd name="T68" fmla="*/ 41 w 111"/>
                <a:gd name="T69" fmla="*/ 55 h 68"/>
                <a:gd name="T70" fmla="*/ 40 w 111"/>
                <a:gd name="T71" fmla="*/ 61 h 68"/>
                <a:gd name="T72" fmla="*/ 39 w 111"/>
                <a:gd name="T73" fmla="*/ 65 h 68"/>
                <a:gd name="T74" fmla="*/ 39 w 111"/>
                <a:gd name="T75" fmla="*/ 67 h 68"/>
                <a:gd name="T76" fmla="*/ 39 w 111"/>
                <a:gd name="T77" fmla="*/ 67 h 68"/>
                <a:gd name="T78" fmla="*/ 39 w 111"/>
                <a:gd name="T79" fmla="*/ 68 h 68"/>
                <a:gd name="T80" fmla="*/ 39 w 111"/>
                <a:gd name="T81" fmla="*/ 68 h 68"/>
                <a:gd name="T82" fmla="*/ 0 w 111"/>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0" y="62"/>
                  </a:moveTo>
                  <a:cubicBezTo>
                    <a:pt x="0" y="61"/>
                    <a:pt x="0" y="61"/>
                    <a:pt x="0" y="61"/>
                  </a:cubicBezTo>
                  <a:cubicBezTo>
                    <a:pt x="0" y="61"/>
                    <a:pt x="0" y="60"/>
                    <a:pt x="1" y="60"/>
                  </a:cubicBezTo>
                  <a:cubicBezTo>
                    <a:pt x="1" y="59"/>
                    <a:pt x="1" y="58"/>
                    <a:pt x="1" y="57"/>
                  </a:cubicBezTo>
                  <a:cubicBezTo>
                    <a:pt x="2" y="57"/>
                    <a:pt x="2" y="56"/>
                    <a:pt x="3" y="55"/>
                  </a:cubicBezTo>
                  <a:cubicBezTo>
                    <a:pt x="3" y="53"/>
                    <a:pt x="5" y="50"/>
                    <a:pt x="6" y="48"/>
                  </a:cubicBezTo>
                  <a:cubicBezTo>
                    <a:pt x="7" y="45"/>
                    <a:pt x="9" y="43"/>
                    <a:pt x="11" y="40"/>
                  </a:cubicBezTo>
                  <a:cubicBezTo>
                    <a:pt x="13" y="37"/>
                    <a:pt x="15" y="34"/>
                    <a:pt x="18" y="31"/>
                  </a:cubicBezTo>
                  <a:cubicBezTo>
                    <a:pt x="21" y="28"/>
                    <a:pt x="23" y="25"/>
                    <a:pt x="27" y="22"/>
                  </a:cubicBezTo>
                  <a:cubicBezTo>
                    <a:pt x="28" y="21"/>
                    <a:pt x="30" y="20"/>
                    <a:pt x="31" y="18"/>
                  </a:cubicBezTo>
                  <a:cubicBezTo>
                    <a:pt x="33" y="17"/>
                    <a:pt x="35" y="16"/>
                    <a:pt x="37" y="15"/>
                  </a:cubicBezTo>
                  <a:cubicBezTo>
                    <a:pt x="39" y="13"/>
                    <a:pt x="40" y="12"/>
                    <a:pt x="42" y="11"/>
                  </a:cubicBezTo>
                  <a:cubicBezTo>
                    <a:pt x="48" y="8"/>
                    <a:pt x="48" y="8"/>
                    <a:pt x="48" y="8"/>
                  </a:cubicBezTo>
                  <a:cubicBezTo>
                    <a:pt x="52" y="7"/>
                    <a:pt x="56" y="5"/>
                    <a:pt x="60" y="4"/>
                  </a:cubicBezTo>
                  <a:cubicBezTo>
                    <a:pt x="64" y="3"/>
                    <a:pt x="68" y="2"/>
                    <a:pt x="72" y="2"/>
                  </a:cubicBezTo>
                  <a:cubicBezTo>
                    <a:pt x="75" y="1"/>
                    <a:pt x="79" y="1"/>
                    <a:pt x="82" y="1"/>
                  </a:cubicBezTo>
                  <a:cubicBezTo>
                    <a:pt x="86" y="0"/>
                    <a:pt x="89" y="1"/>
                    <a:pt x="92" y="1"/>
                  </a:cubicBezTo>
                  <a:cubicBezTo>
                    <a:pt x="93" y="1"/>
                    <a:pt x="95" y="1"/>
                    <a:pt x="96" y="1"/>
                  </a:cubicBezTo>
                  <a:cubicBezTo>
                    <a:pt x="97" y="1"/>
                    <a:pt x="99" y="1"/>
                    <a:pt x="100" y="1"/>
                  </a:cubicBezTo>
                  <a:cubicBezTo>
                    <a:pt x="102" y="1"/>
                    <a:pt x="104" y="2"/>
                    <a:pt x="106" y="2"/>
                  </a:cubicBezTo>
                  <a:cubicBezTo>
                    <a:pt x="109" y="2"/>
                    <a:pt x="111" y="2"/>
                    <a:pt x="111" y="2"/>
                  </a:cubicBezTo>
                  <a:cubicBezTo>
                    <a:pt x="111" y="2"/>
                    <a:pt x="109" y="3"/>
                    <a:pt x="106" y="3"/>
                  </a:cubicBezTo>
                  <a:cubicBezTo>
                    <a:pt x="104" y="4"/>
                    <a:pt x="102" y="4"/>
                    <a:pt x="100" y="5"/>
                  </a:cubicBezTo>
                  <a:cubicBezTo>
                    <a:pt x="99" y="5"/>
                    <a:pt x="98" y="5"/>
                    <a:pt x="97" y="5"/>
                  </a:cubicBezTo>
                  <a:cubicBezTo>
                    <a:pt x="95" y="6"/>
                    <a:pt x="94" y="6"/>
                    <a:pt x="93" y="7"/>
                  </a:cubicBezTo>
                  <a:cubicBezTo>
                    <a:pt x="90" y="8"/>
                    <a:pt x="87" y="9"/>
                    <a:pt x="84" y="10"/>
                  </a:cubicBezTo>
                  <a:cubicBezTo>
                    <a:pt x="81" y="11"/>
                    <a:pt x="79" y="12"/>
                    <a:pt x="75" y="14"/>
                  </a:cubicBezTo>
                  <a:cubicBezTo>
                    <a:pt x="72" y="15"/>
                    <a:pt x="70" y="17"/>
                    <a:pt x="67" y="19"/>
                  </a:cubicBezTo>
                  <a:cubicBezTo>
                    <a:pt x="64" y="21"/>
                    <a:pt x="61" y="23"/>
                    <a:pt x="59" y="25"/>
                  </a:cubicBezTo>
                  <a:cubicBezTo>
                    <a:pt x="55" y="29"/>
                    <a:pt x="55" y="29"/>
                    <a:pt x="55" y="29"/>
                  </a:cubicBezTo>
                  <a:cubicBezTo>
                    <a:pt x="54" y="30"/>
                    <a:pt x="53" y="31"/>
                    <a:pt x="52" y="33"/>
                  </a:cubicBezTo>
                  <a:cubicBezTo>
                    <a:pt x="51" y="34"/>
                    <a:pt x="50" y="35"/>
                    <a:pt x="49" y="36"/>
                  </a:cubicBezTo>
                  <a:cubicBezTo>
                    <a:pt x="48" y="38"/>
                    <a:pt x="48" y="39"/>
                    <a:pt x="47" y="40"/>
                  </a:cubicBezTo>
                  <a:cubicBezTo>
                    <a:pt x="45" y="43"/>
                    <a:pt x="44" y="45"/>
                    <a:pt x="43" y="48"/>
                  </a:cubicBezTo>
                  <a:cubicBezTo>
                    <a:pt x="42" y="50"/>
                    <a:pt x="41" y="53"/>
                    <a:pt x="41" y="55"/>
                  </a:cubicBezTo>
                  <a:cubicBezTo>
                    <a:pt x="40" y="57"/>
                    <a:pt x="40" y="59"/>
                    <a:pt x="40" y="61"/>
                  </a:cubicBezTo>
                  <a:cubicBezTo>
                    <a:pt x="39" y="63"/>
                    <a:pt x="39" y="64"/>
                    <a:pt x="39" y="65"/>
                  </a:cubicBezTo>
                  <a:cubicBezTo>
                    <a:pt x="39" y="66"/>
                    <a:pt x="39" y="66"/>
                    <a:pt x="39" y="67"/>
                  </a:cubicBezTo>
                  <a:cubicBezTo>
                    <a:pt x="39" y="67"/>
                    <a:pt x="39" y="67"/>
                    <a:pt x="39" y="67"/>
                  </a:cubicBezTo>
                  <a:cubicBezTo>
                    <a:pt x="39" y="68"/>
                    <a:pt x="39" y="68"/>
                    <a:pt x="39" y="68"/>
                  </a:cubicBezTo>
                  <a:cubicBezTo>
                    <a:pt x="39" y="68"/>
                    <a:pt x="39" y="68"/>
                    <a:pt x="39" y="68"/>
                  </a:cubicBezTo>
                  <a:cubicBezTo>
                    <a:pt x="0" y="62"/>
                    <a:pt x="0" y="62"/>
                    <a:pt x="0" y="62"/>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82" name="Freeform 38">
              <a:extLst>
                <a:ext uri="{FF2B5EF4-FFF2-40B4-BE49-F238E27FC236}">
                  <a16:creationId xmlns:a16="http://schemas.microsoft.com/office/drawing/2014/main" id="{76786F01-5BF6-B784-1BB4-25512AF7CEBC}"/>
                </a:ext>
              </a:extLst>
            </p:cNvPr>
            <p:cNvSpPr>
              <a:spLocks/>
            </p:cNvSpPr>
            <p:nvPr/>
          </p:nvSpPr>
          <p:spPr bwMode="auto">
            <a:xfrm>
              <a:off x="5112753" y="6240294"/>
              <a:ext cx="464840" cy="30119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83" name="Freeform 39">
              <a:extLst>
                <a:ext uri="{FF2B5EF4-FFF2-40B4-BE49-F238E27FC236}">
                  <a16:creationId xmlns:a16="http://schemas.microsoft.com/office/drawing/2014/main" id="{B08DB1E2-5966-C5FD-D79B-524A6C226C28}"/>
                </a:ext>
              </a:extLst>
            </p:cNvPr>
            <p:cNvSpPr>
              <a:spLocks/>
            </p:cNvSpPr>
            <p:nvPr/>
          </p:nvSpPr>
          <p:spPr bwMode="auto">
            <a:xfrm>
              <a:off x="5423437" y="5958070"/>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lnTo>
                    <a:pt x="0" y="113"/>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84" name="Freeform 40">
              <a:extLst>
                <a:ext uri="{FF2B5EF4-FFF2-40B4-BE49-F238E27FC236}">
                  <a16:creationId xmlns:a16="http://schemas.microsoft.com/office/drawing/2014/main" id="{95A2CBDA-DDC6-BB0D-4D58-B4E1D8D166BA}"/>
                </a:ext>
              </a:extLst>
            </p:cNvPr>
            <p:cNvSpPr>
              <a:spLocks/>
            </p:cNvSpPr>
            <p:nvPr/>
          </p:nvSpPr>
          <p:spPr bwMode="auto">
            <a:xfrm>
              <a:off x="227192" y="6012618"/>
              <a:ext cx="457725" cy="528874"/>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7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7"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lnTo>
                    <a:pt x="0" y="116"/>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85" name="Freeform 41">
              <a:extLst>
                <a:ext uri="{FF2B5EF4-FFF2-40B4-BE49-F238E27FC236}">
                  <a16:creationId xmlns:a16="http://schemas.microsoft.com/office/drawing/2014/main" id="{7B6DCE5C-0790-3B81-51DE-C0DE831AD37A}"/>
                </a:ext>
              </a:extLst>
            </p:cNvPr>
            <p:cNvSpPr>
              <a:spLocks/>
            </p:cNvSpPr>
            <p:nvPr/>
          </p:nvSpPr>
          <p:spPr bwMode="auto">
            <a:xfrm>
              <a:off x="-21829" y="6012618"/>
              <a:ext cx="457725" cy="528874"/>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5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5"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lnTo>
                    <a:pt x="69" y="119"/>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86" name="Freeform 42">
              <a:extLst>
                <a:ext uri="{FF2B5EF4-FFF2-40B4-BE49-F238E27FC236}">
                  <a16:creationId xmlns:a16="http://schemas.microsoft.com/office/drawing/2014/main" id="{B81E765C-BE49-2BF6-7F27-4B58E7528684}"/>
                </a:ext>
              </a:extLst>
            </p:cNvPr>
            <p:cNvSpPr>
              <a:spLocks/>
            </p:cNvSpPr>
            <p:nvPr/>
          </p:nvSpPr>
          <p:spPr bwMode="auto">
            <a:xfrm>
              <a:off x="246165" y="6240294"/>
              <a:ext cx="467211" cy="301197"/>
            </a:xfrm>
            <a:custGeom>
              <a:avLst/>
              <a:gdLst>
                <a:gd name="T0" fmla="*/ 0 w 111"/>
                <a:gd name="T1" fmla="*/ 62 h 68"/>
                <a:gd name="T2" fmla="*/ 0 w 111"/>
                <a:gd name="T3" fmla="*/ 61 h 68"/>
                <a:gd name="T4" fmla="*/ 1 w 111"/>
                <a:gd name="T5" fmla="*/ 60 h 68"/>
                <a:gd name="T6" fmla="*/ 1 w 111"/>
                <a:gd name="T7" fmla="*/ 57 h 68"/>
                <a:gd name="T8" fmla="*/ 3 w 111"/>
                <a:gd name="T9" fmla="*/ 55 h 68"/>
                <a:gd name="T10" fmla="*/ 6 w 111"/>
                <a:gd name="T11" fmla="*/ 48 h 68"/>
                <a:gd name="T12" fmla="*/ 11 w 111"/>
                <a:gd name="T13" fmla="*/ 40 h 68"/>
                <a:gd name="T14" fmla="*/ 18 w 111"/>
                <a:gd name="T15" fmla="*/ 31 h 68"/>
                <a:gd name="T16" fmla="*/ 27 w 111"/>
                <a:gd name="T17" fmla="*/ 22 h 68"/>
                <a:gd name="T18" fmla="*/ 31 w 111"/>
                <a:gd name="T19" fmla="*/ 18 h 68"/>
                <a:gd name="T20" fmla="*/ 37 w 111"/>
                <a:gd name="T21" fmla="*/ 15 h 68"/>
                <a:gd name="T22" fmla="*/ 42 w 111"/>
                <a:gd name="T23" fmla="*/ 11 h 68"/>
                <a:gd name="T24" fmla="*/ 48 w 111"/>
                <a:gd name="T25" fmla="*/ 8 h 68"/>
                <a:gd name="T26" fmla="*/ 60 w 111"/>
                <a:gd name="T27" fmla="*/ 4 h 68"/>
                <a:gd name="T28" fmla="*/ 72 w 111"/>
                <a:gd name="T29" fmla="*/ 2 h 68"/>
                <a:gd name="T30" fmla="*/ 82 w 111"/>
                <a:gd name="T31" fmla="*/ 1 h 68"/>
                <a:gd name="T32" fmla="*/ 92 w 111"/>
                <a:gd name="T33" fmla="*/ 1 h 68"/>
                <a:gd name="T34" fmla="*/ 96 w 111"/>
                <a:gd name="T35" fmla="*/ 1 h 68"/>
                <a:gd name="T36" fmla="*/ 100 w 111"/>
                <a:gd name="T37" fmla="*/ 1 h 68"/>
                <a:gd name="T38" fmla="*/ 106 w 111"/>
                <a:gd name="T39" fmla="*/ 2 h 68"/>
                <a:gd name="T40" fmla="*/ 111 w 111"/>
                <a:gd name="T41" fmla="*/ 2 h 68"/>
                <a:gd name="T42" fmla="*/ 106 w 111"/>
                <a:gd name="T43" fmla="*/ 3 h 68"/>
                <a:gd name="T44" fmla="*/ 100 w 111"/>
                <a:gd name="T45" fmla="*/ 5 h 68"/>
                <a:gd name="T46" fmla="*/ 97 w 111"/>
                <a:gd name="T47" fmla="*/ 5 h 68"/>
                <a:gd name="T48" fmla="*/ 93 w 111"/>
                <a:gd name="T49" fmla="*/ 7 h 68"/>
                <a:gd name="T50" fmla="*/ 84 w 111"/>
                <a:gd name="T51" fmla="*/ 10 h 68"/>
                <a:gd name="T52" fmla="*/ 75 w 111"/>
                <a:gd name="T53" fmla="*/ 14 h 68"/>
                <a:gd name="T54" fmla="*/ 67 w 111"/>
                <a:gd name="T55" fmla="*/ 19 h 68"/>
                <a:gd name="T56" fmla="*/ 59 w 111"/>
                <a:gd name="T57" fmla="*/ 25 h 68"/>
                <a:gd name="T58" fmla="*/ 55 w 111"/>
                <a:gd name="T59" fmla="*/ 29 h 68"/>
                <a:gd name="T60" fmla="*/ 52 w 111"/>
                <a:gd name="T61" fmla="*/ 33 h 68"/>
                <a:gd name="T62" fmla="*/ 49 w 111"/>
                <a:gd name="T63" fmla="*/ 36 h 68"/>
                <a:gd name="T64" fmla="*/ 47 w 111"/>
                <a:gd name="T65" fmla="*/ 40 h 68"/>
                <a:gd name="T66" fmla="*/ 43 w 111"/>
                <a:gd name="T67" fmla="*/ 48 h 68"/>
                <a:gd name="T68" fmla="*/ 41 w 111"/>
                <a:gd name="T69" fmla="*/ 55 h 68"/>
                <a:gd name="T70" fmla="*/ 40 w 111"/>
                <a:gd name="T71" fmla="*/ 61 h 68"/>
                <a:gd name="T72" fmla="*/ 39 w 111"/>
                <a:gd name="T73" fmla="*/ 65 h 68"/>
                <a:gd name="T74" fmla="*/ 39 w 111"/>
                <a:gd name="T75" fmla="*/ 67 h 68"/>
                <a:gd name="T76" fmla="*/ 39 w 111"/>
                <a:gd name="T77" fmla="*/ 67 h 68"/>
                <a:gd name="T78" fmla="*/ 39 w 111"/>
                <a:gd name="T79" fmla="*/ 68 h 68"/>
                <a:gd name="T80" fmla="*/ 39 w 111"/>
                <a:gd name="T81" fmla="*/ 68 h 68"/>
                <a:gd name="T82" fmla="*/ 0 w 111"/>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0" y="62"/>
                  </a:moveTo>
                  <a:cubicBezTo>
                    <a:pt x="0" y="61"/>
                    <a:pt x="0" y="61"/>
                    <a:pt x="0" y="61"/>
                  </a:cubicBezTo>
                  <a:cubicBezTo>
                    <a:pt x="0" y="61"/>
                    <a:pt x="0" y="60"/>
                    <a:pt x="1" y="60"/>
                  </a:cubicBezTo>
                  <a:cubicBezTo>
                    <a:pt x="1" y="59"/>
                    <a:pt x="1" y="58"/>
                    <a:pt x="1" y="57"/>
                  </a:cubicBezTo>
                  <a:cubicBezTo>
                    <a:pt x="2" y="57"/>
                    <a:pt x="2" y="56"/>
                    <a:pt x="3" y="55"/>
                  </a:cubicBezTo>
                  <a:cubicBezTo>
                    <a:pt x="3" y="53"/>
                    <a:pt x="5" y="50"/>
                    <a:pt x="6" y="48"/>
                  </a:cubicBezTo>
                  <a:cubicBezTo>
                    <a:pt x="7" y="45"/>
                    <a:pt x="9" y="43"/>
                    <a:pt x="11" y="40"/>
                  </a:cubicBezTo>
                  <a:cubicBezTo>
                    <a:pt x="13" y="37"/>
                    <a:pt x="15" y="34"/>
                    <a:pt x="18" y="31"/>
                  </a:cubicBezTo>
                  <a:cubicBezTo>
                    <a:pt x="21" y="28"/>
                    <a:pt x="23" y="25"/>
                    <a:pt x="27" y="22"/>
                  </a:cubicBezTo>
                  <a:cubicBezTo>
                    <a:pt x="28" y="21"/>
                    <a:pt x="30" y="20"/>
                    <a:pt x="31" y="18"/>
                  </a:cubicBezTo>
                  <a:cubicBezTo>
                    <a:pt x="33" y="17"/>
                    <a:pt x="35" y="16"/>
                    <a:pt x="37" y="15"/>
                  </a:cubicBezTo>
                  <a:cubicBezTo>
                    <a:pt x="39" y="13"/>
                    <a:pt x="40" y="12"/>
                    <a:pt x="42" y="11"/>
                  </a:cubicBezTo>
                  <a:cubicBezTo>
                    <a:pt x="48" y="8"/>
                    <a:pt x="48" y="8"/>
                    <a:pt x="48" y="8"/>
                  </a:cubicBezTo>
                  <a:cubicBezTo>
                    <a:pt x="52" y="7"/>
                    <a:pt x="56" y="5"/>
                    <a:pt x="60" y="4"/>
                  </a:cubicBezTo>
                  <a:cubicBezTo>
                    <a:pt x="64" y="3"/>
                    <a:pt x="68" y="2"/>
                    <a:pt x="72" y="2"/>
                  </a:cubicBezTo>
                  <a:cubicBezTo>
                    <a:pt x="75" y="1"/>
                    <a:pt x="79" y="1"/>
                    <a:pt x="82" y="1"/>
                  </a:cubicBezTo>
                  <a:cubicBezTo>
                    <a:pt x="86" y="0"/>
                    <a:pt x="89" y="1"/>
                    <a:pt x="92" y="1"/>
                  </a:cubicBezTo>
                  <a:cubicBezTo>
                    <a:pt x="93" y="1"/>
                    <a:pt x="95" y="1"/>
                    <a:pt x="96" y="1"/>
                  </a:cubicBezTo>
                  <a:cubicBezTo>
                    <a:pt x="97" y="1"/>
                    <a:pt x="99" y="1"/>
                    <a:pt x="100" y="1"/>
                  </a:cubicBezTo>
                  <a:cubicBezTo>
                    <a:pt x="102" y="1"/>
                    <a:pt x="104" y="2"/>
                    <a:pt x="106" y="2"/>
                  </a:cubicBezTo>
                  <a:cubicBezTo>
                    <a:pt x="109" y="2"/>
                    <a:pt x="111" y="2"/>
                    <a:pt x="111" y="2"/>
                  </a:cubicBezTo>
                  <a:cubicBezTo>
                    <a:pt x="111" y="2"/>
                    <a:pt x="109" y="3"/>
                    <a:pt x="106" y="3"/>
                  </a:cubicBezTo>
                  <a:cubicBezTo>
                    <a:pt x="104" y="4"/>
                    <a:pt x="102" y="4"/>
                    <a:pt x="100" y="5"/>
                  </a:cubicBezTo>
                  <a:cubicBezTo>
                    <a:pt x="99" y="5"/>
                    <a:pt x="98" y="5"/>
                    <a:pt x="97" y="5"/>
                  </a:cubicBezTo>
                  <a:cubicBezTo>
                    <a:pt x="95" y="6"/>
                    <a:pt x="94" y="6"/>
                    <a:pt x="93" y="7"/>
                  </a:cubicBezTo>
                  <a:cubicBezTo>
                    <a:pt x="90" y="8"/>
                    <a:pt x="87" y="9"/>
                    <a:pt x="84" y="10"/>
                  </a:cubicBezTo>
                  <a:cubicBezTo>
                    <a:pt x="81" y="11"/>
                    <a:pt x="79" y="12"/>
                    <a:pt x="75" y="14"/>
                  </a:cubicBezTo>
                  <a:cubicBezTo>
                    <a:pt x="72" y="15"/>
                    <a:pt x="70" y="17"/>
                    <a:pt x="67" y="19"/>
                  </a:cubicBezTo>
                  <a:cubicBezTo>
                    <a:pt x="64" y="21"/>
                    <a:pt x="61" y="23"/>
                    <a:pt x="59" y="25"/>
                  </a:cubicBezTo>
                  <a:cubicBezTo>
                    <a:pt x="55" y="29"/>
                    <a:pt x="55" y="29"/>
                    <a:pt x="55" y="29"/>
                  </a:cubicBezTo>
                  <a:cubicBezTo>
                    <a:pt x="54" y="30"/>
                    <a:pt x="53" y="31"/>
                    <a:pt x="52" y="33"/>
                  </a:cubicBezTo>
                  <a:cubicBezTo>
                    <a:pt x="51" y="34"/>
                    <a:pt x="50" y="35"/>
                    <a:pt x="49" y="36"/>
                  </a:cubicBezTo>
                  <a:cubicBezTo>
                    <a:pt x="48" y="38"/>
                    <a:pt x="48" y="39"/>
                    <a:pt x="47" y="40"/>
                  </a:cubicBezTo>
                  <a:cubicBezTo>
                    <a:pt x="45" y="43"/>
                    <a:pt x="44" y="45"/>
                    <a:pt x="43" y="48"/>
                  </a:cubicBezTo>
                  <a:cubicBezTo>
                    <a:pt x="42" y="50"/>
                    <a:pt x="41" y="53"/>
                    <a:pt x="41" y="55"/>
                  </a:cubicBezTo>
                  <a:cubicBezTo>
                    <a:pt x="40" y="57"/>
                    <a:pt x="40" y="59"/>
                    <a:pt x="40" y="61"/>
                  </a:cubicBezTo>
                  <a:cubicBezTo>
                    <a:pt x="39" y="63"/>
                    <a:pt x="39" y="64"/>
                    <a:pt x="39" y="65"/>
                  </a:cubicBezTo>
                  <a:cubicBezTo>
                    <a:pt x="39" y="66"/>
                    <a:pt x="39" y="66"/>
                    <a:pt x="39" y="67"/>
                  </a:cubicBezTo>
                  <a:cubicBezTo>
                    <a:pt x="39" y="67"/>
                    <a:pt x="39" y="67"/>
                    <a:pt x="39" y="67"/>
                  </a:cubicBezTo>
                  <a:cubicBezTo>
                    <a:pt x="39" y="68"/>
                    <a:pt x="39" y="68"/>
                    <a:pt x="39" y="68"/>
                  </a:cubicBezTo>
                  <a:cubicBezTo>
                    <a:pt x="39" y="68"/>
                    <a:pt x="39" y="68"/>
                    <a:pt x="39" y="68"/>
                  </a:cubicBezTo>
                  <a:lnTo>
                    <a:pt x="0" y="62"/>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87" name="Freeform 43">
              <a:extLst>
                <a:ext uri="{FF2B5EF4-FFF2-40B4-BE49-F238E27FC236}">
                  <a16:creationId xmlns:a16="http://schemas.microsoft.com/office/drawing/2014/main" id="{ECB7CC7E-CC0E-C12A-BEF0-2C65F300FDDD}"/>
                </a:ext>
              </a:extLst>
            </p:cNvPr>
            <p:cNvSpPr>
              <a:spLocks/>
            </p:cNvSpPr>
            <p:nvPr/>
          </p:nvSpPr>
          <p:spPr bwMode="auto">
            <a:xfrm>
              <a:off x="-69262" y="6240294"/>
              <a:ext cx="467211" cy="30119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lnTo>
                    <a:pt x="72" y="68"/>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88" name="Freeform 44">
              <a:extLst>
                <a:ext uri="{FF2B5EF4-FFF2-40B4-BE49-F238E27FC236}">
                  <a16:creationId xmlns:a16="http://schemas.microsoft.com/office/drawing/2014/main" id="{4E1CA538-36F1-FA2B-EC67-7648578C7ED0}"/>
                </a:ext>
              </a:extLst>
            </p:cNvPr>
            <p:cNvSpPr>
              <a:spLocks/>
            </p:cNvSpPr>
            <p:nvPr/>
          </p:nvSpPr>
          <p:spPr bwMode="auto">
            <a:xfrm>
              <a:off x="243793" y="5958070"/>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lnTo>
                    <a:pt x="0" y="113"/>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89" name="Freeform 45">
              <a:extLst>
                <a:ext uri="{FF2B5EF4-FFF2-40B4-BE49-F238E27FC236}">
                  <a16:creationId xmlns:a16="http://schemas.microsoft.com/office/drawing/2014/main" id="{E78A7E67-8F04-EAB0-3A96-3D53299B4A3E}"/>
                </a:ext>
              </a:extLst>
            </p:cNvPr>
            <p:cNvSpPr>
              <a:spLocks/>
            </p:cNvSpPr>
            <p:nvPr/>
          </p:nvSpPr>
          <p:spPr bwMode="auto">
            <a:xfrm>
              <a:off x="8836215" y="6012618"/>
              <a:ext cx="457725" cy="528874"/>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7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7"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cubicBezTo>
                    <a:pt x="0" y="116"/>
                    <a:pt x="0" y="116"/>
                    <a:pt x="0" y="116"/>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90" name="Freeform 46">
              <a:extLst>
                <a:ext uri="{FF2B5EF4-FFF2-40B4-BE49-F238E27FC236}">
                  <a16:creationId xmlns:a16="http://schemas.microsoft.com/office/drawing/2014/main" id="{D41A32FA-D8B8-4867-1C76-586CE212EA12}"/>
                </a:ext>
              </a:extLst>
            </p:cNvPr>
            <p:cNvSpPr>
              <a:spLocks/>
            </p:cNvSpPr>
            <p:nvPr/>
          </p:nvSpPr>
          <p:spPr bwMode="auto">
            <a:xfrm>
              <a:off x="8589565" y="6012618"/>
              <a:ext cx="457725" cy="528874"/>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cubicBezTo>
                    <a:pt x="69" y="119"/>
                    <a:pt x="69" y="119"/>
                    <a:pt x="69" y="119"/>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91" name="Freeform 47">
              <a:extLst>
                <a:ext uri="{FF2B5EF4-FFF2-40B4-BE49-F238E27FC236}">
                  <a16:creationId xmlns:a16="http://schemas.microsoft.com/office/drawing/2014/main" id="{D3012F5D-18A2-21AC-F482-02BDBEA6C700}"/>
                </a:ext>
              </a:extLst>
            </p:cNvPr>
            <p:cNvSpPr>
              <a:spLocks/>
            </p:cNvSpPr>
            <p:nvPr/>
          </p:nvSpPr>
          <p:spPr bwMode="auto">
            <a:xfrm>
              <a:off x="8862303" y="6240294"/>
              <a:ext cx="462468" cy="301197"/>
            </a:xfrm>
            <a:custGeom>
              <a:avLst/>
              <a:gdLst>
                <a:gd name="T0" fmla="*/ 0 w 110"/>
                <a:gd name="T1" fmla="*/ 62 h 68"/>
                <a:gd name="T2" fmla="*/ 0 w 110"/>
                <a:gd name="T3" fmla="*/ 61 h 68"/>
                <a:gd name="T4" fmla="*/ 0 w 110"/>
                <a:gd name="T5" fmla="*/ 60 h 68"/>
                <a:gd name="T6" fmla="*/ 1 w 110"/>
                <a:gd name="T7" fmla="*/ 57 h 68"/>
                <a:gd name="T8" fmla="*/ 2 w 110"/>
                <a:gd name="T9" fmla="*/ 55 h 68"/>
                <a:gd name="T10" fmla="*/ 5 w 110"/>
                <a:gd name="T11" fmla="*/ 48 h 68"/>
                <a:gd name="T12" fmla="*/ 10 w 110"/>
                <a:gd name="T13" fmla="*/ 40 h 68"/>
                <a:gd name="T14" fmla="*/ 17 w 110"/>
                <a:gd name="T15" fmla="*/ 31 h 68"/>
                <a:gd name="T16" fmla="*/ 26 w 110"/>
                <a:gd name="T17" fmla="*/ 22 h 68"/>
                <a:gd name="T18" fmla="*/ 30 w 110"/>
                <a:gd name="T19" fmla="*/ 18 h 68"/>
                <a:gd name="T20" fmla="*/ 36 w 110"/>
                <a:gd name="T21" fmla="*/ 15 h 68"/>
                <a:gd name="T22" fmla="*/ 41 w 110"/>
                <a:gd name="T23" fmla="*/ 11 h 68"/>
                <a:gd name="T24" fmla="*/ 47 w 110"/>
                <a:gd name="T25" fmla="*/ 8 h 68"/>
                <a:gd name="T26" fmla="*/ 59 w 110"/>
                <a:gd name="T27" fmla="*/ 4 h 68"/>
                <a:gd name="T28" fmla="*/ 71 w 110"/>
                <a:gd name="T29" fmla="*/ 2 h 68"/>
                <a:gd name="T30" fmla="*/ 81 w 110"/>
                <a:gd name="T31" fmla="*/ 1 h 68"/>
                <a:gd name="T32" fmla="*/ 91 w 110"/>
                <a:gd name="T33" fmla="*/ 1 h 68"/>
                <a:gd name="T34" fmla="*/ 95 w 110"/>
                <a:gd name="T35" fmla="*/ 1 h 68"/>
                <a:gd name="T36" fmla="*/ 99 w 110"/>
                <a:gd name="T37" fmla="*/ 1 h 68"/>
                <a:gd name="T38" fmla="*/ 105 w 110"/>
                <a:gd name="T39" fmla="*/ 2 h 68"/>
                <a:gd name="T40" fmla="*/ 110 w 110"/>
                <a:gd name="T41" fmla="*/ 2 h 68"/>
                <a:gd name="T42" fmla="*/ 105 w 110"/>
                <a:gd name="T43" fmla="*/ 3 h 68"/>
                <a:gd name="T44" fmla="*/ 99 w 110"/>
                <a:gd name="T45" fmla="*/ 5 h 68"/>
                <a:gd name="T46" fmla="*/ 96 w 110"/>
                <a:gd name="T47" fmla="*/ 5 h 68"/>
                <a:gd name="T48" fmla="*/ 92 w 110"/>
                <a:gd name="T49" fmla="*/ 7 h 68"/>
                <a:gd name="T50" fmla="*/ 83 w 110"/>
                <a:gd name="T51" fmla="*/ 10 h 68"/>
                <a:gd name="T52" fmla="*/ 74 w 110"/>
                <a:gd name="T53" fmla="*/ 14 h 68"/>
                <a:gd name="T54" fmla="*/ 66 w 110"/>
                <a:gd name="T55" fmla="*/ 19 h 68"/>
                <a:gd name="T56" fmla="*/ 58 w 110"/>
                <a:gd name="T57" fmla="*/ 25 h 68"/>
                <a:gd name="T58" fmla="*/ 54 w 110"/>
                <a:gd name="T59" fmla="*/ 29 h 68"/>
                <a:gd name="T60" fmla="*/ 51 w 110"/>
                <a:gd name="T61" fmla="*/ 33 h 68"/>
                <a:gd name="T62" fmla="*/ 48 w 110"/>
                <a:gd name="T63" fmla="*/ 36 h 68"/>
                <a:gd name="T64" fmla="*/ 46 w 110"/>
                <a:gd name="T65" fmla="*/ 40 h 68"/>
                <a:gd name="T66" fmla="*/ 42 w 110"/>
                <a:gd name="T67" fmla="*/ 48 h 68"/>
                <a:gd name="T68" fmla="*/ 40 w 110"/>
                <a:gd name="T69" fmla="*/ 55 h 68"/>
                <a:gd name="T70" fmla="*/ 39 w 110"/>
                <a:gd name="T71" fmla="*/ 61 h 68"/>
                <a:gd name="T72" fmla="*/ 38 w 110"/>
                <a:gd name="T73" fmla="*/ 65 h 68"/>
                <a:gd name="T74" fmla="*/ 38 w 110"/>
                <a:gd name="T75" fmla="*/ 67 h 68"/>
                <a:gd name="T76" fmla="*/ 39 w 110"/>
                <a:gd name="T77" fmla="*/ 67 h 68"/>
                <a:gd name="T78" fmla="*/ 40 w 110"/>
                <a:gd name="T79" fmla="*/ 68 h 68"/>
                <a:gd name="T80" fmla="*/ 40 w 110"/>
                <a:gd name="T81" fmla="*/ 68 h 68"/>
                <a:gd name="T82" fmla="*/ 0 w 110"/>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68">
                  <a:moveTo>
                    <a:pt x="0" y="62"/>
                  </a:moveTo>
                  <a:cubicBezTo>
                    <a:pt x="0" y="61"/>
                    <a:pt x="0" y="61"/>
                    <a:pt x="0" y="61"/>
                  </a:cubicBezTo>
                  <a:cubicBezTo>
                    <a:pt x="0" y="61"/>
                    <a:pt x="0" y="60"/>
                    <a:pt x="0" y="60"/>
                  </a:cubicBezTo>
                  <a:cubicBezTo>
                    <a:pt x="0" y="59"/>
                    <a:pt x="0" y="58"/>
                    <a:pt x="1" y="57"/>
                  </a:cubicBezTo>
                  <a:cubicBezTo>
                    <a:pt x="1" y="57"/>
                    <a:pt x="1" y="56"/>
                    <a:pt x="2" y="55"/>
                  </a:cubicBezTo>
                  <a:cubicBezTo>
                    <a:pt x="3" y="53"/>
                    <a:pt x="4" y="50"/>
                    <a:pt x="5" y="48"/>
                  </a:cubicBezTo>
                  <a:cubicBezTo>
                    <a:pt x="6" y="45"/>
                    <a:pt x="8" y="43"/>
                    <a:pt x="10" y="40"/>
                  </a:cubicBezTo>
                  <a:cubicBezTo>
                    <a:pt x="12" y="37"/>
                    <a:pt x="14" y="34"/>
                    <a:pt x="17" y="31"/>
                  </a:cubicBezTo>
                  <a:cubicBezTo>
                    <a:pt x="20" y="28"/>
                    <a:pt x="22" y="25"/>
                    <a:pt x="26" y="22"/>
                  </a:cubicBezTo>
                  <a:cubicBezTo>
                    <a:pt x="27" y="21"/>
                    <a:pt x="29" y="20"/>
                    <a:pt x="30" y="18"/>
                  </a:cubicBezTo>
                  <a:cubicBezTo>
                    <a:pt x="32" y="17"/>
                    <a:pt x="34" y="16"/>
                    <a:pt x="36" y="15"/>
                  </a:cubicBezTo>
                  <a:cubicBezTo>
                    <a:pt x="38" y="13"/>
                    <a:pt x="39" y="12"/>
                    <a:pt x="41" y="11"/>
                  </a:cubicBezTo>
                  <a:cubicBezTo>
                    <a:pt x="47" y="8"/>
                    <a:pt x="47" y="8"/>
                    <a:pt x="47" y="8"/>
                  </a:cubicBezTo>
                  <a:cubicBezTo>
                    <a:pt x="51" y="7"/>
                    <a:pt x="55" y="5"/>
                    <a:pt x="59" y="4"/>
                  </a:cubicBezTo>
                  <a:cubicBezTo>
                    <a:pt x="63" y="3"/>
                    <a:pt x="67" y="2"/>
                    <a:pt x="71" y="2"/>
                  </a:cubicBezTo>
                  <a:cubicBezTo>
                    <a:pt x="74" y="1"/>
                    <a:pt x="78" y="1"/>
                    <a:pt x="81" y="1"/>
                  </a:cubicBezTo>
                  <a:cubicBezTo>
                    <a:pt x="85" y="0"/>
                    <a:pt x="88" y="1"/>
                    <a:pt x="91" y="1"/>
                  </a:cubicBezTo>
                  <a:cubicBezTo>
                    <a:pt x="92" y="1"/>
                    <a:pt x="94" y="1"/>
                    <a:pt x="95" y="1"/>
                  </a:cubicBezTo>
                  <a:cubicBezTo>
                    <a:pt x="96" y="1"/>
                    <a:pt x="98" y="1"/>
                    <a:pt x="99" y="1"/>
                  </a:cubicBezTo>
                  <a:cubicBezTo>
                    <a:pt x="101" y="1"/>
                    <a:pt x="103" y="2"/>
                    <a:pt x="105" y="2"/>
                  </a:cubicBezTo>
                  <a:cubicBezTo>
                    <a:pt x="108" y="2"/>
                    <a:pt x="110" y="2"/>
                    <a:pt x="110" y="2"/>
                  </a:cubicBezTo>
                  <a:cubicBezTo>
                    <a:pt x="110" y="2"/>
                    <a:pt x="108" y="3"/>
                    <a:pt x="105" y="3"/>
                  </a:cubicBezTo>
                  <a:cubicBezTo>
                    <a:pt x="103" y="4"/>
                    <a:pt x="101" y="4"/>
                    <a:pt x="99" y="5"/>
                  </a:cubicBezTo>
                  <a:cubicBezTo>
                    <a:pt x="98" y="5"/>
                    <a:pt x="97" y="5"/>
                    <a:pt x="96" y="5"/>
                  </a:cubicBezTo>
                  <a:cubicBezTo>
                    <a:pt x="94" y="6"/>
                    <a:pt x="93" y="6"/>
                    <a:pt x="92" y="7"/>
                  </a:cubicBezTo>
                  <a:cubicBezTo>
                    <a:pt x="89" y="8"/>
                    <a:pt x="86" y="9"/>
                    <a:pt x="83" y="10"/>
                  </a:cubicBezTo>
                  <a:cubicBezTo>
                    <a:pt x="80" y="11"/>
                    <a:pt x="78" y="12"/>
                    <a:pt x="74" y="14"/>
                  </a:cubicBezTo>
                  <a:cubicBezTo>
                    <a:pt x="71" y="15"/>
                    <a:pt x="69" y="17"/>
                    <a:pt x="66" y="19"/>
                  </a:cubicBezTo>
                  <a:cubicBezTo>
                    <a:pt x="63" y="21"/>
                    <a:pt x="60" y="23"/>
                    <a:pt x="58" y="25"/>
                  </a:cubicBezTo>
                  <a:cubicBezTo>
                    <a:pt x="54" y="29"/>
                    <a:pt x="54" y="29"/>
                    <a:pt x="54" y="29"/>
                  </a:cubicBezTo>
                  <a:cubicBezTo>
                    <a:pt x="53" y="30"/>
                    <a:pt x="52" y="31"/>
                    <a:pt x="51" y="33"/>
                  </a:cubicBezTo>
                  <a:cubicBezTo>
                    <a:pt x="50" y="34"/>
                    <a:pt x="49" y="35"/>
                    <a:pt x="48" y="36"/>
                  </a:cubicBezTo>
                  <a:cubicBezTo>
                    <a:pt x="47" y="38"/>
                    <a:pt x="47" y="39"/>
                    <a:pt x="46" y="40"/>
                  </a:cubicBezTo>
                  <a:cubicBezTo>
                    <a:pt x="44" y="43"/>
                    <a:pt x="43" y="45"/>
                    <a:pt x="42" y="48"/>
                  </a:cubicBezTo>
                  <a:cubicBezTo>
                    <a:pt x="41" y="50"/>
                    <a:pt x="40" y="53"/>
                    <a:pt x="40" y="55"/>
                  </a:cubicBezTo>
                  <a:cubicBezTo>
                    <a:pt x="39" y="57"/>
                    <a:pt x="39" y="59"/>
                    <a:pt x="39" y="61"/>
                  </a:cubicBezTo>
                  <a:cubicBezTo>
                    <a:pt x="38" y="63"/>
                    <a:pt x="38" y="64"/>
                    <a:pt x="38" y="65"/>
                  </a:cubicBezTo>
                  <a:cubicBezTo>
                    <a:pt x="38" y="66"/>
                    <a:pt x="38" y="66"/>
                    <a:pt x="38" y="67"/>
                  </a:cubicBezTo>
                  <a:cubicBezTo>
                    <a:pt x="38" y="67"/>
                    <a:pt x="39" y="67"/>
                    <a:pt x="39" y="67"/>
                  </a:cubicBezTo>
                  <a:cubicBezTo>
                    <a:pt x="40" y="68"/>
                    <a:pt x="40" y="68"/>
                    <a:pt x="40" y="68"/>
                  </a:cubicBezTo>
                  <a:cubicBezTo>
                    <a:pt x="40" y="68"/>
                    <a:pt x="40" y="68"/>
                    <a:pt x="40" y="68"/>
                  </a:cubicBezTo>
                  <a:cubicBezTo>
                    <a:pt x="0" y="62"/>
                    <a:pt x="0" y="62"/>
                    <a:pt x="0" y="62"/>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92" name="Freeform 48">
              <a:extLst>
                <a:ext uri="{FF2B5EF4-FFF2-40B4-BE49-F238E27FC236}">
                  <a16:creationId xmlns:a16="http://schemas.microsoft.com/office/drawing/2014/main" id="{7D497E0D-8864-4726-F40B-1510B76524BB}"/>
                </a:ext>
              </a:extLst>
            </p:cNvPr>
            <p:cNvSpPr>
              <a:spLocks/>
            </p:cNvSpPr>
            <p:nvPr/>
          </p:nvSpPr>
          <p:spPr bwMode="auto">
            <a:xfrm>
              <a:off x="8542133" y="6240294"/>
              <a:ext cx="467211" cy="30119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93" name="Freeform 49">
              <a:extLst>
                <a:ext uri="{FF2B5EF4-FFF2-40B4-BE49-F238E27FC236}">
                  <a16:creationId xmlns:a16="http://schemas.microsoft.com/office/drawing/2014/main" id="{41E14A67-5CF6-AEDA-7413-B7C65A53BE4D}"/>
                </a:ext>
              </a:extLst>
            </p:cNvPr>
            <p:cNvSpPr>
              <a:spLocks/>
            </p:cNvSpPr>
            <p:nvPr/>
          </p:nvSpPr>
          <p:spPr bwMode="auto">
            <a:xfrm>
              <a:off x="8852816" y="5958070"/>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cubicBezTo>
                    <a:pt x="0" y="113"/>
                    <a:pt x="0" y="113"/>
                    <a:pt x="0" y="113"/>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94" name="Freeform 50">
              <a:extLst>
                <a:ext uri="{FF2B5EF4-FFF2-40B4-BE49-F238E27FC236}">
                  <a16:creationId xmlns:a16="http://schemas.microsoft.com/office/drawing/2014/main" id="{A9A443B9-2D2B-80C3-C192-E688D0613FB3}"/>
                </a:ext>
              </a:extLst>
            </p:cNvPr>
            <p:cNvSpPr>
              <a:spLocks/>
            </p:cNvSpPr>
            <p:nvPr/>
          </p:nvSpPr>
          <p:spPr bwMode="auto">
            <a:xfrm>
              <a:off x="7474898" y="5958070"/>
              <a:ext cx="457725" cy="531246"/>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8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8"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lnTo>
                    <a:pt x="0" y="116"/>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95" name="Freeform 51">
              <a:extLst>
                <a:ext uri="{FF2B5EF4-FFF2-40B4-BE49-F238E27FC236}">
                  <a16:creationId xmlns:a16="http://schemas.microsoft.com/office/drawing/2014/main" id="{3EEDF248-8118-2A40-7C80-9532EEFCF8CC}"/>
                </a:ext>
              </a:extLst>
            </p:cNvPr>
            <p:cNvSpPr>
              <a:spLocks/>
            </p:cNvSpPr>
            <p:nvPr/>
          </p:nvSpPr>
          <p:spPr bwMode="auto">
            <a:xfrm>
              <a:off x="7225877" y="5958070"/>
              <a:ext cx="457725" cy="531246"/>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lnTo>
                    <a:pt x="69" y="119"/>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96" name="Freeform 52">
              <a:extLst>
                <a:ext uri="{FF2B5EF4-FFF2-40B4-BE49-F238E27FC236}">
                  <a16:creationId xmlns:a16="http://schemas.microsoft.com/office/drawing/2014/main" id="{E2E74CE6-8CA3-EB3D-09DA-42D01045DFAD}"/>
                </a:ext>
              </a:extLst>
            </p:cNvPr>
            <p:cNvSpPr>
              <a:spLocks/>
            </p:cNvSpPr>
            <p:nvPr/>
          </p:nvSpPr>
          <p:spPr bwMode="auto">
            <a:xfrm>
              <a:off x="7498615" y="6185747"/>
              <a:ext cx="462468" cy="303569"/>
            </a:xfrm>
            <a:custGeom>
              <a:avLst/>
              <a:gdLst>
                <a:gd name="T0" fmla="*/ 0 w 110"/>
                <a:gd name="T1" fmla="*/ 62 h 68"/>
                <a:gd name="T2" fmla="*/ 0 w 110"/>
                <a:gd name="T3" fmla="*/ 61 h 68"/>
                <a:gd name="T4" fmla="*/ 0 w 110"/>
                <a:gd name="T5" fmla="*/ 60 h 68"/>
                <a:gd name="T6" fmla="*/ 1 w 110"/>
                <a:gd name="T7" fmla="*/ 57 h 68"/>
                <a:gd name="T8" fmla="*/ 2 w 110"/>
                <a:gd name="T9" fmla="*/ 55 h 68"/>
                <a:gd name="T10" fmla="*/ 5 w 110"/>
                <a:gd name="T11" fmla="*/ 48 h 68"/>
                <a:gd name="T12" fmla="*/ 10 w 110"/>
                <a:gd name="T13" fmla="*/ 40 h 68"/>
                <a:gd name="T14" fmla="*/ 17 w 110"/>
                <a:gd name="T15" fmla="*/ 31 h 68"/>
                <a:gd name="T16" fmla="*/ 26 w 110"/>
                <a:gd name="T17" fmla="*/ 22 h 68"/>
                <a:gd name="T18" fmla="*/ 30 w 110"/>
                <a:gd name="T19" fmla="*/ 18 h 68"/>
                <a:gd name="T20" fmla="*/ 36 w 110"/>
                <a:gd name="T21" fmla="*/ 15 h 68"/>
                <a:gd name="T22" fmla="*/ 41 w 110"/>
                <a:gd name="T23" fmla="*/ 11 h 68"/>
                <a:gd name="T24" fmla="*/ 47 w 110"/>
                <a:gd name="T25" fmla="*/ 8 h 68"/>
                <a:gd name="T26" fmla="*/ 59 w 110"/>
                <a:gd name="T27" fmla="*/ 4 h 68"/>
                <a:gd name="T28" fmla="*/ 71 w 110"/>
                <a:gd name="T29" fmla="*/ 2 h 68"/>
                <a:gd name="T30" fmla="*/ 81 w 110"/>
                <a:gd name="T31" fmla="*/ 1 h 68"/>
                <a:gd name="T32" fmla="*/ 91 w 110"/>
                <a:gd name="T33" fmla="*/ 1 h 68"/>
                <a:gd name="T34" fmla="*/ 95 w 110"/>
                <a:gd name="T35" fmla="*/ 1 h 68"/>
                <a:gd name="T36" fmla="*/ 99 w 110"/>
                <a:gd name="T37" fmla="*/ 1 h 68"/>
                <a:gd name="T38" fmla="*/ 105 w 110"/>
                <a:gd name="T39" fmla="*/ 2 h 68"/>
                <a:gd name="T40" fmla="*/ 110 w 110"/>
                <a:gd name="T41" fmla="*/ 2 h 68"/>
                <a:gd name="T42" fmla="*/ 105 w 110"/>
                <a:gd name="T43" fmla="*/ 3 h 68"/>
                <a:gd name="T44" fmla="*/ 99 w 110"/>
                <a:gd name="T45" fmla="*/ 5 h 68"/>
                <a:gd name="T46" fmla="*/ 96 w 110"/>
                <a:gd name="T47" fmla="*/ 5 h 68"/>
                <a:gd name="T48" fmla="*/ 92 w 110"/>
                <a:gd name="T49" fmla="*/ 7 h 68"/>
                <a:gd name="T50" fmla="*/ 83 w 110"/>
                <a:gd name="T51" fmla="*/ 10 h 68"/>
                <a:gd name="T52" fmla="*/ 74 w 110"/>
                <a:gd name="T53" fmla="*/ 14 h 68"/>
                <a:gd name="T54" fmla="*/ 66 w 110"/>
                <a:gd name="T55" fmla="*/ 19 h 68"/>
                <a:gd name="T56" fmla="*/ 58 w 110"/>
                <a:gd name="T57" fmla="*/ 25 h 68"/>
                <a:gd name="T58" fmla="*/ 54 w 110"/>
                <a:gd name="T59" fmla="*/ 29 h 68"/>
                <a:gd name="T60" fmla="*/ 51 w 110"/>
                <a:gd name="T61" fmla="*/ 33 h 68"/>
                <a:gd name="T62" fmla="*/ 48 w 110"/>
                <a:gd name="T63" fmla="*/ 36 h 68"/>
                <a:gd name="T64" fmla="*/ 46 w 110"/>
                <a:gd name="T65" fmla="*/ 40 h 68"/>
                <a:gd name="T66" fmla="*/ 42 w 110"/>
                <a:gd name="T67" fmla="*/ 48 h 68"/>
                <a:gd name="T68" fmla="*/ 40 w 110"/>
                <a:gd name="T69" fmla="*/ 55 h 68"/>
                <a:gd name="T70" fmla="*/ 39 w 110"/>
                <a:gd name="T71" fmla="*/ 61 h 68"/>
                <a:gd name="T72" fmla="*/ 38 w 110"/>
                <a:gd name="T73" fmla="*/ 65 h 68"/>
                <a:gd name="T74" fmla="*/ 38 w 110"/>
                <a:gd name="T75" fmla="*/ 67 h 68"/>
                <a:gd name="T76" fmla="*/ 39 w 110"/>
                <a:gd name="T77" fmla="*/ 67 h 68"/>
                <a:gd name="T78" fmla="*/ 40 w 110"/>
                <a:gd name="T79" fmla="*/ 68 h 68"/>
                <a:gd name="T80" fmla="*/ 40 w 110"/>
                <a:gd name="T81" fmla="*/ 68 h 68"/>
                <a:gd name="T82" fmla="*/ 0 w 110"/>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68">
                  <a:moveTo>
                    <a:pt x="0" y="62"/>
                  </a:moveTo>
                  <a:cubicBezTo>
                    <a:pt x="0" y="61"/>
                    <a:pt x="0" y="61"/>
                    <a:pt x="0" y="61"/>
                  </a:cubicBezTo>
                  <a:cubicBezTo>
                    <a:pt x="0" y="61"/>
                    <a:pt x="0" y="60"/>
                    <a:pt x="0" y="60"/>
                  </a:cubicBezTo>
                  <a:cubicBezTo>
                    <a:pt x="0" y="59"/>
                    <a:pt x="0" y="58"/>
                    <a:pt x="1" y="57"/>
                  </a:cubicBezTo>
                  <a:cubicBezTo>
                    <a:pt x="1" y="57"/>
                    <a:pt x="1" y="56"/>
                    <a:pt x="2" y="55"/>
                  </a:cubicBezTo>
                  <a:cubicBezTo>
                    <a:pt x="3" y="53"/>
                    <a:pt x="4" y="50"/>
                    <a:pt x="5" y="48"/>
                  </a:cubicBezTo>
                  <a:cubicBezTo>
                    <a:pt x="6" y="45"/>
                    <a:pt x="8" y="43"/>
                    <a:pt x="10" y="40"/>
                  </a:cubicBezTo>
                  <a:cubicBezTo>
                    <a:pt x="12" y="37"/>
                    <a:pt x="14" y="34"/>
                    <a:pt x="17" y="31"/>
                  </a:cubicBezTo>
                  <a:cubicBezTo>
                    <a:pt x="20" y="28"/>
                    <a:pt x="22" y="25"/>
                    <a:pt x="26" y="22"/>
                  </a:cubicBezTo>
                  <a:cubicBezTo>
                    <a:pt x="27" y="21"/>
                    <a:pt x="29" y="20"/>
                    <a:pt x="30" y="18"/>
                  </a:cubicBezTo>
                  <a:cubicBezTo>
                    <a:pt x="32" y="17"/>
                    <a:pt x="34" y="16"/>
                    <a:pt x="36" y="15"/>
                  </a:cubicBezTo>
                  <a:cubicBezTo>
                    <a:pt x="38" y="13"/>
                    <a:pt x="39" y="12"/>
                    <a:pt x="41" y="11"/>
                  </a:cubicBezTo>
                  <a:cubicBezTo>
                    <a:pt x="47" y="8"/>
                    <a:pt x="47" y="8"/>
                    <a:pt x="47" y="8"/>
                  </a:cubicBezTo>
                  <a:cubicBezTo>
                    <a:pt x="51" y="7"/>
                    <a:pt x="55" y="5"/>
                    <a:pt x="59" y="4"/>
                  </a:cubicBezTo>
                  <a:cubicBezTo>
                    <a:pt x="63" y="3"/>
                    <a:pt x="67" y="2"/>
                    <a:pt x="71" y="2"/>
                  </a:cubicBezTo>
                  <a:cubicBezTo>
                    <a:pt x="74" y="1"/>
                    <a:pt x="78" y="1"/>
                    <a:pt x="81" y="1"/>
                  </a:cubicBezTo>
                  <a:cubicBezTo>
                    <a:pt x="85" y="0"/>
                    <a:pt x="88" y="1"/>
                    <a:pt x="91" y="1"/>
                  </a:cubicBezTo>
                  <a:cubicBezTo>
                    <a:pt x="92" y="1"/>
                    <a:pt x="94" y="1"/>
                    <a:pt x="95" y="1"/>
                  </a:cubicBezTo>
                  <a:cubicBezTo>
                    <a:pt x="96" y="1"/>
                    <a:pt x="98" y="1"/>
                    <a:pt x="99" y="1"/>
                  </a:cubicBezTo>
                  <a:cubicBezTo>
                    <a:pt x="101" y="1"/>
                    <a:pt x="103" y="2"/>
                    <a:pt x="105" y="2"/>
                  </a:cubicBezTo>
                  <a:cubicBezTo>
                    <a:pt x="108" y="2"/>
                    <a:pt x="110" y="2"/>
                    <a:pt x="110" y="2"/>
                  </a:cubicBezTo>
                  <a:cubicBezTo>
                    <a:pt x="110" y="2"/>
                    <a:pt x="108" y="3"/>
                    <a:pt x="105" y="3"/>
                  </a:cubicBezTo>
                  <a:cubicBezTo>
                    <a:pt x="103" y="4"/>
                    <a:pt x="101" y="4"/>
                    <a:pt x="99" y="5"/>
                  </a:cubicBezTo>
                  <a:cubicBezTo>
                    <a:pt x="98" y="5"/>
                    <a:pt x="97" y="5"/>
                    <a:pt x="96" y="5"/>
                  </a:cubicBezTo>
                  <a:cubicBezTo>
                    <a:pt x="94" y="6"/>
                    <a:pt x="93" y="6"/>
                    <a:pt x="92" y="7"/>
                  </a:cubicBezTo>
                  <a:cubicBezTo>
                    <a:pt x="89" y="8"/>
                    <a:pt x="86" y="9"/>
                    <a:pt x="83" y="10"/>
                  </a:cubicBezTo>
                  <a:cubicBezTo>
                    <a:pt x="80" y="11"/>
                    <a:pt x="78" y="12"/>
                    <a:pt x="74" y="14"/>
                  </a:cubicBezTo>
                  <a:cubicBezTo>
                    <a:pt x="71" y="15"/>
                    <a:pt x="69" y="17"/>
                    <a:pt x="66" y="19"/>
                  </a:cubicBezTo>
                  <a:cubicBezTo>
                    <a:pt x="63" y="21"/>
                    <a:pt x="60" y="23"/>
                    <a:pt x="58" y="25"/>
                  </a:cubicBezTo>
                  <a:cubicBezTo>
                    <a:pt x="54" y="29"/>
                    <a:pt x="54" y="29"/>
                    <a:pt x="54" y="29"/>
                  </a:cubicBezTo>
                  <a:cubicBezTo>
                    <a:pt x="53" y="30"/>
                    <a:pt x="52" y="31"/>
                    <a:pt x="51" y="33"/>
                  </a:cubicBezTo>
                  <a:cubicBezTo>
                    <a:pt x="50" y="34"/>
                    <a:pt x="49" y="35"/>
                    <a:pt x="48" y="36"/>
                  </a:cubicBezTo>
                  <a:cubicBezTo>
                    <a:pt x="47" y="38"/>
                    <a:pt x="47" y="39"/>
                    <a:pt x="46" y="40"/>
                  </a:cubicBezTo>
                  <a:cubicBezTo>
                    <a:pt x="44" y="43"/>
                    <a:pt x="43" y="45"/>
                    <a:pt x="42" y="48"/>
                  </a:cubicBezTo>
                  <a:cubicBezTo>
                    <a:pt x="41" y="50"/>
                    <a:pt x="40" y="53"/>
                    <a:pt x="40" y="55"/>
                  </a:cubicBezTo>
                  <a:cubicBezTo>
                    <a:pt x="39" y="57"/>
                    <a:pt x="39" y="59"/>
                    <a:pt x="39" y="61"/>
                  </a:cubicBezTo>
                  <a:cubicBezTo>
                    <a:pt x="38" y="63"/>
                    <a:pt x="38" y="64"/>
                    <a:pt x="38" y="65"/>
                  </a:cubicBezTo>
                  <a:cubicBezTo>
                    <a:pt x="38" y="66"/>
                    <a:pt x="38" y="66"/>
                    <a:pt x="38" y="67"/>
                  </a:cubicBezTo>
                  <a:cubicBezTo>
                    <a:pt x="38" y="67"/>
                    <a:pt x="39" y="67"/>
                    <a:pt x="39" y="67"/>
                  </a:cubicBezTo>
                  <a:cubicBezTo>
                    <a:pt x="40" y="68"/>
                    <a:pt x="40" y="68"/>
                    <a:pt x="40" y="68"/>
                  </a:cubicBezTo>
                  <a:cubicBezTo>
                    <a:pt x="40" y="68"/>
                    <a:pt x="40" y="68"/>
                    <a:pt x="40" y="68"/>
                  </a:cubicBezTo>
                  <a:lnTo>
                    <a:pt x="0" y="62"/>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97" name="Freeform 53">
              <a:extLst>
                <a:ext uri="{FF2B5EF4-FFF2-40B4-BE49-F238E27FC236}">
                  <a16:creationId xmlns:a16="http://schemas.microsoft.com/office/drawing/2014/main" id="{0EF85732-A925-800B-D2C0-4F5221013B06}"/>
                </a:ext>
              </a:extLst>
            </p:cNvPr>
            <p:cNvSpPr>
              <a:spLocks/>
            </p:cNvSpPr>
            <p:nvPr/>
          </p:nvSpPr>
          <p:spPr bwMode="auto">
            <a:xfrm>
              <a:off x="7180816" y="6185747"/>
              <a:ext cx="467211" cy="303569"/>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98" name="Freeform 54">
              <a:extLst>
                <a:ext uri="{FF2B5EF4-FFF2-40B4-BE49-F238E27FC236}">
                  <a16:creationId xmlns:a16="http://schemas.microsoft.com/office/drawing/2014/main" id="{754CFE56-E085-247A-BAF5-D90B1F93C63C}"/>
                </a:ext>
              </a:extLst>
            </p:cNvPr>
            <p:cNvSpPr>
              <a:spLocks/>
            </p:cNvSpPr>
            <p:nvPr/>
          </p:nvSpPr>
          <p:spPr bwMode="auto">
            <a:xfrm>
              <a:off x="7491500" y="5905894"/>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lnTo>
                    <a:pt x="0" y="113"/>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99" name="Freeform 55">
              <a:extLst>
                <a:ext uri="{FF2B5EF4-FFF2-40B4-BE49-F238E27FC236}">
                  <a16:creationId xmlns:a16="http://schemas.microsoft.com/office/drawing/2014/main" id="{DA93364F-2CA4-2EBA-7615-47F764F42A0F}"/>
                </a:ext>
              </a:extLst>
            </p:cNvPr>
            <p:cNvSpPr>
              <a:spLocks/>
            </p:cNvSpPr>
            <p:nvPr/>
          </p:nvSpPr>
          <p:spPr bwMode="auto">
            <a:xfrm>
              <a:off x="11644227" y="6012618"/>
              <a:ext cx="460097" cy="528874"/>
            </a:xfrm>
            <a:custGeom>
              <a:avLst/>
              <a:gdLst>
                <a:gd name="T0" fmla="*/ 0 w 109"/>
                <a:gd name="T1" fmla="*/ 116 h 119"/>
                <a:gd name="T2" fmla="*/ 1 w 109"/>
                <a:gd name="T3" fmla="*/ 114 h 119"/>
                <a:gd name="T4" fmla="*/ 2 w 109"/>
                <a:gd name="T5" fmla="*/ 108 h 119"/>
                <a:gd name="T6" fmla="*/ 8 w 109"/>
                <a:gd name="T7" fmla="*/ 89 h 119"/>
                <a:gd name="T8" fmla="*/ 20 w 109"/>
                <a:gd name="T9" fmla="*/ 64 h 119"/>
                <a:gd name="T10" fmla="*/ 28 w 109"/>
                <a:gd name="T11" fmla="*/ 51 h 119"/>
                <a:gd name="T12" fmla="*/ 38 w 109"/>
                <a:gd name="T13" fmla="*/ 38 h 119"/>
                <a:gd name="T14" fmla="*/ 49 w 109"/>
                <a:gd name="T15" fmla="*/ 27 h 119"/>
                <a:gd name="T16" fmla="*/ 61 w 109"/>
                <a:gd name="T17" fmla="*/ 17 h 119"/>
                <a:gd name="T18" fmla="*/ 67 w 109"/>
                <a:gd name="T19" fmla="*/ 13 h 119"/>
                <a:gd name="T20" fmla="*/ 73 w 109"/>
                <a:gd name="T21" fmla="*/ 10 h 119"/>
                <a:gd name="T22" fmla="*/ 84 w 109"/>
                <a:gd name="T23" fmla="*/ 5 h 119"/>
                <a:gd name="T24" fmla="*/ 94 w 109"/>
                <a:gd name="T25" fmla="*/ 3 h 119"/>
                <a:gd name="T26" fmla="*/ 102 w 109"/>
                <a:gd name="T27" fmla="*/ 1 h 119"/>
                <a:gd name="T28" fmla="*/ 109 w 109"/>
                <a:gd name="T29" fmla="*/ 0 h 119"/>
                <a:gd name="T30" fmla="*/ 103 w 109"/>
                <a:gd name="T31" fmla="*/ 3 h 119"/>
                <a:gd name="T32" fmla="*/ 96 w 109"/>
                <a:gd name="T33" fmla="*/ 6 h 119"/>
                <a:gd name="T34" fmla="*/ 87 w 109"/>
                <a:gd name="T35" fmla="*/ 11 h 119"/>
                <a:gd name="T36" fmla="*/ 78 w 109"/>
                <a:gd name="T37" fmla="*/ 18 h 119"/>
                <a:gd name="T38" fmla="*/ 73 w 109"/>
                <a:gd name="T39" fmla="*/ 22 h 119"/>
                <a:gd name="T40" fmla="*/ 69 w 109"/>
                <a:gd name="T41" fmla="*/ 27 h 119"/>
                <a:gd name="T42" fmla="*/ 61 w 109"/>
                <a:gd name="T43" fmla="*/ 38 h 119"/>
                <a:gd name="T44" fmla="*/ 54 w 109"/>
                <a:gd name="T45" fmla="*/ 49 h 119"/>
                <a:gd name="T46" fmla="*/ 41 w 109"/>
                <a:gd name="T47" fmla="*/ 97 h 119"/>
                <a:gd name="T48" fmla="*/ 40 w 109"/>
                <a:gd name="T49" fmla="*/ 114 h 119"/>
                <a:gd name="T50" fmla="*/ 40 w 109"/>
                <a:gd name="T51" fmla="*/ 118 h 119"/>
                <a:gd name="T52" fmla="*/ 40 w 109"/>
                <a:gd name="T53" fmla="*/ 119 h 119"/>
                <a:gd name="T54" fmla="*/ 40 w 109"/>
                <a:gd name="T55" fmla="*/ 119 h 119"/>
                <a:gd name="T56" fmla="*/ 0 w 109"/>
                <a:gd name="T57" fmla="*/ 11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0" y="116"/>
                  </a:moveTo>
                  <a:cubicBezTo>
                    <a:pt x="0" y="116"/>
                    <a:pt x="0" y="115"/>
                    <a:pt x="1" y="114"/>
                  </a:cubicBezTo>
                  <a:cubicBezTo>
                    <a:pt x="1" y="112"/>
                    <a:pt x="1" y="110"/>
                    <a:pt x="2" y="108"/>
                  </a:cubicBezTo>
                  <a:cubicBezTo>
                    <a:pt x="3" y="103"/>
                    <a:pt x="5" y="97"/>
                    <a:pt x="8" y="89"/>
                  </a:cubicBezTo>
                  <a:cubicBezTo>
                    <a:pt x="11" y="82"/>
                    <a:pt x="15" y="73"/>
                    <a:pt x="20" y="64"/>
                  </a:cubicBezTo>
                  <a:cubicBezTo>
                    <a:pt x="22" y="60"/>
                    <a:pt x="25" y="55"/>
                    <a:pt x="28" y="51"/>
                  </a:cubicBezTo>
                  <a:cubicBezTo>
                    <a:pt x="31" y="47"/>
                    <a:pt x="34" y="42"/>
                    <a:pt x="38" y="38"/>
                  </a:cubicBezTo>
                  <a:cubicBezTo>
                    <a:pt x="41" y="34"/>
                    <a:pt x="45" y="30"/>
                    <a:pt x="49" y="27"/>
                  </a:cubicBezTo>
                  <a:cubicBezTo>
                    <a:pt x="53" y="23"/>
                    <a:pt x="57" y="20"/>
                    <a:pt x="61" y="17"/>
                  </a:cubicBezTo>
                  <a:cubicBezTo>
                    <a:pt x="63" y="16"/>
                    <a:pt x="65" y="15"/>
                    <a:pt x="67" y="13"/>
                  </a:cubicBezTo>
                  <a:cubicBezTo>
                    <a:pt x="69" y="12"/>
                    <a:pt x="71" y="11"/>
                    <a:pt x="73" y="10"/>
                  </a:cubicBezTo>
                  <a:cubicBezTo>
                    <a:pt x="77" y="8"/>
                    <a:pt x="81" y="7"/>
                    <a:pt x="84" y="5"/>
                  </a:cubicBezTo>
                  <a:cubicBezTo>
                    <a:pt x="88" y="4"/>
                    <a:pt x="91" y="3"/>
                    <a:pt x="94" y="3"/>
                  </a:cubicBezTo>
                  <a:cubicBezTo>
                    <a:pt x="97" y="2"/>
                    <a:pt x="100" y="1"/>
                    <a:pt x="102" y="1"/>
                  </a:cubicBezTo>
                  <a:cubicBezTo>
                    <a:pt x="107" y="0"/>
                    <a:pt x="109" y="0"/>
                    <a:pt x="109" y="0"/>
                  </a:cubicBezTo>
                  <a:cubicBezTo>
                    <a:pt x="109" y="0"/>
                    <a:pt x="107" y="1"/>
                    <a:pt x="103" y="3"/>
                  </a:cubicBezTo>
                  <a:cubicBezTo>
                    <a:pt x="101" y="3"/>
                    <a:pt x="98" y="5"/>
                    <a:pt x="96" y="6"/>
                  </a:cubicBezTo>
                  <a:cubicBezTo>
                    <a:pt x="93" y="7"/>
                    <a:pt x="90" y="9"/>
                    <a:pt x="87" y="11"/>
                  </a:cubicBezTo>
                  <a:cubicBezTo>
                    <a:pt x="84" y="13"/>
                    <a:pt x="81" y="15"/>
                    <a:pt x="78" y="18"/>
                  </a:cubicBezTo>
                  <a:cubicBezTo>
                    <a:pt x="76" y="19"/>
                    <a:pt x="75" y="21"/>
                    <a:pt x="73" y="22"/>
                  </a:cubicBezTo>
                  <a:cubicBezTo>
                    <a:pt x="72" y="24"/>
                    <a:pt x="70" y="25"/>
                    <a:pt x="69" y="27"/>
                  </a:cubicBezTo>
                  <a:cubicBezTo>
                    <a:pt x="66" y="30"/>
                    <a:pt x="63" y="34"/>
                    <a:pt x="61" y="38"/>
                  </a:cubicBezTo>
                  <a:cubicBezTo>
                    <a:pt x="58" y="41"/>
                    <a:pt x="56" y="45"/>
                    <a:pt x="54" y="49"/>
                  </a:cubicBezTo>
                  <a:cubicBezTo>
                    <a:pt x="46" y="66"/>
                    <a:pt x="42" y="84"/>
                    <a:pt x="41" y="97"/>
                  </a:cubicBezTo>
                  <a:cubicBezTo>
                    <a:pt x="40" y="104"/>
                    <a:pt x="40" y="110"/>
                    <a:pt x="40" y="114"/>
                  </a:cubicBezTo>
                  <a:cubicBezTo>
                    <a:pt x="40" y="115"/>
                    <a:pt x="40" y="117"/>
                    <a:pt x="40" y="118"/>
                  </a:cubicBezTo>
                  <a:cubicBezTo>
                    <a:pt x="40" y="118"/>
                    <a:pt x="40" y="119"/>
                    <a:pt x="40" y="119"/>
                  </a:cubicBezTo>
                  <a:cubicBezTo>
                    <a:pt x="40" y="119"/>
                    <a:pt x="40" y="119"/>
                    <a:pt x="40" y="119"/>
                  </a:cubicBezTo>
                  <a:lnTo>
                    <a:pt x="0" y="116"/>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00" name="Freeform 56">
              <a:extLst>
                <a:ext uri="{FF2B5EF4-FFF2-40B4-BE49-F238E27FC236}">
                  <a16:creationId xmlns:a16="http://schemas.microsoft.com/office/drawing/2014/main" id="{20352529-AC21-3C8A-82DF-9DB96B85B847}"/>
                </a:ext>
              </a:extLst>
            </p:cNvPr>
            <p:cNvSpPr>
              <a:spLocks/>
            </p:cNvSpPr>
            <p:nvPr/>
          </p:nvSpPr>
          <p:spPr bwMode="auto">
            <a:xfrm>
              <a:off x="11397577" y="6012618"/>
              <a:ext cx="457725" cy="528874"/>
            </a:xfrm>
            <a:custGeom>
              <a:avLst/>
              <a:gdLst>
                <a:gd name="T0" fmla="*/ 69 w 109"/>
                <a:gd name="T1" fmla="*/ 119 h 119"/>
                <a:gd name="T2" fmla="*/ 69 w 109"/>
                <a:gd name="T3" fmla="*/ 119 h 119"/>
                <a:gd name="T4" fmla="*/ 69 w 109"/>
                <a:gd name="T5" fmla="*/ 118 h 119"/>
                <a:gd name="T6" fmla="*/ 69 w 109"/>
                <a:gd name="T7" fmla="*/ 114 h 119"/>
                <a:gd name="T8" fmla="*/ 68 w 109"/>
                <a:gd name="T9" fmla="*/ 97 h 119"/>
                <a:gd name="T10" fmla="*/ 55 w 109"/>
                <a:gd name="T11" fmla="*/ 49 h 119"/>
                <a:gd name="T12" fmla="*/ 48 w 109"/>
                <a:gd name="T13" fmla="*/ 38 h 119"/>
                <a:gd name="T14" fmla="*/ 40 w 109"/>
                <a:gd name="T15" fmla="*/ 27 h 119"/>
                <a:gd name="T16" fmla="*/ 36 w 109"/>
                <a:gd name="T17" fmla="*/ 22 h 119"/>
                <a:gd name="T18" fmla="*/ 31 w 109"/>
                <a:gd name="T19" fmla="*/ 18 h 119"/>
                <a:gd name="T20" fmla="*/ 22 w 109"/>
                <a:gd name="T21" fmla="*/ 11 h 119"/>
                <a:gd name="T22" fmla="*/ 13 w 109"/>
                <a:gd name="T23" fmla="*/ 6 h 119"/>
                <a:gd name="T24" fmla="*/ 6 w 109"/>
                <a:gd name="T25" fmla="*/ 3 h 119"/>
                <a:gd name="T26" fmla="*/ 0 w 109"/>
                <a:gd name="T27" fmla="*/ 0 h 119"/>
                <a:gd name="T28" fmla="*/ 7 w 109"/>
                <a:gd name="T29" fmla="*/ 1 h 119"/>
                <a:gd name="T30" fmla="*/ 14 w 109"/>
                <a:gd name="T31" fmla="*/ 3 h 119"/>
                <a:gd name="T32" fmla="*/ 24 w 109"/>
                <a:gd name="T33" fmla="*/ 5 h 119"/>
                <a:gd name="T34" fmla="*/ 36 w 109"/>
                <a:gd name="T35" fmla="*/ 10 h 119"/>
                <a:gd name="T36" fmla="*/ 42 w 109"/>
                <a:gd name="T37" fmla="*/ 13 h 119"/>
                <a:gd name="T38" fmla="*/ 48 w 109"/>
                <a:gd name="T39" fmla="*/ 17 h 119"/>
                <a:gd name="T40" fmla="*/ 60 w 109"/>
                <a:gd name="T41" fmla="*/ 27 h 119"/>
                <a:gd name="T42" fmla="*/ 71 w 109"/>
                <a:gd name="T43" fmla="*/ 38 h 119"/>
                <a:gd name="T44" fmla="*/ 81 w 109"/>
                <a:gd name="T45" fmla="*/ 51 h 119"/>
                <a:gd name="T46" fmla="*/ 89 w 109"/>
                <a:gd name="T47" fmla="*/ 64 h 119"/>
                <a:gd name="T48" fmla="*/ 101 w 109"/>
                <a:gd name="T49" fmla="*/ 89 h 119"/>
                <a:gd name="T50" fmla="*/ 107 w 109"/>
                <a:gd name="T51" fmla="*/ 108 h 119"/>
                <a:gd name="T52" fmla="*/ 108 w 109"/>
                <a:gd name="T53" fmla="*/ 114 h 119"/>
                <a:gd name="T54" fmla="*/ 109 w 109"/>
                <a:gd name="T55" fmla="*/ 116 h 119"/>
                <a:gd name="T56" fmla="*/ 69 w 109"/>
                <a:gd name="T5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9" h="119">
                  <a:moveTo>
                    <a:pt x="69" y="119"/>
                  </a:moveTo>
                  <a:cubicBezTo>
                    <a:pt x="69" y="119"/>
                    <a:pt x="69" y="119"/>
                    <a:pt x="69" y="119"/>
                  </a:cubicBezTo>
                  <a:cubicBezTo>
                    <a:pt x="69" y="119"/>
                    <a:pt x="69" y="118"/>
                    <a:pt x="69" y="118"/>
                  </a:cubicBezTo>
                  <a:cubicBezTo>
                    <a:pt x="69" y="117"/>
                    <a:pt x="69" y="115"/>
                    <a:pt x="69" y="114"/>
                  </a:cubicBezTo>
                  <a:cubicBezTo>
                    <a:pt x="69" y="110"/>
                    <a:pt x="69" y="104"/>
                    <a:pt x="68" y="97"/>
                  </a:cubicBezTo>
                  <a:cubicBezTo>
                    <a:pt x="67" y="84"/>
                    <a:pt x="63" y="66"/>
                    <a:pt x="55" y="49"/>
                  </a:cubicBezTo>
                  <a:cubicBezTo>
                    <a:pt x="53" y="45"/>
                    <a:pt x="51" y="41"/>
                    <a:pt x="48" y="38"/>
                  </a:cubicBezTo>
                  <a:cubicBezTo>
                    <a:pt x="46" y="34"/>
                    <a:pt x="43" y="30"/>
                    <a:pt x="40" y="27"/>
                  </a:cubicBezTo>
                  <a:cubicBezTo>
                    <a:pt x="39" y="25"/>
                    <a:pt x="37" y="24"/>
                    <a:pt x="36" y="22"/>
                  </a:cubicBezTo>
                  <a:cubicBezTo>
                    <a:pt x="34" y="21"/>
                    <a:pt x="32" y="19"/>
                    <a:pt x="31" y="18"/>
                  </a:cubicBezTo>
                  <a:cubicBezTo>
                    <a:pt x="28" y="15"/>
                    <a:pt x="25" y="13"/>
                    <a:pt x="22" y="11"/>
                  </a:cubicBezTo>
                  <a:cubicBezTo>
                    <a:pt x="19" y="9"/>
                    <a:pt x="16" y="7"/>
                    <a:pt x="13" y="6"/>
                  </a:cubicBezTo>
                  <a:cubicBezTo>
                    <a:pt x="11" y="5"/>
                    <a:pt x="8" y="3"/>
                    <a:pt x="6" y="3"/>
                  </a:cubicBezTo>
                  <a:cubicBezTo>
                    <a:pt x="2" y="1"/>
                    <a:pt x="0" y="0"/>
                    <a:pt x="0" y="0"/>
                  </a:cubicBezTo>
                  <a:cubicBezTo>
                    <a:pt x="0" y="0"/>
                    <a:pt x="2" y="0"/>
                    <a:pt x="7" y="1"/>
                  </a:cubicBezTo>
                  <a:cubicBezTo>
                    <a:pt x="9" y="1"/>
                    <a:pt x="11" y="2"/>
                    <a:pt x="14" y="3"/>
                  </a:cubicBezTo>
                  <a:cubicBezTo>
                    <a:pt x="17" y="3"/>
                    <a:pt x="21" y="4"/>
                    <a:pt x="24" y="5"/>
                  </a:cubicBezTo>
                  <a:cubicBezTo>
                    <a:pt x="28" y="7"/>
                    <a:pt x="32" y="8"/>
                    <a:pt x="36" y="10"/>
                  </a:cubicBezTo>
                  <a:cubicBezTo>
                    <a:pt x="38" y="11"/>
                    <a:pt x="40" y="12"/>
                    <a:pt x="42" y="13"/>
                  </a:cubicBezTo>
                  <a:cubicBezTo>
                    <a:pt x="44" y="15"/>
                    <a:pt x="46" y="16"/>
                    <a:pt x="48" y="17"/>
                  </a:cubicBezTo>
                  <a:cubicBezTo>
                    <a:pt x="52" y="20"/>
                    <a:pt x="56" y="23"/>
                    <a:pt x="60" y="27"/>
                  </a:cubicBezTo>
                  <a:cubicBezTo>
                    <a:pt x="64" y="30"/>
                    <a:pt x="68" y="34"/>
                    <a:pt x="71" y="38"/>
                  </a:cubicBezTo>
                  <a:cubicBezTo>
                    <a:pt x="75" y="42"/>
                    <a:pt x="78" y="47"/>
                    <a:pt x="81" y="51"/>
                  </a:cubicBezTo>
                  <a:cubicBezTo>
                    <a:pt x="84" y="55"/>
                    <a:pt x="87" y="60"/>
                    <a:pt x="89" y="64"/>
                  </a:cubicBezTo>
                  <a:cubicBezTo>
                    <a:pt x="94" y="73"/>
                    <a:pt x="98" y="82"/>
                    <a:pt x="101" y="89"/>
                  </a:cubicBezTo>
                  <a:cubicBezTo>
                    <a:pt x="104" y="97"/>
                    <a:pt x="106" y="103"/>
                    <a:pt x="107" y="108"/>
                  </a:cubicBezTo>
                  <a:cubicBezTo>
                    <a:pt x="108" y="110"/>
                    <a:pt x="108" y="112"/>
                    <a:pt x="108" y="114"/>
                  </a:cubicBezTo>
                  <a:cubicBezTo>
                    <a:pt x="109" y="115"/>
                    <a:pt x="109" y="116"/>
                    <a:pt x="109" y="116"/>
                  </a:cubicBezTo>
                  <a:cubicBezTo>
                    <a:pt x="69" y="119"/>
                    <a:pt x="69" y="119"/>
                    <a:pt x="69" y="119"/>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01" name="Freeform 57">
              <a:extLst>
                <a:ext uri="{FF2B5EF4-FFF2-40B4-BE49-F238E27FC236}">
                  <a16:creationId xmlns:a16="http://schemas.microsoft.com/office/drawing/2014/main" id="{8E27AF99-FFEB-F546-23D7-01B04EFE7F11}"/>
                </a:ext>
              </a:extLst>
            </p:cNvPr>
            <p:cNvSpPr>
              <a:spLocks/>
            </p:cNvSpPr>
            <p:nvPr/>
          </p:nvSpPr>
          <p:spPr bwMode="auto">
            <a:xfrm>
              <a:off x="11670315" y="6240294"/>
              <a:ext cx="462468" cy="301197"/>
            </a:xfrm>
            <a:custGeom>
              <a:avLst/>
              <a:gdLst>
                <a:gd name="T0" fmla="*/ 0 w 110"/>
                <a:gd name="T1" fmla="*/ 62 h 68"/>
                <a:gd name="T2" fmla="*/ 0 w 110"/>
                <a:gd name="T3" fmla="*/ 61 h 68"/>
                <a:gd name="T4" fmla="*/ 0 w 110"/>
                <a:gd name="T5" fmla="*/ 60 h 68"/>
                <a:gd name="T6" fmla="*/ 1 w 110"/>
                <a:gd name="T7" fmla="*/ 57 h 68"/>
                <a:gd name="T8" fmla="*/ 2 w 110"/>
                <a:gd name="T9" fmla="*/ 55 h 68"/>
                <a:gd name="T10" fmla="*/ 5 w 110"/>
                <a:gd name="T11" fmla="*/ 48 h 68"/>
                <a:gd name="T12" fmla="*/ 10 w 110"/>
                <a:gd name="T13" fmla="*/ 40 h 68"/>
                <a:gd name="T14" fmla="*/ 17 w 110"/>
                <a:gd name="T15" fmla="*/ 31 h 68"/>
                <a:gd name="T16" fmla="*/ 26 w 110"/>
                <a:gd name="T17" fmla="*/ 22 h 68"/>
                <a:gd name="T18" fmla="*/ 30 w 110"/>
                <a:gd name="T19" fmla="*/ 18 h 68"/>
                <a:gd name="T20" fmla="*/ 36 w 110"/>
                <a:gd name="T21" fmla="*/ 15 h 68"/>
                <a:gd name="T22" fmla="*/ 41 w 110"/>
                <a:gd name="T23" fmla="*/ 11 h 68"/>
                <a:gd name="T24" fmla="*/ 47 w 110"/>
                <a:gd name="T25" fmla="*/ 8 h 68"/>
                <a:gd name="T26" fmla="*/ 59 w 110"/>
                <a:gd name="T27" fmla="*/ 4 h 68"/>
                <a:gd name="T28" fmla="*/ 71 w 110"/>
                <a:gd name="T29" fmla="*/ 2 h 68"/>
                <a:gd name="T30" fmla="*/ 81 w 110"/>
                <a:gd name="T31" fmla="*/ 1 h 68"/>
                <a:gd name="T32" fmla="*/ 91 w 110"/>
                <a:gd name="T33" fmla="*/ 1 h 68"/>
                <a:gd name="T34" fmla="*/ 95 w 110"/>
                <a:gd name="T35" fmla="*/ 1 h 68"/>
                <a:gd name="T36" fmla="*/ 99 w 110"/>
                <a:gd name="T37" fmla="*/ 1 h 68"/>
                <a:gd name="T38" fmla="*/ 105 w 110"/>
                <a:gd name="T39" fmla="*/ 2 h 68"/>
                <a:gd name="T40" fmla="*/ 110 w 110"/>
                <a:gd name="T41" fmla="*/ 2 h 68"/>
                <a:gd name="T42" fmla="*/ 105 w 110"/>
                <a:gd name="T43" fmla="*/ 3 h 68"/>
                <a:gd name="T44" fmla="*/ 99 w 110"/>
                <a:gd name="T45" fmla="*/ 5 h 68"/>
                <a:gd name="T46" fmla="*/ 96 w 110"/>
                <a:gd name="T47" fmla="*/ 5 h 68"/>
                <a:gd name="T48" fmla="*/ 92 w 110"/>
                <a:gd name="T49" fmla="*/ 7 h 68"/>
                <a:gd name="T50" fmla="*/ 83 w 110"/>
                <a:gd name="T51" fmla="*/ 10 h 68"/>
                <a:gd name="T52" fmla="*/ 74 w 110"/>
                <a:gd name="T53" fmla="*/ 14 h 68"/>
                <a:gd name="T54" fmla="*/ 66 w 110"/>
                <a:gd name="T55" fmla="*/ 19 h 68"/>
                <a:gd name="T56" fmla="*/ 58 w 110"/>
                <a:gd name="T57" fmla="*/ 25 h 68"/>
                <a:gd name="T58" fmla="*/ 54 w 110"/>
                <a:gd name="T59" fmla="*/ 29 h 68"/>
                <a:gd name="T60" fmla="*/ 51 w 110"/>
                <a:gd name="T61" fmla="*/ 33 h 68"/>
                <a:gd name="T62" fmla="*/ 48 w 110"/>
                <a:gd name="T63" fmla="*/ 36 h 68"/>
                <a:gd name="T64" fmla="*/ 46 w 110"/>
                <a:gd name="T65" fmla="*/ 40 h 68"/>
                <a:gd name="T66" fmla="*/ 42 w 110"/>
                <a:gd name="T67" fmla="*/ 48 h 68"/>
                <a:gd name="T68" fmla="*/ 40 w 110"/>
                <a:gd name="T69" fmla="*/ 55 h 68"/>
                <a:gd name="T70" fmla="*/ 39 w 110"/>
                <a:gd name="T71" fmla="*/ 61 h 68"/>
                <a:gd name="T72" fmla="*/ 38 w 110"/>
                <a:gd name="T73" fmla="*/ 65 h 68"/>
                <a:gd name="T74" fmla="*/ 38 w 110"/>
                <a:gd name="T75" fmla="*/ 67 h 68"/>
                <a:gd name="T76" fmla="*/ 39 w 110"/>
                <a:gd name="T77" fmla="*/ 67 h 68"/>
                <a:gd name="T78" fmla="*/ 40 w 110"/>
                <a:gd name="T79" fmla="*/ 68 h 68"/>
                <a:gd name="T80" fmla="*/ 40 w 110"/>
                <a:gd name="T81" fmla="*/ 68 h 68"/>
                <a:gd name="T82" fmla="*/ 0 w 110"/>
                <a:gd name="T83" fmla="*/ 6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68">
                  <a:moveTo>
                    <a:pt x="0" y="62"/>
                  </a:moveTo>
                  <a:cubicBezTo>
                    <a:pt x="0" y="61"/>
                    <a:pt x="0" y="61"/>
                    <a:pt x="0" y="61"/>
                  </a:cubicBezTo>
                  <a:cubicBezTo>
                    <a:pt x="0" y="61"/>
                    <a:pt x="0" y="60"/>
                    <a:pt x="0" y="60"/>
                  </a:cubicBezTo>
                  <a:cubicBezTo>
                    <a:pt x="0" y="59"/>
                    <a:pt x="0" y="58"/>
                    <a:pt x="1" y="57"/>
                  </a:cubicBezTo>
                  <a:cubicBezTo>
                    <a:pt x="1" y="57"/>
                    <a:pt x="1" y="56"/>
                    <a:pt x="2" y="55"/>
                  </a:cubicBezTo>
                  <a:cubicBezTo>
                    <a:pt x="3" y="53"/>
                    <a:pt x="4" y="50"/>
                    <a:pt x="5" y="48"/>
                  </a:cubicBezTo>
                  <a:cubicBezTo>
                    <a:pt x="6" y="45"/>
                    <a:pt x="8" y="43"/>
                    <a:pt x="10" y="40"/>
                  </a:cubicBezTo>
                  <a:cubicBezTo>
                    <a:pt x="12" y="37"/>
                    <a:pt x="14" y="34"/>
                    <a:pt x="17" y="31"/>
                  </a:cubicBezTo>
                  <a:cubicBezTo>
                    <a:pt x="20" y="28"/>
                    <a:pt x="22" y="25"/>
                    <a:pt x="26" y="22"/>
                  </a:cubicBezTo>
                  <a:cubicBezTo>
                    <a:pt x="27" y="21"/>
                    <a:pt x="29" y="20"/>
                    <a:pt x="30" y="18"/>
                  </a:cubicBezTo>
                  <a:cubicBezTo>
                    <a:pt x="32" y="17"/>
                    <a:pt x="34" y="16"/>
                    <a:pt x="36" y="15"/>
                  </a:cubicBezTo>
                  <a:cubicBezTo>
                    <a:pt x="38" y="13"/>
                    <a:pt x="39" y="12"/>
                    <a:pt x="41" y="11"/>
                  </a:cubicBezTo>
                  <a:cubicBezTo>
                    <a:pt x="47" y="8"/>
                    <a:pt x="47" y="8"/>
                    <a:pt x="47" y="8"/>
                  </a:cubicBezTo>
                  <a:cubicBezTo>
                    <a:pt x="51" y="7"/>
                    <a:pt x="55" y="5"/>
                    <a:pt x="59" y="4"/>
                  </a:cubicBezTo>
                  <a:cubicBezTo>
                    <a:pt x="63" y="3"/>
                    <a:pt x="67" y="2"/>
                    <a:pt x="71" y="2"/>
                  </a:cubicBezTo>
                  <a:cubicBezTo>
                    <a:pt x="74" y="1"/>
                    <a:pt x="78" y="1"/>
                    <a:pt x="81" y="1"/>
                  </a:cubicBezTo>
                  <a:cubicBezTo>
                    <a:pt x="85" y="0"/>
                    <a:pt x="88" y="1"/>
                    <a:pt x="91" y="1"/>
                  </a:cubicBezTo>
                  <a:cubicBezTo>
                    <a:pt x="92" y="1"/>
                    <a:pt x="94" y="1"/>
                    <a:pt x="95" y="1"/>
                  </a:cubicBezTo>
                  <a:cubicBezTo>
                    <a:pt x="96" y="1"/>
                    <a:pt x="98" y="1"/>
                    <a:pt x="99" y="1"/>
                  </a:cubicBezTo>
                  <a:cubicBezTo>
                    <a:pt x="101" y="1"/>
                    <a:pt x="103" y="2"/>
                    <a:pt x="105" y="2"/>
                  </a:cubicBezTo>
                  <a:cubicBezTo>
                    <a:pt x="108" y="2"/>
                    <a:pt x="110" y="2"/>
                    <a:pt x="110" y="2"/>
                  </a:cubicBezTo>
                  <a:cubicBezTo>
                    <a:pt x="110" y="2"/>
                    <a:pt x="108" y="3"/>
                    <a:pt x="105" y="3"/>
                  </a:cubicBezTo>
                  <a:cubicBezTo>
                    <a:pt x="103" y="4"/>
                    <a:pt x="101" y="4"/>
                    <a:pt x="99" y="5"/>
                  </a:cubicBezTo>
                  <a:cubicBezTo>
                    <a:pt x="98" y="5"/>
                    <a:pt x="97" y="5"/>
                    <a:pt x="96" y="5"/>
                  </a:cubicBezTo>
                  <a:cubicBezTo>
                    <a:pt x="94" y="6"/>
                    <a:pt x="93" y="6"/>
                    <a:pt x="92" y="7"/>
                  </a:cubicBezTo>
                  <a:cubicBezTo>
                    <a:pt x="89" y="8"/>
                    <a:pt x="86" y="9"/>
                    <a:pt x="83" y="10"/>
                  </a:cubicBezTo>
                  <a:cubicBezTo>
                    <a:pt x="80" y="11"/>
                    <a:pt x="78" y="12"/>
                    <a:pt x="74" y="14"/>
                  </a:cubicBezTo>
                  <a:cubicBezTo>
                    <a:pt x="71" y="15"/>
                    <a:pt x="69" y="17"/>
                    <a:pt x="66" y="19"/>
                  </a:cubicBezTo>
                  <a:cubicBezTo>
                    <a:pt x="63" y="21"/>
                    <a:pt x="60" y="23"/>
                    <a:pt x="58" y="25"/>
                  </a:cubicBezTo>
                  <a:cubicBezTo>
                    <a:pt x="54" y="29"/>
                    <a:pt x="54" y="29"/>
                    <a:pt x="54" y="29"/>
                  </a:cubicBezTo>
                  <a:cubicBezTo>
                    <a:pt x="53" y="30"/>
                    <a:pt x="52" y="31"/>
                    <a:pt x="51" y="33"/>
                  </a:cubicBezTo>
                  <a:cubicBezTo>
                    <a:pt x="50" y="34"/>
                    <a:pt x="49" y="35"/>
                    <a:pt x="48" y="36"/>
                  </a:cubicBezTo>
                  <a:cubicBezTo>
                    <a:pt x="47" y="38"/>
                    <a:pt x="47" y="39"/>
                    <a:pt x="46" y="40"/>
                  </a:cubicBezTo>
                  <a:cubicBezTo>
                    <a:pt x="44" y="43"/>
                    <a:pt x="43" y="45"/>
                    <a:pt x="42" y="48"/>
                  </a:cubicBezTo>
                  <a:cubicBezTo>
                    <a:pt x="41" y="50"/>
                    <a:pt x="40" y="53"/>
                    <a:pt x="40" y="55"/>
                  </a:cubicBezTo>
                  <a:cubicBezTo>
                    <a:pt x="39" y="57"/>
                    <a:pt x="39" y="59"/>
                    <a:pt x="39" y="61"/>
                  </a:cubicBezTo>
                  <a:cubicBezTo>
                    <a:pt x="38" y="63"/>
                    <a:pt x="38" y="64"/>
                    <a:pt x="38" y="65"/>
                  </a:cubicBezTo>
                  <a:cubicBezTo>
                    <a:pt x="38" y="66"/>
                    <a:pt x="38" y="66"/>
                    <a:pt x="38" y="67"/>
                  </a:cubicBezTo>
                  <a:cubicBezTo>
                    <a:pt x="38" y="67"/>
                    <a:pt x="39" y="67"/>
                    <a:pt x="39" y="67"/>
                  </a:cubicBezTo>
                  <a:cubicBezTo>
                    <a:pt x="40" y="68"/>
                    <a:pt x="40" y="68"/>
                    <a:pt x="40" y="68"/>
                  </a:cubicBezTo>
                  <a:cubicBezTo>
                    <a:pt x="40" y="68"/>
                    <a:pt x="40" y="68"/>
                    <a:pt x="40" y="68"/>
                  </a:cubicBezTo>
                  <a:lnTo>
                    <a:pt x="0" y="62"/>
                  </a:lnTo>
                  <a:close/>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02" name="Freeform 58">
              <a:extLst>
                <a:ext uri="{FF2B5EF4-FFF2-40B4-BE49-F238E27FC236}">
                  <a16:creationId xmlns:a16="http://schemas.microsoft.com/office/drawing/2014/main" id="{9BE24B25-5457-EF44-F121-70406F133EEE}"/>
                </a:ext>
              </a:extLst>
            </p:cNvPr>
            <p:cNvSpPr>
              <a:spLocks/>
            </p:cNvSpPr>
            <p:nvPr/>
          </p:nvSpPr>
          <p:spPr bwMode="auto">
            <a:xfrm>
              <a:off x="11350145" y="6240294"/>
              <a:ext cx="467211" cy="301197"/>
            </a:xfrm>
            <a:custGeom>
              <a:avLst/>
              <a:gdLst>
                <a:gd name="T0" fmla="*/ 72 w 111"/>
                <a:gd name="T1" fmla="*/ 68 h 68"/>
                <a:gd name="T2" fmla="*/ 72 w 111"/>
                <a:gd name="T3" fmla="*/ 68 h 68"/>
                <a:gd name="T4" fmla="*/ 72 w 111"/>
                <a:gd name="T5" fmla="*/ 67 h 68"/>
                <a:gd name="T6" fmla="*/ 72 w 111"/>
                <a:gd name="T7" fmla="*/ 67 h 68"/>
                <a:gd name="T8" fmla="*/ 72 w 111"/>
                <a:gd name="T9" fmla="*/ 65 h 68"/>
                <a:gd name="T10" fmla="*/ 72 w 111"/>
                <a:gd name="T11" fmla="*/ 61 h 68"/>
                <a:gd name="T12" fmla="*/ 70 w 111"/>
                <a:gd name="T13" fmla="*/ 55 h 68"/>
                <a:gd name="T14" fmla="*/ 68 w 111"/>
                <a:gd name="T15" fmla="*/ 48 h 68"/>
                <a:gd name="T16" fmla="*/ 64 w 111"/>
                <a:gd name="T17" fmla="*/ 40 h 68"/>
                <a:gd name="T18" fmla="*/ 62 w 111"/>
                <a:gd name="T19" fmla="*/ 36 h 68"/>
                <a:gd name="T20" fmla="*/ 59 w 111"/>
                <a:gd name="T21" fmla="*/ 33 h 68"/>
                <a:gd name="T22" fmla="*/ 56 w 111"/>
                <a:gd name="T23" fmla="*/ 29 h 68"/>
                <a:gd name="T24" fmla="*/ 53 w 111"/>
                <a:gd name="T25" fmla="*/ 25 h 68"/>
                <a:gd name="T26" fmla="*/ 45 w 111"/>
                <a:gd name="T27" fmla="*/ 19 h 68"/>
                <a:gd name="T28" fmla="*/ 36 w 111"/>
                <a:gd name="T29" fmla="*/ 14 h 68"/>
                <a:gd name="T30" fmla="*/ 27 w 111"/>
                <a:gd name="T31" fmla="*/ 10 h 68"/>
                <a:gd name="T32" fmla="*/ 19 w 111"/>
                <a:gd name="T33" fmla="*/ 7 h 68"/>
                <a:gd name="T34" fmla="*/ 15 w 111"/>
                <a:gd name="T35" fmla="*/ 5 h 68"/>
                <a:gd name="T36" fmla="*/ 11 w 111"/>
                <a:gd name="T37" fmla="*/ 5 h 68"/>
                <a:gd name="T38" fmla="*/ 5 w 111"/>
                <a:gd name="T39" fmla="*/ 3 h 68"/>
                <a:gd name="T40" fmla="*/ 0 w 111"/>
                <a:gd name="T41" fmla="*/ 2 h 68"/>
                <a:gd name="T42" fmla="*/ 5 w 111"/>
                <a:gd name="T43" fmla="*/ 2 h 68"/>
                <a:gd name="T44" fmla="*/ 12 w 111"/>
                <a:gd name="T45" fmla="*/ 1 h 68"/>
                <a:gd name="T46" fmla="*/ 15 w 111"/>
                <a:gd name="T47" fmla="*/ 1 h 68"/>
                <a:gd name="T48" fmla="*/ 19 w 111"/>
                <a:gd name="T49" fmla="*/ 1 h 68"/>
                <a:gd name="T50" fmla="*/ 29 w 111"/>
                <a:gd name="T51" fmla="*/ 1 h 68"/>
                <a:gd name="T52" fmla="*/ 40 w 111"/>
                <a:gd name="T53" fmla="*/ 2 h 68"/>
                <a:gd name="T54" fmla="*/ 51 w 111"/>
                <a:gd name="T55" fmla="*/ 4 h 68"/>
                <a:gd name="T56" fmla="*/ 63 w 111"/>
                <a:gd name="T57" fmla="*/ 8 h 68"/>
                <a:gd name="T58" fmla="*/ 69 w 111"/>
                <a:gd name="T59" fmla="*/ 11 h 68"/>
                <a:gd name="T60" fmla="*/ 75 w 111"/>
                <a:gd name="T61" fmla="*/ 15 h 68"/>
                <a:gd name="T62" fmla="*/ 80 w 111"/>
                <a:gd name="T63" fmla="*/ 18 h 68"/>
                <a:gd name="T64" fmla="*/ 85 w 111"/>
                <a:gd name="T65" fmla="*/ 22 h 68"/>
                <a:gd name="T66" fmla="*/ 94 w 111"/>
                <a:gd name="T67" fmla="*/ 31 h 68"/>
                <a:gd name="T68" fmla="*/ 100 w 111"/>
                <a:gd name="T69" fmla="*/ 40 h 68"/>
                <a:gd name="T70" fmla="*/ 105 w 111"/>
                <a:gd name="T71" fmla="*/ 48 h 68"/>
                <a:gd name="T72" fmla="*/ 109 w 111"/>
                <a:gd name="T73" fmla="*/ 55 h 68"/>
                <a:gd name="T74" fmla="*/ 110 w 111"/>
                <a:gd name="T75" fmla="*/ 57 h 68"/>
                <a:gd name="T76" fmla="*/ 111 w 111"/>
                <a:gd name="T77" fmla="*/ 60 h 68"/>
                <a:gd name="T78" fmla="*/ 111 w 111"/>
                <a:gd name="T79" fmla="*/ 61 h 68"/>
                <a:gd name="T80" fmla="*/ 111 w 111"/>
                <a:gd name="T81" fmla="*/ 62 h 68"/>
                <a:gd name="T82" fmla="*/ 72 w 111"/>
                <a:gd name="T8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 h="68">
                  <a:moveTo>
                    <a:pt x="72" y="68"/>
                  </a:moveTo>
                  <a:cubicBezTo>
                    <a:pt x="72" y="68"/>
                    <a:pt x="72" y="68"/>
                    <a:pt x="72" y="68"/>
                  </a:cubicBezTo>
                  <a:cubicBezTo>
                    <a:pt x="72" y="67"/>
                    <a:pt x="72" y="67"/>
                    <a:pt x="72" y="67"/>
                  </a:cubicBezTo>
                  <a:cubicBezTo>
                    <a:pt x="72" y="67"/>
                    <a:pt x="72" y="67"/>
                    <a:pt x="72" y="67"/>
                  </a:cubicBezTo>
                  <a:cubicBezTo>
                    <a:pt x="72" y="66"/>
                    <a:pt x="72" y="66"/>
                    <a:pt x="72" y="65"/>
                  </a:cubicBezTo>
                  <a:cubicBezTo>
                    <a:pt x="72" y="64"/>
                    <a:pt x="72" y="63"/>
                    <a:pt x="72" y="61"/>
                  </a:cubicBezTo>
                  <a:cubicBezTo>
                    <a:pt x="71" y="59"/>
                    <a:pt x="71" y="57"/>
                    <a:pt x="70" y="55"/>
                  </a:cubicBezTo>
                  <a:cubicBezTo>
                    <a:pt x="70" y="53"/>
                    <a:pt x="69" y="50"/>
                    <a:pt x="68" y="48"/>
                  </a:cubicBezTo>
                  <a:cubicBezTo>
                    <a:pt x="67" y="45"/>
                    <a:pt x="66" y="43"/>
                    <a:pt x="64" y="40"/>
                  </a:cubicBezTo>
                  <a:cubicBezTo>
                    <a:pt x="64" y="39"/>
                    <a:pt x="63" y="38"/>
                    <a:pt x="62" y="36"/>
                  </a:cubicBezTo>
                  <a:cubicBezTo>
                    <a:pt x="61" y="35"/>
                    <a:pt x="60" y="34"/>
                    <a:pt x="59" y="33"/>
                  </a:cubicBezTo>
                  <a:cubicBezTo>
                    <a:pt x="58" y="31"/>
                    <a:pt x="57" y="30"/>
                    <a:pt x="56" y="29"/>
                  </a:cubicBezTo>
                  <a:cubicBezTo>
                    <a:pt x="53" y="25"/>
                    <a:pt x="53" y="25"/>
                    <a:pt x="53" y="25"/>
                  </a:cubicBezTo>
                  <a:cubicBezTo>
                    <a:pt x="50" y="23"/>
                    <a:pt x="47" y="21"/>
                    <a:pt x="45" y="19"/>
                  </a:cubicBezTo>
                  <a:cubicBezTo>
                    <a:pt x="42" y="17"/>
                    <a:pt x="39" y="15"/>
                    <a:pt x="36" y="14"/>
                  </a:cubicBezTo>
                  <a:cubicBezTo>
                    <a:pt x="33" y="12"/>
                    <a:pt x="30" y="11"/>
                    <a:pt x="27" y="10"/>
                  </a:cubicBezTo>
                  <a:cubicBezTo>
                    <a:pt x="24" y="9"/>
                    <a:pt x="21" y="8"/>
                    <a:pt x="19" y="7"/>
                  </a:cubicBezTo>
                  <a:cubicBezTo>
                    <a:pt x="17" y="6"/>
                    <a:pt x="16" y="6"/>
                    <a:pt x="15" y="5"/>
                  </a:cubicBezTo>
                  <a:cubicBezTo>
                    <a:pt x="14" y="5"/>
                    <a:pt x="12" y="5"/>
                    <a:pt x="11" y="5"/>
                  </a:cubicBezTo>
                  <a:cubicBezTo>
                    <a:pt x="9" y="4"/>
                    <a:pt x="7" y="4"/>
                    <a:pt x="5" y="3"/>
                  </a:cubicBezTo>
                  <a:cubicBezTo>
                    <a:pt x="2" y="3"/>
                    <a:pt x="0" y="2"/>
                    <a:pt x="0" y="2"/>
                  </a:cubicBezTo>
                  <a:cubicBezTo>
                    <a:pt x="0" y="2"/>
                    <a:pt x="2" y="2"/>
                    <a:pt x="5" y="2"/>
                  </a:cubicBezTo>
                  <a:cubicBezTo>
                    <a:pt x="7" y="2"/>
                    <a:pt x="9" y="1"/>
                    <a:pt x="12" y="1"/>
                  </a:cubicBezTo>
                  <a:cubicBezTo>
                    <a:pt x="13" y="1"/>
                    <a:pt x="14" y="1"/>
                    <a:pt x="15" y="1"/>
                  </a:cubicBezTo>
                  <a:cubicBezTo>
                    <a:pt x="17" y="1"/>
                    <a:pt x="18" y="1"/>
                    <a:pt x="19" y="1"/>
                  </a:cubicBezTo>
                  <a:cubicBezTo>
                    <a:pt x="22" y="1"/>
                    <a:pt x="26" y="0"/>
                    <a:pt x="29" y="1"/>
                  </a:cubicBezTo>
                  <a:cubicBezTo>
                    <a:pt x="32" y="1"/>
                    <a:pt x="36" y="1"/>
                    <a:pt x="40" y="2"/>
                  </a:cubicBezTo>
                  <a:cubicBezTo>
                    <a:pt x="44" y="2"/>
                    <a:pt x="47" y="3"/>
                    <a:pt x="51" y="4"/>
                  </a:cubicBezTo>
                  <a:cubicBezTo>
                    <a:pt x="55" y="5"/>
                    <a:pt x="59" y="7"/>
                    <a:pt x="63" y="8"/>
                  </a:cubicBezTo>
                  <a:cubicBezTo>
                    <a:pt x="69" y="11"/>
                    <a:pt x="69" y="11"/>
                    <a:pt x="69" y="11"/>
                  </a:cubicBezTo>
                  <a:cubicBezTo>
                    <a:pt x="71" y="12"/>
                    <a:pt x="73" y="13"/>
                    <a:pt x="75" y="15"/>
                  </a:cubicBezTo>
                  <a:cubicBezTo>
                    <a:pt x="76" y="16"/>
                    <a:pt x="78" y="17"/>
                    <a:pt x="80" y="18"/>
                  </a:cubicBezTo>
                  <a:cubicBezTo>
                    <a:pt x="82" y="20"/>
                    <a:pt x="83" y="21"/>
                    <a:pt x="85" y="22"/>
                  </a:cubicBezTo>
                  <a:cubicBezTo>
                    <a:pt x="88" y="25"/>
                    <a:pt x="91" y="28"/>
                    <a:pt x="94" y="31"/>
                  </a:cubicBezTo>
                  <a:cubicBezTo>
                    <a:pt x="96" y="34"/>
                    <a:pt x="99" y="37"/>
                    <a:pt x="100" y="40"/>
                  </a:cubicBezTo>
                  <a:cubicBezTo>
                    <a:pt x="102" y="43"/>
                    <a:pt x="104" y="45"/>
                    <a:pt x="105" y="48"/>
                  </a:cubicBezTo>
                  <a:cubicBezTo>
                    <a:pt x="107" y="50"/>
                    <a:pt x="108" y="53"/>
                    <a:pt x="109" y="55"/>
                  </a:cubicBezTo>
                  <a:cubicBezTo>
                    <a:pt x="109" y="56"/>
                    <a:pt x="110" y="57"/>
                    <a:pt x="110" y="57"/>
                  </a:cubicBezTo>
                  <a:cubicBezTo>
                    <a:pt x="110" y="58"/>
                    <a:pt x="111" y="59"/>
                    <a:pt x="111" y="60"/>
                  </a:cubicBezTo>
                  <a:cubicBezTo>
                    <a:pt x="111" y="60"/>
                    <a:pt x="111" y="61"/>
                    <a:pt x="111" y="61"/>
                  </a:cubicBezTo>
                  <a:cubicBezTo>
                    <a:pt x="111" y="62"/>
                    <a:pt x="111" y="62"/>
                    <a:pt x="111" y="62"/>
                  </a:cubicBezTo>
                  <a:cubicBezTo>
                    <a:pt x="72" y="68"/>
                    <a:pt x="72" y="68"/>
                    <a:pt x="72" y="68"/>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03" name="Freeform 59">
              <a:extLst>
                <a:ext uri="{FF2B5EF4-FFF2-40B4-BE49-F238E27FC236}">
                  <a16:creationId xmlns:a16="http://schemas.microsoft.com/office/drawing/2014/main" id="{7325B458-241D-A63E-6F74-94F13B5CE000}"/>
                </a:ext>
              </a:extLst>
            </p:cNvPr>
            <p:cNvSpPr>
              <a:spLocks/>
            </p:cNvSpPr>
            <p:nvPr/>
          </p:nvSpPr>
          <p:spPr bwMode="auto">
            <a:xfrm>
              <a:off x="11663200" y="5958070"/>
              <a:ext cx="163643" cy="502786"/>
            </a:xfrm>
            <a:custGeom>
              <a:avLst/>
              <a:gdLst>
                <a:gd name="T0" fmla="*/ 0 w 39"/>
                <a:gd name="T1" fmla="*/ 113 h 113"/>
                <a:gd name="T2" fmla="*/ 0 w 39"/>
                <a:gd name="T3" fmla="*/ 111 h 113"/>
                <a:gd name="T4" fmla="*/ 0 w 39"/>
                <a:gd name="T5" fmla="*/ 107 h 113"/>
                <a:gd name="T6" fmla="*/ 1 w 39"/>
                <a:gd name="T7" fmla="*/ 93 h 113"/>
                <a:gd name="T8" fmla="*/ 8 w 39"/>
                <a:gd name="T9" fmla="*/ 52 h 113"/>
                <a:gd name="T10" fmla="*/ 15 w 39"/>
                <a:gd name="T11" fmla="*/ 31 h 113"/>
                <a:gd name="T12" fmla="*/ 23 w 39"/>
                <a:gd name="T13" fmla="*/ 14 h 113"/>
                <a:gd name="T14" fmla="*/ 28 w 39"/>
                <a:gd name="T15" fmla="*/ 7 h 113"/>
                <a:gd name="T16" fmla="*/ 32 w 39"/>
                <a:gd name="T17" fmla="*/ 3 h 113"/>
                <a:gd name="T18" fmla="*/ 35 w 39"/>
                <a:gd name="T19" fmla="*/ 1 h 113"/>
                <a:gd name="T20" fmla="*/ 36 w 39"/>
                <a:gd name="T21" fmla="*/ 0 h 113"/>
                <a:gd name="T22" fmla="*/ 35 w 39"/>
                <a:gd name="T23" fmla="*/ 1 h 113"/>
                <a:gd name="T24" fmla="*/ 33 w 39"/>
                <a:gd name="T25" fmla="*/ 4 h 113"/>
                <a:gd name="T26" fmla="*/ 31 w 39"/>
                <a:gd name="T27" fmla="*/ 9 h 113"/>
                <a:gd name="T28" fmla="*/ 29 w 39"/>
                <a:gd name="T29" fmla="*/ 16 h 113"/>
                <a:gd name="T30" fmla="*/ 27 w 39"/>
                <a:gd name="T31" fmla="*/ 34 h 113"/>
                <a:gd name="T32" fmla="*/ 28 w 39"/>
                <a:gd name="T33" fmla="*/ 54 h 113"/>
                <a:gd name="T34" fmla="*/ 35 w 39"/>
                <a:gd name="T35" fmla="*/ 92 h 113"/>
                <a:gd name="T36" fmla="*/ 38 w 39"/>
                <a:gd name="T37" fmla="*/ 104 h 113"/>
                <a:gd name="T38" fmla="*/ 39 w 39"/>
                <a:gd name="T39" fmla="*/ 107 h 113"/>
                <a:gd name="T40" fmla="*/ 39 w 39"/>
                <a:gd name="T41" fmla="*/ 108 h 113"/>
                <a:gd name="T42" fmla="*/ 0 w 39"/>
                <a:gd name="T43"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13">
                  <a:moveTo>
                    <a:pt x="0" y="113"/>
                  </a:moveTo>
                  <a:cubicBezTo>
                    <a:pt x="0" y="113"/>
                    <a:pt x="0" y="112"/>
                    <a:pt x="0" y="111"/>
                  </a:cubicBezTo>
                  <a:cubicBezTo>
                    <a:pt x="0" y="110"/>
                    <a:pt x="0" y="109"/>
                    <a:pt x="0" y="107"/>
                  </a:cubicBezTo>
                  <a:cubicBezTo>
                    <a:pt x="0" y="104"/>
                    <a:pt x="1" y="99"/>
                    <a:pt x="1" y="93"/>
                  </a:cubicBezTo>
                  <a:cubicBezTo>
                    <a:pt x="3" y="82"/>
                    <a:pt x="5" y="67"/>
                    <a:pt x="8" y="52"/>
                  </a:cubicBezTo>
                  <a:cubicBezTo>
                    <a:pt x="10" y="45"/>
                    <a:pt x="12" y="38"/>
                    <a:pt x="15" y="31"/>
                  </a:cubicBezTo>
                  <a:cubicBezTo>
                    <a:pt x="17" y="25"/>
                    <a:pt x="20" y="19"/>
                    <a:pt x="23" y="14"/>
                  </a:cubicBezTo>
                  <a:cubicBezTo>
                    <a:pt x="25" y="11"/>
                    <a:pt x="26" y="9"/>
                    <a:pt x="28" y="7"/>
                  </a:cubicBezTo>
                  <a:cubicBezTo>
                    <a:pt x="29" y="6"/>
                    <a:pt x="31" y="4"/>
                    <a:pt x="32" y="3"/>
                  </a:cubicBezTo>
                  <a:cubicBezTo>
                    <a:pt x="33" y="2"/>
                    <a:pt x="34" y="1"/>
                    <a:pt x="35" y="1"/>
                  </a:cubicBezTo>
                  <a:cubicBezTo>
                    <a:pt x="35" y="0"/>
                    <a:pt x="36" y="0"/>
                    <a:pt x="36" y="0"/>
                  </a:cubicBezTo>
                  <a:cubicBezTo>
                    <a:pt x="36" y="0"/>
                    <a:pt x="35" y="0"/>
                    <a:pt x="35" y="1"/>
                  </a:cubicBezTo>
                  <a:cubicBezTo>
                    <a:pt x="35" y="2"/>
                    <a:pt x="34" y="3"/>
                    <a:pt x="33" y="4"/>
                  </a:cubicBezTo>
                  <a:cubicBezTo>
                    <a:pt x="32" y="5"/>
                    <a:pt x="32" y="7"/>
                    <a:pt x="31" y="9"/>
                  </a:cubicBezTo>
                  <a:cubicBezTo>
                    <a:pt x="30" y="11"/>
                    <a:pt x="30" y="13"/>
                    <a:pt x="29" y="16"/>
                  </a:cubicBezTo>
                  <a:cubicBezTo>
                    <a:pt x="28" y="21"/>
                    <a:pt x="27" y="27"/>
                    <a:pt x="27" y="34"/>
                  </a:cubicBezTo>
                  <a:cubicBezTo>
                    <a:pt x="27" y="40"/>
                    <a:pt x="28" y="47"/>
                    <a:pt x="28" y="54"/>
                  </a:cubicBezTo>
                  <a:cubicBezTo>
                    <a:pt x="30" y="68"/>
                    <a:pt x="33" y="81"/>
                    <a:pt x="35" y="92"/>
                  </a:cubicBezTo>
                  <a:cubicBezTo>
                    <a:pt x="36" y="97"/>
                    <a:pt x="37" y="101"/>
                    <a:pt x="38" y="104"/>
                  </a:cubicBezTo>
                  <a:cubicBezTo>
                    <a:pt x="38" y="105"/>
                    <a:pt x="39" y="106"/>
                    <a:pt x="39" y="107"/>
                  </a:cubicBezTo>
                  <a:cubicBezTo>
                    <a:pt x="39" y="108"/>
                    <a:pt x="39" y="108"/>
                    <a:pt x="39" y="108"/>
                  </a:cubicBezTo>
                  <a:cubicBezTo>
                    <a:pt x="0" y="113"/>
                    <a:pt x="0" y="113"/>
                    <a:pt x="0" y="113"/>
                  </a:cubicBezTo>
                </a:path>
              </a:pathLst>
            </a:custGeom>
            <a:solidFill>
              <a:srgbClr val="437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04" name="Freeform 60">
              <a:extLst>
                <a:ext uri="{FF2B5EF4-FFF2-40B4-BE49-F238E27FC236}">
                  <a16:creationId xmlns:a16="http://schemas.microsoft.com/office/drawing/2014/main" id="{4157D615-7CE5-B56A-CA57-A9CB233BA76F}"/>
                </a:ext>
              </a:extLst>
            </p:cNvPr>
            <p:cNvSpPr>
              <a:spLocks/>
            </p:cNvSpPr>
            <p:nvPr/>
          </p:nvSpPr>
          <p:spPr bwMode="auto">
            <a:xfrm>
              <a:off x="9244136" y="4734308"/>
              <a:ext cx="1048261" cy="1532074"/>
            </a:xfrm>
            <a:custGeom>
              <a:avLst/>
              <a:gdLst>
                <a:gd name="T0" fmla="*/ 220 w 442"/>
                <a:gd name="T1" fmla="*/ 0 h 646"/>
                <a:gd name="T2" fmla="*/ 0 w 442"/>
                <a:gd name="T3" fmla="*/ 646 h 646"/>
                <a:gd name="T4" fmla="*/ 216 w 442"/>
                <a:gd name="T5" fmla="*/ 646 h 646"/>
                <a:gd name="T6" fmla="*/ 225 w 442"/>
                <a:gd name="T7" fmla="*/ 646 h 646"/>
                <a:gd name="T8" fmla="*/ 442 w 442"/>
                <a:gd name="T9" fmla="*/ 646 h 646"/>
                <a:gd name="T10" fmla="*/ 220 w 442"/>
                <a:gd name="T11" fmla="*/ 0 h 646"/>
              </a:gdLst>
              <a:ahLst/>
              <a:cxnLst>
                <a:cxn ang="0">
                  <a:pos x="T0" y="T1"/>
                </a:cxn>
                <a:cxn ang="0">
                  <a:pos x="T2" y="T3"/>
                </a:cxn>
                <a:cxn ang="0">
                  <a:pos x="T4" y="T5"/>
                </a:cxn>
                <a:cxn ang="0">
                  <a:pos x="T6" y="T7"/>
                </a:cxn>
                <a:cxn ang="0">
                  <a:pos x="T8" y="T9"/>
                </a:cxn>
                <a:cxn ang="0">
                  <a:pos x="T10" y="T11"/>
                </a:cxn>
              </a:cxnLst>
              <a:rect l="0" t="0" r="r" b="b"/>
              <a:pathLst>
                <a:path w="442" h="646">
                  <a:moveTo>
                    <a:pt x="220" y="0"/>
                  </a:moveTo>
                  <a:lnTo>
                    <a:pt x="0" y="646"/>
                  </a:lnTo>
                  <a:lnTo>
                    <a:pt x="216" y="646"/>
                  </a:lnTo>
                  <a:lnTo>
                    <a:pt x="225" y="646"/>
                  </a:lnTo>
                  <a:lnTo>
                    <a:pt x="442" y="646"/>
                  </a:lnTo>
                  <a:lnTo>
                    <a:pt x="220"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05" name="Freeform 61">
              <a:extLst>
                <a:ext uri="{FF2B5EF4-FFF2-40B4-BE49-F238E27FC236}">
                  <a16:creationId xmlns:a16="http://schemas.microsoft.com/office/drawing/2014/main" id="{203B632D-AA4C-AE39-96DF-69DDC50F964D}"/>
                </a:ext>
              </a:extLst>
            </p:cNvPr>
            <p:cNvSpPr>
              <a:spLocks/>
            </p:cNvSpPr>
            <p:nvPr/>
          </p:nvSpPr>
          <p:spPr bwMode="auto">
            <a:xfrm>
              <a:off x="9244136" y="4734308"/>
              <a:ext cx="1048261" cy="1532074"/>
            </a:xfrm>
            <a:custGeom>
              <a:avLst/>
              <a:gdLst>
                <a:gd name="T0" fmla="*/ 220 w 442"/>
                <a:gd name="T1" fmla="*/ 0 h 646"/>
                <a:gd name="T2" fmla="*/ 0 w 442"/>
                <a:gd name="T3" fmla="*/ 646 h 646"/>
                <a:gd name="T4" fmla="*/ 216 w 442"/>
                <a:gd name="T5" fmla="*/ 646 h 646"/>
                <a:gd name="T6" fmla="*/ 225 w 442"/>
                <a:gd name="T7" fmla="*/ 646 h 646"/>
                <a:gd name="T8" fmla="*/ 442 w 442"/>
                <a:gd name="T9" fmla="*/ 646 h 646"/>
                <a:gd name="T10" fmla="*/ 220 w 442"/>
                <a:gd name="T11" fmla="*/ 0 h 646"/>
              </a:gdLst>
              <a:ahLst/>
              <a:cxnLst>
                <a:cxn ang="0">
                  <a:pos x="T0" y="T1"/>
                </a:cxn>
                <a:cxn ang="0">
                  <a:pos x="T2" y="T3"/>
                </a:cxn>
                <a:cxn ang="0">
                  <a:pos x="T4" y="T5"/>
                </a:cxn>
                <a:cxn ang="0">
                  <a:pos x="T6" y="T7"/>
                </a:cxn>
                <a:cxn ang="0">
                  <a:pos x="T8" y="T9"/>
                </a:cxn>
                <a:cxn ang="0">
                  <a:pos x="T10" y="T11"/>
                </a:cxn>
              </a:cxnLst>
              <a:rect l="0" t="0" r="r" b="b"/>
              <a:pathLst>
                <a:path w="442" h="646">
                  <a:moveTo>
                    <a:pt x="220" y="0"/>
                  </a:moveTo>
                  <a:lnTo>
                    <a:pt x="0" y="646"/>
                  </a:lnTo>
                  <a:lnTo>
                    <a:pt x="216" y="646"/>
                  </a:lnTo>
                  <a:lnTo>
                    <a:pt x="225" y="646"/>
                  </a:lnTo>
                  <a:lnTo>
                    <a:pt x="442" y="646"/>
                  </a:lnTo>
                  <a:lnTo>
                    <a:pt x="2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06" name="Freeform 62">
              <a:extLst>
                <a:ext uri="{FF2B5EF4-FFF2-40B4-BE49-F238E27FC236}">
                  <a16:creationId xmlns:a16="http://schemas.microsoft.com/office/drawing/2014/main" id="{BDD1FFBA-BADE-1DB5-67D5-2565C4C5CB3C}"/>
                </a:ext>
              </a:extLst>
            </p:cNvPr>
            <p:cNvSpPr>
              <a:spLocks/>
            </p:cNvSpPr>
            <p:nvPr/>
          </p:nvSpPr>
          <p:spPr bwMode="auto">
            <a:xfrm>
              <a:off x="9497900" y="5474257"/>
              <a:ext cx="540732" cy="1076721"/>
            </a:xfrm>
            <a:custGeom>
              <a:avLst/>
              <a:gdLst>
                <a:gd name="T0" fmla="*/ 228 w 228"/>
                <a:gd name="T1" fmla="*/ 176 h 454"/>
                <a:gd name="T2" fmla="*/ 129 w 228"/>
                <a:gd name="T3" fmla="*/ 206 h 454"/>
                <a:gd name="T4" fmla="*/ 109 w 228"/>
                <a:gd name="T5" fmla="*/ 0 h 454"/>
                <a:gd name="T6" fmla="*/ 90 w 228"/>
                <a:gd name="T7" fmla="*/ 270 h 454"/>
                <a:gd name="T8" fmla="*/ 0 w 228"/>
                <a:gd name="T9" fmla="*/ 246 h 454"/>
                <a:gd name="T10" fmla="*/ 83 w 228"/>
                <a:gd name="T11" fmla="*/ 315 h 454"/>
                <a:gd name="T12" fmla="*/ 74 w 228"/>
                <a:gd name="T13" fmla="*/ 454 h 454"/>
                <a:gd name="T14" fmla="*/ 145 w 228"/>
                <a:gd name="T15" fmla="*/ 454 h 454"/>
                <a:gd name="T16" fmla="*/ 132 w 228"/>
                <a:gd name="T17" fmla="*/ 251 h 454"/>
                <a:gd name="T18" fmla="*/ 228 w 228"/>
                <a:gd name="T19" fmla="*/ 17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454">
                  <a:moveTo>
                    <a:pt x="228" y="176"/>
                  </a:moveTo>
                  <a:lnTo>
                    <a:pt x="129" y="206"/>
                  </a:lnTo>
                  <a:lnTo>
                    <a:pt x="109" y="0"/>
                  </a:lnTo>
                  <a:lnTo>
                    <a:pt x="90" y="270"/>
                  </a:lnTo>
                  <a:lnTo>
                    <a:pt x="0" y="246"/>
                  </a:lnTo>
                  <a:lnTo>
                    <a:pt x="83" y="315"/>
                  </a:lnTo>
                  <a:lnTo>
                    <a:pt x="74" y="454"/>
                  </a:lnTo>
                  <a:lnTo>
                    <a:pt x="145" y="454"/>
                  </a:lnTo>
                  <a:lnTo>
                    <a:pt x="132" y="251"/>
                  </a:lnTo>
                  <a:lnTo>
                    <a:pt x="228" y="176"/>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07" name="Freeform 63">
              <a:extLst>
                <a:ext uri="{FF2B5EF4-FFF2-40B4-BE49-F238E27FC236}">
                  <a16:creationId xmlns:a16="http://schemas.microsoft.com/office/drawing/2014/main" id="{71D065F2-A424-A290-541E-B9DDB51C70D2}"/>
                </a:ext>
              </a:extLst>
            </p:cNvPr>
            <p:cNvSpPr>
              <a:spLocks/>
            </p:cNvSpPr>
            <p:nvPr/>
          </p:nvSpPr>
          <p:spPr bwMode="auto">
            <a:xfrm>
              <a:off x="9497900" y="5474257"/>
              <a:ext cx="540732" cy="1076721"/>
            </a:xfrm>
            <a:custGeom>
              <a:avLst/>
              <a:gdLst>
                <a:gd name="T0" fmla="*/ 228 w 228"/>
                <a:gd name="T1" fmla="*/ 176 h 454"/>
                <a:gd name="T2" fmla="*/ 129 w 228"/>
                <a:gd name="T3" fmla="*/ 206 h 454"/>
                <a:gd name="T4" fmla="*/ 109 w 228"/>
                <a:gd name="T5" fmla="*/ 0 h 454"/>
                <a:gd name="T6" fmla="*/ 90 w 228"/>
                <a:gd name="T7" fmla="*/ 270 h 454"/>
                <a:gd name="T8" fmla="*/ 0 w 228"/>
                <a:gd name="T9" fmla="*/ 246 h 454"/>
                <a:gd name="T10" fmla="*/ 83 w 228"/>
                <a:gd name="T11" fmla="*/ 315 h 454"/>
                <a:gd name="T12" fmla="*/ 74 w 228"/>
                <a:gd name="T13" fmla="*/ 454 h 454"/>
                <a:gd name="T14" fmla="*/ 145 w 228"/>
                <a:gd name="T15" fmla="*/ 454 h 454"/>
                <a:gd name="T16" fmla="*/ 132 w 228"/>
                <a:gd name="T17" fmla="*/ 251 h 454"/>
                <a:gd name="T18" fmla="*/ 228 w 228"/>
                <a:gd name="T19" fmla="*/ 17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454">
                  <a:moveTo>
                    <a:pt x="228" y="176"/>
                  </a:moveTo>
                  <a:lnTo>
                    <a:pt x="129" y="206"/>
                  </a:lnTo>
                  <a:lnTo>
                    <a:pt x="109" y="0"/>
                  </a:lnTo>
                  <a:lnTo>
                    <a:pt x="90" y="270"/>
                  </a:lnTo>
                  <a:lnTo>
                    <a:pt x="0" y="246"/>
                  </a:lnTo>
                  <a:lnTo>
                    <a:pt x="83" y="315"/>
                  </a:lnTo>
                  <a:lnTo>
                    <a:pt x="74" y="454"/>
                  </a:lnTo>
                  <a:lnTo>
                    <a:pt x="145" y="454"/>
                  </a:lnTo>
                  <a:lnTo>
                    <a:pt x="132" y="251"/>
                  </a:lnTo>
                  <a:lnTo>
                    <a:pt x="228" y="1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08" name="Freeform 64">
              <a:extLst>
                <a:ext uri="{FF2B5EF4-FFF2-40B4-BE49-F238E27FC236}">
                  <a16:creationId xmlns:a16="http://schemas.microsoft.com/office/drawing/2014/main" id="{B135FDC8-53F0-649B-4D1C-E5378C262248}"/>
                </a:ext>
              </a:extLst>
            </p:cNvPr>
            <p:cNvSpPr>
              <a:spLocks noEditPoints="1"/>
            </p:cNvSpPr>
            <p:nvPr/>
          </p:nvSpPr>
          <p:spPr bwMode="auto">
            <a:xfrm>
              <a:off x="9825185" y="6266382"/>
              <a:ext cx="467211" cy="11858"/>
            </a:xfrm>
            <a:custGeom>
              <a:avLst/>
              <a:gdLst>
                <a:gd name="T0" fmla="*/ 57 w 197"/>
                <a:gd name="T1" fmla="*/ 0 h 5"/>
                <a:gd name="T2" fmla="*/ 0 w 197"/>
                <a:gd name="T3" fmla="*/ 0 h 5"/>
                <a:gd name="T4" fmla="*/ 0 w 197"/>
                <a:gd name="T5" fmla="*/ 5 h 5"/>
                <a:gd name="T6" fmla="*/ 57 w 197"/>
                <a:gd name="T7" fmla="*/ 5 h 5"/>
                <a:gd name="T8" fmla="*/ 57 w 197"/>
                <a:gd name="T9" fmla="*/ 0 h 5"/>
                <a:gd name="T10" fmla="*/ 195 w 197"/>
                <a:gd name="T11" fmla="*/ 0 h 5"/>
                <a:gd name="T12" fmla="*/ 135 w 197"/>
                <a:gd name="T13" fmla="*/ 0 h 5"/>
                <a:gd name="T14" fmla="*/ 135 w 197"/>
                <a:gd name="T15" fmla="*/ 5 h 5"/>
                <a:gd name="T16" fmla="*/ 197 w 197"/>
                <a:gd name="T17" fmla="*/ 5 h 5"/>
                <a:gd name="T18" fmla="*/ 195 w 19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5">
                  <a:moveTo>
                    <a:pt x="57" y="0"/>
                  </a:moveTo>
                  <a:lnTo>
                    <a:pt x="0" y="0"/>
                  </a:lnTo>
                  <a:lnTo>
                    <a:pt x="0" y="5"/>
                  </a:lnTo>
                  <a:lnTo>
                    <a:pt x="57" y="5"/>
                  </a:lnTo>
                  <a:lnTo>
                    <a:pt x="57" y="0"/>
                  </a:lnTo>
                  <a:close/>
                  <a:moveTo>
                    <a:pt x="195" y="0"/>
                  </a:moveTo>
                  <a:lnTo>
                    <a:pt x="135" y="0"/>
                  </a:lnTo>
                  <a:lnTo>
                    <a:pt x="135" y="5"/>
                  </a:lnTo>
                  <a:lnTo>
                    <a:pt x="197" y="5"/>
                  </a:lnTo>
                  <a:lnTo>
                    <a:pt x="195"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09" name="Freeform 65">
              <a:extLst>
                <a:ext uri="{FF2B5EF4-FFF2-40B4-BE49-F238E27FC236}">
                  <a16:creationId xmlns:a16="http://schemas.microsoft.com/office/drawing/2014/main" id="{C8B1AAC7-E30D-ED52-866A-186B2286B3AE}"/>
                </a:ext>
              </a:extLst>
            </p:cNvPr>
            <p:cNvSpPr>
              <a:spLocks noEditPoints="1"/>
            </p:cNvSpPr>
            <p:nvPr/>
          </p:nvSpPr>
          <p:spPr bwMode="auto">
            <a:xfrm>
              <a:off x="9825185" y="6266382"/>
              <a:ext cx="467211" cy="11858"/>
            </a:xfrm>
            <a:custGeom>
              <a:avLst/>
              <a:gdLst>
                <a:gd name="T0" fmla="*/ 57 w 197"/>
                <a:gd name="T1" fmla="*/ 0 h 5"/>
                <a:gd name="T2" fmla="*/ 0 w 197"/>
                <a:gd name="T3" fmla="*/ 0 h 5"/>
                <a:gd name="T4" fmla="*/ 0 w 197"/>
                <a:gd name="T5" fmla="*/ 5 h 5"/>
                <a:gd name="T6" fmla="*/ 57 w 197"/>
                <a:gd name="T7" fmla="*/ 5 h 5"/>
                <a:gd name="T8" fmla="*/ 57 w 197"/>
                <a:gd name="T9" fmla="*/ 0 h 5"/>
                <a:gd name="T10" fmla="*/ 195 w 197"/>
                <a:gd name="T11" fmla="*/ 0 h 5"/>
                <a:gd name="T12" fmla="*/ 135 w 197"/>
                <a:gd name="T13" fmla="*/ 0 h 5"/>
                <a:gd name="T14" fmla="*/ 135 w 197"/>
                <a:gd name="T15" fmla="*/ 5 h 5"/>
                <a:gd name="T16" fmla="*/ 197 w 197"/>
                <a:gd name="T17" fmla="*/ 5 h 5"/>
                <a:gd name="T18" fmla="*/ 195 w 19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5">
                  <a:moveTo>
                    <a:pt x="57" y="0"/>
                  </a:moveTo>
                  <a:lnTo>
                    <a:pt x="0" y="0"/>
                  </a:lnTo>
                  <a:lnTo>
                    <a:pt x="0" y="5"/>
                  </a:lnTo>
                  <a:lnTo>
                    <a:pt x="57" y="5"/>
                  </a:lnTo>
                  <a:lnTo>
                    <a:pt x="57" y="0"/>
                  </a:lnTo>
                  <a:moveTo>
                    <a:pt x="195" y="0"/>
                  </a:moveTo>
                  <a:lnTo>
                    <a:pt x="135" y="0"/>
                  </a:lnTo>
                  <a:lnTo>
                    <a:pt x="135" y="5"/>
                  </a:lnTo>
                  <a:lnTo>
                    <a:pt x="197" y="5"/>
                  </a:lnTo>
                  <a:lnTo>
                    <a:pt x="19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10" name="Rectangle 66">
              <a:extLst>
                <a:ext uri="{FF2B5EF4-FFF2-40B4-BE49-F238E27FC236}">
                  <a16:creationId xmlns:a16="http://schemas.microsoft.com/office/drawing/2014/main" id="{56D1F8A5-FD36-CC45-CCCE-3108FDC1F4AC}"/>
                </a:ext>
              </a:extLst>
            </p:cNvPr>
            <p:cNvSpPr>
              <a:spLocks noChangeArrowheads="1"/>
            </p:cNvSpPr>
            <p:nvPr/>
          </p:nvSpPr>
          <p:spPr bwMode="auto">
            <a:xfrm>
              <a:off x="9960368" y="6266382"/>
              <a:ext cx="184987" cy="11858"/>
            </a:xfrm>
            <a:prstGeom prst="rect">
              <a:avLst/>
            </a:prstGeom>
            <a:solidFill>
              <a:srgbClr val="537C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11" name="Rectangle 67">
              <a:extLst>
                <a:ext uri="{FF2B5EF4-FFF2-40B4-BE49-F238E27FC236}">
                  <a16:creationId xmlns:a16="http://schemas.microsoft.com/office/drawing/2014/main" id="{F2716DB2-59E1-3610-732D-90AD3D848F30}"/>
                </a:ext>
              </a:extLst>
            </p:cNvPr>
            <p:cNvSpPr>
              <a:spLocks noChangeArrowheads="1"/>
            </p:cNvSpPr>
            <p:nvPr/>
          </p:nvSpPr>
          <p:spPr bwMode="auto">
            <a:xfrm>
              <a:off x="9960368" y="6266382"/>
              <a:ext cx="184987" cy="11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12" name="Rectangle 68">
              <a:extLst>
                <a:ext uri="{FF2B5EF4-FFF2-40B4-BE49-F238E27FC236}">
                  <a16:creationId xmlns:a16="http://schemas.microsoft.com/office/drawing/2014/main" id="{30ACC070-894D-0FE3-F11F-097F1C4C09D7}"/>
                </a:ext>
              </a:extLst>
            </p:cNvPr>
            <p:cNvSpPr>
              <a:spLocks noChangeArrowheads="1"/>
            </p:cNvSpPr>
            <p:nvPr/>
          </p:nvSpPr>
          <p:spPr bwMode="auto">
            <a:xfrm>
              <a:off x="9754036" y="6550978"/>
              <a:ext cx="87750" cy="9487"/>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13" name="Rectangle 69">
              <a:extLst>
                <a:ext uri="{FF2B5EF4-FFF2-40B4-BE49-F238E27FC236}">
                  <a16:creationId xmlns:a16="http://schemas.microsoft.com/office/drawing/2014/main" id="{D96BFA2A-4FA9-F6D5-396E-243354A68874}"/>
                </a:ext>
              </a:extLst>
            </p:cNvPr>
            <p:cNvSpPr>
              <a:spLocks noChangeArrowheads="1"/>
            </p:cNvSpPr>
            <p:nvPr/>
          </p:nvSpPr>
          <p:spPr bwMode="auto">
            <a:xfrm>
              <a:off x="9754036" y="6550978"/>
              <a:ext cx="87750" cy="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14" name="Freeform 70">
              <a:extLst>
                <a:ext uri="{FF2B5EF4-FFF2-40B4-BE49-F238E27FC236}">
                  <a16:creationId xmlns:a16="http://schemas.microsoft.com/office/drawing/2014/main" id="{A02C6582-8E6C-3DEA-8FEE-A2175A95755A}"/>
                </a:ext>
              </a:extLst>
            </p:cNvPr>
            <p:cNvSpPr>
              <a:spLocks/>
            </p:cNvSpPr>
            <p:nvPr/>
          </p:nvSpPr>
          <p:spPr bwMode="auto">
            <a:xfrm>
              <a:off x="9754036" y="4748538"/>
              <a:ext cx="533617" cy="1517845"/>
            </a:xfrm>
            <a:custGeom>
              <a:avLst/>
              <a:gdLst>
                <a:gd name="T0" fmla="*/ 5 w 225"/>
                <a:gd name="T1" fmla="*/ 0 h 640"/>
                <a:gd name="T2" fmla="*/ 0 w 225"/>
                <a:gd name="T3" fmla="*/ 15 h 640"/>
                <a:gd name="T4" fmla="*/ 0 w 225"/>
                <a:gd name="T5" fmla="*/ 338 h 640"/>
                <a:gd name="T6" fmla="*/ 1 w 225"/>
                <a:gd name="T7" fmla="*/ 306 h 640"/>
                <a:gd name="T8" fmla="*/ 21 w 225"/>
                <a:gd name="T9" fmla="*/ 512 h 640"/>
                <a:gd name="T10" fmla="*/ 120 w 225"/>
                <a:gd name="T11" fmla="*/ 482 h 640"/>
                <a:gd name="T12" fmla="*/ 24 w 225"/>
                <a:gd name="T13" fmla="*/ 557 h 640"/>
                <a:gd name="T14" fmla="*/ 30 w 225"/>
                <a:gd name="T15" fmla="*/ 640 h 640"/>
                <a:gd name="T16" fmla="*/ 87 w 225"/>
                <a:gd name="T17" fmla="*/ 640 h 640"/>
                <a:gd name="T18" fmla="*/ 165 w 225"/>
                <a:gd name="T19" fmla="*/ 640 h 640"/>
                <a:gd name="T20" fmla="*/ 225 w 225"/>
                <a:gd name="T21" fmla="*/ 640 h 640"/>
                <a:gd name="T22" fmla="*/ 204 w 225"/>
                <a:gd name="T23" fmla="*/ 580 h 640"/>
                <a:gd name="T24" fmla="*/ 90 w 225"/>
                <a:gd name="T25" fmla="*/ 580 h 640"/>
                <a:gd name="T26" fmla="*/ 157 w 225"/>
                <a:gd name="T27" fmla="*/ 445 h 640"/>
                <a:gd name="T28" fmla="*/ 5 w 225"/>
                <a:gd name="T29"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640">
                  <a:moveTo>
                    <a:pt x="5" y="0"/>
                  </a:moveTo>
                  <a:lnTo>
                    <a:pt x="0" y="15"/>
                  </a:lnTo>
                  <a:lnTo>
                    <a:pt x="0" y="338"/>
                  </a:lnTo>
                  <a:lnTo>
                    <a:pt x="1" y="306"/>
                  </a:lnTo>
                  <a:lnTo>
                    <a:pt x="21" y="512"/>
                  </a:lnTo>
                  <a:lnTo>
                    <a:pt x="120" y="482"/>
                  </a:lnTo>
                  <a:lnTo>
                    <a:pt x="24" y="557"/>
                  </a:lnTo>
                  <a:lnTo>
                    <a:pt x="30" y="640"/>
                  </a:lnTo>
                  <a:lnTo>
                    <a:pt x="87" y="640"/>
                  </a:lnTo>
                  <a:lnTo>
                    <a:pt x="165" y="640"/>
                  </a:lnTo>
                  <a:lnTo>
                    <a:pt x="225" y="640"/>
                  </a:lnTo>
                  <a:lnTo>
                    <a:pt x="204" y="580"/>
                  </a:lnTo>
                  <a:lnTo>
                    <a:pt x="90" y="580"/>
                  </a:lnTo>
                  <a:lnTo>
                    <a:pt x="157" y="445"/>
                  </a:lnTo>
                  <a:lnTo>
                    <a:pt x="5"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15" name="Freeform 71">
              <a:extLst>
                <a:ext uri="{FF2B5EF4-FFF2-40B4-BE49-F238E27FC236}">
                  <a16:creationId xmlns:a16="http://schemas.microsoft.com/office/drawing/2014/main" id="{ED3D3B38-4447-055D-E5E0-BDEEBF9C674E}"/>
                </a:ext>
              </a:extLst>
            </p:cNvPr>
            <p:cNvSpPr>
              <a:spLocks/>
            </p:cNvSpPr>
            <p:nvPr/>
          </p:nvSpPr>
          <p:spPr bwMode="auto">
            <a:xfrm>
              <a:off x="9754036" y="4748538"/>
              <a:ext cx="533617" cy="1517845"/>
            </a:xfrm>
            <a:custGeom>
              <a:avLst/>
              <a:gdLst>
                <a:gd name="T0" fmla="*/ 5 w 225"/>
                <a:gd name="T1" fmla="*/ 0 h 640"/>
                <a:gd name="T2" fmla="*/ 0 w 225"/>
                <a:gd name="T3" fmla="*/ 15 h 640"/>
                <a:gd name="T4" fmla="*/ 0 w 225"/>
                <a:gd name="T5" fmla="*/ 338 h 640"/>
                <a:gd name="T6" fmla="*/ 1 w 225"/>
                <a:gd name="T7" fmla="*/ 306 h 640"/>
                <a:gd name="T8" fmla="*/ 21 w 225"/>
                <a:gd name="T9" fmla="*/ 512 h 640"/>
                <a:gd name="T10" fmla="*/ 120 w 225"/>
                <a:gd name="T11" fmla="*/ 482 h 640"/>
                <a:gd name="T12" fmla="*/ 24 w 225"/>
                <a:gd name="T13" fmla="*/ 557 h 640"/>
                <a:gd name="T14" fmla="*/ 30 w 225"/>
                <a:gd name="T15" fmla="*/ 640 h 640"/>
                <a:gd name="T16" fmla="*/ 87 w 225"/>
                <a:gd name="T17" fmla="*/ 640 h 640"/>
                <a:gd name="T18" fmla="*/ 165 w 225"/>
                <a:gd name="T19" fmla="*/ 640 h 640"/>
                <a:gd name="T20" fmla="*/ 225 w 225"/>
                <a:gd name="T21" fmla="*/ 640 h 640"/>
                <a:gd name="T22" fmla="*/ 204 w 225"/>
                <a:gd name="T23" fmla="*/ 580 h 640"/>
                <a:gd name="T24" fmla="*/ 90 w 225"/>
                <a:gd name="T25" fmla="*/ 580 h 640"/>
                <a:gd name="T26" fmla="*/ 157 w 225"/>
                <a:gd name="T27" fmla="*/ 445 h 640"/>
                <a:gd name="T28" fmla="*/ 5 w 225"/>
                <a:gd name="T29" fmla="*/ 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640">
                  <a:moveTo>
                    <a:pt x="5" y="0"/>
                  </a:moveTo>
                  <a:lnTo>
                    <a:pt x="0" y="15"/>
                  </a:lnTo>
                  <a:lnTo>
                    <a:pt x="0" y="338"/>
                  </a:lnTo>
                  <a:lnTo>
                    <a:pt x="1" y="306"/>
                  </a:lnTo>
                  <a:lnTo>
                    <a:pt x="21" y="512"/>
                  </a:lnTo>
                  <a:lnTo>
                    <a:pt x="120" y="482"/>
                  </a:lnTo>
                  <a:lnTo>
                    <a:pt x="24" y="557"/>
                  </a:lnTo>
                  <a:lnTo>
                    <a:pt x="30" y="640"/>
                  </a:lnTo>
                  <a:lnTo>
                    <a:pt x="87" y="640"/>
                  </a:lnTo>
                  <a:lnTo>
                    <a:pt x="165" y="640"/>
                  </a:lnTo>
                  <a:lnTo>
                    <a:pt x="225" y="640"/>
                  </a:lnTo>
                  <a:lnTo>
                    <a:pt x="204" y="580"/>
                  </a:lnTo>
                  <a:lnTo>
                    <a:pt x="90" y="580"/>
                  </a:lnTo>
                  <a:lnTo>
                    <a:pt x="157" y="445"/>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16" name="Freeform 72">
              <a:extLst>
                <a:ext uri="{FF2B5EF4-FFF2-40B4-BE49-F238E27FC236}">
                  <a16:creationId xmlns:a16="http://schemas.microsoft.com/office/drawing/2014/main" id="{75A01682-0457-7676-F1C7-D73089CE4C99}"/>
                </a:ext>
              </a:extLst>
            </p:cNvPr>
            <p:cNvSpPr>
              <a:spLocks/>
            </p:cNvSpPr>
            <p:nvPr/>
          </p:nvSpPr>
          <p:spPr bwMode="auto">
            <a:xfrm>
              <a:off x="9754036" y="5474257"/>
              <a:ext cx="284596" cy="1076721"/>
            </a:xfrm>
            <a:custGeom>
              <a:avLst/>
              <a:gdLst>
                <a:gd name="T0" fmla="*/ 1 w 120"/>
                <a:gd name="T1" fmla="*/ 0 h 454"/>
                <a:gd name="T2" fmla="*/ 0 w 120"/>
                <a:gd name="T3" fmla="*/ 32 h 454"/>
                <a:gd name="T4" fmla="*/ 0 w 120"/>
                <a:gd name="T5" fmla="*/ 454 h 454"/>
                <a:gd name="T6" fmla="*/ 37 w 120"/>
                <a:gd name="T7" fmla="*/ 454 h 454"/>
                <a:gd name="T8" fmla="*/ 30 w 120"/>
                <a:gd name="T9" fmla="*/ 339 h 454"/>
                <a:gd name="T10" fmla="*/ 30 w 120"/>
                <a:gd name="T11" fmla="*/ 339 h 454"/>
                <a:gd name="T12" fmla="*/ 30 w 120"/>
                <a:gd name="T13" fmla="*/ 334 h 454"/>
                <a:gd name="T14" fmla="*/ 24 w 120"/>
                <a:gd name="T15" fmla="*/ 251 h 454"/>
                <a:gd name="T16" fmla="*/ 120 w 120"/>
                <a:gd name="T17" fmla="*/ 176 h 454"/>
                <a:gd name="T18" fmla="*/ 21 w 120"/>
                <a:gd name="T19" fmla="*/ 206 h 454"/>
                <a:gd name="T20" fmla="*/ 1 w 120"/>
                <a:gd name="T21"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54">
                  <a:moveTo>
                    <a:pt x="1" y="0"/>
                  </a:moveTo>
                  <a:lnTo>
                    <a:pt x="0" y="32"/>
                  </a:lnTo>
                  <a:lnTo>
                    <a:pt x="0" y="454"/>
                  </a:lnTo>
                  <a:lnTo>
                    <a:pt x="37" y="454"/>
                  </a:lnTo>
                  <a:lnTo>
                    <a:pt x="30" y="339"/>
                  </a:lnTo>
                  <a:lnTo>
                    <a:pt x="30" y="339"/>
                  </a:lnTo>
                  <a:lnTo>
                    <a:pt x="30" y="334"/>
                  </a:lnTo>
                  <a:lnTo>
                    <a:pt x="24" y="251"/>
                  </a:lnTo>
                  <a:lnTo>
                    <a:pt x="120" y="176"/>
                  </a:lnTo>
                  <a:lnTo>
                    <a:pt x="21" y="206"/>
                  </a:lnTo>
                  <a:lnTo>
                    <a:pt x="1"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17" name="Freeform 73">
              <a:extLst>
                <a:ext uri="{FF2B5EF4-FFF2-40B4-BE49-F238E27FC236}">
                  <a16:creationId xmlns:a16="http://schemas.microsoft.com/office/drawing/2014/main" id="{42A9FE49-C6F0-A754-646D-49084263C116}"/>
                </a:ext>
              </a:extLst>
            </p:cNvPr>
            <p:cNvSpPr>
              <a:spLocks/>
            </p:cNvSpPr>
            <p:nvPr/>
          </p:nvSpPr>
          <p:spPr bwMode="auto">
            <a:xfrm>
              <a:off x="9754036" y="5474257"/>
              <a:ext cx="284596" cy="1076721"/>
            </a:xfrm>
            <a:custGeom>
              <a:avLst/>
              <a:gdLst>
                <a:gd name="T0" fmla="*/ 1 w 120"/>
                <a:gd name="T1" fmla="*/ 0 h 454"/>
                <a:gd name="T2" fmla="*/ 0 w 120"/>
                <a:gd name="T3" fmla="*/ 32 h 454"/>
                <a:gd name="T4" fmla="*/ 0 w 120"/>
                <a:gd name="T5" fmla="*/ 454 h 454"/>
                <a:gd name="T6" fmla="*/ 37 w 120"/>
                <a:gd name="T7" fmla="*/ 454 h 454"/>
                <a:gd name="T8" fmla="*/ 30 w 120"/>
                <a:gd name="T9" fmla="*/ 339 h 454"/>
                <a:gd name="T10" fmla="*/ 30 w 120"/>
                <a:gd name="T11" fmla="*/ 339 h 454"/>
                <a:gd name="T12" fmla="*/ 30 w 120"/>
                <a:gd name="T13" fmla="*/ 334 h 454"/>
                <a:gd name="T14" fmla="*/ 24 w 120"/>
                <a:gd name="T15" fmla="*/ 251 h 454"/>
                <a:gd name="T16" fmla="*/ 120 w 120"/>
                <a:gd name="T17" fmla="*/ 176 h 454"/>
                <a:gd name="T18" fmla="*/ 21 w 120"/>
                <a:gd name="T19" fmla="*/ 206 h 454"/>
                <a:gd name="T20" fmla="*/ 1 w 120"/>
                <a:gd name="T21"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454">
                  <a:moveTo>
                    <a:pt x="1" y="0"/>
                  </a:moveTo>
                  <a:lnTo>
                    <a:pt x="0" y="32"/>
                  </a:lnTo>
                  <a:lnTo>
                    <a:pt x="0" y="454"/>
                  </a:lnTo>
                  <a:lnTo>
                    <a:pt x="37" y="454"/>
                  </a:lnTo>
                  <a:lnTo>
                    <a:pt x="30" y="339"/>
                  </a:lnTo>
                  <a:lnTo>
                    <a:pt x="30" y="339"/>
                  </a:lnTo>
                  <a:lnTo>
                    <a:pt x="30" y="334"/>
                  </a:lnTo>
                  <a:lnTo>
                    <a:pt x="24" y="251"/>
                  </a:lnTo>
                  <a:lnTo>
                    <a:pt x="120" y="176"/>
                  </a:lnTo>
                  <a:lnTo>
                    <a:pt x="21" y="206"/>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18" name="Freeform 74">
              <a:extLst>
                <a:ext uri="{FF2B5EF4-FFF2-40B4-BE49-F238E27FC236}">
                  <a16:creationId xmlns:a16="http://schemas.microsoft.com/office/drawing/2014/main" id="{C60BB7D0-E281-9AD3-C8FA-AFE6097FBCA4}"/>
                </a:ext>
              </a:extLst>
            </p:cNvPr>
            <p:cNvSpPr>
              <a:spLocks/>
            </p:cNvSpPr>
            <p:nvPr/>
          </p:nvSpPr>
          <p:spPr bwMode="auto">
            <a:xfrm>
              <a:off x="3464469" y="5958070"/>
              <a:ext cx="1230877" cy="495671"/>
            </a:xfrm>
            <a:custGeom>
              <a:avLst/>
              <a:gdLst>
                <a:gd name="T0" fmla="*/ 0 w 293"/>
                <a:gd name="T1" fmla="*/ 111 h 111"/>
                <a:gd name="T2" fmla="*/ 293 w 293"/>
                <a:gd name="T3" fmla="*/ 111 h 111"/>
                <a:gd name="T4" fmla="*/ 291 w 293"/>
                <a:gd name="T5" fmla="*/ 102 h 111"/>
                <a:gd name="T6" fmla="*/ 286 w 293"/>
                <a:gd name="T7" fmla="*/ 89 h 111"/>
                <a:gd name="T8" fmla="*/ 267 w 293"/>
                <a:gd name="T9" fmla="*/ 70 h 111"/>
                <a:gd name="T10" fmla="*/ 266 w 293"/>
                <a:gd name="T11" fmla="*/ 70 h 111"/>
                <a:gd name="T12" fmla="*/ 239 w 293"/>
                <a:gd name="T13" fmla="*/ 63 h 111"/>
                <a:gd name="T14" fmla="*/ 232 w 293"/>
                <a:gd name="T15" fmla="*/ 64 h 111"/>
                <a:gd name="T16" fmla="*/ 232 w 293"/>
                <a:gd name="T17" fmla="*/ 60 h 111"/>
                <a:gd name="T18" fmla="*/ 182 w 293"/>
                <a:gd name="T19" fmla="*/ 10 h 111"/>
                <a:gd name="T20" fmla="*/ 155 w 293"/>
                <a:gd name="T21" fmla="*/ 19 h 111"/>
                <a:gd name="T22" fmla="*/ 124 w 293"/>
                <a:gd name="T23" fmla="*/ 0 h 111"/>
                <a:gd name="T24" fmla="*/ 89 w 293"/>
                <a:gd name="T25" fmla="*/ 30 h 111"/>
                <a:gd name="T26" fmla="*/ 76 w 293"/>
                <a:gd name="T27" fmla="*/ 28 h 111"/>
                <a:gd name="T28" fmla="*/ 42 w 293"/>
                <a:gd name="T29" fmla="*/ 63 h 111"/>
                <a:gd name="T30" fmla="*/ 43 w 293"/>
                <a:gd name="T31" fmla="*/ 72 h 111"/>
                <a:gd name="T32" fmla="*/ 42 w 293"/>
                <a:gd name="T33" fmla="*/ 72 h 111"/>
                <a:gd name="T34" fmla="*/ 0 w 293"/>
                <a:gd name="T3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111">
                  <a:moveTo>
                    <a:pt x="0" y="111"/>
                  </a:moveTo>
                  <a:cubicBezTo>
                    <a:pt x="293" y="111"/>
                    <a:pt x="293" y="111"/>
                    <a:pt x="293" y="111"/>
                  </a:cubicBezTo>
                  <a:cubicBezTo>
                    <a:pt x="292" y="108"/>
                    <a:pt x="292" y="105"/>
                    <a:pt x="291" y="102"/>
                  </a:cubicBezTo>
                  <a:cubicBezTo>
                    <a:pt x="289" y="98"/>
                    <a:pt x="287" y="94"/>
                    <a:pt x="286" y="89"/>
                  </a:cubicBezTo>
                  <a:cubicBezTo>
                    <a:pt x="281" y="81"/>
                    <a:pt x="275" y="75"/>
                    <a:pt x="267" y="70"/>
                  </a:cubicBezTo>
                  <a:cubicBezTo>
                    <a:pt x="266" y="70"/>
                    <a:pt x="266" y="70"/>
                    <a:pt x="266" y="70"/>
                  </a:cubicBezTo>
                  <a:cubicBezTo>
                    <a:pt x="258" y="65"/>
                    <a:pt x="249" y="63"/>
                    <a:pt x="239" y="63"/>
                  </a:cubicBezTo>
                  <a:cubicBezTo>
                    <a:pt x="237" y="63"/>
                    <a:pt x="234" y="63"/>
                    <a:pt x="232" y="64"/>
                  </a:cubicBezTo>
                  <a:cubicBezTo>
                    <a:pt x="232" y="62"/>
                    <a:pt x="232" y="61"/>
                    <a:pt x="232" y="60"/>
                  </a:cubicBezTo>
                  <a:cubicBezTo>
                    <a:pt x="232" y="33"/>
                    <a:pt x="209" y="10"/>
                    <a:pt x="182" y="10"/>
                  </a:cubicBezTo>
                  <a:cubicBezTo>
                    <a:pt x="172" y="10"/>
                    <a:pt x="163" y="13"/>
                    <a:pt x="155" y="19"/>
                  </a:cubicBezTo>
                  <a:cubicBezTo>
                    <a:pt x="149" y="8"/>
                    <a:pt x="139" y="0"/>
                    <a:pt x="124" y="0"/>
                  </a:cubicBezTo>
                  <a:cubicBezTo>
                    <a:pt x="103" y="0"/>
                    <a:pt x="91" y="14"/>
                    <a:pt x="89" y="30"/>
                  </a:cubicBezTo>
                  <a:cubicBezTo>
                    <a:pt x="85" y="29"/>
                    <a:pt x="81" y="28"/>
                    <a:pt x="76" y="28"/>
                  </a:cubicBezTo>
                  <a:cubicBezTo>
                    <a:pt x="57" y="28"/>
                    <a:pt x="42" y="44"/>
                    <a:pt x="42" y="63"/>
                  </a:cubicBezTo>
                  <a:cubicBezTo>
                    <a:pt x="42" y="66"/>
                    <a:pt x="42" y="69"/>
                    <a:pt x="43" y="72"/>
                  </a:cubicBezTo>
                  <a:cubicBezTo>
                    <a:pt x="42" y="72"/>
                    <a:pt x="42" y="72"/>
                    <a:pt x="42" y="72"/>
                  </a:cubicBezTo>
                  <a:cubicBezTo>
                    <a:pt x="20" y="72"/>
                    <a:pt x="1" y="89"/>
                    <a:pt x="0" y="111"/>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19" name="Freeform 75">
              <a:extLst>
                <a:ext uri="{FF2B5EF4-FFF2-40B4-BE49-F238E27FC236}">
                  <a16:creationId xmlns:a16="http://schemas.microsoft.com/office/drawing/2014/main" id="{82A8CE66-DC88-86B4-BFDD-ECF7AABCE58D}"/>
                </a:ext>
              </a:extLst>
            </p:cNvPr>
            <p:cNvSpPr>
              <a:spLocks/>
            </p:cNvSpPr>
            <p:nvPr/>
          </p:nvSpPr>
          <p:spPr bwMode="auto">
            <a:xfrm>
              <a:off x="4111925" y="6003131"/>
              <a:ext cx="327285" cy="222933"/>
            </a:xfrm>
            <a:custGeom>
              <a:avLst/>
              <a:gdLst>
                <a:gd name="T0" fmla="*/ 28 w 78"/>
                <a:gd name="T1" fmla="*/ 0 h 50"/>
                <a:gd name="T2" fmla="*/ 1 w 78"/>
                <a:gd name="T3" fmla="*/ 9 h 50"/>
                <a:gd name="T4" fmla="*/ 0 w 78"/>
                <a:gd name="T5" fmla="*/ 8 h 50"/>
                <a:gd name="T6" fmla="*/ 1 w 78"/>
                <a:gd name="T7" fmla="*/ 9 h 50"/>
                <a:gd name="T8" fmla="*/ 28 w 78"/>
                <a:gd name="T9" fmla="*/ 0 h 50"/>
                <a:gd name="T10" fmla="*/ 78 w 78"/>
                <a:gd name="T11" fmla="*/ 50 h 50"/>
                <a:gd name="T12" fmla="*/ 78 w 78"/>
                <a:gd name="T13" fmla="*/ 50 h 50"/>
                <a:gd name="T14" fmla="*/ 28 w 78"/>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50">
                  <a:moveTo>
                    <a:pt x="28" y="0"/>
                  </a:moveTo>
                  <a:cubicBezTo>
                    <a:pt x="18" y="0"/>
                    <a:pt x="9" y="3"/>
                    <a:pt x="1" y="9"/>
                  </a:cubicBezTo>
                  <a:cubicBezTo>
                    <a:pt x="0" y="9"/>
                    <a:pt x="0" y="8"/>
                    <a:pt x="0" y="8"/>
                  </a:cubicBezTo>
                  <a:cubicBezTo>
                    <a:pt x="0" y="8"/>
                    <a:pt x="0" y="9"/>
                    <a:pt x="1" y="9"/>
                  </a:cubicBezTo>
                  <a:cubicBezTo>
                    <a:pt x="9" y="3"/>
                    <a:pt x="18" y="0"/>
                    <a:pt x="28" y="0"/>
                  </a:cubicBezTo>
                  <a:cubicBezTo>
                    <a:pt x="55" y="0"/>
                    <a:pt x="78" y="23"/>
                    <a:pt x="78" y="50"/>
                  </a:cubicBezTo>
                  <a:cubicBezTo>
                    <a:pt x="78" y="50"/>
                    <a:pt x="78" y="50"/>
                    <a:pt x="78" y="50"/>
                  </a:cubicBezTo>
                  <a:cubicBezTo>
                    <a:pt x="78" y="23"/>
                    <a:pt x="55" y="0"/>
                    <a:pt x="28"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20" name="Freeform 76">
              <a:extLst>
                <a:ext uri="{FF2B5EF4-FFF2-40B4-BE49-F238E27FC236}">
                  <a16:creationId xmlns:a16="http://schemas.microsoft.com/office/drawing/2014/main" id="{F32822FE-5AB9-BDCE-37F4-2F9B65C9B234}"/>
                </a:ext>
              </a:extLst>
            </p:cNvPr>
            <p:cNvSpPr>
              <a:spLocks/>
            </p:cNvSpPr>
            <p:nvPr/>
          </p:nvSpPr>
          <p:spPr bwMode="auto">
            <a:xfrm>
              <a:off x="4081093" y="5998388"/>
              <a:ext cx="614253" cy="455353"/>
            </a:xfrm>
            <a:custGeom>
              <a:avLst/>
              <a:gdLst>
                <a:gd name="T0" fmla="*/ 0 w 146"/>
                <a:gd name="T1" fmla="*/ 0 h 102"/>
                <a:gd name="T2" fmla="*/ 0 w 146"/>
                <a:gd name="T3" fmla="*/ 102 h 102"/>
                <a:gd name="T4" fmla="*/ 146 w 146"/>
                <a:gd name="T5" fmla="*/ 102 h 102"/>
                <a:gd name="T6" fmla="*/ 145 w 146"/>
                <a:gd name="T7" fmla="*/ 100 h 102"/>
                <a:gd name="T8" fmla="*/ 144 w 146"/>
                <a:gd name="T9" fmla="*/ 93 h 102"/>
                <a:gd name="T10" fmla="*/ 139 w 146"/>
                <a:gd name="T11" fmla="*/ 80 h 102"/>
                <a:gd name="T12" fmla="*/ 128 w 146"/>
                <a:gd name="T13" fmla="*/ 67 h 102"/>
                <a:gd name="T14" fmla="*/ 120 w 146"/>
                <a:gd name="T15" fmla="*/ 61 h 102"/>
                <a:gd name="T16" fmla="*/ 119 w 146"/>
                <a:gd name="T17" fmla="*/ 61 h 102"/>
                <a:gd name="T18" fmla="*/ 92 w 146"/>
                <a:gd name="T19" fmla="*/ 54 h 102"/>
                <a:gd name="T20" fmla="*/ 85 w 146"/>
                <a:gd name="T21" fmla="*/ 55 h 102"/>
                <a:gd name="T22" fmla="*/ 85 w 146"/>
                <a:gd name="T23" fmla="*/ 55 h 102"/>
                <a:gd name="T24" fmla="*/ 85 w 146"/>
                <a:gd name="T25" fmla="*/ 55 h 102"/>
                <a:gd name="T26" fmla="*/ 85 w 146"/>
                <a:gd name="T27" fmla="*/ 51 h 102"/>
                <a:gd name="T28" fmla="*/ 35 w 146"/>
                <a:gd name="T29" fmla="*/ 1 h 102"/>
                <a:gd name="T30" fmla="*/ 8 w 146"/>
                <a:gd name="T31" fmla="*/ 10 h 102"/>
                <a:gd name="T32" fmla="*/ 7 w 146"/>
                <a:gd name="T33" fmla="*/ 9 h 102"/>
                <a:gd name="T34" fmla="*/ 0 w 146"/>
                <a:gd name="T3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6" h="102">
                  <a:moveTo>
                    <a:pt x="0" y="0"/>
                  </a:moveTo>
                  <a:cubicBezTo>
                    <a:pt x="0" y="102"/>
                    <a:pt x="0" y="102"/>
                    <a:pt x="0" y="102"/>
                  </a:cubicBezTo>
                  <a:cubicBezTo>
                    <a:pt x="146" y="102"/>
                    <a:pt x="146" y="102"/>
                    <a:pt x="146" y="102"/>
                  </a:cubicBezTo>
                  <a:cubicBezTo>
                    <a:pt x="146" y="102"/>
                    <a:pt x="145" y="101"/>
                    <a:pt x="145" y="100"/>
                  </a:cubicBezTo>
                  <a:cubicBezTo>
                    <a:pt x="145" y="98"/>
                    <a:pt x="145" y="95"/>
                    <a:pt x="144" y="93"/>
                  </a:cubicBezTo>
                  <a:cubicBezTo>
                    <a:pt x="142" y="89"/>
                    <a:pt x="140" y="85"/>
                    <a:pt x="139" y="80"/>
                  </a:cubicBezTo>
                  <a:cubicBezTo>
                    <a:pt x="136" y="75"/>
                    <a:pt x="132" y="71"/>
                    <a:pt x="128" y="67"/>
                  </a:cubicBezTo>
                  <a:cubicBezTo>
                    <a:pt x="126" y="65"/>
                    <a:pt x="123" y="63"/>
                    <a:pt x="120" y="61"/>
                  </a:cubicBezTo>
                  <a:cubicBezTo>
                    <a:pt x="119" y="61"/>
                    <a:pt x="119" y="61"/>
                    <a:pt x="119" y="61"/>
                  </a:cubicBezTo>
                  <a:cubicBezTo>
                    <a:pt x="111" y="56"/>
                    <a:pt x="102" y="54"/>
                    <a:pt x="92" y="54"/>
                  </a:cubicBezTo>
                  <a:cubicBezTo>
                    <a:pt x="90" y="54"/>
                    <a:pt x="87" y="54"/>
                    <a:pt x="85" y="55"/>
                  </a:cubicBezTo>
                  <a:cubicBezTo>
                    <a:pt x="85" y="55"/>
                    <a:pt x="85" y="55"/>
                    <a:pt x="85" y="55"/>
                  </a:cubicBezTo>
                  <a:cubicBezTo>
                    <a:pt x="85" y="55"/>
                    <a:pt x="85" y="55"/>
                    <a:pt x="85" y="55"/>
                  </a:cubicBezTo>
                  <a:cubicBezTo>
                    <a:pt x="85" y="53"/>
                    <a:pt x="85" y="52"/>
                    <a:pt x="85" y="51"/>
                  </a:cubicBezTo>
                  <a:cubicBezTo>
                    <a:pt x="85" y="24"/>
                    <a:pt x="62" y="1"/>
                    <a:pt x="35" y="1"/>
                  </a:cubicBezTo>
                  <a:cubicBezTo>
                    <a:pt x="25" y="1"/>
                    <a:pt x="16" y="4"/>
                    <a:pt x="8" y="10"/>
                  </a:cubicBezTo>
                  <a:cubicBezTo>
                    <a:pt x="7" y="10"/>
                    <a:pt x="7" y="9"/>
                    <a:pt x="7" y="9"/>
                  </a:cubicBezTo>
                  <a:cubicBezTo>
                    <a:pt x="5" y="6"/>
                    <a:pt x="3" y="3"/>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21" name="Freeform 77">
              <a:extLst>
                <a:ext uri="{FF2B5EF4-FFF2-40B4-BE49-F238E27FC236}">
                  <a16:creationId xmlns:a16="http://schemas.microsoft.com/office/drawing/2014/main" id="{BBB6D1C4-DADE-040D-DDC2-77DDA9AFAADB}"/>
                </a:ext>
              </a:extLst>
            </p:cNvPr>
            <p:cNvSpPr>
              <a:spLocks/>
            </p:cNvSpPr>
            <p:nvPr/>
          </p:nvSpPr>
          <p:spPr bwMode="auto">
            <a:xfrm>
              <a:off x="7856731" y="6017361"/>
              <a:ext cx="1233248" cy="493299"/>
            </a:xfrm>
            <a:custGeom>
              <a:avLst/>
              <a:gdLst>
                <a:gd name="T0" fmla="*/ 0 w 293"/>
                <a:gd name="T1" fmla="*/ 111 h 111"/>
                <a:gd name="T2" fmla="*/ 293 w 293"/>
                <a:gd name="T3" fmla="*/ 111 h 111"/>
                <a:gd name="T4" fmla="*/ 291 w 293"/>
                <a:gd name="T5" fmla="*/ 101 h 111"/>
                <a:gd name="T6" fmla="*/ 286 w 293"/>
                <a:gd name="T7" fmla="*/ 89 h 111"/>
                <a:gd name="T8" fmla="*/ 267 w 293"/>
                <a:gd name="T9" fmla="*/ 70 h 111"/>
                <a:gd name="T10" fmla="*/ 266 w 293"/>
                <a:gd name="T11" fmla="*/ 69 h 111"/>
                <a:gd name="T12" fmla="*/ 239 w 293"/>
                <a:gd name="T13" fmla="*/ 62 h 111"/>
                <a:gd name="T14" fmla="*/ 232 w 293"/>
                <a:gd name="T15" fmla="*/ 63 h 111"/>
                <a:gd name="T16" fmla="*/ 232 w 293"/>
                <a:gd name="T17" fmla="*/ 59 h 111"/>
                <a:gd name="T18" fmla="*/ 182 w 293"/>
                <a:gd name="T19" fmla="*/ 10 h 111"/>
                <a:gd name="T20" fmla="*/ 155 w 293"/>
                <a:gd name="T21" fmla="*/ 18 h 111"/>
                <a:gd name="T22" fmla="*/ 124 w 293"/>
                <a:gd name="T23" fmla="*/ 0 h 111"/>
                <a:gd name="T24" fmla="*/ 89 w 293"/>
                <a:gd name="T25" fmla="*/ 30 h 111"/>
                <a:gd name="T26" fmla="*/ 76 w 293"/>
                <a:gd name="T27" fmla="*/ 27 h 111"/>
                <a:gd name="T28" fmla="*/ 42 w 293"/>
                <a:gd name="T29" fmla="*/ 62 h 111"/>
                <a:gd name="T30" fmla="*/ 43 w 293"/>
                <a:gd name="T31" fmla="*/ 71 h 111"/>
                <a:gd name="T32" fmla="*/ 42 w 293"/>
                <a:gd name="T33" fmla="*/ 71 h 111"/>
                <a:gd name="T34" fmla="*/ 0 w 293"/>
                <a:gd name="T35"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111">
                  <a:moveTo>
                    <a:pt x="0" y="111"/>
                  </a:moveTo>
                  <a:cubicBezTo>
                    <a:pt x="293" y="111"/>
                    <a:pt x="293" y="111"/>
                    <a:pt x="293" y="111"/>
                  </a:cubicBezTo>
                  <a:cubicBezTo>
                    <a:pt x="292" y="108"/>
                    <a:pt x="292" y="105"/>
                    <a:pt x="291" y="101"/>
                  </a:cubicBezTo>
                  <a:cubicBezTo>
                    <a:pt x="289" y="97"/>
                    <a:pt x="287" y="93"/>
                    <a:pt x="286" y="89"/>
                  </a:cubicBezTo>
                  <a:cubicBezTo>
                    <a:pt x="281" y="81"/>
                    <a:pt x="275" y="74"/>
                    <a:pt x="267" y="70"/>
                  </a:cubicBezTo>
                  <a:cubicBezTo>
                    <a:pt x="266" y="69"/>
                    <a:pt x="266" y="69"/>
                    <a:pt x="266" y="69"/>
                  </a:cubicBezTo>
                  <a:cubicBezTo>
                    <a:pt x="258" y="64"/>
                    <a:pt x="249" y="62"/>
                    <a:pt x="239" y="62"/>
                  </a:cubicBezTo>
                  <a:cubicBezTo>
                    <a:pt x="237" y="62"/>
                    <a:pt x="234" y="63"/>
                    <a:pt x="232" y="63"/>
                  </a:cubicBezTo>
                  <a:cubicBezTo>
                    <a:pt x="232" y="62"/>
                    <a:pt x="232" y="61"/>
                    <a:pt x="232" y="59"/>
                  </a:cubicBezTo>
                  <a:cubicBezTo>
                    <a:pt x="232" y="32"/>
                    <a:pt x="209" y="10"/>
                    <a:pt x="182" y="10"/>
                  </a:cubicBezTo>
                  <a:cubicBezTo>
                    <a:pt x="172" y="10"/>
                    <a:pt x="163" y="13"/>
                    <a:pt x="155" y="18"/>
                  </a:cubicBezTo>
                  <a:cubicBezTo>
                    <a:pt x="149" y="8"/>
                    <a:pt x="139" y="0"/>
                    <a:pt x="124" y="0"/>
                  </a:cubicBezTo>
                  <a:cubicBezTo>
                    <a:pt x="103" y="0"/>
                    <a:pt x="91" y="14"/>
                    <a:pt x="89" y="30"/>
                  </a:cubicBezTo>
                  <a:cubicBezTo>
                    <a:pt x="85" y="28"/>
                    <a:pt x="81" y="27"/>
                    <a:pt x="76" y="27"/>
                  </a:cubicBezTo>
                  <a:cubicBezTo>
                    <a:pt x="57" y="27"/>
                    <a:pt x="42" y="43"/>
                    <a:pt x="42" y="62"/>
                  </a:cubicBezTo>
                  <a:cubicBezTo>
                    <a:pt x="42" y="65"/>
                    <a:pt x="42" y="68"/>
                    <a:pt x="43" y="71"/>
                  </a:cubicBezTo>
                  <a:cubicBezTo>
                    <a:pt x="42" y="71"/>
                    <a:pt x="42" y="71"/>
                    <a:pt x="42" y="71"/>
                  </a:cubicBezTo>
                  <a:cubicBezTo>
                    <a:pt x="20" y="71"/>
                    <a:pt x="1" y="89"/>
                    <a:pt x="0" y="111"/>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22" name="Freeform 78">
              <a:extLst>
                <a:ext uri="{FF2B5EF4-FFF2-40B4-BE49-F238E27FC236}">
                  <a16:creationId xmlns:a16="http://schemas.microsoft.com/office/drawing/2014/main" id="{5F7938BB-5768-D9F9-5829-9F696C9CE691}"/>
                </a:ext>
              </a:extLst>
            </p:cNvPr>
            <p:cNvSpPr>
              <a:spLocks/>
            </p:cNvSpPr>
            <p:nvPr/>
          </p:nvSpPr>
          <p:spPr bwMode="auto">
            <a:xfrm>
              <a:off x="8504187" y="6060050"/>
              <a:ext cx="104352" cy="35574"/>
            </a:xfrm>
            <a:custGeom>
              <a:avLst/>
              <a:gdLst>
                <a:gd name="T0" fmla="*/ 25 w 25"/>
                <a:gd name="T1" fmla="*/ 0 h 8"/>
                <a:gd name="T2" fmla="*/ 1 w 25"/>
                <a:gd name="T3" fmla="*/ 8 h 8"/>
                <a:gd name="T4" fmla="*/ 0 w 25"/>
                <a:gd name="T5" fmla="*/ 7 h 8"/>
                <a:gd name="T6" fmla="*/ 1 w 25"/>
                <a:gd name="T7" fmla="*/ 8 h 8"/>
                <a:gd name="T8" fmla="*/ 25 w 25"/>
                <a:gd name="T9" fmla="*/ 0 h 8"/>
                <a:gd name="T10" fmla="*/ 25 w 25"/>
                <a:gd name="T11" fmla="*/ 0 h 8"/>
              </a:gdLst>
              <a:ahLst/>
              <a:cxnLst>
                <a:cxn ang="0">
                  <a:pos x="T0" y="T1"/>
                </a:cxn>
                <a:cxn ang="0">
                  <a:pos x="T2" y="T3"/>
                </a:cxn>
                <a:cxn ang="0">
                  <a:pos x="T4" y="T5"/>
                </a:cxn>
                <a:cxn ang="0">
                  <a:pos x="T6" y="T7"/>
                </a:cxn>
                <a:cxn ang="0">
                  <a:pos x="T8" y="T9"/>
                </a:cxn>
                <a:cxn ang="0">
                  <a:pos x="T10" y="T11"/>
                </a:cxn>
              </a:cxnLst>
              <a:rect l="0" t="0" r="r" b="b"/>
              <a:pathLst>
                <a:path w="25" h="8">
                  <a:moveTo>
                    <a:pt x="25" y="0"/>
                  </a:moveTo>
                  <a:cubicBezTo>
                    <a:pt x="16" y="0"/>
                    <a:pt x="8" y="3"/>
                    <a:pt x="1" y="8"/>
                  </a:cubicBezTo>
                  <a:cubicBezTo>
                    <a:pt x="0" y="8"/>
                    <a:pt x="0" y="7"/>
                    <a:pt x="0" y="7"/>
                  </a:cubicBezTo>
                  <a:cubicBezTo>
                    <a:pt x="0" y="7"/>
                    <a:pt x="0" y="8"/>
                    <a:pt x="1" y="8"/>
                  </a:cubicBezTo>
                  <a:cubicBezTo>
                    <a:pt x="8" y="3"/>
                    <a:pt x="16" y="0"/>
                    <a:pt x="25" y="0"/>
                  </a:cubicBezTo>
                  <a:cubicBezTo>
                    <a:pt x="25" y="0"/>
                    <a:pt x="25" y="0"/>
                    <a:pt x="25" y="0"/>
                  </a:cubicBezTo>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23" name="Freeform 79">
              <a:extLst>
                <a:ext uri="{FF2B5EF4-FFF2-40B4-BE49-F238E27FC236}">
                  <a16:creationId xmlns:a16="http://schemas.microsoft.com/office/drawing/2014/main" id="{B5D70EA1-FE0E-BCAD-B4BD-7C7854F3D478}"/>
                </a:ext>
              </a:extLst>
            </p:cNvPr>
            <p:cNvSpPr>
              <a:spLocks/>
            </p:cNvSpPr>
            <p:nvPr/>
          </p:nvSpPr>
          <p:spPr bwMode="auto">
            <a:xfrm>
              <a:off x="8475727" y="6052935"/>
              <a:ext cx="614253" cy="457725"/>
            </a:xfrm>
            <a:custGeom>
              <a:avLst/>
              <a:gdLst>
                <a:gd name="T0" fmla="*/ 0 w 146"/>
                <a:gd name="T1" fmla="*/ 0 h 103"/>
                <a:gd name="T2" fmla="*/ 0 w 146"/>
                <a:gd name="T3" fmla="*/ 103 h 103"/>
                <a:gd name="T4" fmla="*/ 146 w 146"/>
                <a:gd name="T5" fmla="*/ 103 h 103"/>
                <a:gd name="T6" fmla="*/ 144 w 146"/>
                <a:gd name="T7" fmla="*/ 93 h 103"/>
                <a:gd name="T8" fmla="*/ 139 w 146"/>
                <a:gd name="T9" fmla="*/ 81 h 103"/>
                <a:gd name="T10" fmla="*/ 123 w 146"/>
                <a:gd name="T11" fmla="*/ 64 h 103"/>
                <a:gd name="T12" fmla="*/ 120 w 146"/>
                <a:gd name="T13" fmla="*/ 62 h 103"/>
                <a:gd name="T14" fmla="*/ 119 w 146"/>
                <a:gd name="T15" fmla="*/ 61 h 103"/>
                <a:gd name="T16" fmla="*/ 94 w 146"/>
                <a:gd name="T17" fmla="*/ 54 h 103"/>
                <a:gd name="T18" fmla="*/ 92 w 146"/>
                <a:gd name="T19" fmla="*/ 54 h 103"/>
                <a:gd name="T20" fmla="*/ 85 w 146"/>
                <a:gd name="T21" fmla="*/ 55 h 103"/>
                <a:gd name="T22" fmla="*/ 85 w 146"/>
                <a:gd name="T23" fmla="*/ 55 h 103"/>
                <a:gd name="T24" fmla="*/ 85 w 146"/>
                <a:gd name="T25" fmla="*/ 55 h 103"/>
                <a:gd name="T26" fmla="*/ 85 w 146"/>
                <a:gd name="T27" fmla="*/ 51 h 103"/>
                <a:gd name="T28" fmla="*/ 84 w 146"/>
                <a:gd name="T29" fmla="*/ 46 h 103"/>
                <a:gd name="T30" fmla="*/ 53 w 146"/>
                <a:gd name="T31" fmla="*/ 5 h 103"/>
                <a:gd name="T32" fmla="*/ 35 w 146"/>
                <a:gd name="T33" fmla="*/ 2 h 103"/>
                <a:gd name="T34" fmla="*/ 32 w 146"/>
                <a:gd name="T35" fmla="*/ 2 h 103"/>
                <a:gd name="T36" fmla="*/ 8 w 146"/>
                <a:gd name="T37" fmla="*/ 10 h 103"/>
                <a:gd name="T38" fmla="*/ 7 w 146"/>
                <a:gd name="T39" fmla="*/ 9 h 103"/>
                <a:gd name="T40" fmla="*/ 0 w 146"/>
                <a:gd name="T4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 h="103">
                  <a:moveTo>
                    <a:pt x="0" y="0"/>
                  </a:moveTo>
                  <a:cubicBezTo>
                    <a:pt x="0" y="103"/>
                    <a:pt x="0" y="103"/>
                    <a:pt x="0" y="103"/>
                  </a:cubicBezTo>
                  <a:cubicBezTo>
                    <a:pt x="146" y="103"/>
                    <a:pt x="146" y="103"/>
                    <a:pt x="146" y="103"/>
                  </a:cubicBezTo>
                  <a:cubicBezTo>
                    <a:pt x="145" y="100"/>
                    <a:pt x="145" y="97"/>
                    <a:pt x="144" y="93"/>
                  </a:cubicBezTo>
                  <a:cubicBezTo>
                    <a:pt x="142" y="89"/>
                    <a:pt x="140" y="85"/>
                    <a:pt x="139" y="81"/>
                  </a:cubicBezTo>
                  <a:cubicBezTo>
                    <a:pt x="135" y="74"/>
                    <a:pt x="130" y="69"/>
                    <a:pt x="123" y="64"/>
                  </a:cubicBezTo>
                  <a:cubicBezTo>
                    <a:pt x="122" y="63"/>
                    <a:pt x="121" y="62"/>
                    <a:pt x="120" y="62"/>
                  </a:cubicBezTo>
                  <a:cubicBezTo>
                    <a:pt x="119" y="61"/>
                    <a:pt x="119" y="61"/>
                    <a:pt x="119" y="61"/>
                  </a:cubicBezTo>
                  <a:cubicBezTo>
                    <a:pt x="111" y="57"/>
                    <a:pt x="103" y="54"/>
                    <a:pt x="94" y="54"/>
                  </a:cubicBezTo>
                  <a:cubicBezTo>
                    <a:pt x="93" y="54"/>
                    <a:pt x="93" y="54"/>
                    <a:pt x="92" y="54"/>
                  </a:cubicBezTo>
                  <a:cubicBezTo>
                    <a:pt x="90" y="54"/>
                    <a:pt x="87" y="55"/>
                    <a:pt x="85" y="55"/>
                  </a:cubicBezTo>
                  <a:cubicBezTo>
                    <a:pt x="85" y="55"/>
                    <a:pt x="85" y="55"/>
                    <a:pt x="85" y="55"/>
                  </a:cubicBezTo>
                  <a:cubicBezTo>
                    <a:pt x="85" y="55"/>
                    <a:pt x="85" y="55"/>
                    <a:pt x="85" y="55"/>
                  </a:cubicBezTo>
                  <a:cubicBezTo>
                    <a:pt x="85" y="54"/>
                    <a:pt x="85" y="53"/>
                    <a:pt x="85" y="51"/>
                  </a:cubicBezTo>
                  <a:cubicBezTo>
                    <a:pt x="85" y="49"/>
                    <a:pt x="85" y="47"/>
                    <a:pt x="84" y="46"/>
                  </a:cubicBezTo>
                  <a:cubicBezTo>
                    <a:pt x="82" y="27"/>
                    <a:pt x="70" y="12"/>
                    <a:pt x="53" y="5"/>
                  </a:cubicBezTo>
                  <a:cubicBezTo>
                    <a:pt x="48" y="3"/>
                    <a:pt x="42" y="2"/>
                    <a:pt x="35" y="2"/>
                  </a:cubicBezTo>
                  <a:cubicBezTo>
                    <a:pt x="34" y="2"/>
                    <a:pt x="33" y="2"/>
                    <a:pt x="32" y="2"/>
                  </a:cubicBezTo>
                  <a:cubicBezTo>
                    <a:pt x="23" y="2"/>
                    <a:pt x="15" y="5"/>
                    <a:pt x="8" y="10"/>
                  </a:cubicBezTo>
                  <a:cubicBezTo>
                    <a:pt x="7" y="10"/>
                    <a:pt x="7" y="9"/>
                    <a:pt x="7" y="9"/>
                  </a:cubicBezTo>
                  <a:cubicBezTo>
                    <a:pt x="5" y="6"/>
                    <a:pt x="3" y="3"/>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24" name="Freeform 80">
              <a:extLst>
                <a:ext uri="{FF2B5EF4-FFF2-40B4-BE49-F238E27FC236}">
                  <a16:creationId xmlns:a16="http://schemas.microsoft.com/office/drawing/2014/main" id="{46F86652-98CA-4B35-C636-F75E6C5908A6}"/>
                </a:ext>
              </a:extLst>
            </p:cNvPr>
            <p:cNvSpPr>
              <a:spLocks/>
            </p:cNvSpPr>
            <p:nvPr/>
          </p:nvSpPr>
          <p:spPr bwMode="auto">
            <a:xfrm>
              <a:off x="4560163" y="4978586"/>
              <a:ext cx="1043518" cy="1100437"/>
            </a:xfrm>
            <a:custGeom>
              <a:avLst/>
              <a:gdLst>
                <a:gd name="T0" fmla="*/ 181 w 248"/>
                <a:gd name="T1" fmla="*/ 80 h 247"/>
                <a:gd name="T2" fmla="*/ 124 w 248"/>
                <a:gd name="T3" fmla="*/ 0 h 247"/>
                <a:gd name="T4" fmla="*/ 68 w 248"/>
                <a:gd name="T5" fmla="*/ 80 h 247"/>
                <a:gd name="T6" fmla="*/ 123 w 248"/>
                <a:gd name="T7" fmla="*/ 247 h 247"/>
                <a:gd name="T8" fmla="*/ 123 w 248"/>
                <a:gd name="T9" fmla="*/ 247 h 247"/>
                <a:gd name="T10" fmla="*/ 125 w 248"/>
                <a:gd name="T11" fmla="*/ 247 h 247"/>
                <a:gd name="T12" fmla="*/ 127 w 248"/>
                <a:gd name="T13" fmla="*/ 247 h 247"/>
                <a:gd name="T14" fmla="*/ 127 w 248"/>
                <a:gd name="T15" fmla="*/ 247 h 247"/>
                <a:gd name="T16" fmla="*/ 181 w 248"/>
                <a:gd name="T17" fmla="*/ 8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247">
                  <a:moveTo>
                    <a:pt x="181" y="80"/>
                  </a:moveTo>
                  <a:cubicBezTo>
                    <a:pt x="153" y="35"/>
                    <a:pt x="124" y="0"/>
                    <a:pt x="124" y="0"/>
                  </a:cubicBezTo>
                  <a:cubicBezTo>
                    <a:pt x="124" y="0"/>
                    <a:pt x="98" y="36"/>
                    <a:pt x="68" y="80"/>
                  </a:cubicBezTo>
                  <a:cubicBezTo>
                    <a:pt x="0" y="182"/>
                    <a:pt x="75" y="243"/>
                    <a:pt x="123" y="247"/>
                  </a:cubicBezTo>
                  <a:cubicBezTo>
                    <a:pt x="123" y="247"/>
                    <a:pt x="123" y="247"/>
                    <a:pt x="123" y="247"/>
                  </a:cubicBezTo>
                  <a:cubicBezTo>
                    <a:pt x="123" y="247"/>
                    <a:pt x="124" y="247"/>
                    <a:pt x="125" y="247"/>
                  </a:cubicBezTo>
                  <a:cubicBezTo>
                    <a:pt x="126" y="247"/>
                    <a:pt x="123" y="247"/>
                    <a:pt x="127" y="247"/>
                  </a:cubicBezTo>
                  <a:cubicBezTo>
                    <a:pt x="127" y="247"/>
                    <a:pt x="127" y="247"/>
                    <a:pt x="127" y="247"/>
                  </a:cubicBezTo>
                  <a:cubicBezTo>
                    <a:pt x="171" y="243"/>
                    <a:pt x="248" y="189"/>
                    <a:pt x="181" y="80"/>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25" name="Freeform 81">
              <a:extLst>
                <a:ext uri="{FF2B5EF4-FFF2-40B4-BE49-F238E27FC236}">
                  <a16:creationId xmlns:a16="http://schemas.microsoft.com/office/drawing/2014/main" id="{A946C7FB-C16D-6618-7266-0B4984D26D4D}"/>
                </a:ext>
              </a:extLst>
            </p:cNvPr>
            <p:cNvSpPr>
              <a:spLocks/>
            </p:cNvSpPr>
            <p:nvPr/>
          </p:nvSpPr>
          <p:spPr bwMode="auto">
            <a:xfrm>
              <a:off x="4901678" y="5585724"/>
              <a:ext cx="360488" cy="981856"/>
            </a:xfrm>
            <a:custGeom>
              <a:avLst/>
              <a:gdLst>
                <a:gd name="T0" fmla="*/ 152 w 152"/>
                <a:gd name="T1" fmla="*/ 65 h 414"/>
                <a:gd name="T2" fmla="*/ 87 w 152"/>
                <a:gd name="T3" fmla="*/ 105 h 414"/>
                <a:gd name="T4" fmla="*/ 76 w 152"/>
                <a:gd name="T5" fmla="*/ 0 h 414"/>
                <a:gd name="T6" fmla="*/ 65 w 152"/>
                <a:gd name="T7" fmla="*/ 105 h 414"/>
                <a:gd name="T8" fmla="*/ 0 w 152"/>
                <a:gd name="T9" fmla="*/ 65 h 414"/>
                <a:gd name="T10" fmla="*/ 60 w 152"/>
                <a:gd name="T11" fmla="*/ 139 h 414"/>
                <a:gd name="T12" fmla="*/ 44 w 152"/>
                <a:gd name="T13" fmla="*/ 414 h 414"/>
                <a:gd name="T14" fmla="*/ 112 w 152"/>
                <a:gd name="T15" fmla="*/ 414 h 414"/>
                <a:gd name="T16" fmla="*/ 92 w 152"/>
                <a:gd name="T17" fmla="*/ 139 h 414"/>
                <a:gd name="T18" fmla="*/ 152 w 152"/>
                <a:gd name="T19" fmla="*/ 6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414">
                  <a:moveTo>
                    <a:pt x="152" y="65"/>
                  </a:moveTo>
                  <a:lnTo>
                    <a:pt x="87" y="105"/>
                  </a:lnTo>
                  <a:lnTo>
                    <a:pt x="76" y="0"/>
                  </a:lnTo>
                  <a:lnTo>
                    <a:pt x="65" y="105"/>
                  </a:lnTo>
                  <a:lnTo>
                    <a:pt x="0" y="65"/>
                  </a:lnTo>
                  <a:lnTo>
                    <a:pt x="60" y="139"/>
                  </a:lnTo>
                  <a:lnTo>
                    <a:pt x="44" y="414"/>
                  </a:lnTo>
                  <a:lnTo>
                    <a:pt x="112" y="414"/>
                  </a:lnTo>
                  <a:lnTo>
                    <a:pt x="92" y="139"/>
                  </a:lnTo>
                  <a:lnTo>
                    <a:pt x="152" y="65"/>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26" name="Freeform 82">
              <a:extLst>
                <a:ext uri="{FF2B5EF4-FFF2-40B4-BE49-F238E27FC236}">
                  <a16:creationId xmlns:a16="http://schemas.microsoft.com/office/drawing/2014/main" id="{AAC1A3A5-AA82-361A-377C-4260B47931FB}"/>
                </a:ext>
              </a:extLst>
            </p:cNvPr>
            <p:cNvSpPr>
              <a:spLocks/>
            </p:cNvSpPr>
            <p:nvPr/>
          </p:nvSpPr>
          <p:spPr bwMode="auto">
            <a:xfrm>
              <a:off x="4901678" y="5585724"/>
              <a:ext cx="360488" cy="981856"/>
            </a:xfrm>
            <a:custGeom>
              <a:avLst/>
              <a:gdLst>
                <a:gd name="T0" fmla="*/ 152 w 152"/>
                <a:gd name="T1" fmla="*/ 65 h 414"/>
                <a:gd name="T2" fmla="*/ 87 w 152"/>
                <a:gd name="T3" fmla="*/ 105 h 414"/>
                <a:gd name="T4" fmla="*/ 76 w 152"/>
                <a:gd name="T5" fmla="*/ 0 h 414"/>
                <a:gd name="T6" fmla="*/ 65 w 152"/>
                <a:gd name="T7" fmla="*/ 105 h 414"/>
                <a:gd name="T8" fmla="*/ 0 w 152"/>
                <a:gd name="T9" fmla="*/ 65 h 414"/>
                <a:gd name="T10" fmla="*/ 60 w 152"/>
                <a:gd name="T11" fmla="*/ 139 h 414"/>
                <a:gd name="T12" fmla="*/ 44 w 152"/>
                <a:gd name="T13" fmla="*/ 414 h 414"/>
                <a:gd name="T14" fmla="*/ 112 w 152"/>
                <a:gd name="T15" fmla="*/ 414 h 414"/>
                <a:gd name="T16" fmla="*/ 92 w 152"/>
                <a:gd name="T17" fmla="*/ 139 h 414"/>
                <a:gd name="T18" fmla="*/ 152 w 152"/>
                <a:gd name="T19" fmla="*/ 6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414">
                  <a:moveTo>
                    <a:pt x="152" y="65"/>
                  </a:moveTo>
                  <a:lnTo>
                    <a:pt x="87" y="105"/>
                  </a:lnTo>
                  <a:lnTo>
                    <a:pt x="76" y="0"/>
                  </a:lnTo>
                  <a:lnTo>
                    <a:pt x="65" y="105"/>
                  </a:lnTo>
                  <a:lnTo>
                    <a:pt x="0" y="65"/>
                  </a:lnTo>
                  <a:lnTo>
                    <a:pt x="60" y="139"/>
                  </a:lnTo>
                  <a:lnTo>
                    <a:pt x="44" y="414"/>
                  </a:lnTo>
                  <a:lnTo>
                    <a:pt x="112" y="414"/>
                  </a:lnTo>
                  <a:lnTo>
                    <a:pt x="92" y="139"/>
                  </a:lnTo>
                  <a:lnTo>
                    <a:pt x="152"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27" name="Freeform 83">
              <a:extLst>
                <a:ext uri="{FF2B5EF4-FFF2-40B4-BE49-F238E27FC236}">
                  <a16:creationId xmlns:a16="http://schemas.microsoft.com/office/drawing/2014/main" id="{5F231FCC-A4FA-9977-8300-B94BF5D4F007}"/>
                </a:ext>
              </a:extLst>
            </p:cNvPr>
            <p:cNvSpPr>
              <a:spLocks noEditPoints="1"/>
            </p:cNvSpPr>
            <p:nvPr/>
          </p:nvSpPr>
          <p:spPr bwMode="auto">
            <a:xfrm>
              <a:off x="5081922" y="4978586"/>
              <a:ext cx="457725" cy="1095694"/>
            </a:xfrm>
            <a:custGeom>
              <a:avLst/>
              <a:gdLst>
                <a:gd name="T0" fmla="*/ 32 w 109"/>
                <a:gd name="T1" fmla="*/ 238 h 246"/>
                <a:gd name="T2" fmla="*/ 11 w 109"/>
                <a:gd name="T3" fmla="*/ 246 h 246"/>
                <a:gd name="T4" fmla="*/ 11 w 109"/>
                <a:gd name="T5" fmla="*/ 246 h 246"/>
                <a:gd name="T6" fmla="*/ 32 w 109"/>
                <a:gd name="T7" fmla="*/ 239 h 246"/>
                <a:gd name="T8" fmla="*/ 32 w 109"/>
                <a:gd name="T9" fmla="*/ 238 h 246"/>
                <a:gd name="T10" fmla="*/ 0 w 109"/>
                <a:gd name="T11" fmla="*/ 0 h 246"/>
                <a:gd name="T12" fmla="*/ 0 w 109"/>
                <a:gd name="T13" fmla="*/ 1 h 246"/>
                <a:gd name="T14" fmla="*/ 57 w 109"/>
                <a:gd name="T15" fmla="*/ 80 h 246"/>
                <a:gd name="T16" fmla="*/ 37 w 109"/>
                <a:gd name="T17" fmla="*/ 236 h 246"/>
                <a:gd name="T18" fmla="*/ 38 w 109"/>
                <a:gd name="T19" fmla="*/ 236 h 246"/>
                <a:gd name="T20" fmla="*/ 57 w 109"/>
                <a:gd name="T21" fmla="*/ 80 h 246"/>
                <a:gd name="T22" fmla="*/ 0 w 109"/>
                <a:gd name="T23"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246">
                  <a:moveTo>
                    <a:pt x="32" y="238"/>
                  </a:moveTo>
                  <a:cubicBezTo>
                    <a:pt x="25" y="242"/>
                    <a:pt x="18" y="244"/>
                    <a:pt x="11" y="246"/>
                  </a:cubicBezTo>
                  <a:cubicBezTo>
                    <a:pt x="11" y="246"/>
                    <a:pt x="11" y="246"/>
                    <a:pt x="11" y="246"/>
                  </a:cubicBezTo>
                  <a:cubicBezTo>
                    <a:pt x="18" y="244"/>
                    <a:pt x="25" y="242"/>
                    <a:pt x="32" y="239"/>
                  </a:cubicBezTo>
                  <a:cubicBezTo>
                    <a:pt x="32" y="239"/>
                    <a:pt x="32" y="238"/>
                    <a:pt x="32" y="238"/>
                  </a:cubicBezTo>
                  <a:moveTo>
                    <a:pt x="0" y="0"/>
                  </a:moveTo>
                  <a:cubicBezTo>
                    <a:pt x="0" y="1"/>
                    <a:pt x="0" y="1"/>
                    <a:pt x="0" y="1"/>
                  </a:cubicBezTo>
                  <a:cubicBezTo>
                    <a:pt x="2" y="2"/>
                    <a:pt x="30" y="36"/>
                    <a:pt x="57" y="80"/>
                  </a:cubicBezTo>
                  <a:cubicBezTo>
                    <a:pt x="108" y="164"/>
                    <a:pt x="75" y="215"/>
                    <a:pt x="37" y="236"/>
                  </a:cubicBezTo>
                  <a:cubicBezTo>
                    <a:pt x="37" y="236"/>
                    <a:pt x="38" y="236"/>
                    <a:pt x="38" y="236"/>
                  </a:cubicBezTo>
                  <a:cubicBezTo>
                    <a:pt x="76" y="215"/>
                    <a:pt x="109" y="164"/>
                    <a:pt x="57" y="80"/>
                  </a:cubicBezTo>
                  <a:cubicBezTo>
                    <a:pt x="29" y="35"/>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28" name="Freeform 84">
              <a:extLst>
                <a:ext uri="{FF2B5EF4-FFF2-40B4-BE49-F238E27FC236}">
                  <a16:creationId xmlns:a16="http://schemas.microsoft.com/office/drawing/2014/main" id="{F3BD4E57-CF6B-1CA7-C211-3F2242E66CF6}"/>
                </a:ext>
              </a:extLst>
            </p:cNvPr>
            <p:cNvSpPr>
              <a:spLocks/>
            </p:cNvSpPr>
            <p:nvPr/>
          </p:nvSpPr>
          <p:spPr bwMode="auto">
            <a:xfrm>
              <a:off x="5217105" y="6029219"/>
              <a:ext cx="23716" cy="14230"/>
            </a:xfrm>
            <a:custGeom>
              <a:avLst/>
              <a:gdLst>
                <a:gd name="T0" fmla="*/ 5 w 6"/>
                <a:gd name="T1" fmla="*/ 0 h 3"/>
                <a:gd name="T2" fmla="*/ 0 w 6"/>
                <a:gd name="T3" fmla="*/ 2 h 3"/>
                <a:gd name="T4" fmla="*/ 0 w 6"/>
                <a:gd name="T5" fmla="*/ 3 h 3"/>
                <a:gd name="T6" fmla="*/ 6 w 6"/>
                <a:gd name="T7" fmla="*/ 0 h 3"/>
                <a:gd name="T8" fmla="*/ 5 w 6"/>
                <a:gd name="T9" fmla="*/ 0 h 3"/>
              </a:gdLst>
              <a:ahLst/>
              <a:cxnLst>
                <a:cxn ang="0">
                  <a:pos x="T0" y="T1"/>
                </a:cxn>
                <a:cxn ang="0">
                  <a:pos x="T2" y="T3"/>
                </a:cxn>
                <a:cxn ang="0">
                  <a:pos x="T4" y="T5"/>
                </a:cxn>
                <a:cxn ang="0">
                  <a:pos x="T6" y="T7"/>
                </a:cxn>
                <a:cxn ang="0">
                  <a:pos x="T8" y="T9"/>
                </a:cxn>
              </a:cxnLst>
              <a:rect l="0" t="0" r="r" b="b"/>
              <a:pathLst>
                <a:path w="6" h="3">
                  <a:moveTo>
                    <a:pt x="5" y="0"/>
                  </a:moveTo>
                  <a:cubicBezTo>
                    <a:pt x="3" y="1"/>
                    <a:pt x="2" y="2"/>
                    <a:pt x="0" y="2"/>
                  </a:cubicBezTo>
                  <a:cubicBezTo>
                    <a:pt x="0" y="2"/>
                    <a:pt x="0" y="3"/>
                    <a:pt x="0" y="3"/>
                  </a:cubicBezTo>
                  <a:cubicBezTo>
                    <a:pt x="2" y="2"/>
                    <a:pt x="4" y="1"/>
                    <a:pt x="6" y="0"/>
                  </a:cubicBezTo>
                  <a:cubicBezTo>
                    <a:pt x="6" y="0"/>
                    <a:pt x="5" y="0"/>
                    <a:pt x="5"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29" name="Rectangle 85">
              <a:extLst>
                <a:ext uri="{FF2B5EF4-FFF2-40B4-BE49-F238E27FC236}">
                  <a16:creationId xmlns:a16="http://schemas.microsoft.com/office/drawing/2014/main" id="{6BE5ABC4-84B4-03D2-BC59-45126623B887}"/>
                </a:ext>
              </a:extLst>
            </p:cNvPr>
            <p:cNvSpPr>
              <a:spLocks noChangeArrowheads="1"/>
            </p:cNvSpPr>
            <p:nvPr/>
          </p:nvSpPr>
          <p:spPr bwMode="auto">
            <a:xfrm>
              <a:off x="5081922" y="6567579"/>
              <a:ext cx="85379" cy="9487"/>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30" name="Rectangle 86">
              <a:extLst>
                <a:ext uri="{FF2B5EF4-FFF2-40B4-BE49-F238E27FC236}">
                  <a16:creationId xmlns:a16="http://schemas.microsoft.com/office/drawing/2014/main" id="{5A91E0AB-CF76-0C35-CD0B-821C611A535C}"/>
                </a:ext>
              </a:extLst>
            </p:cNvPr>
            <p:cNvSpPr>
              <a:spLocks noChangeArrowheads="1"/>
            </p:cNvSpPr>
            <p:nvPr/>
          </p:nvSpPr>
          <p:spPr bwMode="auto">
            <a:xfrm>
              <a:off x="5081922" y="6567579"/>
              <a:ext cx="85379" cy="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31" name="Freeform 87">
              <a:extLst>
                <a:ext uri="{FF2B5EF4-FFF2-40B4-BE49-F238E27FC236}">
                  <a16:creationId xmlns:a16="http://schemas.microsoft.com/office/drawing/2014/main" id="{672ED316-FDD3-5E81-930C-798EC70FCF25}"/>
                </a:ext>
              </a:extLst>
            </p:cNvPr>
            <p:cNvSpPr>
              <a:spLocks/>
            </p:cNvSpPr>
            <p:nvPr/>
          </p:nvSpPr>
          <p:spPr bwMode="auto">
            <a:xfrm>
              <a:off x="5081922" y="4983329"/>
              <a:ext cx="455353" cy="1090951"/>
            </a:xfrm>
            <a:custGeom>
              <a:avLst/>
              <a:gdLst>
                <a:gd name="T0" fmla="*/ 0 w 108"/>
                <a:gd name="T1" fmla="*/ 0 h 245"/>
                <a:gd name="T2" fmla="*/ 0 w 108"/>
                <a:gd name="T3" fmla="*/ 0 h 245"/>
                <a:gd name="T4" fmla="*/ 0 w 108"/>
                <a:gd name="T5" fmla="*/ 136 h 245"/>
                <a:gd name="T6" fmla="*/ 6 w 108"/>
                <a:gd name="T7" fmla="*/ 191 h 245"/>
                <a:gd name="T8" fmla="*/ 43 w 108"/>
                <a:gd name="T9" fmla="*/ 170 h 245"/>
                <a:gd name="T10" fmla="*/ 9 w 108"/>
                <a:gd name="T11" fmla="*/ 209 h 245"/>
                <a:gd name="T12" fmla="*/ 11 w 108"/>
                <a:gd name="T13" fmla="*/ 245 h 245"/>
                <a:gd name="T14" fmla="*/ 32 w 108"/>
                <a:gd name="T15" fmla="*/ 237 h 245"/>
                <a:gd name="T16" fmla="*/ 37 w 108"/>
                <a:gd name="T17" fmla="*/ 235 h 245"/>
                <a:gd name="T18" fmla="*/ 57 w 108"/>
                <a:gd name="T19" fmla="*/ 79 h 245"/>
                <a:gd name="T20" fmla="*/ 0 w 108"/>
                <a:gd name="T2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245">
                  <a:moveTo>
                    <a:pt x="0" y="0"/>
                  </a:moveTo>
                  <a:cubicBezTo>
                    <a:pt x="0" y="0"/>
                    <a:pt x="0" y="0"/>
                    <a:pt x="0" y="0"/>
                  </a:cubicBezTo>
                  <a:cubicBezTo>
                    <a:pt x="0" y="136"/>
                    <a:pt x="0" y="136"/>
                    <a:pt x="0" y="136"/>
                  </a:cubicBezTo>
                  <a:cubicBezTo>
                    <a:pt x="6" y="191"/>
                    <a:pt x="6" y="191"/>
                    <a:pt x="6" y="191"/>
                  </a:cubicBezTo>
                  <a:cubicBezTo>
                    <a:pt x="43" y="170"/>
                    <a:pt x="43" y="170"/>
                    <a:pt x="43" y="170"/>
                  </a:cubicBezTo>
                  <a:cubicBezTo>
                    <a:pt x="9" y="209"/>
                    <a:pt x="9" y="209"/>
                    <a:pt x="9" y="209"/>
                  </a:cubicBezTo>
                  <a:cubicBezTo>
                    <a:pt x="11" y="245"/>
                    <a:pt x="11" y="245"/>
                    <a:pt x="11" y="245"/>
                  </a:cubicBezTo>
                  <a:cubicBezTo>
                    <a:pt x="18" y="243"/>
                    <a:pt x="25" y="241"/>
                    <a:pt x="32" y="237"/>
                  </a:cubicBezTo>
                  <a:cubicBezTo>
                    <a:pt x="34" y="237"/>
                    <a:pt x="35" y="236"/>
                    <a:pt x="37" y="235"/>
                  </a:cubicBezTo>
                  <a:cubicBezTo>
                    <a:pt x="75" y="214"/>
                    <a:pt x="108" y="163"/>
                    <a:pt x="57" y="79"/>
                  </a:cubicBezTo>
                  <a:cubicBezTo>
                    <a:pt x="30" y="35"/>
                    <a:pt x="2"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32" name="Freeform 88">
              <a:extLst>
                <a:ext uri="{FF2B5EF4-FFF2-40B4-BE49-F238E27FC236}">
                  <a16:creationId xmlns:a16="http://schemas.microsoft.com/office/drawing/2014/main" id="{586CFB57-C8DB-66BF-06EE-0704914CEA2E}"/>
                </a:ext>
              </a:extLst>
            </p:cNvPr>
            <p:cNvSpPr>
              <a:spLocks/>
            </p:cNvSpPr>
            <p:nvPr/>
          </p:nvSpPr>
          <p:spPr bwMode="auto">
            <a:xfrm>
              <a:off x="5081922" y="5588095"/>
              <a:ext cx="180244" cy="979484"/>
            </a:xfrm>
            <a:custGeom>
              <a:avLst/>
              <a:gdLst>
                <a:gd name="T0" fmla="*/ 0 w 43"/>
                <a:gd name="T1" fmla="*/ 0 h 220"/>
                <a:gd name="T2" fmla="*/ 0 w 43"/>
                <a:gd name="T3" fmla="*/ 220 h 220"/>
                <a:gd name="T4" fmla="*/ 20 w 43"/>
                <a:gd name="T5" fmla="*/ 220 h 220"/>
                <a:gd name="T6" fmla="*/ 9 w 43"/>
                <a:gd name="T7" fmla="*/ 109 h 220"/>
                <a:gd name="T8" fmla="*/ 11 w 43"/>
                <a:gd name="T9" fmla="*/ 109 h 220"/>
                <a:gd name="T10" fmla="*/ 11 w 43"/>
                <a:gd name="T11" fmla="*/ 109 h 220"/>
                <a:gd name="T12" fmla="*/ 9 w 43"/>
                <a:gd name="T13" fmla="*/ 73 h 220"/>
                <a:gd name="T14" fmla="*/ 43 w 43"/>
                <a:gd name="T15" fmla="*/ 34 h 220"/>
                <a:gd name="T16" fmla="*/ 6 w 43"/>
                <a:gd name="T17" fmla="*/ 55 h 220"/>
                <a:gd name="T18" fmla="*/ 0 w 43"/>
                <a:gd name="T19"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20">
                  <a:moveTo>
                    <a:pt x="0" y="0"/>
                  </a:moveTo>
                  <a:cubicBezTo>
                    <a:pt x="0" y="220"/>
                    <a:pt x="0" y="220"/>
                    <a:pt x="0" y="220"/>
                  </a:cubicBezTo>
                  <a:cubicBezTo>
                    <a:pt x="20" y="220"/>
                    <a:pt x="20" y="220"/>
                    <a:pt x="20" y="220"/>
                  </a:cubicBezTo>
                  <a:cubicBezTo>
                    <a:pt x="9" y="109"/>
                    <a:pt x="9" y="109"/>
                    <a:pt x="9" y="109"/>
                  </a:cubicBezTo>
                  <a:cubicBezTo>
                    <a:pt x="10" y="109"/>
                    <a:pt x="11" y="109"/>
                    <a:pt x="11" y="109"/>
                  </a:cubicBezTo>
                  <a:cubicBezTo>
                    <a:pt x="11" y="109"/>
                    <a:pt x="11" y="109"/>
                    <a:pt x="11" y="109"/>
                  </a:cubicBezTo>
                  <a:cubicBezTo>
                    <a:pt x="9" y="73"/>
                    <a:pt x="9" y="73"/>
                    <a:pt x="9" y="73"/>
                  </a:cubicBezTo>
                  <a:cubicBezTo>
                    <a:pt x="43" y="34"/>
                    <a:pt x="43" y="34"/>
                    <a:pt x="43" y="34"/>
                  </a:cubicBezTo>
                  <a:cubicBezTo>
                    <a:pt x="6" y="55"/>
                    <a:pt x="6" y="55"/>
                    <a:pt x="6" y="55"/>
                  </a:cubicBezTo>
                  <a:cubicBezTo>
                    <a:pt x="0" y="0"/>
                    <a:pt x="0" y="0"/>
                    <a:pt x="0" y="0"/>
                  </a:cubicBezTo>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33" name="Freeform 89">
              <a:extLst>
                <a:ext uri="{FF2B5EF4-FFF2-40B4-BE49-F238E27FC236}">
                  <a16:creationId xmlns:a16="http://schemas.microsoft.com/office/drawing/2014/main" id="{72269D43-6F6D-0800-9AC6-E141E523F546}"/>
                </a:ext>
              </a:extLst>
            </p:cNvPr>
            <p:cNvSpPr>
              <a:spLocks/>
            </p:cNvSpPr>
            <p:nvPr/>
          </p:nvSpPr>
          <p:spPr bwMode="auto">
            <a:xfrm>
              <a:off x="6018717" y="5327216"/>
              <a:ext cx="967626" cy="884619"/>
            </a:xfrm>
            <a:custGeom>
              <a:avLst/>
              <a:gdLst>
                <a:gd name="T0" fmla="*/ 188 w 230"/>
                <a:gd name="T1" fmla="*/ 57 h 199"/>
                <a:gd name="T2" fmla="*/ 115 w 230"/>
                <a:gd name="T3" fmla="*/ 0 h 199"/>
                <a:gd name="T4" fmla="*/ 42 w 230"/>
                <a:gd name="T5" fmla="*/ 57 h 199"/>
                <a:gd name="T6" fmla="*/ 0 w 230"/>
                <a:gd name="T7" fmla="*/ 124 h 199"/>
                <a:gd name="T8" fmla="*/ 75 w 230"/>
                <a:gd name="T9" fmla="*/ 199 h 199"/>
                <a:gd name="T10" fmla="*/ 115 w 230"/>
                <a:gd name="T11" fmla="*/ 188 h 199"/>
                <a:gd name="T12" fmla="*/ 155 w 230"/>
                <a:gd name="T13" fmla="*/ 199 h 199"/>
                <a:gd name="T14" fmla="*/ 230 w 230"/>
                <a:gd name="T15" fmla="*/ 124 h 199"/>
                <a:gd name="T16" fmla="*/ 188 w 230"/>
                <a:gd name="T17" fmla="*/ 5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199">
                  <a:moveTo>
                    <a:pt x="188" y="57"/>
                  </a:moveTo>
                  <a:cubicBezTo>
                    <a:pt x="180" y="24"/>
                    <a:pt x="150" y="0"/>
                    <a:pt x="115" y="0"/>
                  </a:cubicBezTo>
                  <a:cubicBezTo>
                    <a:pt x="80" y="0"/>
                    <a:pt x="50" y="24"/>
                    <a:pt x="42" y="57"/>
                  </a:cubicBezTo>
                  <a:cubicBezTo>
                    <a:pt x="17" y="69"/>
                    <a:pt x="0" y="95"/>
                    <a:pt x="0" y="124"/>
                  </a:cubicBezTo>
                  <a:cubicBezTo>
                    <a:pt x="0" y="166"/>
                    <a:pt x="34" y="199"/>
                    <a:pt x="75" y="199"/>
                  </a:cubicBezTo>
                  <a:cubicBezTo>
                    <a:pt x="90" y="199"/>
                    <a:pt x="103" y="195"/>
                    <a:pt x="115" y="188"/>
                  </a:cubicBezTo>
                  <a:cubicBezTo>
                    <a:pt x="126" y="195"/>
                    <a:pt x="140" y="199"/>
                    <a:pt x="155" y="199"/>
                  </a:cubicBezTo>
                  <a:cubicBezTo>
                    <a:pt x="196" y="199"/>
                    <a:pt x="230" y="166"/>
                    <a:pt x="230" y="124"/>
                  </a:cubicBezTo>
                  <a:cubicBezTo>
                    <a:pt x="230" y="95"/>
                    <a:pt x="212" y="69"/>
                    <a:pt x="188" y="57"/>
                  </a:cubicBezTo>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34" name="Freeform 90">
              <a:extLst>
                <a:ext uri="{FF2B5EF4-FFF2-40B4-BE49-F238E27FC236}">
                  <a16:creationId xmlns:a16="http://schemas.microsoft.com/office/drawing/2014/main" id="{66CA269E-57F7-BF0F-8943-B266D7C622B9}"/>
                </a:ext>
              </a:extLst>
            </p:cNvPr>
            <p:cNvSpPr>
              <a:spLocks/>
            </p:cNvSpPr>
            <p:nvPr/>
          </p:nvSpPr>
          <p:spPr bwMode="auto">
            <a:xfrm>
              <a:off x="6322285" y="5815772"/>
              <a:ext cx="362860" cy="664057"/>
            </a:xfrm>
            <a:custGeom>
              <a:avLst/>
              <a:gdLst>
                <a:gd name="T0" fmla="*/ 153 w 153"/>
                <a:gd name="T1" fmla="*/ 66 h 280"/>
                <a:gd name="T2" fmla="*/ 87 w 153"/>
                <a:gd name="T3" fmla="*/ 107 h 280"/>
                <a:gd name="T4" fmla="*/ 76 w 153"/>
                <a:gd name="T5" fmla="*/ 0 h 280"/>
                <a:gd name="T6" fmla="*/ 66 w 153"/>
                <a:gd name="T7" fmla="*/ 107 h 280"/>
                <a:gd name="T8" fmla="*/ 0 w 153"/>
                <a:gd name="T9" fmla="*/ 66 h 280"/>
                <a:gd name="T10" fmla="*/ 60 w 153"/>
                <a:gd name="T11" fmla="*/ 143 h 280"/>
                <a:gd name="T12" fmla="*/ 53 w 153"/>
                <a:gd name="T13" fmla="*/ 280 h 280"/>
                <a:gd name="T14" fmla="*/ 99 w 153"/>
                <a:gd name="T15" fmla="*/ 280 h 280"/>
                <a:gd name="T16" fmla="*/ 92 w 153"/>
                <a:gd name="T17" fmla="*/ 143 h 280"/>
                <a:gd name="T18" fmla="*/ 153 w 153"/>
                <a:gd name="T19" fmla="*/ 6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80">
                  <a:moveTo>
                    <a:pt x="153" y="66"/>
                  </a:moveTo>
                  <a:lnTo>
                    <a:pt x="87" y="107"/>
                  </a:lnTo>
                  <a:lnTo>
                    <a:pt x="76" y="0"/>
                  </a:lnTo>
                  <a:lnTo>
                    <a:pt x="66" y="107"/>
                  </a:lnTo>
                  <a:lnTo>
                    <a:pt x="0" y="66"/>
                  </a:lnTo>
                  <a:lnTo>
                    <a:pt x="60" y="143"/>
                  </a:lnTo>
                  <a:lnTo>
                    <a:pt x="53" y="280"/>
                  </a:lnTo>
                  <a:lnTo>
                    <a:pt x="99" y="280"/>
                  </a:lnTo>
                  <a:lnTo>
                    <a:pt x="92" y="143"/>
                  </a:lnTo>
                  <a:lnTo>
                    <a:pt x="153" y="66"/>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35" name="Freeform 91">
              <a:extLst>
                <a:ext uri="{FF2B5EF4-FFF2-40B4-BE49-F238E27FC236}">
                  <a16:creationId xmlns:a16="http://schemas.microsoft.com/office/drawing/2014/main" id="{11052113-390C-368A-9C32-1B41D10DCB41}"/>
                </a:ext>
              </a:extLst>
            </p:cNvPr>
            <p:cNvSpPr>
              <a:spLocks/>
            </p:cNvSpPr>
            <p:nvPr/>
          </p:nvSpPr>
          <p:spPr bwMode="auto">
            <a:xfrm>
              <a:off x="6322285" y="5815772"/>
              <a:ext cx="362860" cy="664057"/>
            </a:xfrm>
            <a:custGeom>
              <a:avLst/>
              <a:gdLst>
                <a:gd name="T0" fmla="*/ 153 w 153"/>
                <a:gd name="T1" fmla="*/ 66 h 280"/>
                <a:gd name="T2" fmla="*/ 87 w 153"/>
                <a:gd name="T3" fmla="*/ 107 h 280"/>
                <a:gd name="T4" fmla="*/ 76 w 153"/>
                <a:gd name="T5" fmla="*/ 0 h 280"/>
                <a:gd name="T6" fmla="*/ 66 w 153"/>
                <a:gd name="T7" fmla="*/ 107 h 280"/>
                <a:gd name="T8" fmla="*/ 0 w 153"/>
                <a:gd name="T9" fmla="*/ 66 h 280"/>
                <a:gd name="T10" fmla="*/ 60 w 153"/>
                <a:gd name="T11" fmla="*/ 143 h 280"/>
                <a:gd name="T12" fmla="*/ 53 w 153"/>
                <a:gd name="T13" fmla="*/ 280 h 280"/>
                <a:gd name="T14" fmla="*/ 99 w 153"/>
                <a:gd name="T15" fmla="*/ 280 h 280"/>
                <a:gd name="T16" fmla="*/ 92 w 153"/>
                <a:gd name="T17" fmla="*/ 143 h 280"/>
                <a:gd name="T18" fmla="*/ 153 w 153"/>
                <a:gd name="T19" fmla="*/ 6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280">
                  <a:moveTo>
                    <a:pt x="153" y="66"/>
                  </a:moveTo>
                  <a:lnTo>
                    <a:pt x="87" y="107"/>
                  </a:lnTo>
                  <a:lnTo>
                    <a:pt x="76" y="0"/>
                  </a:lnTo>
                  <a:lnTo>
                    <a:pt x="66" y="107"/>
                  </a:lnTo>
                  <a:lnTo>
                    <a:pt x="0" y="66"/>
                  </a:lnTo>
                  <a:lnTo>
                    <a:pt x="60" y="143"/>
                  </a:lnTo>
                  <a:lnTo>
                    <a:pt x="53" y="280"/>
                  </a:lnTo>
                  <a:lnTo>
                    <a:pt x="99" y="280"/>
                  </a:lnTo>
                  <a:lnTo>
                    <a:pt x="92" y="143"/>
                  </a:lnTo>
                  <a:lnTo>
                    <a:pt x="153" y="6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36" name="Freeform 92">
              <a:extLst>
                <a:ext uri="{FF2B5EF4-FFF2-40B4-BE49-F238E27FC236}">
                  <a16:creationId xmlns:a16="http://schemas.microsoft.com/office/drawing/2014/main" id="{C10FE0C7-1DBC-D7C0-8A50-35AB78D52490}"/>
                </a:ext>
              </a:extLst>
            </p:cNvPr>
            <p:cNvSpPr>
              <a:spLocks noEditPoints="1"/>
            </p:cNvSpPr>
            <p:nvPr/>
          </p:nvSpPr>
          <p:spPr bwMode="auto">
            <a:xfrm>
              <a:off x="6540475" y="5514575"/>
              <a:ext cx="291711" cy="955768"/>
            </a:xfrm>
            <a:custGeom>
              <a:avLst/>
              <a:gdLst>
                <a:gd name="T0" fmla="*/ 0 w 69"/>
                <a:gd name="T1" fmla="*/ 151 h 215"/>
                <a:gd name="T2" fmla="*/ 4 w 69"/>
                <a:gd name="T3" fmla="*/ 215 h 215"/>
                <a:gd name="T4" fmla="*/ 4 w 69"/>
                <a:gd name="T5" fmla="*/ 215 h 215"/>
                <a:gd name="T6" fmla="*/ 0 w 69"/>
                <a:gd name="T7" fmla="*/ 151 h 215"/>
                <a:gd name="T8" fmla="*/ 0 w 69"/>
                <a:gd name="T9" fmla="*/ 151 h 215"/>
                <a:gd name="T10" fmla="*/ 58 w 69"/>
                <a:gd name="T11" fmla="*/ 0 h 215"/>
                <a:gd name="T12" fmla="*/ 64 w 69"/>
                <a:gd name="T13" fmla="*/ 15 h 215"/>
                <a:gd name="T14" fmla="*/ 69 w 69"/>
                <a:gd name="T15" fmla="*/ 18 h 215"/>
                <a:gd name="T16" fmla="*/ 69 w 69"/>
                <a:gd name="T17" fmla="*/ 18 h 215"/>
                <a:gd name="T18" fmla="*/ 64 w 69"/>
                <a:gd name="T19" fmla="*/ 15 h 215"/>
                <a:gd name="T20" fmla="*/ 58 w 69"/>
                <a:gd name="T2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215">
                  <a:moveTo>
                    <a:pt x="0" y="151"/>
                  </a:moveTo>
                  <a:cubicBezTo>
                    <a:pt x="4" y="215"/>
                    <a:pt x="4" y="215"/>
                    <a:pt x="4" y="215"/>
                  </a:cubicBezTo>
                  <a:cubicBezTo>
                    <a:pt x="4" y="215"/>
                    <a:pt x="4" y="215"/>
                    <a:pt x="4" y="215"/>
                  </a:cubicBezTo>
                  <a:cubicBezTo>
                    <a:pt x="0" y="151"/>
                    <a:pt x="0" y="151"/>
                    <a:pt x="0" y="151"/>
                  </a:cubicBezTo>
                  <a:cubicBezTo>
                    <a:pt x="0" y="151"/>
                    <a:pt x="0" y="151"/>
                    <a:pt x="0" y="151"/>
                  </a:cubicBezTo>
                  <a:moveTo>
                    <a:pt x="58" y="0"/>
                  </a:moveTo>
                  <a:cubicBezTo>
                    <a:pt x="61" y="5"/>
                    <a:pt x="62" y="10"/>
                    <a:pt x="64" y="15"/>
                  </a:cubicBezTo>
                  <a:cubicBezTo>
                    <a:pt x="66" y="16"/>
                    <a:pt x="68" y="17"/>
                    <a:pt x="69" y="18"/>
                  </a:cubicBezTo>
                  <a:cubicBezTo>
                    <a:pt x="69" y="18"/>
                    <a:pt x="69" y="18"/>
                    <a:pt x="69" y="18"/>
                  </a:cubicBezTo>
                  <a:cubicBezTo>
                    <a:pt x="68" y="17"/>
                    <a:pt x="66" y="16"/>
                    <a:pt x="64" y="15"/>
                  </a:cubicBezTo>
                  <a:cubicBezTo>
                    <a:pt x="62" y="10"/>
                    <a:pt x="61" y="5"/>
                    <a:pt x="58" y="0"/>
                  </a:cubicBezTo>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37" name="Freeform 93">
              <a:extLst>
                <a:ext uri="{FF2B5EF4-FFF2-40B4-BE49-F238E27FC236}">
                  <a16:creationId xmlns:a16="http://schemas.microsoft.com/office/drawing/2014/main" id="{6C047F88-B4DB-CC51-A4D7-F6E828DEDCA6}"/>
                </a:ext>
              </a:extLst>
            </p:cNvPr>
            <p:cNvSpPr>
              <a:spLocks noEditPoints="1"/>
            </p:cNvSpPr>
            <p:nvPr/>
          </p:nvSpPr>
          <p:spPr bwMode="auto">
            <a:xfrm>
              <a:off x="6663800" y="6211835"/>
              <a:ext cx="7115" cy="0"/>
            </a:xfrm>
            <a:custGeom>
              <a:avLst/>
              <a:gdLst>
                <a:gd name="T0" fmla="*/ 1 w 2"/>
                <a:gd name="T1" fmla="*/ 2 w 2"/>
                <a:gd name="T2" fmla="*/ 1 w 2"/>
                <a:gd name="T3" fmla="*/ 1 w 2"/>
                <a:gd name="T4" fmla="*/ 1 w 2"/>
                <a:gd name="T5" fmla="*/ 1 w 2"/>
                <a:gd name="T6" fmla="*/ 1 w 2"/>
                <a:gd name="T7" fmla="*/ 1 w 2"/>
                <a:gd name="T8" fmla="*/ 1 w 2"/>
                <a:gd name="T9" fmla="*/ 1 w 2"/>
                <a:gd name="T10" fmla="*/ 1 w 2"/>
                <a:gd name="T11" fmla="*/ 1 w 2"/>
                <a:gd name="T12" fmla="*/ 1 w 2"/>
                <a:gd name="T13" fmla="*/ 1 w 2"/>
                <a:gd name="T14" fmla="*/ 1 w 2"/>
                <a:gd name="T15" fmla="*/ 0 w 2"/>
                <a:gd name="T16" fmla="*/ 1 w 2"/>
                <a:gd name="T17" fmla="*/ 0 w 2"/>
                <a:gd name="T18" fmla="*/ 0 w 2"/>
                <a:gd name="T19" fmla="*/ 0 w 2"/>
                <a:gd name="T20" fmla="*/ 0 w 2"/>
                <a:gd name="T21" fmla="*/ 0 w 2"/>
                <a:gd name="T22" fmla="*/ 0 w 2"/>
                <a:gd name="T23" fmla="*/ 0 w 2"/>
                <a:gd name="T24" fmla="*/ 0 w 2"/>
                <a:gd name="T25" fmla="*/ 0 w 2"/>
                <a:gd name="T26" fmla="*/ 0 w 2"/>
                <a:gd name="T27" fmla="*/ 0 w 2"/>
                <a:gd name="T28" fmla="*/ 0 w 2"/>
                <a:gd name="T29" fmla="*/ 0 w 2"/>
                <a:gd name="T30" fmla="*/ 0 w 2"/>
                <a:gd name="T31" fmla="*/ 0 w 2"/>
                <a:gd name="T32"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2">
                  <a:moveTo>
                    <a:pt x="1" y="0"/>
                  </a:moveTo>
                  <a:cubicBezTo>
                    <a:pt x="1" y="0"/>
                    <a:pt x="2" y="0"/>
                    <a:pt x="2" y="0"/>
                  </a:cubicBezTo>
                  <a:cubicBezTo>
                    <a:pt x="2"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1"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38" name="Freeform 94">
              <a:extLst>
                <a:ext uri="{FF2B5EF4-FFF2-40B4-BE49-F238E27FC236}">
                  <a16:creationId xmlns:a16="http://schemas.microsoft.com/office/drawing/2014/main" id="{1686ADAE-A60B-B06B-7601-DFC44995AE3D}"/>
                </a:ext>
              </a:extLst>
            </p:cNvPr>
            <p:cNvSpPr>
              <a:spLocks/>
            </p:cNvSpPr>
            <p:nvPr/>
          </p:nvSpPr>
          <p:spPr bwMode="auto">
            <a:xfrm>
              <a:off x="6507273" y="5327216"/>
              <a:ext cx="479070" cy="884619"/>
            </a:xfrm>
            <a:custGeom>
              <a:avLst/>
              <a:gdLst>
                <a:gd name="T0" fmla="*/ 0 w 114"/>
                <a:gd name="T1" fmla="*/ 0 h 199"/>
                <a:gd name="T2" fmla="*/ 0 w 114"/>
                <a:gd name="T3" fmla="*/ 122 h 199"/>
                <a:gd name="T4" fmla="*/ 5 w 114"/>
                <a:gd name="T5" fmla="*/ 167 h 199"/>
                <a:gd name="T6" fmla="*/ 42 w 114"/>
                <a:gd name="T7" fmla="*/ 145 h 199"/>
                <a:gd name="T8" fmla="*/ 8 w 114"/>
                <a:gd name="T9" fmla="*/ 186 h 199"/>
                <a:gd name="T10" fmla="*/ 8 w 114"/>
                <a:gd name="T11" fmla="*/ 193 h 199"/>
                <a:gd name="T12" fmla="*/ 8 w 114"/>
                <a:gd name="T13" fmla="*/ 193 h 199"/>
                <a:gd name="T14" fmla="*/ 8 w 114"/>
                <a:gd name="T15" fmla="*/ 193 h 199"/>
                <a:gd name="T16" fmla="*/ 37 w 114"/>
                <a:gd name="T17" fmla="*/ 199 h 199"/>
                <a:gd name="T18" fmla="*/ 37 w 114"/>
                <a:gd name="T19" fmla="*/ 199 h 199"/>
                <a:gd name="T20" fmla="*/ 37 w 114"/>
                <a:gd name="T21" fmla="*/ 199 h 199"/>
                <a:gd name="T22" fmla="*/ 37 w 114"/>
                <a:gd name="T23" fmla="*/ 199 h 199"/>
                <a:gd name="T24" fmla="*/ 37 w 114"/>
                <a:gd name="T25" fmla="*/ 199 h 199"/>
                <a:gd name="T26" fmla="*/ 37 w 114"/>
                <a:gd name="T27" fmla="*/ 199 h 199"/>
                <a:gd name="T28" fmla="*/ 37 w 114"/>
                <a:gd name="T29" fmla="*/ 199 h 199"/>
                <a:gd name="T30" fmla="*/ 37 w 114"/>
                <a:gd name="T31" fmla="*/ 199 h 199"/>
                <a:gd name="T32" fmla="*/ 37 w 114"/>
                <a:gd name="T33" fmla="*/ 199 h 199"/>
                <a:gd name="T34" fmla="*/ 37 w 114"/>
                <a:gd name="T35" fmla="*/ 199 h 199"/>
                <a:gd name="T36" fmla="*/ 37 w 114"/>
                <a:gd name="T37" fmla="*/ 199 h 199"/>
                <a:gd name="T38" fmla="*/ 38 w 114"/>
                <a:gd name="T39" fmla="*/ 199 h 199"/>
                <a:gd name="T40" fmla="*/ 38 w 114"/>
                <a:gd name="T41" fmla="*/ 199 h 199"/>
                <a:gd name="T42" fmla="*/ 38 w 114"/>
                <a:gd name="T43" fmla="*/ 199 h 199"/>
                <a:gd name="T44" fmla="*/ 38 w 114"/>
                <a:gd name="T45" fmla="*/ 199 h 199"/>
                <a:gd name="T46" fmla="*/ 38 w 114"/>
                <a:gd name="T47" fmla="*/ 199 h 199"/>
                <a:gd name="T48" fmla="*/ 38 w 114"/>
                <a:gd name="T49" fmla="*/ 199 h 199"/>
                <a:gd name="T50" fmla="*/ 38 w 114"/>
                <a:gd name="T51" fmla="*/ 199 h 199"/>
                <a:gd name="T52" fmla="*/ 38 w 114"/>
                <a:gd name="T53" fmla="*/ 199 h 199"/>
                <a:gd name="T54" fmla="*/ 38 w 114"/>
                <a:gd name="T55" fmla="*/ 199 h 199"/>
                <a:gd name="T56" fmla="*/ 38 w 114"/>
                <a:gd name="T57" fmla="*/ 199 h 199"/>
                <a:gd name="T58" fmla="*/ 39 w 114"/>
                <a:gd name="T59" fmla="*/ 199 h 199"/>
                <a:gd name="T60" fmla="*/ 39 w 114"/>
                <a:gd name="T61" fmla="*/ 199 h 199"/>
                <a:gd name="T62" fmla="*/ 114 w 114"/>
                <a:gd name="T63" fmla="*/ 124 h 199"/>
                <a:gd name="T64" fmla="*/ 77 w 114"/>
                <a:gd name="T65" fmla="*/ 60 h 199"/>
                <a:gd name="T66" fmla="*/ 72 w 114"/>
                <a:gd name="T67" fmla="*/ 57 h 199"/>
                <a:gd name="T68" fmla="*/ 66 w 114"/>
                <a:gd name="T69" fmla="*/ 42 h 199"/>
                <a:gd name="T70" fmla="*/ 0 w 114"/>
                <a:gd name="T7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99">
                  <a:moveTo>
                    <a:pt x="0" y="0"/>
                  </a:moveTo>
                  <a:cubicBezTo>
                    <a:pt x="0" y="122"/>
                    <a:pt x="0" y="122"/>
                    <a:pt x="0" y="122"/>
                  </a:cubicBezTo>
                  <a:cubicBezTo>
                    <a:pt x="5" y="167"/>
                    <a:pt x="5" y="167"/>
                    <a:pt x="5" y="167"/>
                  </a:cubicBezTo>
                  <a:cubicBezTo>
                    <a:pt x="42" y="145"/>
                    <a:pt x="42" y="145"/>
                    <a:pt x="42" y="145"/>
                  </a:cubicBezTo>
                  <a:cubicBezTo>
                    <a:pt x="8" y="186"/>
                    <a:pt x="8" y="186"/>
                    <a:pt x="8" y="186"/>
                  </a:cubicBezTo>
                  <a:cubicBezTo>
                    <a:pt x="8" y="193"/>
                    <a:pt x="8" y="193"/>
                    <a:pt x="8" y="193"/>
                  </a:cubicBezTo>
                  <a:cubicBezTo>
                    <a:pt x="8" y="193"/>
                    <a:pt x="8" y="193"/>
                    <a:pt x="8" y="193"/>
                  </a:cubicBezTo>
                  <a:cubicBezTo>
                    <a:pt x="8" y="193"/>
                    <a:pt x="8" y="193"/>
                    <a:pt x="8" y="193"/>
                  </a:cubicBezTo>
                  <a:cubicBezTo>
                    <a:pt x="17" y="197"/>
                    <a:pt x="26"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7" y="199"/>
                  </a:cubicBezTo>
                  <a:cubicBezTo>
                    <a:pt x="37" y="199"/>
                    <a:pt x="37"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8" y="199"/>
                    <a:pt x="38" y="199"/>
                  </a:cubicBezTo>
                  <a:cubicBezTo>
                    <a:pt x="38" y="199"/>
                    <a:pt x="39" y="199"/>
                    <a:pt x="39" y="199"/>
                  </a:cubicBezTo>
                  <a:cubicBezTo>
                    <a:pt x="39" y="199"/>
                    <a:pt x="39" y="199"/>
                    <a:pt x="39" y="199"/>
                  </a:cubicBezTo>
                  <a:cubicBezTo>
                    <a:pt x="80" y="199"/>
                    <a:pt x="114" y="166"/>
                    <a:pt x="114" y="124"/>
                  </a:cubicBezTo>
                  <a:cubicBezTo>
                    <a:pt x="114" y="97"/>
                    <a:pt x="99" y="73"/>
                    <a:pt x="77" y="60"/>
                  </a:cubicBezTo>
                  <a:cubicBezTo>
                    <a:pt x="76" y="59"/>
                    <a:pt x="74" y="58"/>
                    <a:pt x="72" y="57"/>
                  </a:cubicBezTo>
                  <a:cubicBezTo>
                    <a:pt x="70" y="52"/>
                    <a:pt x="69" y="47"/>
                    <a:pt x="66" y="42"/>
                  </a:cubicBezTo>
                  <a:cubicBezTo>
                    <a:pt x="54" y="17"/>
                    <a:pt x="29" y="1"/>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39" name="Freeform 95">
              <a:extLst>
                <a:ext uri="{FF2B5EF4-FFF2-40B4-BE49-F238E27FC236}">
                  <a16:creationId xmlns:a16="http://schemas.microsoft.com/office/drawing/2014/main" id="{469FF311-B9E2-996A-C566-67E72A03763F}"/>
                </a:ext>
              </a:extLst>
            </p:cNvPr>
            <p:cNvSpPr>
              <a:spLocks/>
            </p:cNvSpPr>
            <p:nvPr/>
          </p:nvSpPr>
          <p:spPr bwMode="auto">
            <a:xfrm>
              <a:off x="6507273" y="5870320"/>
              <a:ext cx="177872" cy="600023"/>
            </a:xfrm>
            <a:custGeom>
              <a:avLst/>
              <a:gdLst>
                <a:gd name="T0" fmla="*/ 0 w 75"/>
                <a:gd name="T1" fmla="*/ 0 h 253"/>
                <a:gd name="T2" fmla="*/ 0 w 75"/>
                <a:gd name="T3" fmla="*/ 253 h 253"/>
                <a:gd name="T4" fmla="*/ 21 w 75"/>
                <a:gd name="T5" fmla="*/ 253 h 253"/>
                <a:gd name="T6" fmla="*/ 14 w 75"/>
                <a:gd name="T7" fmla="*/ 133 h 253"/>
                <a:gd name="T8" fmla="*/ 14 w 75"/>
                <a:gd name="T9" fmla="*/ 120 h 253"/>
                <a:gd name="T10" fmla="*/ 75 w 75"/>
                <a:gd name="T11" fmla="*/ 43 h 253"/>
                <a:gd name="T12" fmla="*/ 9 w 75"/>
                <a:gd name="T13" fmla="*/ 84 h 253"/>
                <a:gd name="T14" fmla="*/ 0 w 75"/>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253">
                  <a:moveTo>
                    <a:pt x="0" y="0"/>
                  </a:moveTo>
                  <a:lnTo>
                    <a:pt x="0" y="253"/>
                  </a:lnTo>
                  <a:lnTo>
                    <a:pt x="21" y="253"/>
                  </a:lnTo>
                  <a:lnTo>
                    <a:pt x="14" y="133"/>
                  </a:lnTo>
                  <a:lnTo>
                    <a:pt x="14" y="120"/>
                  </a:lnTo>
                  <a:lnTo>
                    <a:pt x="75" y="43"/>
                  </a:lnTo>
                  <a:lnTo>
                    <a:pt x="9" y="84"/>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40" name="Freeform 96">
              <a:extLst>
                <a:ext uri="{FF2B5EF4-FFF2-40B4-BE49-F238E27FC236}">
                  <a16:creationId xmlns:a16="http://schemas.microsoft.com/office/drawing/2014/main" id="{68AC7744-6F2D-0557-550E-FF5360EED63E}"/>
                </a:ext>
              </a:extLst>
            </p:cNvPr>
            <p:cNvSpPr>
              <a:spLocks/>
            </p:cNvSpPr>
            <p:nvPr/>
          </p:nvSpPr>
          <p:spPr bwMode="auto">
            <a:xfrm>
              <a:off x="6507273" y="5870320"/>
              <a:ext cx="177872" cy="600023"/>
            </a:xfrm>
            <a:custGeom>
              <a:avLst/>
              <a:gdLst>
                <a:gd name="T0" fmla="*/ 0 w 75"/>
                <a:gd name="T1" fmla="*/ 0 h 253"/>
                <a:gd name="T2" fmla="*/ 0 w 75"/>
                <a:gd name="T3" fmla="*/ 253 h 253"/>
                <a:gd name="T4" fmla="*/ 21 w 75"/>
                <a:gd name="T5" fmla="*/ 253 h 253"/>
                <a:gd name="T6" fmla="*/ 14 w 75"/>
                <a:gd name="T7" fmla="*/ 133 h 253"/>
                <a:gd name="T8" fmla="*/ 14 w 75"/>
                <a:gd name="T9" fmla="*/ 120 h 253"/>
                <a:gd name="T10" fmla="*/ 75 w 75"/>
                <a:gd name="T11" fmla="*/ 43 h 253"/>
                <a:gd name="T12" fmla="*/ 9 w 75"/>
                <a:gd name="T13" fmla="*/ 84 h 253"/>
                <a:gd name="T14" fmla="*/ 0 w 75"/>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253">
                  <a:moveTo>
                    <a:pt x="0" y="0"/>
                  </a:moveTo>
                  <a:lnTo>
                    <a:pt x="0" y="253"/>
                  </a:lnTo>
                  <a:lnTo>
                    <a:pt x="21" y="253"/>
                  </a:lnTo>
                  <a:lnTo>
                    <a:pt x="14" y="133"/>
                  </a:lnTo>
                  <a:lnTo>
                    <a:pt x="14" y="120"/>
                  </a:lnTo>
                  <a:lnTo>
                    <a:pt x="75" y="43"/>
                  </a:lnTo>
                  <a:lnTo>
                    <a:pt x="9" y="8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41" name="Oval 97">
              <a:extLst>
                <a:ext uri="{FF2B5EF4-FFF2-40B4-BE49-F238E27FC236}">
                  <a16:creationId xmlns:a16="http://schemas.microsoft.com/office/drawing/2014/main" id="{359DF371-BB45-E3BA-0DFA-BF9FC7DA317B}"/>
                </a:ext>
              </a:extLst>
            </p:cNvPr>
            <p:cNvSpPr>
              <a:spLocks noChangeArrowheads="1"/>
            </p:cNvSpPr>
            <p:nvPr/>
          </p:nvSpPr>
          <p:spPr bwMode="auto">
            <a:xfrm>
              <a:off x="5451897" y="4667902"/>
              <a:ext cx="621368" cy="1219019"/>
            </a:xfrm>
            <a:prstGeom prst="ellipse">
              <a:avLst/>
            </a:pr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42" name="Freeform 98">
              <a:extLst>
                <a:ext uri="{FF2B5EF4-FFF2-40B4-BE49-F238E27FC236}">
                  <a16:creationId xmlns:a16="http://schemas.microsoft.com/office/drawing/2014/main" id="{AFCD58C1-B2BF-C958-091A-75ED89BB6A32}"/>
                </a:ext>
              </a:extLst>
            </p:cNvPr>
            <p:cNvSpPr>
              <a:spLocks/>
            </p:cNvSpPr>
            <p:nvPr/>
          </p:nvSpPr>
          <p:spPr bwMode="auto">
            <a:xfrm>
              <a:off x="5717519" y="5331959"/>
              <a:ext cx="92494" cy="1200046"/>
            </a:xfrm>
            <a:custGeom>
              <a:avLst/>
              <a:gdLst>
                <a:gd name="T0" fmla="*/ 19 w 39"/>
                <a:gd name="T1" fmla="*/ 0 h 506"/>
                <a:gd name="T2" fmla="*/ 0 w 39"/>
                <a:gd name="T3" fmla="*/ 506 h 506"/>
                <a:gd name="T4" fmla="*/ 39 w 39"/>
                <a:gd name="T5" fmla="*/ 506 h 506"/>
                <a:gd name="T6" fmla="*/ 19 w 39"/>
                <a:gd name="T7" fmla="*/ 0 h 506"/>
              </a:gdLst>
              <a:ahLst/>
              <a:cxnLst>
                <a:cxn ang="0">
                  <a:pos x="T0" y="T1"/>
                </a:cxn>
                <a:cxn ang="0">
                  <a:pos x="T2" y="T3"/>
                </a:cxn>
                <a:cxn ang="0">
                  <a:pos x="T4" y="T5"/>
                </a:cxn>
                <a:cxn ang="0">
                  <a:pos x="T6" y="T7"/>
                </a:cxn>
              </a:cxnLst>
              <a:rect l="0" t="0" r="r" b="b"/>
              <a:pathLst>
                <a:path w="39" h="506">
                  <a:moveTo>
                    <a:pt x="19" y="0"/>
                  </a:moveTo>
                  <a:lnTo>
                    <a:pt x="0" y="506"/>
                  </a:lnTo>
                  <a:lnTo>
                    <a:pt x="39" y="506"/>
                  </a:lnTo>
                  <a:lnTo>
                    <a:pt x="19" y="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43" name="Freeform 99">
              <a:extLst>
                <a:ext uri="{FF2B5EF4-FFF2-40B4-BE49-F238E27FC236}">
                  <a16:creationId xmlns:a16="http://schemas.microsoft.com/office/drawing/2014/main" id="{C8F32CA3-033B-8200-7F10-B4A8E99F7946}"/>
                </a:ext>
              </a:extLst>
            </p:cNvPr>
            <p:cNvSpPr>
              <a:spLocks/>
            </p:cNvSpPr>
            <p:nvPr/>
          </p:nvSpPr>
          <p:spPr bwMode="auto">
            <a:xfrm>
              <a:off x="5717519" y="5331959"/>
              <a:ext cx="92494" cy="1200046"/>
            </a:xfrm>
            <a:custGeom>
              <a:avLst/>
              <a:gdLst>
                <a:gd name="T0" fmla="*/ 19 w 39"/>
                <a:gd name="T1" fmla="*/ 0 h 506"/>
                <a:gd name="T2" fmla="*/ 0 w 39"/>
                <a:gd name="T3" fmla="*/ 506 h 506"/>
                <a:gd name="T4" fmla="*/ 39 w 39"/>
                <a:gd name="T5" fmla="*/ 506 h 506"/>
                <a:gd name="T6" fmla="*/ 19 w 39"/>
                <a:gd name="T7" fmla="*/ 0 h 506"/>
              </a:gdLst>
              <a:ahLst/>
              <a:cxnLst>
                <a:cxn ang="0">
                  <a:pos x="T0" y="T1"/>
                </a:cxn>
                <a:cxn ang="0">
                  <a:pos x="T2" y="T3"/>
                </a:cxn>
                <a:cxn ang="0">
                  <a:pos x="T4" y="T5"/>
                </a:cxn>
                <a:cxn ang="0">
                  <a:pos x="T6" y="T7"/>
                </a:cxn>
              </a:cxnLst>
              <a:rect l="0" t="0" r="r" b="b"/>
              <a:pathLst>
                <a:path w="39" h="506">
                  <a:moveTo>
                    <a:pt x="19" y="0"/>
                  </a:moveTo>
                  <a:lnTo>
                    <a:pt x="0" y="506"/>
                  </a:lnTo>
                  <a:lnTo>
                    <a:pt x="39" y="506"/>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44" name="Freeform 100">
              <a:extLst>
                <a:ext uri="{FF2B5EF4-FFF2-40B4-BE49-F238E27FC236}">
                  <a16:creationId xmlns:a16="http://schemas.microsoft.com/office/drawing/2014/main" id="{425991AC-7497-A63C-E75A-A5F4332DD92F}"/>
                </a:ext>
              </a:extLst>
            </p:cNvPr>
            <p:cNvSpPr>
              <a:spLocks noEditPoints="1"/>
            </p:cNvSpPr>
            <p:nvPr/>
          </p:nvSpPr>
          <p:spPr bwMode="auto">
            <a:xfrm>
              <a:off x="5783925" y="5277412"/>
              <a:ext cx="289339" cy="1249850"/>
            </a:xfrm>
            <a:custGeom>
              <a:avLst/>
              <a:gdLst>
                <a:gd name="T0" fmla="*/ 4 w 69"/>
                <a:gd name="T1" fmla="*/ 224 h 281"/>
                <a:gd name="T2" fmla="*/ 5 w 69"/>
                <a:gd name="T3" fmla="*/ 224 h 281"/>
                <a:gd name="T4" fmla="*/ 2 w 69"/>
                <a:gd name="T5" fmla="*/ 173 h 281"/>
                <a:gd name="T6" fmla="*/ 5 w 69"/>
                <a:gd name="T7" fmla="*/ 217 h 281"/>
                <a:gd name="T8" fmla="*/ 4 w 69"/>
                <a:gd name="T9" fmla="*/ 136 h 281"/>
                <a:gd name="T10" fmla="*/ 2 w 69"/>
                <a:gd name="T11" fmla="*/ 168 h 281"/>
                <a:gd name="T12" fmla="*/ 4 w 69"/>
                <a:gd name="T13" fmla="*/ 136 h 281"/>
                <a:gd name="T14" fmla="*/ 69 w 69"/>
                <a:gd name="T15" fmla="*/ 8 h 281"/>
                <a:gd name="T16" fmla="*/ 69 w 69"/>
                <a:gd name="T17" fmla="*/ 7 h 281"/>
                <a:gd name="T18" fmla="*/ 69 w 69"/>
                <a:gd name="T19" fmla="*/ 7 h 281"/>
                <a:gd name="T20" fmla="*/ 69 w 69"/>
                <a:gd name="T21" fmla="*/ 7 h 281"/>
                <a:gd name="T22" fmla="*/ 69 w 69"/>
                <a:gd name="T23" fmla="*/ 7 h 281"/>
                <a:gd name="T24" fmla="*/ 69 w 69"/>
                <a:gd name="T25" fmla="*/ 7 h 281"/>
                <a:gd name="T26" fmla="*/ 69 w 69"/>
                <a:gd name="T27" fmla="*/ 7 h 281"/>
                <a:gd name="T28" fmla="*/ 69 w 69"/>
                <a:gd name="T29" fmla="*/ 7 h 281"/>
                <a:gd name="T30" fmla="*/ 69 w 69"/>
                <a:gd name="T31" fmla="*/ 7 h 281"/>
                <a:gd name="T32" fmla="*/ 69 w 69"/>
                <a:gd name="T33" fmla="*/ 6 h 281"/>
                <a:gd name="T34" fmla="*/ 69 w 69"/>
                <a:gd name="T35" fmla="*/ 5 h 281"/>
                <a:gd name="T36" fmla="*/ 69 w 69"/>
                <a:gd name="T37" fmla="*/ 5 h 281"/>
                <a:gd name="T38" fmla="*/ 69 w 69"/>
                <a:gd name="T39" fmla="*/ 5 h 281"/>
                <a:gd name="T40" fmla="*/ 69 w 69"/>
                <a:gd name="T41" fmla="*/ 5 h 281"/>
                <a:gd name="T42" fmla="*/ 69 w 69"/>
                <a:gd name="T43" fmla="*/ 5 h 281"/>
                <a:gd name="T44" fmla="*/ 69 w 69"/>
                <a:gd name="T45" fmla="*/ 5 h 281"/>
                <a:gd name="T46" fmla="*/ 69 w 69"/>
                <a:gd name="T47" fmla="*/ 5 h 281"/>
                <a:gd name="T48" fmla="*/ 69 w 69"/>
                <a:gd name="T49" fmla="*/ 5 h 281"/>
                <a:gd name="T50" fmla="*/ 69 w 69"/>
                <a:gd name="T51" fmla="*/ 4 h 281"/>
                <a:gd name="T52" fmla="*/ 69 w 69"/>
                <a:gd name="T53" fmla="*/ 4 h 281"/>
                <a:gd name="T54" fmla="*/ 69 w 69"/>
                <a:gd name="T55" fmla="*/ 4 h 281"/>
                <a:gd name="T56" fmla="*/ 69 w 69"/>
                <a:gd name="T57" fmla="*/ 4 h 281"/>
                <a:gd name="T58" fmla="*/ 69 w 69"/>
                <a:gd name="T59" fmla="*/ 4 h 281"/>
                <a:gd name="T60" fmla="*/ 69 w 69"/>
                <a:gd name="T61" fmla="*/ 4 h 281"/>
                <a:gd name="T62" fmla="*/ 69 w 69"/>
                <a:gd name="T63" fmla="*/ 4 h 281"/>
                <a:gd name="T64" fmla="*/ 69 w 69"/>
                <a:gd name="T65" fmla="*/ 3 h 281"/>
                <a:gd name="T66" fmla="*/ 69 w 69"/>
                <a:gd name="T67" fmla="*/ 3 h 281"/>
                <a:gd name="T68" fmla="*/ 69 w 69"/>
                <a:gd name="T69" fmla="*/ 3 h 281"/>
                <a:gd name="T70" fmla="*/ 69 w 69"/>
                <a:gd name="T71" fmla="*/ 3 h 281"/>
                <a:gd name="T72" fmla="*/ 69 w 69"/>
                <a:gd name="T73" fmla="*/ 3 h 281"/>
                <a:gd name="T74" fmla="*/ 69 w 69"/>
                <a:gd name="T75" fmla="*/ 2 h 281"/>
                <a:gd name="T76" fmla="*/ 69 w 69"/>
                <a:gd name="T77" fmla="*/ 2 h 281"/>
                <a:gd name="T78" fmla="*/ 69 w 69"/>
                <a:gd name="T79" fmla="*/ 2 h 281"/>
                <a:gd name="T80" fmla="*/ 69 w 69"/>
                <a:gd name="T81" fmla="*/ 2 h 281"/>
                <a:gd name="T82" fmla="*/ 69 w 69"/>
                <a:gd name="T83" fmla="*/ 2 h 281"/>
                <a:gd name="T84" fmla="*/ 69 w 69"/>
                <a:gd name="T85" fmla="*/ 2 h 281"/>
                <a:gd name="T86" fmla="*/ 69 w 69"/>
                <a:gd name="T87" fmla="*/ 2 h 281"/>
                <a:gd name="T88" fmla="*/ 69 w 69"/>
                <a:gd name="T89" fmla="*/ 1 h 281"/>
                <a:gd name="T90" fmla="*/ 69 w 69"/>
                <a:gd name="T91" fmla="*/ 1 h 281"/>
                <a:gd name="T92" fmla="*/ 69 w 69"/>
                <a:gd name="T93" fmla="*/ 1 h 281"/>
                <a:gd name="T94" fmla="*/ 69 w 69"/>
                <a:gd name="T95" fmla="*/ 1 h 281"/>
                <a:gd name="T96" fmla="*/ 69 w 69"/>
                <a:gd name="T97" fmla="*/ 1 h 281"/>
                <a:gd name="T98" fmla="*/ 69 w 69"/>
                <a:gd name="T99" fmla="*/ 1 h 281"/>
                <a:gd name="T100" fmla="*/ 69 w 69"/>
                <a:gd name="T101" fmla="*/ 0 h 281"/>
                <a:gd name="T102" fmla="*/ 69 w 69"/>
                <a:gd name="T103" fmla="*/ 0 h 281"/>
                <a:gd name="T104" fmla="*/ 69 w 69"/>
                <a:gd name="T10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 h="281">
                  <a:moveTo>
                    <a:pt x="5" y="224"/>
                  </a:moveTo>
                  <a:cubicBezTo>
                    <a:pt x="5" y="224"/>
                    <a:pt x="4" y="224"/>
                    <a:pt x="4" y="224"/>
                  </a:cubicBezTo>
                  <a:cubicBezTo>
                    <a:pt x="6" y="281"/>
                    <a:pt x="6" y="281"/>
                    <a:pt x="6" y="281"/>
                  </a:cubicBezTo>
                  <a:cubicBezTo>
                    <a:pt x="5" y="224"/>
                    <a:pt x="5" y="224"/>
                    <a:pt x="5" y="224"/>
                  </a:cubicBezTo>
                  <a:moveTo>
                    <a:pt x="4" y="172"/>
                  </a:moveTo>
                  <a:cubicBezTo>
                    <a:pt x="3" y="172"/>
                    <a:pt x="3" y="173"/>
                    <a:pt x="2" y="173"/>
                  </a:cubicBezTo>
                  <a:cubicBezTo>
                    <a:pt x="4" y="217"/>
                    <a:pt x="4" y="217"/>
                    <a:pt x="4" y="217"/>
                  </a:cubicBezTo>
                  <a:cubicBezTo>
                    <a:pt x="4" y="217"/>
                    <a:pt x="5" y="217"/>
                    <a:pt x="5" y="217"/>
                  </a:cubicBezTo>
                  <a:cubicBezTo>
                    <a:pt x="4" y="172"/>
                    <a:pt x="4" y="172"/>
                    <a:pt x="4" y="172"/>
                  </a:cubicBezTo>
                  <a:moveTo>
                    <a:pt x="4" y="136"/>
                  </a:moveTo>
                  <a:cubicBezTo>
                    <a:pt x="3" y="137"/>
                    <a:pt x="1" y="137"/>
                    <a:pt x="0" y="137"/>
                  </a:cubicBezTo>
                  <a:cubicBezTo>
                    <a:pt x="2" y="168"/>
                    <a:pt x="2" y="168"/>
                    <a:pt x="2" y="168"/>
                  </a:cubicBezTo>
                  <a:cubicBezTo>
                    <a:pt x="2" y="168"/>
                    <a:pt x="3" y="168"/>
                    <a:pt x="4" y="168"/>
                  </a:cubicBezTo>
                  <a:cubicBezTo>
                    <a:pt x="4" y="136"/>
                    <a:pt x="4" y="136"/>
                    <a:pt x="4" y="136"/>
                  </a:cubicBezTo>
                  <a:moveTo>
                    <a:pt x="69" y="8"/>
                  </a:moveTo>
                  <a:cubicBezTo>
                    <a:pt x="69" y="8"/>
                    <a:pt x="69" y="8"/>
                    <a:pt x="69" y="8"/>
                  </a:cubicBezTo>
                  <a:cubicBezTo>
                    <a:pt x="69" y="8"/>
                    <a:pt x="69" y="8"/>
                    <a:pt x="69" y="8"/>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7"/>
                  </a:moveTo>
                  <a:cubicBezTo>
                    <a:pt x="69" y="7"/>
                    <a:pt x="69" y="7"/>
                    <a:pt x="69" y="7"/>
                  </a:cubicBezTo>
                  <a:cubicBezTo>
                    <a:pt x="69" y="7"/>
                    <a:pt x="69" y="7"/>
                    <a:pt x="69" y="7"/>
                  </a:cubicBezTo>
                  <a:moveTo>
                    <a:pt x="69" y="6"/>
                  </a:moveTo>
                  <a:cubicBezTo>
                    <a:pt x="69" y="6"/>
                    <a:pt x="69" y="6"/>
                    <a:pt x="69" y="6"/>
                  </a:cubicBezTo>
                  <a:cubicBezTo>
                    <a:pt x="69" y="6"/>
                    <a:pt x="69" y="6"/>
                    <a:pt x="69" y="6"/>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5"/>
                  </a:moveTo>
                  <a:cubicBezTo>
                    <a:pt x="69" y="5"/>
                    <a:pt x="69" y="5"/>
                    <a:pt x="69" y="5"/>
                  </a:cubicBezTo>
                  <a:cubicBezTo>
                    <a:pt x="69" y="5"/>
                    <a:pt x="69" y="5"/>
                    <a:pt x="69" y="5"/>
                  </a:cubicBezTo>
                  <a:moveTo>
                    <a:pt x="69" y="4"/>
                  </a:moveTo>
                  <a:cubicBezTo>
                    <a:pt x="69" y="4"/>
                    <a:pt x="69" y="4"/>
                    <a:pt x="69" y="4"/>
                  </a:cubicBezTo>
                  <a:cubicBezTo>
                    <a:pt x="69" y="4"/>
                    <a:pt x="69" y="4"/>
                    <a:pt x="69" y="4"/>
                  </a:cubicBezTo>
                  <a:moveTo>
                    <a:pt x="69" y="4"/>
                  </a:moveTo>
                  <a:cubicBezTo>
                    <a:pt x="69" y="4"/>
                    <a:pt x="69" y="4"/>
                    <a:pt x="69" y="4"/>
                  </a:cubicBezTo>
                  <a:cubicBezTo>
                    <a:pt x="69" y="4"/>
                    <a:pt x="69" y="4"/>
                    <a:pt x="69" y="4"/>
                  </a:cubicBezTo>
                  <a:moveTo>
                    <a:pt x="69" y="4"/>
                  </a:moveTo>
                  <a:cubicBezTo>
                    <a:pt x="69" y="4"/>
                    <a:pt x="69" y="4"/>
                    <a:pt x="69" y="4"/>
                  </a:cubicBezTo>
                  <a:cubicBezTo>
                    <a:pt x="69" y="4"/>
                    <a:pt x="69" y="4"/>
                    <a:pt x="69" y="4"/>
                  </a:cubicBezTo>
                  <a:moveTo>
                    <a:pt x="69" y="4"/>
                  </a:moveTo>
                  <a:cubicBezTo>
                    <a:pt x="69" y="4"/>
                    <a:pt x="69" y="4"/>
                    <a:pt x="69" y="4"/>
                  </a:cubicBezTo>
                  <a:cubicBezTo>
                    <a:pt x="69" y="4"/>
                    <a:pt x="69" y="4"/>
                    <a:pt x="69" y="4"/>
                  </a:cubicBezTo>
                  <a:moveTo>
                    <a:pt x="69" y="3"/>
                  </a:moveTo>
                  <a:cubicBezTo>
                    <a:pt x="69" y="4"/>
                    <a:pt x="69" y="4"/>
                    <a:pt x="69" y="4"/>
                  </a:cubicBezTo>
                  <a:cubicBezTo>
                    <a:pt x="69" y="4"/>
                    <a:pt x="69" y="4"/>
                    <a:pt x="69" y="3"/>
                  </a:cubicBezTo>
                  <a:moveTo>
                    <a:pt x="69" y="3"/>
                  </a:moveTo>
                  <a:cubicBezTo>
                    <a:pt x="69" y="3"/>
                    <a:pt x="69" y="3"/>
                    <a:pt x="69" y="3"/>
                  </a:cubicBezTo>
                  <a:cubicBezTo>
                    <a:pt x="69" y="3"/>
                    <a:pt x="69" y="3"/>
                    <a:pt x="69" y="3"/>
                  </a:cubicBezTo>
                  <a:moveTo>
                    <a:pt x="69" y="3"/>
                  </a:moveTo>
                  <a:cubicBezTo>
                    <a:pt x="69" y="3"/>
                    <a:pt x="69" y="3"/>
                    <a:pt x="69" y="3"/>
                  </a:cubicBezTo>
                  <a:cubicBezTo>
                    <a:pt x="69" y="3"/>
                    <a:pt x="69" y="3"/>
                    <a:pt x="69" y="3"/>
                  </a:cubicBezTo>
                  <a:moveTo>
                    <a:pt x="69" y="3"/>
                  </a:moveTo>
                  <a:cubicBezTo>
                    <a:pt x="69" y="3"/>
                    <a:pt x="69" y="3"/>
                    <a:pt x="69" y="3"/>
                  </a:cubicBezTo>
                  <a:cubicBezTo>
                    <a:pt x="69" y="3"/>
                    <a:pt x="69" y="3"/>
                    <a:pt x="69" y="3"/>
                  </a:cubicBezTo>
                  <a:moveTo>
                    <a:pt x="69" y="2"/>
                  </a:moveTo>
                  <a:cubicBezTo>
                    <a:pt x="69" y="2"/>
                    <a:pt x="69" y="2"/>
                    <a:pt x="69" y="2"/>
                  </a:cubicBezTo>
                  <a:cubicBezTo>
                    <a:pt x="69" y="2"/>
                    <a:pt x="69" y="2"/>
                    <a:pt x="69" y="2"/>
                  </a:cubicBezTo>
                  <a:moveTo>
                    <a:pt x="69" y="2"/>
                  </a:moveTo>
                  <a:cubicBezTo>
                    <a:pt x="69" y="2"/>
                    <a:pt x="69" y="2"/>
                    <a:pt x="69" y="2"/>
                  </a:cubicBezTo>
                  <a:cubicBezTo>
                    <a:pt x="69" y="2"/>
                    <a:pt x="69" y="2"/>
                    <a:pt x="69" y="2"/>
                  </a:cubicBezTo>
                  <a:moveTo>
                    <a:pt x="69" y="2"/>
                  </a:moveTo>
                  <a:cubicBezTo>
                    <a:pt x="69" y="2"/>
                    <a:pt x="69" y="2"/>
                    <a:pt x="69" y="2"/>
                  </a:cubicBezTo>
                  <a:cubicBezTo>
                    <a:pt x="69" y="2"/>
                    <a:pt x="69" y="2"/>
                    <a:pt x="69" y="2"/>
                  </a:cubicBezTo>
                  <a:moveTo>
                    <a:pt x="69" y="2"/>
                  </a:moveTo>
                  <a:cubicBezTo>
                    <a:pt x="69" y="2"/>
                    <a:pt x="69" y="2"/>
                    <a:pt x="69" y="2"/>
                  </a:cubicBezTo>
                  <a:cubicBezTo>
                    <a:pt x="69" y="2"/>
                    <a:pt x="69" y="2"/>
                    <a:pt x="69" y="2"/>
                  </a:cubicBezTo>
                  <a:moveTo>
                    <a:pt x="69" y="1"/>
                  </a:moveTo>
                  <a:cubicBezTo>
                    <a:pt x="69" y="2"/>
                    <a:pt x="69" y="2"/>
                    <a:pt x="69" y="2"/>
                  </a:cubicBezTo>
                  <a:cubicBezTo>
                    <a:pt x="69" y="2"/>
                    <a:pt x="69" y="2"/>
                    <a:pt x="69" y="1"/>
                  </a:cubicBezTo>
                  <a:moveTo>
                    <a:pt x="69" y="1"/>
                  </a:moveTo>
                  <a:cubicBezTo>
                    <a:pt x="69" y="1"/>
                    <a:pt x="69" y="1"/>
                    <a:pt x="69" y="1"/>
                  </a:cubicBezTo>
                  <a:cubicBezTo>
                    <a:pt x="69" y="1"/>
                    <a:pt x="69" y="1"/>
                    <a:pt x="69" y="1"/>
                  </a:cubicBezTo>
                  <a:moveTo>
                    <a:pt x="69" y="1"/>
                  </a:moveTo>
                  <a:cubicBezTo>
                    <a:pt x="69" y="1"/>
                    <a:pt x="69" y="1"/>
                    <a:pt x="69" y="1"/>
                  </a:cubicBezTo>
                  <a:cubicBezTo>
                    <a:pt x="69" y="1"/>
                    <a:pt x="69" y="1"/>
                    <a:pt x="69" y="1"/>
                  </a:cubicBezTo>
                  <a:moveTo>
                    <a:pt x="69" y="1"/>
                  </a:moveTo>
                  <a:cubicBezTo>
                    <a:pt x="69" y="1"/>
                    <a:pt x="69" y="1"/>
                    <a:pt x="69" y="1"/>
                  </a:cubicBezTo>
                  <a:cubicBezTo>
                    <a:pt x="69" y="1"/>
                    <a:pt x="69" y="1"/>
                    <a:pt x="69" y="1"/>
                  </a:cubicBezTo>
                  <a:moveTo>
                    <a:pt x="69" y="1"/>
                  </a:moveTo>
                  <a:cubicBezTo>
                    <a:pt x="69" y="1"/>
                    <a:pt x="69" y="1"/>
                    <a:pt x="69" y="1"/>
                  </a:cubicBezTo>
                  <a:cubicBezTo>
                    <a:pt x="69" y="1"/>
                    <a:pt x="69" y="1"/>
                    <a:pt x="69" y="1"/>
                  </a:cubicBezTo>
                  <a:moveTo>
                    <a:pt x="69" y="0"/>
                  </a:moveTo>
                  <a:cubicBezTo>
                    <a:pt x="69" y="0"/>
                    <a:pt x="69" y="0"/>
                    <a:pt x="69" y="1"/>
                  </a:cubicBezTo>
                  <a:cubicBezTo>
                    <a:pt x="69" y="0"/>
                    <a:pt x="69" y="0"/>
                    <a:pt x="69" y="0"/>
                  </a:cubicBezTo>
                  <a:moveTo>
                    <a:pt x="69" y="0"/>
                  </a:moveTo>
                  <a:cubicBezTo>
                    <a:pt x="69" y="0"/>
                    <a:pt x="69" y="0"/>
                    <a:pt x="69" y="0"/>
                  </a:cubicBezTo>
                  <a:cubicBezTo>
                    <a:pt x="69" y="0"/>
                    <a:pt x="69" y="0"/>
                    <a:pt x="69"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45" name="Freeform 101">
              <a:extLst>
                <a:ext uri="{FF2B5EF4-FFF2-40B4-BE49-F238E27FC236}">
                  <a16:creationId xmlns:a16="http://schemas.microsoft.com/office/drawing/2014/main" id="{68C90D23-0EDD-3029-4BED-E170AE8E7EDB}"/>
                </a:ext>
              </a:extLst>
            </p:cNvPr>
            <p:cNvSpPr>
              <a:spLocks/>
            </p:cNvSpPr>
            <p:nvPr/>
          </p:nvSpPr>
          <p:spPr bwMode="auto">
            <a:xfrm>
              <a:off x="5793412" y="6024476"/>
              <a:ext cx="7115" cy="23716"/>
            </a:xfrm>
            <a:custGeom>
              <a:avLst/>
              <a:gdLst>
                <a:gd name="T0" fmla="*/ 2 w 2"/>
                <a:gd name="T1" fmla="*/ 0 h 5"/>
                <a:gd name="T2" fmla="*/ 0 w 2"/>
                <a:gd name="T3" fmla="*/ 0 h 5"/>
                <a:gd name="T4" fmla="*/ 0 w 2"/>
                <a:gd name="T5" fmla="*/ 5 h 5"/>
                <a:gd name="T6" fmla="*/ 2 w 2"/>
                <a:gd name="T7" fmla="*/ 4 h 5"/>
                <a:gd name="T8" fmla="*/ 2 w 2"/>
                <a:gd name="T9" fmla="*/ 0 h 5"/>
              </a:gdLst>
              <a:ahLst/>
              <a:cxnLst>
                <a:cxn ang="0">
                  <a:pos x="T0" y="T1"/>
                </a:cxn>
                <a:cxn ang="0">
                  <a:pos x="T2" y="T3"/>
                </a:cxn>
                <a:cxn ang="0">
                  <a:pos x="T4" y="T5"/>
                </a:cxn>
                <a:cxn ang="0">
                  <a:pos x="T6" y="T7"/>
                </a:cxn>
                <a:cxn ang="0">
                  <a:pos x="T8" y="T9"/>
                </a:cxn>
              </a:cxnLst>
              <a:rect l="0" t="0" r="r" b="b"/>
              <a:pathLst>
                <a:path w="2" h="5">
                  <a:moveTo>
                    <a:pt x="2" y="0"/>
                  </a:moveTo>
                  <a:cubicBezTo>
                    <a:pt x="1" y="0"/>
                    <a:pt x="0" y="0"/>
                    <a:pt x="0" y="0"/>
                  </a:cubicBezTo>
                  <a:cubicBezTo>
                    <a:pt x="0" y="5"/>
                    <a:pt x="0" y="5"/>
                    <a:pt x="0" y="5"/>
                  </a:cubicBezTo>
                  <a:cubicBezTo>
                    <a:pt x="1" y="5"/>
                    <a:pt x="1" y="4"/>
                    <a:pt x="2" y="4"/>
                  </a:cubicBezTo>
                  <a:cubicBezTo>
                    <a:pt x="2" y="0"/>
                    <a:pt x="2" y="0"/>
                    <a:pt x="2"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46" name="Freeform 102">
              <a:extLst>
                <a:ext uri="{FF2B5EF4-FFF2-40B4-BE49-F238E27FC236}">
                  <a16:creationId xmlns:a16="http://schemas.microsoft.com/office/drawing/2014/main" id="{F7F56632-ABF1-6DC3-88AB-FDCF34D7F4E4}"/>
                </a:ext>
              </a:extLst>
            </p:cNvPr>
            <p:cNvSpPr>
              <a:spLocks/>
            </p:cNvSpPr>
            <p:nvPr/>
          </p:nvSpPr>
          <p:spPr bwMode="auto">
            <a:xfrm>
              <a:off x="5800526" y="6242666"/>
              <a:ext cx="4743" cy="33203"/>
            </a:xfrm>
            <a:custGeom>
              <a:avLst/>
              <a:gdLst>
                <a:gd name="T0" fmla="*/ 0 w 1"/>
                <a:gd name="T1" fmla="*/ 0 h 7"/>
                <a:gd name="T2" fmla="*/ 0 w 1"/>
                <a:gd name="T3" fmla="*/ 7 h 7"/>
                <a:gd name="T4" fmla="*/ 1 w 1"/>
                <a:gd name="T5" fmla="*/ 7 h 7"/>
                <a:gd name="T6" fmla="*/ 1 w 1"/>
                <a:gd name="T7" fmla="*/ 0 h 7"/>
                <a:gd name="T8" fmla="*/ 0 w 1"/>
                <a:gd name="T9" fmla="*/ 0 h 7"/>
              </a:gdLst>
              <a:ahLst/>
              <a:cxnLst>
                <a:cxn ang="0">
                  <a:pos x="T0" y="T1"/>
                </a:cxn>
                <a:cxn ang="0">
                  <a:pos x="T2" y="T3"/>
                </a:cxn>
                <a:cxn ang="0">
                  <a:pos x="T4" y="T5"/>
                </a:cxn>
                <a:cxn ang="0">
                  <a:pos x="T6" y="T7"/>
                </a:cxn>
                <a:cxn ang="0">
                  <a:pos x="T8" y="T9"/>
                </a:cxn>
              </a:cxnLst>
              <a:rect l="0" t="0" r="r" b="b"/>
              <a:pathLst>
                <a:path w="1" h="7">
                  <a:moveTo>
                    <a:pt x="0" y="0"/>
                  </a:moveTo>
                  <a:cubicBezTo>
                    <a:pt x="0" y="7"/>
                    <a:pt x="0" y="7"/>
                    <a:pt x="0" y="7"/>
                  </a:cubicBezTo>
                  <a:cubicBezTo>
                    <a:pt x="0" y="7"/>
                    <a:pt x="1" y="7"/>
                    <a:pt x="1" y="7"/>
                  </a:cubicBezTo>
                  <a:cubicBezTo>
                    <a:pt x="1" y="0"/>
                    <a:pt x="1" y="0"/>
                    <a:pt x="1" y="0"/>
                  </a:cubicBezTo>
                  <a:cubicBezTo>
                    <a:pt x="1" y="0"/>
                    <a:pt x="0" y="0"/>
                    <a:pt x="0"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47" name="Freeform 103">
              <a:extLst>
                <a:ext uri="{FF2B5EF4-FFF2-40B4-BE49-F238E27FC236}">
                  <a16:creationId xmlns:a16="http://schemas.microsoft.com/office/drawing/2014/main" id="{C047106F-0D0D-2ECD-84CB-D1E5EAF4E030}"/>
                </a:ext>
              </a:extLst>
            </p:cNvPr>
            <p:cNvSpPr>
              <a:spLocks/>
            </p:cNvSpPr>
            <p:nvPr/>
          </p:nvSpPr>
          <p:spPr bwMode="auto">
            <a:xfrm>
              <a:off x="5755465" y="4667902"/>
              <a:ext cx="317799" cy="1219019"/>
            </a:xfrm>
            <a:custGeom>
              <a:avLst/>
              <a:gdLst>
                <a:gd name="T0" fmla="*/ 2 w 76"/>
                <a:gd name="T1" fmla="*/ 0 h 274"/>
                <a:gd name="T2" fmla="*/ 0 w 76"/>
                <a:gd name="T3" fmla="*/ 200 h 274"/>
                <a:gd name="T4" fmla="*/ 7 w 76"/>
                <a:gd name="T5" fmla="*/ 274 h 274"/>
                <a:gd name="T6" fmla="*/ 11 w 76"/>
                <a:gd name="T7" fmla="*/ 273 h 274"/>
                <a:gd name="T8" fmla="*/ 76 w 76"/>
                <a:gd name="T9" fmla="*/ 145 h 274"/>
                <a:gd name="T10" fmla="*/ 76 w 76"/>
                <a:gd name="T11" fmla="*/ 144 h 274"/>
                <a:gd name="T12" fmla="*/ 76 w 76"/>
                <a:gd name="T13" fmla="*/ 144 h 274"/>
                <a:gd name="T14" fmla="*/ 76 w 76"/>
                <a:gd name="T15" fmla="*/ 144 h 274"/>
                <a:gd name="T16" fmla="*/ 76 w 76"/>
                <a:gd name="T17" fmla="*/ 144 h 274"/>
                <a:gd name="T18" fmla="*/ 76 w 76"/>
                <a:gd name="T19" fmla="*/ 144 h 274"/>
                <a:gd name="T20" fmla="*/ 76 w 76"/>
                <a:gd name="T21" fmla="*/ 143 h 274"/>
                <a:gd name="T22" fmla="*/ 76 w 76"/>
                <a:gd name="T23" fmla="*/ 142 h 274"/>
                <a:gd name="T24" fmla="*/ 76 w 76"/>
                <a:gd name="T25" fmla="*/ 142 h 274"/>
                <a:gd name="T26" fmla="*/ 76 w 76"/>
                <a:gd name="T27" fmla="*/ 142 h 274"/>
                <a:gd name="T28" fmla="*/ 76 w 76"/>
                <a:gd name="T29" fmla="*/ 142 h 274"/>
                <a:gd name="T30" fmla="*/ 76 w 76"/>
                <a:gd name="T31" fmla="*/ 142 h 274"/>
                <a:gd name="T32" fmla="*/ 76 w 76"/>
                <a:gd name="T33" fmla="*/ 141 h 274"/>
                <a:gd name="T34" fmla="*/ 76 w 76"/>
                <a:gd name="T35" fmla="*/ 141 h 274"/>
                <a:gd name="T36" fmla="*/ 76 w 76"/>
                <a:gd name="T37" fmla="*/ 141 h 274"/>
                <a:gd name="T38" fmla="*/ 76 w 76"/>
                <a:gd name="T39" fmla="*/ 141 h 274"/>
                <a:gd name="T40" fmla="*/ 76 w 76"/>
                <a:gd name="T41" fmla="*/ 140 h 274"/>
                <a:gd name="T42" fmla="*/ 76 w 76"/>
                <a:gd name="T43" fmla="*/ 140 h 274"/>
                <a:gd name="T44" fmla="*/ 76 w 76"/>
                <a:gd name="T45" fmla="*/ 140 h 274"/>
                <a:gd name="T46" fmla="*/ 76 w 76"/>
                <a:gd name="T47" fmla="*/ 140 h 274"/>
                <a:gd name="T48" fmla="*/ 76 w 76"/>
                <a:gd name="T49" fmla="*/ 139 h 274"/>
                <a:gd name="T50" fmla="*/ 76 w 76"/>
                <a:gd name="T51" fmla="*/ 139 h 274"/>
                <a:gd name="T52" fmla="*/ 76 w 76"/>
                <a:gd name="T53" fmla="*/ 139 h 274"/>
                <a:gd name="T54" fmla="*/ 76 w 76"/>
                <a:gd name="T55" fmla="*/ 139 h 274"/>
                <a:gd name="T56" fmla="*/ 76 w 76"/>
                <a:gd name="T57" fmla="*/ 138 h 274"/>
                <a:gd name="T58" fmla="*/ 76 w 76"/>
                <a:gd name="T59" fmla="*/ 138 h 274"/>
                <a:gd name="T60" fmla="*/ 76 w 76"/>
                <a:gd name="T61" fmla="*/ 138 h 274"/>
                <a:gd name="T62" fmla="*/ 76 w 76"/>
                <a:gd name="T63" fmla="*/ 138 h 274"/>
                <a:gd name="T64" fmla="*/ 76 w 76"/>
                <a:gd name="T65" fmla="*/ 138 h 274"/>
                <a:gd name="T66" fmla="*/ 76 w 76"/>
                <a:gd name="T67" fmla="*/ 137 h 274"/>
                <a:gd name="T68" fmla="*/ 76 w 76"/>
                <a:gd name="T69" fmla="*/ 137 h 274"/>
                <a:gd name="T70" fmla="*/ 2 w 76"/>
                <a:gd name="T71"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274">
                  <a:moveTo>
                    <a:pt x="2" y="0"/>
                  </a:moveTo>
                  <a:cubicBezTo>
                    <a:pt x="2" y="0"/>
                    <a:pt x="2" y="0"/>
                    <a:pt x="2" y="0"/>
                  </a:cubicBezTo>
                  <a:cubicBezTo>
                    <a:pt x="2" y="0"/>
                    <a:pt x="1" y="0"/>
                    <a:pt x="0" y="0"/>
                  </a:cubicBezTo>
                  <a:cubicBezTo>
                    <a:pt x="0" y="200"/>
                    <a:pt x="0" y="200"/>
                    <a:pt x="0" y="200"/>
                  </a:cubicBezTo>
                  <a:cubicBezTo>
                    <a:pt x="2" y="149"/>
                    <a:pt x="2" y="149"/>
                    <a:pt x="2" y="149"/>
                  </a:cubicBezTo>
                  <a:cubicBezTo>
                    <a:pt x="7" y="274"/>
                    <a:pt x="7" y="274"/>
                    <a:pt x="7" y="274"/>
                  </a:cubicBezTo>
                  <a:cubicBezTo>
                    <a:pt x="8" y="274"/>
                    <a:pt x="10" y="274"/>
                    <a:pt x="11" y="273"/>
                  </a:cubicBezTo>
                  <a:cubicBezTo>
                    <a:pt x="11" y="273"/>
                    <a:pt x="11" y="273"/>
                    <a:pt x="11" y="273"/>
                  </a:cubicBezTo>
                  <a:cubicBezTo>
                    <a:pt x="46" y="266"/>
                    <a:pt x="74" y="212"/>
                    <a:pt x="76" y="145"/>
                  </a:cubicBezTo>
                  <a:cubicBezTo>
                    <a:pt x="76" y="145"/>
                    <a:pt x="76" y="145"/>
                    <a:pt x="76" y="145"/>
                  </a:cubicBezTo>
                  <a:cubicBezTo>
                    <a:pt x="76" y="145"/>
                    <a:pt x="76" y="145"/>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4"/>
                  </a:cubicBezTo>
                  <a:cubicBezTo>
                    <a:pt x="76" y="144"/>
                    <a:pt x="76" y="144"/>
                    <a:pt x="76" y="143"/>
                  </a:cubicBezTo>
                  <a:cubicBezTo>
                    <a:pt x="76" y="143"/>
                    <a:pt x="76" y="143"/>
                    <a:pt x="76" y="143"/>
                  </a:cubicBezTo>
                  <a:cubicBezTo>
                    <a:pt x="76" y="143"/>
                    <a:pt x="76" y="143"/>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2"/>
                  </a:cubicBezTo>
                  <a:cubicBezTo>
                    <a:pt x="76" y="142"/>
                    <a:pt x="76" y="142"/>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1"/>
                  </a:cubicBezTo>
                  <a:cubicBezTo>
                    <a:pt x="76" y="141"/>
                    <a:pt x="76" y="141"/>
                    <a:pt x="76" y="140"/>
                  </a:cubicBezTo>
                  <a:cubicBezTo>
                    <a:pt x="76" y="140"/>
                    <a:pt x="76" y="140"/>
                    <a:pt x="76" y="140"/>
                  </a:cubicBezTo>
                  <a:cubicBezTo>
                    <a:pt x="76" y="140"/>
                    <a:pt x="76" y="140"/>
                    <a:pt x="76" y="140"/>
                  </a:cubicBezTo>
                  <a:cubicBezTo>
                    <a:pt x="76" y="140"/>
                    <a:pt x="76" y="140"/>
                    <a:pt x="76" y="140"/>
                  </a:cubicBezTo>
                  <a:cubicBezTo>
                    <a:pt x="76" y="140"/>
                    <a:pt x="76" y="140"/>
                    <a:pt x="76" y="140"/>
                  </a:cubicBezTo>
                  <a:cubicBezTo>
                    <a:pt x="76" y="140"/>
                    <a:pt x="76" y="140"/>
                    <a:pt x="76" y="140"/>
                  </a:cubicBezTo>
                  <a:cubicBezTo>
                    <a:pt x="76" y="140"/>
                    <a:pt x="76" y="140"/>
                    <a:pt x="76" y="140"/>
                  </a:cubicBezTo>
                  <a:cubicBezTo>
                    <a:pt x="76" y="140"/>
                    <a:pt x="76" y="140"/>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9"/>
                  </a:cubicBezTo>
                  <a:cubicBezTo>
                    <a:pt x="76" y="139"/>
                    <a:pt x="76" y="139"/>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8"/>
                    <a:pt x="76" y="138"/>
                    <a:pt x="76" y="138"/>
                  </a:cubicBezTo>
                  <a:cubicBezTo>
                    <a:pt x="76" y="137"/>
                    <a:pt x="76" y="137"/>
                    <a:pt x="76" y="137"/>
                  </a:cubicBezTo>
                  <a:cubicBezTo>
                    <a:pt x="76" y="137"/>
                    <a:pt x="76" y="137"/>
                    <a:pt x="76" y="137"/>
                  </a:cubicBezTo>
                  <a:cubicBezTo>
                    <a:pt x="76" y="137"/>
                    <a:pt x="76" y="137"/>
                    <a:pt x="76" y="137"/>
                  </a:cubicBezTo>
                  <a:cubicBezTo>
                    <a:pt x="76" y="137"/>
                    <a:pt x="76" y="137"/>
                    <a:pt x="76" y="137"/>
                  </a:cubicBezTo>
                  <a:cubicBezTo>
                    <a:pt x="76" y="61"/>
                    <a:pt x="43" y="0"/>
                    <a:pt x="2"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48" name="Rectangle 104">
              <a:extLst>
                <a:ext uri="{FF2B5EF4-FFF2-40B4-BE49-F238E27FC236}">
                  <a16:creationId xmlns:a16="http://schemas.microsoft.com/office/drawing/2014/main" id="{05292602-2139-D647-2054-CD31C933B710}"/>
                </a:ext>
              </a:extLst>
            </p:cNvPr>
            <p:cNvSpPr>
              <a:spLocks noChangeArrowheads="1"/>
            </p:cNvSpPr>
            <p:nvPr/>
          </p:nvSpPr>
          <p:spPr bwMode="auto">
            <a:xfrm>
              <a:off x="5755465" y="6532005"/>
              <a:ext cx="54548" cy="9487"/>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49" name="Rectangle 105">
              <a:extLst>
                <a:ext uri="{FF2B5EF4-FFF2-40B4-BE49-F238E27FC236}">
                  <a16:creationId xmlns:a16="http://schemas.microsoft.com/office/drawing/2014/main" id="{B33F6684-A6F5-7508-D237-33C851F505BC}"/>
                </a:ext>
              </a:extLst>
            </p:cNvPr>
            <p:cNvSpPr>
              <a:spLocks noChangeArrowheads="1"/>
            </p:cNvSpPr>
            <p:nvPr/>
          </p:nvSpPr>
          <p:spPr bwMode="auto">
            <a:xfrm>
              <a:off x="5755465" y="6532005"/>
              <a:ext cx="54548" cy="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50" name="Freeform 106">
              <a:extLst>
                <a:ext uri="{FF2B5EF4-FFF2-40B4-BE49-F238E27FC236}">
                  <a16:creationId xmlns:a16="http://schemas.microsoft.com/office/drawing/2014/main" id="{EE5BA185-C9CB-BE63-CA49-043CE3AEA546}"/>
                </a:ext>
              </a:extLst>
            </p:cNvPr>
            <p:cNvSpPr>
              <a:spLocks/>
            </p:cNvSpPr>
            <p:nvPr/>
          </p:nvSpPr>
          <p:spPr bwMode="auto">
            <a:xfrm>
              <a:off x="5755465" y="5331959"/>
              <a:ext cx="54548" cy="1200046"/>
            </a:xfrm>
            <a:custGeom>
              <a:avLst/>
              <a:gdLst>
                <a:gd name="T0" fmla="*/ 3 w 23"/>
                <a:gd name="T1" fmla="*/ 0 h 506"/>
                <a:gd name="T2" fmla="*/ 0 w 23"/>
                <a:gd name="T3" fmla="*/ 95 h 506"/>
                <a:gd name="T4" fmla="*/ 0 w 23"/>
                <a:gd name="T5" fmla="*/ 506 h 506"/>
                <a:gd name="T6" fmla="*/ 23 w 23"/>
                <a:gd name="T7" fmla="*/ 506 h 506"/>
                <a:gd name="T8" fmla="*/ 23 w 23"/>
                <a:gd name="T9" fmla="*/ 504 h 506"/>
                <a:gd name="T10" fmla="*/ 19 w 23"/>
                <a:gd name="T11" fmla="*/ 398 h 506"/>
                <a:gd name="T12" fmla="*/ 19 w 23"/>
                <a:gd name="T13" fmla="*/ 384 h 506"/>
                <a:gd name="T14" fmla="*/ 16 w 23"/>
                <a:gd name="T15" fmla="*/ 302 h 506"/>
                <a:gd name="T16" fmla="*/ 16 w 23"/>
                <a:gd name="T17" fmla="*/ 292 h 506"/>
                <a:gd name="T18" fmla="*/ 12 w 23"/>
                <a:gd name="T19" fmla="*/ 234 h 506"/>
                <a:gd name="T20" fmla="*/ 3 w 23"/>
                <a:gd name="T21"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506">
                  <a:moveTo>
                    <a:pt x="3" y="0"/>
                  </a:moveTo>
                  <a:lnTo>
                    <a:pt x="0" y="95"/>
                  </a:lnTo>
                  <a:lnTo>
                    <a:pt x="0" y="506"/>
                  </a:lnTo>
                  <a:lnTo>
                    <a:pt x="23" y="506"/>
                  </a:lnTo>
                  <a:lnTo>
                    <a:pt x="23" y="504"/>
                  </a:lnTo>
                  <a:lnTo>
                    <a:pt x="19" y="398"/>
                  </a:lnTo>
                  <a:lnTo>
                    <a:pt x="19" y="384"/>
                  </a:lnTo>
                  <a:lnTo>
                    <a:pt x="16" y="302"/>
                  </a:lnTo>
                  <a:lnTo>
                    <a:pt x="16" y="292"/>
                  </a:lnTo>
                  <a:lnTo>
                    <a:pt x="12" y="234"/>
                  </a:lnTo>
                  <a:lnTo>
                    <a:pt x="3"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51" name="Freeform 107">
              <a:extLst>
                <a:ext uri="{FF2B5EF4-FFF2-40B4-BE49-F238E27FC236}">
                  <a16:creationId xmlns:a16="http://schemas.microsoft.com/office/drawing/2014/main" id="{30AFFD76-AD05-1435-FD96-4551C9FD855F}"/>
                </a:ext>
              </a:extLst>
            </p:cNvPr>
            <p:cNvSpPr>
              <a:spLocks/>
            </p:cNvSpPr>
            <p:nvPr/>
          </p:nvSpPr>
          <p:spPr bwMode="auto">
            <a:xfrm>
              <a:off x="5755465" y="5331959"/>
              <a:ext cx="54548" cy="1200046"/>
            </a:xfrm>
            <a:custGeom>
              <a:avLst/>
              <a:gdLst>
                <a:gd name="T0" fmla="*/ 3 w 23"/>
                <a:gd name="T1" fmla="*/ 0 h 506"/>
                <a:gd name="T2" fmla="*/ 0 w 23"/>
                <a:gd name="T3" fmla="*/ 95 h 506"/>
                <a:gd name="T4" fmla="*/ 0 w 23"/>
                <a:gd name="T5" fmla="*/ 506 h 506"/>
                <a:gd name="T6" fmla="*/ 23 w 23"/>
                <a:gd name="T7" fmla="*/ 506 h 506"/>
                <a:gd name="T8" fmla="*/ 23 w 23"/>
                <a:gd name="T9" fmla="*/ 504 h 506"/>
                <a:gd name="T10" fmla="*/ 19 w 23"/>
                <a:gd name="T11" fmla="*/ 398 h 506"/>
                <a:gd name="T12" fmla="*/ 19 w 23"/>
                <a:gd name="T13" fmla="*/ 384 h 506"/>
                <a:gd name="T14" fmla="*/ 16 w 23"/>
                <a:gd name="T15" fmla="*/ 302 h 506"/>
                <a:gd name="T16" fmla="*/ 16 w 23"/>
                <a:gd name="T17" fmla="*/ 292 h 506"/>
                <a:gd name="T18" fmla="*/ 12 w 23"/>
                <a:gd name="T19" fmla="*/ 234 h 506"/>
                <a:gd name="T20" fmla="*/ 3 w 23"/>
                <a:gd name="T21"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506">
                  <a:moveTo>
                    <a:pt x="3" y="0"/>
                  </a:moveTo>
                  <a:lnTo>
                    <a:pt x="0" y="95"/>
                  </a:lnTo>
                  <a:lnTo>
                    <a:pt x="0" y="506"/>
                  </a:lnTo>
                  <a:lnTo>
                    <a:pt x="23" y="506"/>
                  </a:lnTo>
                  <a:lnTo>
                    <a:pt x="23" y="504"/>
                  </a:lnTo>
                  <a:lnTo>
                    <a:pt x="19" y="398"/>
                  </a:lnTo>
                  <a:lnTo>
                    <a:pt x="19" y="384"/>
                  </a:lnTo>
                  <a:lnTo>
                    <a:pt x="16" y="302"/>
                  </a:lnTo>
                  <a:lnTo>
                    <a:pt x="16" y="292"/>
                  </a:lnTo>
                  <a:lnTo>
                    <a:pt x="12" y="234"/>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52" name="Freeform 108">
              <a:extLst>
                <a:ext uri="{FF2B5EF4-FFF2-40B4-BE49-F238E27FC236}">
                  <a16:creationId xmlns:a16="http://schemas.microsoft.com/office/drawing/2014/main" id="{CD60BE09-4DC2-5CEE-5398-BB1002F00FF7}"/>
                </a:ext>
              </a:extLst>
            </p:cNvPr>
            <p:cNvSpPr>
              <a:spLocks/>
            </p:cNvSpPr>
            <p:nvPr/>
          </p:nvSpPr>
          <p:spPr bwMode="auto">
            <a:xfrm>
              <a:off x="10837872" y="4110569"/>
              <a:ext cx="1261708" cy="1852245"/>
            </a:xfrm>
            <a:custGeom>
              <a:avLst/>
              <a:gdLst>
                <a:gd name="T0" fmla="*/ 266 w 532"/>
                <a:gd name="T1" fmla="*/ 0 h 781"/>
                <a:gd name="T2" fmla="*/ 0 w 532"/>
                <a:gd name="T3" fmla="*/ 781 h 781"/>
                <a:gd name="T4" fmla="*/ 261 w 532"/>
                <a:gd name="T5" fmla="*/ 781 h 781"/>
                <a:gd name="T6" fmla="*/ 273 w 532"/>
                <a:gd name="T7" fmla="*/ 781 h 781"/>
                <a:gd name="T8" fmla="*/ 532 w 532"/>
                <a:gd name="T9" fmla="*/ 781 h 781"/>
                <a:gd name="T10" fmla="*/ 266 w 532"/>
                <a:gd name="T11" fmla="*/ 0 h 781"/>
              </a:gdLst>
              <a:ahLst/>
              <a:cxnLst>
                <a:cxn ang="0">
                  <a:pos x="T0" y="T1"/>
                </a:cxn>
                <a:cxn ang="0">
                  <a:pos x="T2" y="T3"/>
                </a:cxn>
                <a:cxn ang="0">
                  <a:pos x="T4" y="T5"/>
                </a:cxn>
                <a:cxn ang="0">
                  <a:pos x="T6" y="T7"/>
                </a:cxn>
                <a:cxn ang="0">
                  <a:pos x="T8" y="T9"/>
                </a:cxn>
                <a:cxn ang="0">
                  <a:pos x="T10" y="T11"/>
                </a:cxn>
              </a:cxnLst>
              <a:rect l="0" t="0" r="r" b="b"/>
              <a:pathLst>
                <a:path w="532" h="781">
                  <a:moveTo>
                    <a:pt x="266" y="0"/>
                  </a:moveTo>
                  <a:lnTo>
                    <a:pt x="0" y="781"/>
                  </a:lnTo>
                  <a:lnTo>
                    <a:pt x="261" y="781"/>
                  </a:lnTo>
                  <a:lnTo>
                    <a:pt x="273" y="781"/>
                  </a:lnTo>
                  <a:lnTo>
                    <a:pt x="532" y="781"/>
                  </a:lnTo>
                  <a:lnTo>
                    <a:pt x="266"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53" name="Freeform 109">
              <a:extLst>
                <a:ext uri="{FF2B5EF4-FFF2-40B4-BE49-F238E27FC236}">
                  <a16:creationId xmlns:a16="http://schemas.microsoft.com/office/drawing/2014/main" id="{36FBBD96-9D13-153E-80CD-E8BDFF287F74}"/>
                </a:ext>
              </a:extLst>
            </p:cNvPr>
            <p:cNvSpPr>
              <a:spLocks/>
            </p:cNvSpPr>
            <p:nvPr/>
          </p:nvSpPr>
          <p:spPr bwMode="auto">
            <a:xfrm>
              <a:off x="10837872" y="4110569"/>
              <a:ext cx="1261708" cy="1852245"/>
            </a:xfrm>
            <a:custGeom>
              <a:avLst/>
              <a:gdLst>
                <a:gd name="T0" fmla="*/ 266 w 532"/>
                <a:gd name="T1" fmla="*/ 0 h 781"/>
                <a:gd name="T2" fmla="*/ 0 w 532"/>
                <a:gd name="T3" fmla="*/ 781 h 781"/>
                <a:gd name="T4" fmla="*/ 261 w 532"/>
                <a:gd name="T5" fmla="*/ 781 h 781"/>
                <a:gd name="T6" fmla="*/ 273 w 532"/>
                <a:gd name="T7" fmla="*/ 781 h 781"/>
                <a:gd name="T8" fmla="*/ 532 w 532"/>
                <a:gd name="T9" fmla="*/ 781 h 781"/>
                <a:gd name="T10" fmla="*/ 266 w 532"/>
                <a:gd name="T11" fmla="*/ 0 h 781"/>
              </a:gdLst>
              <a:ahLst/>
              <a:cxnLst>
                <a:cxn ang="0">
                  <a:pos x="T0" y="T1"/>
                </a:cxn>
                <a:cxn ang="0">
                  <a:pos x="T2" y="T3"/>
                </a:cxn>
                <a:cxn ang="0">
                  <a:pos x="T4" y="T5"/>
                </a:cxn>
                <a:cxn ang="0">
                  <a:pos x="T6" y="T7"/>
                </a:cxn>
                <a:cxn ang="0">
                  <a:pos x="T8" y="T9"/>
                </a:cxn>
                <a:cxn ang="0">
                  <a:pos x="T10" y="T11"/>
                </a:cxn>
              </a:cxnLst>
              <a:rect l="0" t="0" r="r" b="b"/>
              <a:pathLst>
                <a:path w="532" h="781">
                  <a:moveTo>
                    <a:pt x="266" y="0"/>
                  </a:moveTo>
                  <a:lnTo>
                    <a:pt x="0" y="781"/>
                  </a:lnTo>
                  <a:lnTo>
                    <a:pt x="261" y="781"/>
                  </a:lnTo>
                  <a:lnTo>
                    <a:pt x="273" y="781"/>
                  </a:lnTo>
                  <a:lnTo>
                    <a:pt x="532" y="781"/>
                  </a:lnTo>
                  <a:lnTo>
                    <a:pt x="2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54" name="Freeform 110">
              <a:extLst>
                <a:ext uri="{FF2B5EF4-FFF2-40B4-BE49-F238E27FC236}">
                  <a16:creationId xmlns:a16="http://schemas.microsoft.com/office/drawing/2014/main" id="{C1B6B987-19AA-958B-0DAF-AC1009069C47}"/>
                </a:ext>
              </a:extLst>
            </p:cNvPr>
            <p:cNvSpPr>
              <a:spLocks/>
            </p:cNvSpPr>
            <p:nvPr/>
          </p:nvSpPr>
          <p:spPr bwMode="auto">
            <a:xfrm>
              <a:off x="10837872" y="4169859"/>
              <a:ext cx="1261708" cy="1508358"/>
            </a:xfrm>
            <a:custGeom>
              <a:avLst/>
              <a:gdLst>
                <a:gd name="T0" fmla="*/ 266 w 532"/>
                <a:gd name="T1" fmla="*/ 0 h 636"/>
                <a:gd name="T2" fmla="*/ 0 w 532"/>
                <a:gd name="T3" fmla="*/ 636 h 636"/>
                <a:gd name="T4" fmla="*/ 261 w 532"/>
                <a:gd name="T5" fmla="*/ 636 h 636"/>
                <a:gd name="T6" fmla="*/ 273 w 532"/>
                <a:gd name="T7" fmla="*/ 636 h 636"/>
                <a:gd name="T8" fmla="*/ 532 w 532"/>
                <a:gd name="T9" fmla="*/ 636 h 636"/>
                <a:gd name="T10" fmla="*/ 266 w 532"/>
                <a:gd name="T11" fmla="*/ 0 h 636"/>
              </a:gdLst>
              <a:ahLst/>
              <a:cxnLst>
                <a:cxn ang="0">
                  <a:pos x="T0" y="T1"/>
                </a:cxn>
                <a:cxn ang="0">
                  <a:pos x="T2" y="T3"/>
                </a:cxn>
                <a:cxn ang="0">
                  <a:pos x="T4" y="T5"/>
                </a:cxn>
                <a:cxn ang="0">
                  <a:pos x="T6" y="T7"/>
                </a:cxn>
                <a:cxn ang="0">
                  <a:pos x="T8" y="T9"/>
                </a:cxn>
                <a:cxn ang="0">
                  <a:pos x="T10" y="T11"/>
                </a:cxn>
              </a:cxnLst>
              <a:rect l="0" t="0" r="r" b="b"/>
              <a:pathLst>
                <a:path w="532" h="636">
                  <a:moveTo>
                    <a:pt x="266" y="0"/>
                  </a:moveTo>
                  <a:lnTo>
                    <a:pt x="0" y="636"/>
                  </a:lnTo>
                  <a:lnTo>
                    <a:pt x="261" y="636"/>
                  </a:lnTo>
                  <a:lnTo>
                    <a:pt x="273" y="636"/>
                  </a:lnTo>
                  <a:lnTo>
                    <a:pt x="532" y="636"/>
                  </a:lnTo>
                  <a:lnTo>
                    <a:pt x="266"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55" name="Freeform 111">
              <a:extLst>
                <a:ext uri="{FF2B5EF4-FFF2-40B4-BE49-F238E27FC236}">
                  <a16:creationId xmlns:a16="http://schemas.microsoft.com/office/drawing/2014/main" id="{A7DC370B-E5A6-A03C-7AF5-8C1A152AA340}"/>
                </a:ext>
              </a:extLst>
            </p:cNvPr>
            <p:cNvSpPr>
              <a:spLocks/>
            </p:cNvSpPr>
            <p:nvPr/>
          </p:nvSpPr>
          <p:spPr bwMode="auto">
            <a:xfrm>
              <a:off x="10837872" y="4169859"/>
              <a:ext cx="1261708" cy="1508358"/>
            </a:xfrm>
            <a:custGeom>
              <a:avLst/>
              <a:gdLst>
                <a:gd name="T0" fmla="*/ 266 w 532"/>
                <a:gd name="T1" fmla="*/ 0 h 636"/>
                <a:gd name="T2" fmla="*/ 0 w 532"/>
                <a:gd name="T3" fmla="*/ 636 h 636"/>
                <a:gd name="T4" fmla="*/ 261 w 532"/>
                <a:gd name="T5" fmla="*/ 636 h 636"/>
                <a:gd name="T6" fmla="*/ 273 w 532"/>
                <a:gd name="T7" fmla="*/ 636 h 636"/>
                <a:gd name="T8" fmla="*/ 532 w 532"/>
                <a:gd name="T9" fmla="*/ 636 h 636"/>
                <a:gd name="T10" fmla="*/ 266 w 532"/>
                <a:gd name="T11" fmla="*/ 0 h 636"/>
              </a:gdLst>
              <a:ahLst/>
              <a:cxnLst>
                <a:cxn ang="0">
                  <a:pos x="T0" y="T1"/>
                </a:cxn>
                <a:cxn ang="0">
                  <a:pos x="T2" y="T3"/>
                </a:cxn>
                <a:cxn ang="0">
                  <a:pos x="T4" y="T5"/>
                </a:cxn>
                <a:cxn ang="0">
                  <a:pos x="T6" y="T7"/>
                </a:cxn>
                <a:cxn ang="0">
                  <a:pos x="T8" y="T9"/>
                </a:cxn>
                <a:cxn ang="0">
                  <a:pos x="T10" y="T11"/>
                </a:cxn>
              </a:cxnLst>
              <a:rect l="0" t="0" r="r" b="b"/>
              <a:pathLst>
                <a:path w="532" h="636">
                  <a:moveTo>
                    <a:pt x="266" y="0"/>
                  </a:moveTo>
                  <a:lnTo>
                    <a:pt x="0" y="636"/>
                  </a:lnTo>
                  <a:lnTo>
                    <a:pt x="261" y="636"/>
                  </a:lnTo>
                  <a:lnTo>
                    <a:pt x="273" y="636"/>
                  </a:lnTo>
                  <a:lnTo>
                    <a:pt x="532" y="636"/>
                  </a:lnTo>
                  <a:lnTo>
                    <a:pt x="2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56" name="Freeform 112">
              <a:extLst>
                <a:ext uri="{FF2B5EF4-FFF2-40B4-BE49-F238E27FC236}">
                  <a16:creationId xmlns:a16="http://schemas.microsoft.com/office/drawing/2014/main" id="{51AD0140-A6EA-BC3F-24FD-EB14A2B036DD}"/>
                </a:ext>
              </a:extLst>
            </p:cNvPr>
            <p:cNvSpPr>
              <a:spLocks/>
            </p:cNvSpPr>
            <p:nvPr/>
          </p:nvSpPr>
          <p:spPr bwMode="auto">
            <a:xfrm>
              <a:off x="11127211" y="5384135"/>
              <a:ext cx="683030" cy="1181073"/>
            </a:xfrm>
            <a:custGeom>
              <a:avLst/>
              <a:gdLst>
                <a:gd name="T0" fmla="*/ 103 w 288"/>
                <a:gd name="T1" fmla="*/ 498 h 498"/>
                <a:gd name="T2" fmla="*/ 185 w 288"/>
                <a:gd name="T3" fmla="*/ 498 h 498"/>
                <a:gd name="T4" fmla="*/ 172 w 288"/>
                <a:gd name="T5" fmla="*/ 214 h 498"/>
                <a:gd name="T6" fmla="*/ 288 w 288"/>
                <a:gd name="T7" fmla="*/ 109 h 498"/>
                <a:gd name="T8" fmla="*/ 163 w 288"/>
                <a:gd name="T9" fmla="*/ 148 h 498"/>
                <a:gd name="T10" fmla="*/ 144 w 288"/>
                <a:gd name="T11" fmla="*/ 0 h 498"/>
                <a:gd name="T12" fmla="*/ 124 w 288"/>
                <a:gd name="T13" fmla="*/ 148 h 498"/>
                <a:gd name="T14" fmla="*/ 0 w 288"/>
                <a:gd name="T15" fmla="*/ 109 h 498"/>
                <a:gd name="T16" fmla="*/ 116 w 288"/>
                <a:gd name="T17" fmla="*/ 214 h 498"/>
                <a:gd name="T18" fmla="*/ 103 w 288"/>
                <a:gd name="T19"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498">
                  <a:moveTo>
                    <a:pt x="103" y="498"/>
                  </a:moveTo>
                  <a:lnTo>
                    <a:pt x="185" y="498"/>
                  </a:lnTo>
                  <a:lnTo>
                    <a:pt x="172" y="214"/>
                  </a:lnTo>
                  <a:lnTo>
                    <a:pt x="288" y="109"/>
                  </a:lnTo>
                  <a:lnTo>
                    <a:pt x="163" y="148"/>
                  </a:lnTo>
                  <a:lnTo>
                    <a:pt x="144" y="0"/>
                  </a:lnTo>
                  <a:lnTo>
                    <a:pt x="124" y="148"/>
                  </a:lnTo>
                  <a:lnTo>
                    <a:pt x="0" y="109"/>
                  </a:lnTo>
                  <a:lnTo>
                    <a:pt x="116" y="214"/>
                  </a:lnTo>
                  <a:lnTo>
                    <a:pt x="103" y="498"/>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57" name="Freeform 113">
              <a:extLst>
                <a:ext uri="{FF2B5EF4-FFF2-40B4-BE49-F238E27FC236}">
                  <a16:creationId xmlns:a16="http://schemas.microsoft.com/office/drawing/2014/main" id="{8A5970A2-AFD0-F079-3414-FF6744239EE1}"/>
                </a:ext>
              </a:extLst>
            </p:cNvPr>
            <p:cNvSpPr>
              <a:spLocks/>
            </p:cNvSpPr>
            <p:nvPr/>
          </p:nvSpPr>
          <p:spPr bwMode="auto">
            <a:xfrm>
              <a:off x="11127211" y="5384135"/>
              <a:ext cx="683030" cy="1181073"/>
            </a:xfrm>
            <a:custGeom>
              <a:avLst/>
              <a:gdLst>
                <a:gd name="T0" fmla="*/ 103 w 288"/>
                <a:gd name="T1" fmla="*/ 498 h 498"/>
                <a:gd name="T2" fmla="*/ 185 w 288"/>
                <a:gd name="T3" fmla="*/ 498 h 498"/>
                <a:gd name="T4" fmla="*/ 172 w 288"/>
                <a:gd name="T5" fmla="*/ 214 h 498"/>
                <a:gd name="T6" fmla="*/ 288 w 288"/>
                <a:gd name="T7" fmla="*/ 109 h 498"/>
                <a:gd name="T8" fmla="*/ 163 w 288"/>
                <a:gd name="T9" fmla="*/ 148 h 498"/>
                <a:gd name="T10" fmla="*/ 144 w 288"/>
                <a:gd name="T11" fmla="*/ 0 h 498"/>
                <a:gd name="T12" fmla="*/ 124 w 288"/>
                <a:gd name="T13" fmla="*/ 148 h 498"/>
                <a:gd name="T14" fmla="*/ 0 w 288"/>
                <a:gd name="T15" fmla="*/ 109 h 498"/>
                <a:gd name="T16" fmla="*/ 116 w 288"/>
                <a:gd name="T17" fmla="*/ 214 h 498"/>
                <a:gd name="T18" fmla="*/ 103 w 288"/>
                <a:gd name="T19"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498">
                  <a:moveTo>
                    <a:pt x="103" y="498"/>
                  </a:moveTo>
                  <a:lnTo>
                    <a:pt x="185" y="498"/>
                  </a:lnTo>
                  <a:lnTo>
                    <a:pt x="172" y="214"/>
                  </a:lnTo>
                  <a:lnTo>
                    <a:pt x="288" y="109"/>
                  </a:lnTo>
                  <a:lnTo>
                    <a:pt x="163" y="148"/>
                  </a:lnTo>
                  <a:lnTo>
                    <a:pt x="144" y="0"/>
                  </a:lnTo>
                  <a:lnTo>
                    <a:pt x="124" y="148"/>
                  </a:lnTo>
                  <a:lnTo>
                    <a:pt x="0" y="109"/>
                  </a:lnTo>
                  <a:lnTo>
                    <a:pt x="116" y="214"/>
                  </a:lnTo>
                  <a:lnTo>
                    <a:pt x="103" y="4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58" name="Freeform 114">
              <a:extLst>
                <a:ext uri="{FF2B5EF4-FFF2-40B4-BE49-F238E27FC236}">
                  <a16:creationId xmlns:a16="http://schemas.microsoft.com/office/drawing/2014/main" id="{85BC8B0F-DC8B-F52D-1B01-56833EBD0E1B}"/>
                </a:ext>
              </a:extLst>
            </p:cNvPr>
            <p:cNvSpPr>
              <a:spLocks/>
            </p:cNvSpPr>
            <p:nvPr/>
          </p:nvSpPr>
          <p:spPr bwMode="auto">
            <a:xfrm>
              <a:off x="11551733" y="4364333"/>
              <a:ext cx="547847" cy="1304398"/>
            </a:xfrm>
            <a:custGeom>
              <a:avLst/>
              <a:gdLst>
                <a:gd name="T0" fmla="*/ 0 w 231"/>
                <a:gd name="T1" fmla="*/ 0 h 550"/>
                <a:gd name="T2" fmla="*/ 9 w 231"/>
                <a:gd name="T3" fmla="*/ 23 h 550"/>
                <a:gd name="T4" fmla="*/ 229 w 231"/>
                <a:gd name="T5" fmla="*/ 550 h 550"/>
                <a:gd name="T6" fmla="*/ 231 w 231"/>
                <a:gd name="T7" fmla="*/ 550 h 550"/>
                <a:gd name="T8" fmla="*/ 0 w 231"/>
                <a:gd name="T9" fmla="*/ 0 h 550"/>
              </a:gdLst>
              <a:ahLst/>
              <a:cxnLst>
                <a:cxn ang="0">
                  <a:pos x="T0" y="T1"/>
                </a:cxn>
                <a:cxn ang="0">
                  <a:pos x="T2" y="T3"/>
                </a:cxn>
                <a:cxn ang="0">
                  <a:pos x="T4" y="T5"/>
                </a:cxn>
                <a:cxn ang="0">
                  <a:pos x="T6" y="T7"/>
                </a:cxn>
                <a:cxn ang="0">
                  <a:pos x="T8" y="T9"/>
                </a:cxn>
              </a:cxnLst>
              <a:rect l="0" t="0" r="r" b="b"/>
              <a:pathLst>
                <a:path w="231" h="550">
                  <a:moveTo>
                    <a:pt x="0" y="0"/>
                  </a:moveTo>
                  <a:lnTo>
                    <a:pt x="9" y="23"/>
                  </a:lnTo>
                  <a:lnTo>
                    <a:pt x="229" y="550"/>
                  </a:lnTo>
                  <a:lnTo>
                    <a:pt x="231" y="550"/>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59" name="Freeform 115">
              <a:extLst>
                <a:ext uri="{FF2B5EF4-FFF2-40B4-BE49-F238E27FC236}">
                  <a16:creationId xmlns:a16="http://schemas.microsoft.com/office/drawing/2014/main" id="{5F3F1DD2-48D3-A79F-8153-1C688519BB78}"/>
                </a:ext>
              </a:extLst>
            </p:cNvPr>
            <p:cNvSpPr>
              <a:spLocks/>
            </p:cNvSpPr>
            <p:nvPr/>
          </p:nvSpPr>
          <p:spPr bwMode="auto">
            <a:xfrm>
              <a:off x="11551733" y="4364333"/>
              <a:ext cx="547847" cy="1304398"/>
            </a:xfrm>
            <a:custGeom>
              <a:avLst/>
              <a:gdLst>
                <a:gd name="T0" fmla="*/ 0 w 231"/>
                <a:gd name="T1" fmla="*/ 0 h 550"/>
                <a:gd name="T2" fmla="*/ 9 w 231"/>
                <a:gd name="T3" fmla="*/ 23 h 550"/>
                <a:gd name="T4" fmla="*/ 229 w 231"/>
                <a:gd name="T5" fmla="*/ 550 h 550"/>
                <a:gd name="T6" fmla="*/ 231 w 231"/>
                <a:gd name="T7" fmla="*/ 550 h 550"/>
                <a:gd name="T8" fmla="*/ 0 w 231"/>
                <a:gd name="T9" fmla="*/ 0 h 550"/>
              </a:gdLst>
              <a:ahLst/>
              <a:cxnLst>
                <a:cxn ang="0">
                  <a:pos x="T0" y="T1"/>
                </a:cxn>
                <a:cxn ang="0">
                  <a:pos x="T2" y="T3"/>
                </a:cxn>
                <a:cxn ang="0">
                  <a:pos x="T4" y="T5"/>
                </a:cxn>
                <a:cxn ang="0">
                  <a:pos x="T6" y="T7"/>
                </a:cxn>
                <a:cxn ang="0">
                  <a:pos x="T8" y="T9"/>
                </a:cxn>
              </a:cxnLst>
              <a:rect l="0" t="0" r="r" b="b"/>
              <a:pathLst>
                <a:path w="231" h="550">
                  <a:moveTo>
                    <a:pt x="0" y="0"/>
                  </a:moveTo>
                  <a:lnTo>
                    <a:pt x="9" y="23"/>
                  </a:lnTo>
                  <a:lnTo>
                    <a:pt x="229" y="550"/>
                  </a:lnTo>
                  <a:lnTo>
                    <a:pt x="231" y="55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60" name="Freeform 118">
              <a:extLst>
                <a:ext uri="{FF2B5EF4-FFF2-40B4-BE49-F238E27FC236}">
                  <a16:creationId xmlns:a16="http://schemas.microsoft.com/office/drawing/2014/main" id="{F3E9A60B-0DEB-FE60-D4E0-895B6CAFE3B6}"/>
                </a:ext>
              </a:extLst>
            </p:cNvPr>
            <p:cNvSpPr>
              <a:spLocks noEditPoints="1"/>
            </p:cNvSpPr>
            <p:nvPr/>
          </p:nvSpPr>
          <p:spPr bwMode="auto">
            <a:xfrm>
              <a:off x="11539875" y="5962813"/>
              <a:ext cx="559705" cy="602395"/>
            </a:xfrm>
            <a:custGeom>
              <a:avLst/>
              <a:gdLst>
                <a:gd name="T0" fmla="*/ 4 w 133"/>
                <a:gd name="T1" fmla="*/ 84 h 135"/>
                <a:gd name="T2" fmla="*/ 6 w 133"/>
                <a:gd name="T3" fmla="*/ 135 h 135"/>
                <a:gd name="T4" fmla="*/ 6 w 133"/>
                <a:gd name="T5" fmla="*/ 135 h 135"/>
                <a:gd name="T6" fmla="*/ 4 w 133"/>
                <a:gd name="T7" fmla="*/ 85 h 135"/>
                <a:gd name="T8" fmla="*/ 4 w 133"/>
                <a:gd name="T9" fmla="*/ 84 h 135"/>
                <a:gd name="T10" fmla="*/ 2 w 133"/>
                <a:gd name="T11" fmla="*/ 33 h 135"/>
                <a:gd name="T12" fmla="*/ 3 w 133"/>
                <a:gd name="T13" fmla="*/ 65 h 135"/>
                <a:gd name="T14" fmla="*/ 3 w 133"/>
                <a:gd name="T15" fmla="*/ 66 h 135"/>
                <a:gd name="T16" fmla="*/ 2 w 133"/>
                <a:gd name="T17" fmla="*/ 34 h 135"/>
                <a:gd name="T18" fmla="*/ 2 w 133"/>
                <a:gd name="T19" fmla="*/ 33 h 135"/>
                <a:gd name="T20" fmla="*/ 63 w 133"/>
                <a:gd name="T21" fmla="*/ 0 h 135"/>
                <a:gd name="T22" fmla="*/ 0 w 133"/>
                <a:gd name="T23" fmla="*/ 0 h 135"/>
                <a:gd name="T24" fmla="*/ 1 w 133"/>
                <a:gd name="T25" fmla="*/ 21 h 135"/>
                <a:gd name="T26" fmla="*/ 2 w 133"/>
                <a:gd name="T27" fmla="*/ 21 h 135"/>
                <a:gd name="T28" fmla="*/ 1 w 133"/>
                <a:gd name="T29" fmla="*/ 3 h 135"/>
                <a:gd name="T30" fmla="*/ 60 w 133"/>
                <a:gd name="T31" fmla="*/ 3 h 135"/>
                <a:gd name="T32" fmla="*/ 61 w 133"/>
                <a:gd name="T33" fmla="*/ 2 h 135"/>
                <a:gd name="T34" fmla="*/ 63 w 133"/>
                <a:gd name="T35" fmla="*/ 0 h 135"/>
                <a:gd name="T36" fmla="*/ 132 w 133"/>
                <a:gd name="T37" fmla="*/ 0 h 135"/>
                <a:gd name="T38" fmla="*/ 64 w 133"/>
                <a:gd name="T39" fmla="*/ 0 h 135"/>
                <a:gd name="T40" fmla="*/ 62 w 133"/>
                <a:gd name="T41" fmla="*/ 3 h 135"/>
                <a:gd name="T42" fmla="*/ 133 w 133"/>
                <a:gd name="T43" fmla="*/ 3 h 135"/>
                <a:gd name="T44" fmla="*/ 132 w 133"/>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35">
                  <a:moveTo>
                    <a:pt x="4" y="84"/>
                  </a:moveTo>
                  <a:cubicBezTo>
                    <a:pt x="6" y="135"/>
                    <a:pt x="6" y="135"/>
                    <a:pt x="6" y="135"/>
                  </a:cubicBezTo>
                  <a:cubicBezTo>
                    <a:pt x="6" y="135"/>
                    <a:pt x="6" y="135"/>
                    <a:pt x="6" y="135"/>
                  </a:cubicBezTo>
                  <a:cubicBezTo>
                    <a:pt x="4" y="85"/>
                    <a:pt x="4" y="85"/>
                    <a:pt x="4" y="85"/>
                  </a:cubicBezTo>
                  <a:cubicBezTo>
                    <a:pt x="4" y="84"/>
                    <a:pt x="4" y="84"/>
                    <a:pt x="4" y="84"/>
                  </a:cubicBezTo>
                  <a:moveTo>
                    <a:pt x="2" y="33"/>
                  </a:moveTo>
                  <a:cubicBezTo>
                    <a:pt x="3" y="65"/>
                    <a:pt x="3" y="65"/>
                    <a:pt x="3" y="65"/>
                  </a:cubicBezTo>
                  <a:cubicBezTo>
                    <a:pt x="3" y="65"/>
                    <a:pt x="3" y="66"/>
                    <a:pt x="3" y="66"/>
                  </a:cubicBezTo>
                  <a:cubicBezTo>
                    <a:pt x="2" y="34"/>
                    <a:pt x="2" y="34"/>
                    <a:pt x="2" y="34"/>
                  </a:cubicBezTo>
                  <a:cubicBezTo>
                    <a:pt x="2" y="34"/>
                    <a:pt x="2" y="33"/>
                    <a:pt x="2" y="33"/>
                  </a:cubicBezTo>
                  <a:moveTo>
                    <a:pt x="63" y="0"/>
                  </a:moveTo>
                  <a:cubicBezTo>
                    <a:pt x="0" y="0"/>
                    <a:pt x="0" y="0"/>
                    <a:pt x="0" y="0"/>
                  </a:cubicBezTo>
                  <a:cubicBezTo>
                    <a:pt x="1" y="21"/>
                    <a:pt x="1" y="21"/>
                    <a:pt x="1" y="21"/>
                  </a:cubicBezTo>
                  <a:cubicBezTo>
                    <a:pt x="1" y="21"/>
                    <a:pt x="1" y="21"/>
                    <a:pt x="2" y="21"/>
                  </a:cubicBezTo>
                  <a:cubicBezTo>
                    <a:pt x="1" y="3"/>
                    <a:pt x="1" y="3"/>
                    <a:pt x="1" y="3"/>
                  </a:cubicBezTo>
                  <a:cubicBezTo>
                    <a:pt x="60" y="3"/>
                    <a:pt x="60" y="3"/>
                    <a:pt x="60" y="3"/>
                  </a:cubicBezTo>
                  <a:cubicBezTo>
                    <a:pt x="60" y="2"/>
                    <a:pt x="61" y="2"/>
                    <a:pt x="61" y="2"/>
                  </a:cubicBezTo>
                  <a:cubicBezTo>
                    <a:pt x="62" y="1"/>
                    <a:pt x="63" y="0"/>
                    <a:pt x="63" y="0"/>
                  </a:cubicBezTo>
                  <a:moveTo>
                    <a:pt x="132" y="0"/>
                  </a:moveTo>
                  <a:cubicBezTo>
                    <a:pt x="64" y="0"/>
                    <a:pt x="64" y="0"/>
                    <a:pt x="64" y="0"/>
                  </a:cubicBezTo>
                  <a:cubicBezTo>
                    <a:pt x="64" y="1"/>
                    <a:pt x="63" y="1"/>
                    <a:pt x="62" y="3"/>
                  </a:cubicBezTo>
                  <a:cubicBezTo>
                    <a:pt x="133" y="3"/>
                    <a:pt x="133" y="3"/>
                    <a:pt x="133" y="3"/>
                  </a:cubicBezTo>
                  <a:cubicBezTo>
                    <a:pt x="132" y="0"/>
                    <a:pt x="132" y="0"/>
                    <a:pt x="132"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61" name="Freeform 119">
              <a:extLst>
                <a:ext uri="{FF2B5EF4-FFF2-40B4-BE49-F238E27FC236}">
                  <a16:creationId xmlns:a16="http://schemas.microsoft.com/office/drawing/2014/main" id="{8E3EB50A-F4F2-DF70-04E4-EEAC15893B3E}"/>
                </a:ext>
              </a:extLst>
            </p:cNvPr>
            <p:cNvSpPr>
              <a:spLocks/>
            </p:cNvSpPr>
            <p:nvPr/>
          </p:nvSpPr>
          <p:spPr bwMode="auto">
            <a:xfrm>
              <a:off x="11544618" y="6057679"/>
              <a:ext cx="4743" cy="56919"/>
            </a:xfrm>
            <a:custGeom>
              <a:avLst/>
              <a:gdLst>
                <a:gd name="T0" fmla="*/ 0 w 1"/>
                <a:gd name="T1" fmla="*/ 0 h 13"/>
                <a:gd name="T2" fmla="*/ 1 w 1"/>
                <a:gd name="T3" fmla="*/ 12 h 13"/>
                <a:gd name="T4" fmla="*/ 1 w 1"/>
                <a:gd name="T5" fmla="*/ 13 h 13"/>
                <a:gd name="T6" fmla="*/ 1 w 1"/>
                <a:gd name="T7" fmla="*/ 0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cubicBezTo>
                    <a:pt x="1" y="12"/>
                    <a:pt x="1" y="12"/>
                    <a:pt x="1" y="12"/>
                  </a:cubicBezTo>
                  <a:cubicBezTo>
                    <a:pt x="1" y="12"/>
                    <a:pt x="1" y="13"/>
                    <a:pt x="1" y="13"/>
                  </a:cubicBezTo>
                  <a:cubicBezTo>
                    <a:pt x="1" y="0"/>
                    <a:pt x="1" y="0"/>
                    <a:pt x="1" y="0"/>
                  </a:cubicBezTo>
                  <a:cubicBezTo>
                    <a:pt x="0" y="0"/>
                    <a:pt x="0" y="0"/>
                    <a:pt x="0"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62" name="Freeform 120">
              <a:extLst>
                <a:ext uri="{FF2B5EF4-FFF2-40B4-BE49-F238E27FC236}">
                  <a16:creationId xmlns:a16="http://schemas.microsoft.com/office/drawing/2014/main" id="{54B54FFF-61EC-19B1-B2BE-BC4451BF3FD7}"/>
                </a:ext>
              </a:extLst>
            </p:cNvPr>
            <p:cNvSpPr>
              <a:spLocks/>
            </p:cNvSpPr>
            <p:nvPr/>
          </p:nvSpPr>
          <p:spPr bwMode="auto">
            <a:xfrm>
              <a:off x="11551733" y="6252152"/>
              <a:ext cx="4743" cy="90122"/>
            </a:xfrm>
            <a:custGeom>
              <a:avLst/>
              <a:gdLst>
                <a:gd name="T0" fmla="*/ 0 w 1"/>
                <a:gd name="T1" fmla="*/ 0 h 20"/>
                <a:gd name="T2" fmla="*/ 1 w 1"/>
                <a:gd name="T3" fmla="*/ 19 h 20"/>
                <a:gd name="T4" fmla="*/ 1 w 1"/>
                <a:gd name="T5" fmla="*/ 20 h 20"/>
                <a:gd name="T6" fmla="*/ 0 w 1"/>
                <a:gd name="T7" fmla="*/ 1 h 20"/>
                <a:gd name="T8" fmla="*/ 0 w 1"/>
                <a:gd name="T9" fmla="*/ 0 h 20"/>
              </a:gdLst>
              <a:ahLst/>
              <a:cxnLst>
                <a:cxn ang="0">
                  <a:pos x="T0" y="T1"/>
                </a:cxn>
                <a:cxn ang="0">
                  <a:pos x="T2" y="T3"/>
                </a:cxn>
                <a:cxn ang="0">
                  <a:pos x="T4" y="T5"/>
                </a:cxn>
                <a:cxn ang="0">
                  <a:pos x="T6" y="T7"/>
                </a:cxn>
                <a:cxn ang="0">
                  <a:pos x="T8" y="T9"/>
                </a:cxn>
              </a:cxnLst>
              <a:rect l="0" t="0" r="r" b="b"/>
              <a:pathLst>
                <a:path w="1" h="20">
                  <a:moveTo>
                    <a:pt x="0" y="0"/>
                  </a:moveTo>
                  <a:cubicBezTo>
                    <a:pt x="1" y="19"/>
                    <a:pt x="1" y="19"/>
                    <a:pt x="1" y="19"/>
                  </a:cubicBezTo>
                  <a:cubicBezTo>
                    <a:pt x="1" y="19"/>
                    <a:pt x="1" y="19"/>
                    <a:pt x="1" y="20"/>
                  </a:cubicBezTo>
                  <a:cubicBezTo>
                    <a:pt x="0" y="1"/>
                    <a:pt x="0" y="1"/>
                    <a:pt x="0" y="1"/>
                  </a:cubicBezTo>
                  <a:cubicBezTo>
                    <a:pt x="0" y="1"/>
                    <a:pt x="0" y="0"/>
                    <a:pt x="0"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63" name="Freeform 121">
              <a:extLst>
                <a:ext uri="{FF2B5EF4-FFF2-40B4-BE49-F238E27FC236}">
                  <a16:creationId xmlns:a16="http://schemas.microsoft.com/office/drawing/2014/main" id="{96F74BED-F682-048D-AD14-484189A79624}"/>
                </a:ext>
              </a:extLst>
            </p:cNvPr>
            <p:cNvSpPr>
              <a:spLocks/>
            </p:cNvSpPr>
            <p:nvPr/>
          </p:nvSpPr>
          <p:spPr bwMode="auto">
            <a:xfrm>
              <a:off x="11791268" y="5962813"/>
              <a:ext cx="18973" cy="14230"/>
            </a:xfrm>
            <a:custGeom>
              <a:avLst/>
              <a:gdLst>
                <a:gd name="T0" fmla="*/ 4 w 4"/>
                <a:gd name="T1" fmla="*/ 0 h 3"/>
                <a:gd name="T2" fmla="*/ 3 w 4"/>
                <a:gd name="T3" fmla="*/ 0 h 3"/>
                <a:gd name="T4" fmla="*/ 1 w 4"/>
                <a:gd name="T5" fmla="*/ 2 h 3"/>
                <a:gd name="T6" fmla="*/ 0 w 4"/>
                <a:gd name="T7" fmla="*/ 3 h 3"/>
                <a:gd name="T8" fmla="*/ 2 w 4"/>
                <a:gd name="T9" fmla="*/ 3 h 3"/>
                <a:gd name="T10" fmla="*/ 4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4" y="0"/>
                  </a:moveTo>
                  <a:cubicBezTo>
                    <a:pt x="3" y="0"/>
                    <a:pt x="3" y="0"/>
                    <a:pt x="3" y="0"/>
                  </a:cubicBezTo>
                  <a:cubicBezTo>
                    <a:pt x="3" y="0"/>
                    <a:pt x="2" y="1"/>
                    <a:pt x="1" y="2"/>
                  </a:cubicBezTo>
                  <a:cubicBezTo>
                    <a:pt x="1" y="2"/>
                    <a:pt x="0" y="2"/>
                    <a:pt x="0" y="3"/>
                  </a:cubicBezTo>
                  <a:cubicBezTo>
                    <a:pt x="2" y="3"/>
                    <a:pt x="2" y="3"/>
                    <a:pt x="2" y="3"/>
                  </a:cubicBezTo>
                  <a:cubicBezTo>
                    <a:pt x="3" y="1"/>
                    <a:pt x="4" y="1"/>
                    <a:pt x="4" y="0"/>
                  </a:cubicBezTo>
                </a:path>
              </a:pathLst>
            </a:custGeom>
            <a:solidFill>
              <a:srgbClr val="699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64" name="Freeform 122">
              <a:extLst>
                <a:ext uri="{FF2B5EF4-FFF2-40B4-BE49-F238E27FC236}">
                  <a16:creationId xmlns:a16="http://schemas.microsoft.com/office/drawing/2014/main" id="{4FCE4E0B-F34B-AD04-6AA9-7FA9E8D334D0}"/>
                </a:ext>
              </a:extLst>
            </p:cNvPr>
            <p:cNvSpPr>
              <a:spLocks noEditPoints="1"/>
            </p:cNvSpPr>
            <p:nvPr/>
          </p:nvSpPr>
          <p:spPr bwMode="auto">
            <a:xfrm>
              <a:off x="11506672" y="5678217"/>
              <a:ext cx="588165" cy="284596"/>
            </a:xfrm>
            <a:custGeom>
              <a:avLst/>
              <a:gdLst>
                <a:gd name="T0" fmla="*/ 81 w 248"/>
                <a:gd name="T1" fmla="*/ 0 h 120"/>
                <a:gd name="T2" fmla="*/ 0 w 248"/>
                <a:gd name="T3" fmla="*/ 0 h 120"/>
                <a:gd name="T4" fmla="*/ 3 w 248"/>
                <a:gd name="T5" fmla="*/ 24 h 120"/>
                <a:gd name="T6" fmla="*/ 81 w 248"/>
                <a:gd name="T7" fmla="*/ 0 h 120"/>
                <a:gd name="T8" fmla="*/ 207 w 248"/>
                <a:gd name="T9" fmla="*/ 0 h 120"/>
                <a:gd name="T10" fmla="*/ 112 w 248"/>
                <a:gd name="T11" fmla="*/ 0 h 120"/>
                <a:gd name="T12" fmla="*/ 12 w 248"/>
                <a:gd name="T13" fmla="*/ 90 h 120"/>
                <a:gd name="T14" fmla="*/ 14 w 248"/>
                <a:gd name="T15" fmla="*/ 120 h 120"/>
                <a:gd name="T16" fmla="*/ 126 w 248"/>
                <a:gd name="T17" fmla="*/ 120 h 120"/>
                <a:gd name="T18" fmla="*/ 128 w 248"/>
                <a:gd name="T19" fmla="*/ 120 h 120"/>
                <a:gd name="T20" fmla="*/ 248 w 248"/>
                <a:gd name="T21" fmla="*/ 120 h 120"/>
                <a:gd name="T22" fmla="*/ 207 w 248"/>
                <a:gd name="T2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120">
                  <a:moveTo>
                    <a:pt x="81" y="0"/>
                  </a:moveTo>
                  <a:lnTo>
                    <a:pt x="0" y="0"/>
                  </a:lnTo>
                  <a:lnTo>
                    <a:pt x="3" y="24"/>
                  </a:lnTo>
                  <a:lnTo>
                    <a:pt x="81" y="0"/>
                  </a:lnTo>
                  <a:close/>
                  <a:moveTo>
                    <a:pt x="207" y="0"/>
                  </a:moveTo>
                  <a:lnTo>
                    <a:pt x="112" y="0"/>
                  </a:lnTo>
                  <a:lnTo>
                    <a:pt x="12" y="90"/>
                  </a:lnTo>
                  <a:lnTo>
                    <a:pt x="14" y="120"/>
                  </a:lnTo>
                  <a:lnTo>
                    <a:pt x="126" y="120"/>
                  </a:lnTo>
                  <a:lnTo>
                    <a:pt x="128" y="120"/>
                  </a:lnTo>
                  <a:lnTo>
                    <a:pt x="248" y="120"/>
                  </a:lnTo>
                  <a:lnTo>
                    <a:pt x="207"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65" name="Freeform 123">
              <a:extLst>
                <a:ext uri="{FF2B5EF4-FFF2-40B4-BE49-F238E27FC236}">
                  <a16:creationId xmlns:a16="http://schemas.microsoft.com/office/drawing/2014/main" id="{00E083E8-BAF7-CD7F-5AC0-96A33A6A66A1}"/>
                </a:ext>
              </a:extLst>
            </p:cNvPr>
            <p:cNvSpPr>
              <a:spLocks noEditPoints="1"/>
            </p:cNvSpPr>
            <p:nvPr/>
          </p:nvSpPr>
          <p:spPr bwMode="auto">
            <a:xfrm>
              <a:off x="11506672" y="5678217"/>
              <a:ext cx="588165" cy="284596"/>
            </a:xfrm>
            <a:custGeom>
              <a:avLst/>
              <a:gdLst>
                <a:gd name="T0" fmla="*/ 81 w 248"/>
                <a:gd name="T1" fmla="*/ 0 h 120"/>
                <a:gd name="T2" fmla="*/ 0 w 248"/>
                <a:gd name="T3" fmla="*/ 0 h 120"/>
                <a:gd name="T4" fmla="*/ 3 w 248"/>
                <a:gd name="T5" fmla="*/ 24 h 120"/>
                <a:gd name="T6" fmla="*/ 81 w 248"/>
                <a:gd name="T7" fmla="*/ 0 h 120"/>
                <a:gd name="T8" fmla="*/ 207 w 248"/>
                <a:gd name="T9" fmla="*/ 0 h 120"/>
                <a:gd name="T10" fmla="*/ 112 w 248"/>
                <a:gd name="T11" fmla="*/ 0 h 120"/>
                <a:gd name="T12" fmla="*/ 12 w 248"/>
                <a:gd name="T13" fmla="*/ 90 h 120"/>
                <a:gd name="T14" fmla="*/ 14 w 248"/>
                <a:gd name="T15" fmla="*/ 120 h 120"/>
                <a:gd name="T16" fmla="*/ 126 w 248"/>
                <a:gd name="T17" fmla="*/ 120 h 120"/>
                <a:gd name="T18" fmla="*/ 128 w 248"/>
                <a:gd name="T19" fmla="*/ 120 h 120"/>
                <a:gd name="T20" fmla="*/ 248 w 248"/>
                <a:gd name="T21" fmla="*/ 120 h 120"/>
                <a:gd name="T22" fmla="*/ 207 w 248"/>
                <a:gd name="T2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120">
                  <a:moveTo>
                    <a:pt x="81" y="0"/>
                  </a:moveTo>
                  <a:lnTo>
                    <a:pt x="0" y="0"/>
                  </a:lnTo>
                  <a:lnTo>
                    <a:pt x="3" y="24"/>
                  </a:lnTo>
                  <a:lnTo>
                    <a:pt x="81" y="0"/>
                  </a:lnTo>
                  <a:moveTo>
                    <a:pt x="207" y="0"/>
                  </a:moveTo>
                  <a:lnTo>
                    <a:pt x="112" y="0"/>
                  </a:lnTo>
                  <a:lnTo>
                    <a:pt x="12" y="90"/>
                  </a:lnTo>
                  <a:lnTo>
                    <a:pt x="14" y="120"/>
                  </a:lnTo>
                  <a:lnTo>
                    <a:pt x="126" y="120"/>
                  </a:lnTo>
                  <a:lnTo>
                    <a:pt x="128" y="120"/>
                  </a:lnTo>
                  <a:lnTo>
                    <a:pt x="248" y="120"/>
                  </a:lnTo>
                  <a:lnTo>
                    <a:pt x="2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66" name="Freeform 124">
              <a:extLst>
                <a:ext uri="{FF2B5EF4-FFF2-40B4-BE49-F238E27FC236}">
                  <a16:creationId xmlns:a16="http://schemas.microsoft.com/office/drawing/2014/main" id="{240FC68B-6EB8-92F2-9868-82A9E7BD5F69}"/>
                </a:ext>
              </a:extLst>
            </p:cNvPr>
            <p:cNvSpPr>
              <a:spLocks/>
            </p:cNvSpPr>
            <p:nvPr/>
          </p:nvSpPr>
          <p:spPr bwMode="auto">
            <a:xfrm>
              <a:off x="11485328" y="4210177"/>
              <a:ext cx="609509" cy="1468040"/>
            </a:xfrm>
            <a:custGeom>
              <a:avLst/>
              <a:gdLst>
                <a:gd name="T0" fmla="*/ 0 w 257"/>
                <a:gd name="T1" fmla="*/ 0 h 619"/>
                <a:gd name="T2" fmla="*/ 0 w 257"/>
                <a:gd name="T3" fmla="*/ 546 h 619"/>
                <a:gd name="T4" fmla="*/ 9 w 257"/>
                <a:gd name="T5" fmla="*/ 619 h 619"/>
                <a:gd name="T6" fmla="*/ 90 w 257"/>
                <a:gd name="T7" fmla="*/ 619 h 619"/>
                <a:gd name="T8" fmla="*/ 137 w 257"/>
                <a:gd name="T9" fmla="*/ 604 h 619"/>
                <a:gd name="T10" fmla="*/ 121 w 257"/>
                <a:gd name="T11" fmla="*/ 619 h 619"/>
                <a:gd name="T12" fmla="*/ 216 w 257"/>
                <a:gd name="T13" fmla="*/ 619 h 619"/>
                <a:gd name="T14" fmla="*/ 215 w 257"/>
                <a:gd name="T15" fmla="*/ 615 h 619"/>
                <a:gd name="T16" fmla="*/ 257 w 257"/>
                <a:gd name="T17" fmla="*/ 615 h 619"/>
                <a:gd name="T18" fmla="*/ 37 w 257"/>
                <a:gd name="T19" fmla="*/ 88 h 619"/>
                <a:gd name="T20" fmla="*/ 0 w 257"/>
                <a:gd name="T21"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619">
                  <a:moveTo>
                    <a:pt x="0" y="0"/>
                  </a:moveTo>
                  <a:lnTo>
                    <a:pt x="0" y="546"/>
                  </a:lnTo>
                  <a:lnTo>
                    <a:pt x="9" y="619"/>
                  </a:lnTo>
                  <a:lnTo>
                    <a:pt x="90" y="619"/>
                  </a:lnTo>
                  <a:lnTo>
                    <a:pt x="137" y="604"/>
                  </a:lnTo>
                  <a:lnTo>
                    <a:pt x="121" y="619"/>
                  </a:lnTo>
                  <a:lnTo>
                    <a:pt x="216" y="619"/>
                  </a:lnTo>
                  <a:lnTo>
                    <a:pt x="215" y="615"/>
                  </a:lnTo>
                  <a:lnTo>
                    <a:pt x="257" y="615"/>
                  </a:lnTo>
                  <a:lnTo>
                    <a:pt x="37" y="88"/>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67" name="Freeform 125">
              <a:extLst>
                <a:ext uri="{FF2B5EF4-FFF2-40B4-BE49-F238E27FC236}">
                  <a16:creationId xmlns:a16="http://schemas.microsoft.com/office/drawing/2014/main" id="{95AD3E7B-F653-07C9-8C01-70C4CADC7C2D}"/>
                </a:ext>
              </a:extLst>
            </p:cNvPr>
            <p:cNvSpPr>
              <a:spLocks/>
            </p:cNvSpPr>
            <p:nvPr/>
          </p:nvSpPr>
          <p:spPr bwMode="auto">
            <a:xfrm>
              <a:off x="11485328" y="4210177"/>
              <a:ext cx="609509" cy="1468040"/>
            </a:xfrm>
            <a:custGeom>
              <a:avLst/>
              <a:gdLst>
                <a:gd name="T0" fmla="*/ 0 w 257"/>
                <a:gd name="T1" fmla="*/ 0 h 619"/>
                <a:gd name="T2" fmla="*/ 0 w 257"/>
                <a:gd name="T3" fmla="*/ 546 h 619"/>
                <a:gd name="T4" fmla="*/ 9 w 257"/>
                <a:gd name="T5" fmla="*/ 619 h 619"/>
                <a:gd name="T6" fmla="*/ 90 w 257"/>
                <a:gd name="T7" fmla="*/ 619 h 619"/>
                <a:gd name="T8" fmla="*/ 137 w 257"/>
                <a:gd name="T9" fmla="*/ 604 h 619"/>
                <a:gd name="T10" fmla="*/ 121 w 257"/>
                <a:gd name="T11" fmla="*/ 619 h 619"/>
                <a:gd name="T12" fmla="*/ 216 w 257"/>
                <a:gd name="T13" fmla="*/ 619 h 619"/>
                <a:gd name="T14" fmla="*/ 215 w 257"/>
                <a:gd name="T15" fmla="*/ 615 h 619"/>
                <a:gd name="T16" fmla="*/ 257 w 257"/>
                <a:gd name="T17" fmla="*/ 615 h 619"/>
                <a:gd name="T18" fmla="*/ 37 w 257"/>
                <a:gd name="T19" fmla="*/ 88 h 619"/>
                <a:gd name="T20" fmla="*/ 0 w 257"/>
                <a:gd name="T21"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7" h="619">
                  <a:moveTo>
                    <a:pt x="0" y="0"/>
                  </a:moveTo>
                  <a:lnTo>
                    <a:pt x="0" y="546"/>
                  </a:lnTo>
                  <a:lnTo>
                    <a:pt x="9" y="619"/>
                  </a:lnTo>
                  <a:lnTo>
                    <a:pt x="90" y="619"/>
                  </a:lnTo>
                  <a:lnTo>
                    <a:pt x="137" y="604"/>
                  </a:lnTo>
                  <a:lnTo>
                    <a:pt x="121" y="619"/>
                  </a:lnTo>
                  <a:lnTo>
                    <a:pt x="216" y="619"/>
                  </a:lnTo>
                  <a:lnTo>
                    <a:pt x="215" y="615"/>
                  </a:lnTo>
                  <a:lnTo>
                    <a:pt x="257" y="615"/>
                  </a:lnTo>
                  <a:lnTo>
                    <a:pt x="37" y="8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68" name="Freeform 126">
              <a:extLst>
                <a:ext uri="{FF2B5EF4-FFF2-40B4-BE49-F238E27FC236}">
                  <a16:creationId xmlns:a16="http://schemas.microsoft.com/office/drawing/2014/main" id="{1F017539-89F2-3F90-1914-DD28A744D2C6}"/>
                </a:ext>
              </a:extLst>
            </p:cNvPr>
            <p:cNvSpPr>
              <a:spLocks/>
            </p:cNvSpPr>
            <p:nvPr/>
          </p:nvSpPr>
          <p:spPr bwMode="auto">
            <a:xfrm>
              <a:off x="11485328" y="5505088"/>
              <a:ext cx="324914" cy="1060120"/>
            </a:xfrm>
            <a:custGeom>
              <a:avLst/>
              <a:gdLst>
                <a:gd name="T0" fmla="*/ 0 w 137"/>
                <a:gd name="T1" fmla="*/ 0 h 447"/>
                <a:gd name="T2" fmla="*/ 0 w 137"/>
                <a:gd name="T3" fmla="*/ 447 h 447"/>
                <a:gd name="T4" fmla="*/ 34 w 137"/>
                <a:gd name="T5" fmla="*/ 447 h 447"/>
                <a:gd name="T6" fmla="*/ 30 w 137"/>
                <a:gd name="T7" fmla="*/ 351 h 447"/>
                <a:gd name="T8" fmla="*/ 28 w 137"/>
                <a:gd name="T9" fmla="*/ 315 h 447"/>
                <a:gd name="T10" fmla="*/ 27 w 137"/>
                <a:gd name="T11" fmla="*/ 255 h 447"/>
                <a:gd name="T12" fmla="*/ 25 w 137"/>
                <a:gd name="T13" fmla="*/ 233 h 447"/>
                <a:gd name="T14" fmla="*/ 23 w 137"/>
                <a:gd name="T15" fmla="*/ 193 h 447"/>
                <a:gd name="T16" fmla="*/ 21 w 137"/>
                <a:gd name="T17" fmla="*/ 163 h 447"/>
                <a:gd name="T18" fmla="*/ 121 w 137"/>
                <a:gd name="T19" fmla="*/ 73 h 447"/>
                <a:gd name="T20" fmla="*/ 137 w 137"/>
                <a:gd name="T21" fmla="*/ 58 h 447"/>
                <a:gd name="T22" fmla="*/ 90 w 137"/>
                <a:gd name="T23" fmla="*/ 73 h 447"/>
                <a:gd name="T24" fmla="*/ 12 w 137"/>
                <a:gd name="T25" fmla="*/ 97 h 447"/>
                <a:gd name="T26" fmla="*/ 9 w 137"/>
                <a:gd name="T27" fmla="*/ 73 h 447"/>
                <a:gd name="T28" fmla="*/ 0 w 137"/>
                <a:gd name="T2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447">
                  <a:moveTo>
                    <a:pt x="0" y="0"/>
                  </a:moveTo>
                  <a:lnTo>
                    <a:pt x="0" y="447"/>
                  </a:lnTo>
                  <a:lnTo>
                    <a:pt x="34" y="447"/>
                  </a:lnTo>
                  <a:lnTo>
                    <a:pt x="30" y="351"/>
                  </a:lnTo>
                  <a:lnTo>
                    <a:pt x="28" y="315"/>
                  </a:lnTo>
                  <a:lnTo>
                    <a:pt x="27" y="255"/>
                  </a:lnTo>
                  <a:lnTo>
                    <a:pt x="25" y="233"/>
                  </a:lnTo>
                  <a:lnTo>
                    <a:pt x="23" y="193"/>
                  </a:lnTo>
                  <a:lnTo>
                    <a:pt x="21" y="163"/>
                  </a:lnTo>
                  <a:lnTo>
                    <a:pt x="121" y="73"/>
                  </a:lnTo>
                  <a:lnTo>
                    <a:pt x="137" y="58"/>
                  </a:lnTo>
                  <a:lnTo>
                    <a:pt x="90" y="73"/>
                  </a:lnTo>
                  <a:lnTo>
                    <a:pt x="12" y="97"/>
                  </a:lnTo>
                  <a:lnTo>
                    <a:pt x="9" y="7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69" name="Freeform 127">
              <a:extLst>
                <a:ext uri="{FF2B5EF4-FFF2-40B4-BE49-F238E27FC236}">
                  <a16:creationId xmlns:a16="http://schemas.microsoft.com/office/drawing/2014/main" id="{C8A775D3-1386-3E2D-437F-3368A8B54A1C}"/>
                </a:ext>
              </a:extLst>
            </p:cNvPr>
            <p:cNvSpPr>
              <a:spLocks/>
            </p:cNvSpPr>
            <p:nvPr/>
          </p:nvSpPr>
          <p:spPr bwMode="auto">
            <a:xfrm>
              <a:off x="11485328" y="5505088"/>
              <a:ext cx="324914" cy="1060120"/>
            </a:xfrm>
            <a:custGeom>
              <a:avLst/>
              <a:gdLst>
                <a:gd name="T0" fmla="*/ 0 w 137"/>
                <a:gd name="T1" fmla="*/ 0 h 447"/>
                <a:gd name="T2" fmla="*/ 0 w 137"/>
                <a:gd name="T3" fmla="*/ 447 h 447"/>
                <a:gd name="T4" fmla="*/ 34 w 137"/>
                <a:gd name="T5" fmla="*/ 447 h 447"/>
                <a:gd name="T6" fmla="*/ 30 w 137"/>
                <a:gd name="T7" fmla="*/ 351 h 447"/>
                <a:gd name="T8" fmla="*/ 28 w 137"/>
                <a:gd name="T9" fmla="*/ 315 h 447"/>
                <a:gd name="T10" fmla="*/ 27 w 137"/>
                <a:gd name="T11" fmla="*/ 255 h 447"/>
                <a:gd name="T12" fmla="*/ 25 w 137"/>
                <a:gd name="T13" fmla="*/ 233 h 447"/>
                <a:gd name="T14" fmla="*/ 23 w 137"/>
                <a:gd name="T15" fmla="*/ 193 h 447"/>
                <a:gd name="T16" fmla="*/ 21 w 137"/>
                <a:gd name="T17" fmla="*/ 163 h 447"/>
                <a:gd name="T18" fmla="*/ 121 w 137"/>
                <a:gd name="T19" fmla="*/ 73 h 447"/>
                <a:gd name="T20" fmla="*/ 137 w 137"/>
                <a:gd name="T21" fmla="*/ 58 h 447"/>
                <a:gd name="T22" fmla="*/ 90 w 137"/>
                <a:gd name="T23" fmla="*/ 73 h 447"/>
                <a:gd name="T24" fmla="*/ 12 w 137"/>
                <a:gd name="T25" fmla="*/ 97 h 447"/>
                <a:gd name="T26" fmla="*/ 9 w 137"/>
                <a:gd name="T27" fmla="*/ 73 h 447"/>
                <a:gd name="T28" fmla="*/ 0 w 137"/>
                <a:gd name="T29"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447">
                  <a:moveTo>
                    <a:pt x="0" y="0"/>
                  </a:moveTo>
                  <a:lnTo>
                    <a:pt x="0" y="447"/>
                  </a:lnTo>
                  <a:lnTo>
                    <a:pt x="34" y="447"/>
                  </a:lnTo>
                  <a:lnTo>
                    <a:pt x="30" y="351"/>
                  </a:lnTo>
                  <a:lnTo>
                    <a:pt x="28" y="315"/>
                  </a:lnTo>
                  <a:lnTo>
                    <a:pt x="27" y="255"/>
                  </a:lnTo>
                  <a:lnTo>
                    <a:pt x="25" y="233"/>
                  </a:lnTo>
                  <a:lnTo>
                    <a:pt x="23" y="193"/>
                  </a:lnTo>
                  <a:lnTo>
                    <a:pt x="21" y="163"/>
                  </a:lnTo>
                  <a:lnTo>
                    <a:pt x="121" y="73"/>
                  </a:lnTo>
                  <a:lnTo>
                    <a:pt x="137" y="58"/>
                  </a:lnTo>
                  <a:lnTo>
                    <a:pt x="90" y="73"/>
                  </a:lnTo>
                  <a:lnTo>
                    <a:pt x="12" y="97"/>
                  </a:lnTo>
                  <a:lnTo>
                    <a:pt x="9" y="7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70" name="Freeform 128">
              <a:extLst>
                <a:ext uri="{FF2B5EF4-FFF2-40B4-BE49-F238E27FC236}">
                  <a16:creationId xmlns:a16="http://schemas.microsoft.com/office/drawing/2014/main" id="{0A811C3C-F520-DEB7-4363-7CB191A499D0}"/>
                </a:ext>
              </a:extLst>
            </p:cNvPr>
            <p:cNvSpPr>
              <a:spLocks/>
            </p:cNvSpPr>
            <p:nvPr/>
          </p:nvSpPr>
          <p:spPr bwMode="auto">
            <a:xfrm>
              <a:off x="2556134" y="4525604"/>
              <a:ext cx="1105180" cy="1472784"/>
            </a:xfrm>
            <a:custGeom>
              <a:avLst/>
              <a:gdLst>
                <a:gd name="T0" fmla="*/ 466 w 466"/>
                <a:gd name="T1" fmla="*/ 621 h 621"/>
                <a:gd name="T2" fmla="*/ 347 w 466"/>
                <a:gd name="T3" fmla="*/ 381 h 621"/>
                <a:gd name="T4" fmla="*/ 423 w 466"/>
                <a:gd name="T5" fmla="*/ 381 h 621"/>
                <a:gd name="T6" fmla="*/ 297 w 466"/>
                <a:gd name="T7" fmla="*/ 171 h 621"/>
                <a:gd name="T8" fmla="*/ 365 w 466"/>
                <a:gd name="T9" fmla="*/ 171 h 621"/>
                <a:gd name="T10" fmla="*/ 239 w 466"/>
                <a:gd name="T11" fmla="*/ 7 h 621"/>
                <a:gd name="T12" fmla="*/ 232 w 466"/>
                <a:gd name="T13" fmla="*/ 0 h 621"/>
                <a:gd name="T14" fmla="*/ 227 w 466"/>
                <a:gd name="T15" fmla="*/ 7 h 621"/>
                <a:gd name="T16" fmla="*/ 101 w 466"/>
                <a:gd name="T17" fmla="*/ 171 h 621"/>
                <a:gd name="T18" fmla="*/ 168 w 466"/>
                <a:gd name="T19" fmla="*/ 171 h 621"/>
                <a:gd name="T20" fmla="*/ 42 w 466"/>
                <a:gd name="T21" fmla="*/ 381 h 621"/>
                <a:gd name="T22" fmla="*/ 118 w 466"/>
                <a:gd name="T23" fmla="*/ 381 h 621"/>
                <a:gd name="T24" fmla="*/ 0 w 466"/>
                <a:gd name="T25" fmla="*/ 621 h 621"/>
                <a:gd name="T26" fmla="*/ 232 w 466"/>
                <a:gd name="T27" fmla="*/ 621 h 621"/>
                <a:gd name="T28" fmla="*/ 232 w 466"/>
                <a:gd name="T29" fmla="*/ 604 h 621"/>
                <a:gd name="T30" fmla="*/ 232 w 466"/>
                <a:gd name="T31" fmla="*/ 621 h 621"/>
                <a:gd name="T32" fmla="*/ 466 w 466"/>
                <a:gd name="T33"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6" h="621">
                  <a:moveTo>
                    <a:pt x="466" y="621"/>
                  </a:moveTo>
                  <a:lnTo>
                    <a:pt x="347" y="381"/>
                  </a:lnTo>
                  <a:lnTo>
                    <a:pt x="423" y="381"/>
                  </a:lnTo>
                  <a:lnTo>
                    <a:pt x="297" y="171"/>
                  </a:lnTo>
                  <a:lnTo>
                    <a:pt x="365" y="171"/>
                  </a:lnTo>
                  <a:lnTo>
                    <a:pt x="239" y="7"/>
                  </a:lnTo>
                  <a:lnTo>
                    <a:pt x="232" y="0"/>
                  </a:lnTo>
                  <a:lnTo>
                    <a:pt x="227" y="7"/>
                  </a:lnTo>
                  <a:lnTo>
                    <a:pt x="101" y="171"/>
                  </a:lnTo>
                  <a:lnTo>
                    <a:pt x="168" y="171"/>
                  </a:lnTo>
                  <a:lnTo>
                    <a:pt x="42" y="381"/>
                  </a:lnTo>
                  <a:lnTo>
                    <a:pt x="118" y="381"/>
                  </a:lnTo>
                  <a:lnTo>
                    <a:pt x="0" y="621"/>
                  </a:lnTo>
                  <a:lnTo>
                    <a:pt x="232" y="621"/>
                  </a:lnTo>
                  <a:lnTo>
                    <a:pt x="232" y="604"/>
                  </a:lnTo>
                  <a:lnTo>
                    <a:pt x="232" y="621"/>
                  </a:lnTo>
                  <a:lnTo>
                    <a:pt x="466" y="621"/>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71" name="Freeform 129">
              <a:extLst>
                <a:ext uri="{FF2B5EF4-FFF2-40B4-BE49-F238E27FC236}">
                  <a16:creationId xmlns:a16="http://schemas.microsoft.com/office/drawing/2014/main" id="{326AAD44-47C2-A5E8-DD6D-A5FCE7D501BC}"/>
                </a:ext>
              </a:extLst>
            </p:cNvPr>
            <p:cNvSpPr>
              <a:spLocks/>
            </p:cNvSpPr>
            <p:nvPr/>
          </p:nvSpPr>
          <p:spPr bwMode="auto">
            <a:xfrm>
              <a:off x="2556134" y="4525604"/>
              <a:ext cx="1105180" cy="1472784"/>
            </a:xfrm>
            <a:custGeom>
              <a:avLst/>
              <a:gdLst>
                <a:gd name="T0" fmla="*/ 466 w 466"/>
                <a:gd name="T1" fmla="*/ 621 h 621"/>
                <a:gd name="T2" fmla="*/ 347 w 466"/>
                <a:gd name="T3" fmla="*/ 381 h 621"/>
                <a:gd name="T4" fmla="*/ 423 w 466"/>
                <a:gd name="T5" fmla="*/ 381 h 621"/>
                <a:gd name="T6" fmla="*/ 297 w 466"/>
                <a:gd name="T7" fmla="*/ 171 h 621"/>
                <a:gd name="T8" fmla="*/ 365 w 466"/>
                <a:gd name="T9" fmla="*/ 171 h 621"/>
                <a:gd name="T10" fmla="*/ 239 w 466"/>
                <a:gd name="T11" fmla="*/ 7 h 621"/>
                <a:gd name="T12" fmla="*/ 232 w 466"/>
                <a:gd name="T13" fmla="*/ 0 h 621"/>
                <a:gd name="T14" fmla="*/ 227 w 466"/>
                <a:gd name="T15" fmla="*/ 7 h 621"/>
                <a:gd name="T16" fmla="*/ 101 w 466"/>
                <a:gd name="T17" fmla="*/ 171 h 621"/>
                <a:gd name="T18" fmla="*/ 168 w 466"/>
                <a:gd name="T19" fmla="*/ 171 h 621"/>
                <a:gd name="T20" fmla="*/ 42 w 466"/>
                <a:gd name="T21" fmla="*/ 381 h 621"/>
                <a:gd name="T22" fmla="*/ 118 w 466"/>
                <a:gd name="T23" fmla="*/ 381 h 621"/>
                <a:gd name="T24" fmla="*/ 0 w 466"/>
                <a:gd name="T25" fmla="*/ 621 h 621"/>
                <a:gd name="T26" fmla="*/ 232 w 466"/>
                <a:gd name="T27" fmla="*/ 621 h 621"/>
                <a:gd name="T28" fmla="*/ 232 w 466"/>
                <a:gd name="T29" fmla="*/ 604 h 621"/>
                <a:gd name="T30" fmla="*/ 232 w 466"/>
                <a:gd name="T31" fmla="*/ 621 h 621"/>
                <a:gd name="T32" fmla="*/ 466 w 466"/>
                <a:gd name="T33"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6" h="621">
                  <a:moveTo>
                    <a:pt x="466" y="621"/>
                  </a:moveTo>
                  <a:lnTo>
                    <a:pt x="347" y="381"/>
                  </a:lnTo>
                  <a:lnTo>
                    <a:pt x="423" y="381"/>
                  </a:lnTo>
                  <a:lnTo>
                    <a:pt x="297" y="171"/>
                  </a:lnTo>
                  <a:lnTo>
                    <a:pt x="365" y="171"/>
                  </a:lnTo>
                  <a:lnTo>
                    <a:pt x="239" y="7"/>
                  </a:lnTo>
                  <a:lnTo>
                    <a:pt x="232" y="0"/>
                  </a:lnTo>
                  <a:lnTo>
                    <a:pt x="227" y="7"/>
                  </a:lnTo>
                  <a:lnTo>
                    <a:pt x="101" y="171"/>
                  </a:lnTo>
                  <a:lnTo>
                    <a:pt x="168" y="171"/>
                  </a:lnTo>
                  <a:lnTo>
                    <a:pt x="42" y="381"/>
                  </a:lnTo>
                  <a:lnTo>
                    <a:pt x="118" y="381"/>
                  </a:lnTo>
                  <a:lnTo>
                    <a:pt x="0" y="621"/>
                  </a:lnTo>
                  <a:lnTo>
                    <a:pt x="232" y="621"/>
                  </a:lnTo>
                  <a:lnTo>
                    <a:pt x="232" y="604"/>
                  </a:lnTo>
                  <a:lnTo>
                    <a:pt x="232" y="621"/>
                  </a:lnTo>
                  <a:lnTo>
                    <a:pt x="466" y="6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72" name="Freeform 130">
              <a:extLst>
                <a:ext uri="{FF2B5EF4-FFF2-40B4-BE49-F238E27FC236}">
                  <a16:creationId xmlns:a16="http://schemas.microsoft.com/office/drawing/2014/main" id="{7939E1AE-3980-00B8-589A-DDA69189014B}"/>
                </a:ext>
              </a:extLst>
            </p:cNvPr>
            <p:cNvSpPr>
              <a:spLocks/>
            </p:cNvSpPr>
            <p:nvPr/>
          </p:nvSpPr>
          <p:spPr bwMode="auto">
            <a:xfrm>
              <a:off x="2883419" y="5626042"/>
              <a:ext cx="450610" cy="941538"/>
            </a:xfrm>
            <a:custGeom>
              <a:avLst/>
              <a:gdLst>
                <a:gd name="T0" fmla="*/ 44 w 190"/>
                <a:gd name="T1" fmla="*/ 397 h 397"/>
                <a:gd name="T2" fmla="*/ 142 w 190"/>
                <a:gd name="T3" fmla="*/ 397 h 397"/>
                <a:gd name="T4" fmla="*/ 126 w 190"/>
                <a:gd name="T5" fmla="*/ 150 h 397"/>
                <a:gd name="T6" fmla="*/ 190 w 190"/>
                <a:gd name="T7" fmla="*/ 69 h 397"/>
                <a:gd name="T8" fmla="*/ 119 w 190"/>
                <a:gd name="T9" fmla="*/ 116 h 397"/>
                <a:gd name="T10" fmla="*/ 96 w 190"/>
                <a:gd name="T11" fmla="*/ 0 h 397"/>
                <a:gd name="T12" fmla="*/ 71 w 190"/>
                <a:gd name="T13" fmla="*/ 116 h 397"/>
                <a:gd name="T14" fmla="*/ 0 w 190"/>
                <a:gd name="T15" fmla="*/ 69 h 397"/>
                <a:gd name="T16" fmla="*/ 62 w 190"/>
                <a:gd name="T17" fmla="*/ 150 h 397"/>
                <a:gd name="T18" fmla="*/ 44 w 190"/>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397">
                  <a:moveTo>
                    <a:pt x="44" y="397"/>
                  </a:moveTo>
                  <a:lnTo>
                    <a:pt x="142" y="397"/>
                  </a:lnTo>
                  <a:lnTo>
                    <a:pt x="126" y="150"/>
                  </a:lnTo>
                  <a:lnTo>
                    <a:pt x="190" y="69"/>
                  </a:lnTo>
                  <a:lnTo>
                    <a:pt x="119" y="116"/>
                  </a:lnTo>
                  <a:lnTo>
                    <a:pt x="96" y="0"/>
                  </a:lnTo>
                  <a:lnTo>
                    <a:pt x="71" y="116"/>
                  </a:lnTo>
                  <a:lnTo>
                    <a:pt x="0" y="69"/>
                  </a:lnTo>
                  <a:lnTo>
                    <a:pt x="62" y="150"/>
                  </a:lnTo>
                  <a:lnTo>
                    <a:pt x="44" y="39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73" name="Freeform 131">
              <a:extLst>
                <a:ext uri="{FF2B5EF4-FFF2-40B4-BE49-F238E27FC236}">
                  <a16:creationId xmlns:a16="http://schemas.microsoft.com/office/drawing/2014/main" id="{5916B7A3-98E1-6803-056A-E50C3FCE84B8}"/>
                </a:ext>
              </a:extLst>
            </p:cNvPr>
            <p:cNvSpPr>
              <a:spLocks/>
            </p:cNvSpPr>
            <p:nvPr/>
          </p:nvSpPr>
          <p:spPr bwMode="auto">
            <a:xfrm>
              <a:off x="2883419" y="5626042"/>
              <a:ext cx="450610" cy="941538"/>
            </a:xfrm>
            <a:custGeom>
              <a:avLst/>
              <a:gdLst>
                <a:gd name="T0" fmla="*/ 44 w 190"/>
                <a:gd name="T1" fmla="*/ 397 h 397"/>
                <a:gd name="T2" fmla="*/ 142 w 190"/>
                <a:gd name="T3" fmla="*/ 397 h 397"/>
                <a:gd name="T4" fmla="*/ 126 w 190"/>
                <a:gd name="T5" fmla="*/ 150 h 397"/>
                <a:gd name="T6" fmla="*/ 190 w 190"/>
                <a:gd name="T7" fmla="*/ 69 h 397"/>
                <a:gd name="T8" fmla="*/ 119 w 190"/>
                <a:gd name="T9" fmla="*/ 116 h 397"/>
                <a:gd name="T10" fmla="*/ 96 w 190"/>
                <a:gd name="T11" fmla="*/ 0 h 397"/>
                <a:gd name="T12" fmla="*/ 71 w 190"/>
                <a:gd name="T13" fmla="*/ 116 h 397"/>
                <a:gd name="T14" fmla="*/ 0 w 190"/>
                <a:gd name="T15" fmla="*/ 69 h 397"/>
                <a:gd name="T16" fmla="*/ 62 w 190"/>
                <a:gd name="T17" fmla="*/ 150 h 397"/>
                <a:gd name="T18" fmla="*/ 44 w 190"/>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397">
                  <a:moveTo>
                    <a:pt x="44" y="397"/>
                  </a:moveTo>
                  <a:lnTo>
                    <a:pt x="142" y="397"/>
                  </a:lnTo>
                  <a:lnTo>
                    <a:pt x="126" y="150"/>
                  </a:lnTo>
                  <a:lnTo>
                    <a:pt x="190" y="69"/>
                  </a:lnTo>
                  <a:lnTo>
                    <a:pt x="119" y="116"/>
                  </a:lnTo>
                  <a:lnTo>
                    <a:pt x="96" y="0"/>
                  </a:lnTo>
                  <a:lnTo>
                    <a:pt x="71" y="116"/>
                  </a:lnTo>
                  <a:lnTo>
                    <a:pt x="0" y="69"/>
                  </a:lnTo>
                  <a:lnTo>
                    <a:pt x="62" y="150"/>
                  </a:lnTo>
                  <a:lnTo>
                    <a:pt x="44" y="39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74" name="Freeform 132">
              <a:extLst>
                <a:ext uri="{FF2B5EF4-FFF2-40B4-BE49-F238E27FC236}">
                  <a16:creationId xmlns:a16="http://schemas.microsoft.com/office/drawing/2014/main" id="{604F4C54-387D-241F-4108-16DB13C917D7}"/>
                </a:ext>
              </a:extLst>
            </p:cNvPr>
            <p:cNvSpPr>
              <a:spLocks noEditPoints="1"/>
            </p:cNvSpPr>
            <p:nvPr/>
          </p:nvSpPr>
          <p:spPr bwMode="auto">
            <a:xfrm>
              <a:off x="3113468" y="4530348"/>
              <a:ext cx="308312" cy="600023"/>
            </a:xfrm>
            <a:custGeom>
              <a:avLst/>
              <a:gdLst>
                <a:gd name="T0" fmla="*/ 36 w 73"/>
                <a:gd name="T1" fmla="*/ 90 h 135"/>
                <a:gd name="T2" fmla="*/ 35 w 73"/>
                <a:gd name="T3" fmla="*/ 90 h 135"/>
                <a:gd name="T4" fmla="*/ 64 w 73"/>
                <a:gd name="T5" fmla="*/ 135 h 135"/>
                <a:gd name="T6" fmla="*/ 64 w 73"/>
                <a:gd name="T7" fmla="*/ 135 h 135"/>
                <a:gd name="T8" fmla="*/ 36 w 73"/>
                <a:gd name="T9" fmla="*/ 90 h 135"/>
                <a:gd name="T10" fmla="*/ 0 w 73"/>
                <a:gd name="T11" fmla="*/ 0 h 135"/>
                <a:gd name="T12" fmla="*/ 0 w 73"/>
                <a:gd name="T13" fmla="*/ 1 h 135"/>
                <a:gd name="T14" fmla="*/ 2 w 73"/>
                <a:gd name="T15" fmla="*/ 3 h 135"/>
                <a:gd name="T16" fmla="*/ 73 w 73"/>
                <a:gd name="T17" fmla="*/ 90 h 135"/>
                <a:gd name="T18" fmla="*/ 57 w 73"/>
                <a:gd name="T19" fmla="*/ 90 h 135"/>
                <a:gd name="T20" fmla="*/ 73 w 73"/>
                <a:gd name="T21" fmla="*/ 90 h 135"/>
                <a:gd name="T22" fmla="*/ 2 w 73"/>
                <a:gd name="T23" fmla="*/ 3 h 135"/>
                <a:gd name="T24" fmla="*/ 0 w 73"/>
                <a:gd name="T2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35">
                  <a:moveTo>
                    <a:pt x="36" y="90"/>
                  </a:moveTo>
                  <a:cubicBezTo>
                    <a:pt x="35" y="90"/>
                    <a:pt x="35" y="90"/>
                    <a:pt x="35" y="90"/>
                  </a:cubicBezTo>
                  <a:cubicBezTo>
                    <a:pt x="64" y="135"/>
                    <a:pt x="64" y="135"/>
                    <a:pt x="64" y="135"/>
                  </a:cubicBezTo>
                  <a:cubicBezTo>
                    <a:pt x="64" y="135"/>
                    <a:pt x="64" y="135"/>
                    <a:pt x="64" y="135"/>
                  </a:cubicBezTo>
                  <a:cubicBezTo>
                    <a:pt x="36" y="90"/>
                    <a:pt x="36" y="90"/>
                    <a:pt x="36" y="90"/>
                  </a:cubicBezTo>
                  <a:moveTo>
                    <a:pt x="0" y="0"/>
                  </a:moveTo>
                  <a:cubicBezTo>
                    <a:pt x="0" y="1"/>
                    <a:pt x="0" y="1"/>
                    <a:pt x="0" y="1"/>
                  </a:cubicBezTo>
                  <a:cubicBezTo>
                    <a:pt x="2" y="3"/>
                    <a:pt x="2" y="3"/>
                    <a:pt x="2" y="3"/>
                  </a:cubicBezTo>
                  <a:cubicBezTo>
                    <a:pt x="73" y="90"/>
                    <a:pt x="73" y="90"/>
                    <a:pt x="73" y="90"/>
                  </a:cubicBezTo>
                  <a:cubicBezTo>
                    <a:pt x="57" y="90"/>
                    <a:pt x="57" y="90"/>
                    <a:pt x="57" y="90"/>
                  </a:cubicBezTo>
                  <a:cubicBezTo>
                    <a:pt x="73" y="90"/>
                    <a:pt x="73" y="90"/>
                    <a:pt x="73" y="90"/>
                  </a:cubicBezTo>
                  <a:cubicBezTo>
                    <a:pt x="2" y="3"/>
                    <a:pt x="2" y="3"/>
                    <a:pt x="2" y="3"/>
                  </a:cubicBezTo>
                  <a:cubicBezTo>
                    <a:pt x="0" y="0"/>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75" name="Freeform 133">
              <a:extLst>
                <a:ext uri="{FF2B5EF4-FFF2-40B4-BE49-F238E27FC236}">
                  <a16:creationId xmlns:a16="http://schemas.microsoft.com/office/drawing/2014/main" id="{265F08F3-E083-01F6-2F36-18B2C2A2445B}"/>
                </a:ext>
              </a:extLst>
            </p:cNvPr>
            <p:cNvSpPr>
              <a:spLocks noEditPoints="1"/>
            </p:cNvSpPr>
            <p:nvPr/>
          </p:nvSpPr>
          <p:spPr bwMode="auto">
            <a:xfrm>
              <a:off x="3383834" y="5130370"/>
              <a:ext cx="151784" cy="253765"/>
            </a:xfrm>
            <a:custGeom>
              <a:avLst/>
              <a:gdLst>
                <a:gd name="T0" fmla="*/ 22 w 36"/>
                <a:gd name="T1" fmla="*/ 35 h 57"/>
                <a:gd name="T2" fmla="*/ 22 w 36"/>
                <a:gd name="T3" fmla="*/ 35 h 57"/>
                <a:gd name="T4" fmla="*/ 35 w 36"/>
                <a:gd name="T5" fmla="*/ 57 h 57"/>
                <a:gd name="T6" fmla="*/ 36 w 36"/>
                <a:gd name="T7" fmla="*/ 56 h 57"/>
                <a:gd name="T8" fmla="*/ 22 w 36"/>
                <a:gd name="T9" fmla="*/ 35 h 57"/>
                <a:gd name="T10" fmla="*/ 0 w 36"/>
                <a:gd name="T11" fmla="*/ 0 h 57"/>
                <a:gd name="T12" fmla="*/ 0 w 36"/>
                <a:gd name="T13" fmla="*/ 0 h 57"/>
                <a:gd name="T14" fmla="*/ 21 w 36"/>
                <a:gd name="T15" fmla="*/ 34 h 57"/>
                <a:gd name="T16" fmla="*/ 21 w 36"/>
                <a:gd name="T17" fmla="*/ 33 h 57"/>
                <a:gd name="T18" fmla="*/ 0 w 36"/>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57">
                  <a:moveTo>
                    <a:pt x="22" y="35"/>
                  </a:moveTo>
                  <a:cubicBezTo>
                    <a:pt x="22" y="35"/>
                    <a:pt x="22" y="35"/>
                    <a:pt x="22" y="35"/>
                  </a:cubicBezTo>
                  <a:cubicBezTo>
                    <a:pt x="35" y="57"/>
                    <a:pt x="35" y="57"/>
                    <a:pt x="35" y="57"/>
                  </a:cubicBezTo>
                  <a:cubicBezTo>
                    <a:pt x="36" y="56"/>
                    <a:pt x="36" y="56"/>
                    <a:pt x="36" y="56"/>
                  </a:cubicBezTo>
                  <a:cubicBezTo>
                    <a:pt x="22" y="35"/>
                    <a:pt x="22" y="35"/>
                    <a:pt x="22" y="35"/>
                  </a:cubicBezTo>
                  <a:moveTo>
                    <a:pt x="0" y="0"/>
                  </a:moveTo>
                  <a:cubicBezTo>
                    <a:pt x="0" y="0"/>
                    <a:pt x="0" y="0"/>
                    <a:pt x="0" y="0"/>
                  </a:cubicBezTo>
                  <a:cubicBezTo>
                    <a:pt x="21" y="34"/>
                    <a:pt x="21" y="34"/>
                    <a:pt x="21" y="34"/>
                  </a:cubicBezTo>
                  <a:cubicBezTo>
                    <a:pt x="21" y="33"/>
                    <a:pt x="21" y="33"/>
                    <a:pt x="21" y="33"/>
                  </a:cubicBezTo>
                  <a:cubicBezTo>
                    <a:pt x="0" y="0"/>
                    <a:pt x="0" y="0"/>
                    <a:pt x="0" y="0"/>
                  </a:cubicBezTo>
                </a:path>
              </a:pathLst>
            </a:custGeom>
            <a:solidFill>
              <a:srgbClr val="5D9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76" name="Freeform 134">
              <a:extLst>
                <a:ext uri="{FF2B5EF4-FFF2-40B4-BE49-F238E27FC236}">
                  <a16:creationId xmlns:a16="http://schemas.microsoft.com/office/drawing/2014/main" id="{82E3727B-8708-5E86-D434-A573730599F4}"/>
                </a:ext>
              </a:extLst>
            </p:cNvPr>
            <p:cNvSpPr>
              <a:spLocks noEditPoints="1"/>
            </p:cNvSpPr>
            <p:nvPr/>
          </p:nvSpPr>
          <p:spPr bwMode="auto">
            <a:xfrm>
              <a:off x="3471584" y="5277412"/>
              <a:ext cx="87750" cy="147041"/>
            </a:xfrm>
            <a:custGeom>
              <a:avLst/>
              <a:gdLst>
                <a:gd name="T0" fmla="*/ 27 w 37"/>
                <a:gd name="T1" fmla="*/ 43 h 62"/>
                <a:gd name="T2" fmla="*/ 25 w 37"/>
                <a:gd name="T3" fmla="*/ 45 h 62"/>
                <a:gd name="T4" fmla="*/ 36 w 37"/>
                <a:gd name="T5" fmla="*/ 62 h 62"/>
                <a:gd name="T6" fmla="*/ 37 w 37"/>
                <a:gd name="T7" fmla="*/ 62 h 62"/>
                <a:gd name="T8" fmla="*/ 27 w 37"/>
                <a:gd name="T9" fmla="*/ 43 h 62"/>
                <a:gd name="T10" fmla="*/ 0 w 37"/>
                <a:gd name="T11" fmla="*/ 0 h 62"/>
                <a:gd name="T12" fmla="*/ 0 w 37"/>
                <a:gd name="T13" fmla="*/ 2 h 62"/>
                <a:gd name="T14" fmla="*/ 2 w 37"/>
                <a:gd name="T15" fmla="*/ 4 h 62"/>
                <a:gd name="T16" fmla="*/ 2 w 37"/>
                <a:gd name="T17" fmla="*/ 4 h 62"/>
                <a:gd name="T18" fmla="*/ 0 w 37"/>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62">
                  <a:moveTo>
                    <a:pt x="27" y="43"/>
                  </a:moveTo>
                  <a:lnTo>
                    <a:pt x="25" y="45"/>
                  </a:lnTo>
                  <a:lnTo>
                    <a:pt x="36" y="62"/>
                  </a:lnTo>
                  <a:lnTo>
                    <a:pt x="37" y="62"/>
                  </a:lnTo>
                  <a:lnTo>
                    <a:pt x="27" y="43"/>
                  </a:lnTo>
                  <a:close/>
                  <a:moveTo>
                    <a:pt x="0" y="0"/>
                  </a:moveTo>
                  <a:lnTo>
                    <a:pt x="0" y="2"/>
                  </a:lnTo>
                  <a:lnTo>
                    <a:pt x="2" y="4"/>
                  </a:lnTo>
                  <a:lnTo>
                    <a:pt x="2" y="4"/>
                  </a:lnTo>
                  <a:lnTo>
                    <a:pt x="0" y="0"/>
                  </a:lnTo>
                  <a:close/>
                </a:path>
              </a:pathLst>
            </a:custGeom>
            <a:solidFill>
              <a:srgbClr val="5D9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77" name="Freeform 135">
              <a:extLst>
                <a:ext uri="{FF2B5EF4-FFF2-40B4-BE49-F238E27FC236}">
                  <a16:creationId xmlns:a16="http://schemas.microsoft.com/office/drawing/2014/main" id="{C497ABFB-DB07-B59F-D6FC-C17557EF5009}"/>
                </a:ext>
              </a:extLst>
            </p:cNvPr>
            <p:cNvSpPr>
              <a:spLocks noEditPoints="1"/>
            </p:cNvSpPr>
            <p:nvPr/>
          </p:nvSpPr>
          <p:spPr bwMode="auto">
            <a:xfrm>
              <a:off x="3471584" y="5277412"/>
              <a:ext cx="87750" cy="147041"/>
            </a:xfrm>
            <a:custGeom>
              <a:avLst/>
              <a:gdLst>
                <a:gd name="T0" fmla="*/ 27 w 37"/>
                <a:gd name="T1" fmla="*/ 43 h 62"/>
                <a:gd name="T2" fmla="*/ 25 w 37"/>
                <a:gd name="T3" fmla="*/ 45 h 62"/>
                <a:gd name="T4" fmla="*/ 36 w 37"/>
                <a:gd name="T5" fmla="*/ 62 h 62"/>
                <a:gd name="T6" fmla="*/ 37 w 37"/>
                <a:gd name="T7" fmla="*/ 62 h 62"/>
                <a:gd name="T8" fmla="*/ 27 w 37"/>
                <a:gd name="T9" fmla="*/ 43 h 62"/>
                <a:gd name="T10" fmla="*/ 0 w 37"/>
                <a:gd name="T11" fmla="*/ 0 h 62"/>
                <a:gd name="T12" fmla="*/ 0 w 37"/>
                <a:gd name="T13" fmla="*/ 2 h 62"/>
                <a:gd name="T14" fmla="*/ 2 w 37"/>
                <a:gd name="T15" fmla="*/ 4 h 62"/>
                <a:gd name="T16" fmla="*/ 2 w 37"/>
                <a:gd name="T17" fmla="*/ 4 h 62"/>
                <a:gd name="T18" fmla="*/ 0 w 37"/>
                <a:gd name="T1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62">
                  <a:moveTo>
                    <a:pt x="27" y="43"/>
                  </a:moveTo>
                  <a:lnTo>
                    <a:pt x="25" y="45"/>
                  </a:lnTo>
                  <a:lnTo>
                    <a:pt x="36" y="62"/>
                  </a:lnTo>
                  <a:lnTo>
                    <a:pt x="37" y="62"/>
                  </a:lnTo>
                  <a:lnTo>
                    <a:pt x="27" y="43"/>
                  </a:lnTo>
                  <a:moveTo>
                    <a:pt x="0" y="0"/>
                  </a:moveTo>
                  <a:lnTo>
                    <a:pt x="0" y="2"/>
                  </a:lnTo>
                  <a:lnTo>
                    <a:pt x="2" y="4"/>
                  </a:lnTo>
                  <a:lnTo>
                    <a:pt x="2"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78" name="Freeform 136">
              <a:extLst>
                <a:ext uri="{FF2B5EF4-FFF2-40B4-BE49-F238E27FC236}">
                  <a16:creationId xmlns:a16="http://schemas.microsoft.com/office/drawing/2014/main" id="{8B514B2E-2B81-7E75-D79E-F1028484494E}"/>
                </a:ext>
              </a:extLst>
            </p:cNvPr>
            <p:cNvSpPr>
              <a:spLocks/>
            </p:cNvSpPr>
            <p:nvPr/>
          </p:nvSpPr>
          <p:spPr bwMode="auto">
            <a:xfrm>
              <a:off x="3383834" y="5443426"/>
              <a:ext cx="54548" cy="101980"/>
            </a:xfrm>
            <a:custGeom>
              <a:avLst/>
              <a:gdLst>
                <a:gd name="T0" fmla="*/ 2 w 23"/>
                <a:gd name="T1" fmla="*/ 0 h 43"/>
                <a:gd name="T2" fmla="*/ 0 w 23"/>
                <a:gd name="T3" fmla="*/ 0 h 43"/>
                <a:gd name="T4" fmla="*/ 21 w 23"/>
                <a:gd name="T5" fmla="*/ 43 h 43"/>
                <a:gd name="T6" fmla="*/ 23 w 23"/>
                <a:gd name="T7" fmla="*/ 43 h 43"/>
                <a:gd name="T8" fmla="*/ 2 w 23"/>
                <a:gd name="T9" fmla="*/ 0 h 43"/>
              </a:gdLst>
              <a:ahLst/>
              <a:cxnLst>
                <a:cxn ang="0">
                  <a:pos x="T0" y="T1"/>
                </a:cxn>
                <a:cxn ang="0">
                  <a:pos x="T2" y="T3"/>
                </a:cxn>
                <a:cxn ang="0">
                  <a:pos x="T4" y="T5"/>
                </a:cxn>
                <a:cxn ang="0">
                  <a:pos x="T6" y="T7"/>
                </a:cxn>
                <a:cxn ang="0">
                  <a:pos x="T8" y="T9"/>
                </a:cxn>
              </a:cxnLst>
              <a:rect l="0" t="0" r="r" b="b"/>
              <a:pathLst>
                <a:path w="23" h="43">
                  <a:moveTo>
                    <a:pt x="2" y="0"/>
                  </a:moveTo>
                  <a:lnTo>
                    <a:pt x="0" y="0"/>
                  </a:lnTo>
                  <a:lnTo>
                    <a:pt x="21" y="43"/>
                  </a:lnTo>
                  <a:lnTo>
                    <a:pt x="23" y="43"/>
                  </a:lnTo>
                  <a:lnTo>
                    <a:pt x="2"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79" name="Freeform 137">
              <a:extLst>
                <a:ext uri="{FF2B5EF4-FFF2-40B4-BE49-F238E27FC236}">
                  <a16:creationId xmlns:a16="http://schemas.microsoft.com/office/drawing/2014/main" id="{8206D2CF-C824-8994-4D8E-2D62C3964D65}"/>
                </a:ext>
              </a:extLst>
            </p:cNvPr>
            <p:cNvSpPr>
              <a:spLocks/>
            </p:cNvSpPr>
            <p:nvPr/>
          </p:nvSpPr>
          <p:spPr bwMode="auto">
            <a:xfrm>
              <a:off x="3383834" y="5443426"/>
              <a:ext cx="54548" cy="101980"/>
            </a:xfrm>
            <a:custGeom>
              <a:avLst/>
              <a:gdLst>
                <a:gd name="T0" fmla="*/ 2 w 23"/>
                <a:gd name="T1" fmla="*/ 0 h 43"/>
                <a:gd name="T2" fmla="*/ 0 w 23"/>
                <a:gd name="T3" fmla="*/ 0 h 43"/>
                <a:gd name="T4" fmla="*/ 21 w 23"/>
                <a:gd name="T5" fmla="*/ 43 h 43"/>
                <a:gd name="T6" fmla="*/ 23 w 23"/>
                <a:gd name="T7" fmla="*/ 43 h 43"/>
                <a:gd name="T8" fmla="*/ 2 w 23"/>
                <a:gd name="T9" fmla="*/ 0 h 43"/>
              </a:gdLst>
              <a:ahLst/>
              <a:cxnLst>
                <a:cxn ang="0">
                  <a:pos x="T0" y="T1"/>
                </a:cxn>
                <a:cxn ang="0">
                  <a:pos x="T2" y="T3"/>
                </a:cxn>
                <a:cxn ang="0">
                  <a:pos x="T4" y="T5"/>
                </a:cxn>
                <a:cxn ang="0">
                  <a:pos x="T6" y="T7"/>
                </a:cxn>
                <a:cxn ang="0">
                  <a:pos x="T8" y="T9"/>
                </a:cxn>
              </a:cxnLst>
              <a:rect l="0" t="0" r="r" b="b"/>
              <a:pathLst>
                <a:path w="23" h="43">
                  <a:moveTo>
                    <a:pt x="2" y="0"/>
                  </a:moveTo>
                  <a:lnTo>
                    <a:pt x="0" y="0"/>
                  </a:lnTo>
                  <a:lnTo>
                    <a:pt x="21" y="43"/>
                  </a:lnTo>
                  <a:lnTo>
                    <a:pt x="23" y="43"/>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80" name="Freeform 138">
              <a:extLst>
                <a:ext uri="{FF2B5EF4-FFF2-40B4-BE49-F238E27FC236}">
                  <a16:creationId xmlns:a16="http://schemas.microsoft.com/office/drawing/2014/main" id="{AF1706BE-9602-5379-7C79-5E5F775580EA}"/>
                </a:ext>
              </a:extLst>
            </p:cNvPr>
            <p:cNvSpPr>
              <a:spLocks/>
            </p:cNvSpPr>
            <p:nvPr/>
          </p:nvSpPr>
          <p:spPr bwMode="auto">
            <a:xfrm>
              <a:off x="3379090" y="5429196"/>
              <a:ext cx="9487" cy="14230"/>
            </a:xfrm>
            <a:custGeom>
              <a:avLst/>
              <a:gdLst>
                <a:gd name="T0" fmla="*/ 0 w 4"/>
                <a:gd name="T1" fmla="*/ 0 h 6"/>
                <a:gd name="T2" fmla="*/ 0 w 4"/>
                <a:gd name="T3" fmla="*/ 0 h 6"/>
                <a:gd name="T4" fmla="*/ 2 w 4"/>
                <a:gd name="T5" fmla="*/ 6 h 6"/>
                <a:gd name="T6" fmla="*/ 4 w 4"/>
                <a:gd name="T7" fmla="*/ 6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0" y="0"/>
                  </a:lnTo>
                  <a:lnTo>
                    <a:pt x="2" y="6"/>
                  </a:lnTo>
                  <a:lnTo>
                    <a:pt x="4" y="6"/>
                  </a:lnTo>
                  <a:lnTo>
                    <a:pt x="0" y="0"/>
                  </a:lnTo>
                  <a:close/>
                </a:path>
              </a:pathLst>
            </a:custGeom>
            <a:solidFill>
              <a:srgbClr val="5D9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81" name="Freeform 139">
              <a:extLst>
                <a:ext uri="{FF2B5EF4-FFF2-40B4-BE49-F238E27FC236}">
                  <a16:creationId xmlns:a16="http://schemas.microsoft.com/office/drawing/2014/main" id="{87503847-1996-DD75-2A04-C8D27CD307D1}"/>
                </a:ext>
              </a:extLst>
            </p:cNvPr>
            <p:cNvSpPr>
              <a:spLocks/>
            </p:cNvSpPr>
            <p:nvPr/>
          </p:nvSpPr>
          <p:spPr bwMode="auto">
            <a:xfrm>
              <a:off x="3379090" y="5429196"/>
              <a:ext cx="9487" cy="14230"/>
            </a:xfrm>
            <a:custGeom>
              <a:avLst/>
              <a:gdLst>
                <a:gd name="T0" fmla="*/ 0 w 4"/>
                <a:gd name="T1" fmla="*/ 0 h 6"/>
                <a:gd name="T2" fmla="*/ 0 w 4"/>
                <a:gd name="T3" fmla="*/ 0 h 6"/>
                <a:gd name="T4" fmla="*/ 2 w 4"/>
                <a:gd name="T5" fmla="*/ 6 h 6"/>
                <a:gd name="T6" fmla="*/ 4 w 4"/>
                <a:gd name="T7" fmla="*/ 6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0" y="0"/>
                  </a:lnTo>
                  <a:lnTo>
                    <a:pt x="2" y="6"/>
                  </a:lnTo>
                  <a:lnTo>
                    <a:pt x="4"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82" name="Freeform 140">
              <a:extLst>
                <a:ext uri="{FF2B5EF4-FFF2-40B4-BE49-F238E27FC236}">
                  <a16:creationId xmlns:a16="http://schemas.microsoft.com/office/drawing/2014/main" id="{A6C79E52-C84C-391E-2DDF-4A4671064E11}"/>
                </a:ext>
              </a:extLst>
            </p:cNvPr>
            <p:cNvSpPr>
              <a:spLocks/>
            </p:cNvSpPr>
            <p:nvPr/>
          </p:nvSpPr>
          <p:spPr bwMode="auto">
            <a:xfrm>
              <a:off x="3433638" y="5545406"/>
              <a:ext cx="222933" cy="448238"/>
            </a:xfrm>
            <a:custGeom>
              <a:avLst/>
              <a:gdLst>
                <a:gd name="T0" fmla="*/ 2 w 94"/>
                <a:gd name="T1" fmla="*/ 0 h 189"/>
                <a:gd name="T2" fmla="*/ 0 w 94"/>
                <a:gd name="T3" fmla="*/ 0 h 189"/>
                <a:gd name="T4" fmla="*/ 94 w 94"/>
                <a:gd name="T5" fmla="*/ 189 h 189"/>
                <a:gd name="T6" fmla="*/ 94 w 94"/>
                <a:gd name="T7" fmla="*/ 189 h 189"/>
                <a:gd name="T8" fmla="*/ 2 w 94"/>
                <a:gd name="T9" fmla="*/ 0 h 189"/>
              </a:gdLst>
              <a:ahLst/>
              <a:cxnLst>
                <a:cxn ang="0">
                  <a:pos x="T0" y="T1"/>
                </a:cxn>
                <a:cxn ang="0">
                  <a:pos x="T2" y="T3"/>
                </a:cxn>
                <a:cxn ang="0">
                  <a:pos x="T4" y="T5"/>
                </a:cxn>
                <a:cxn ang="0">
                  <a:pos x="T6" y="T7"/>
                </a:cxn>
                <a:cxn ang="0">
                  <a:pos x="T8" y="T9"/>
                </a:cxn>
              </a:cxnLst>
              <a:rect l="0" t="0" r="r" b="b"/>
              <a:pathLst>
                <a:path w="94" h="189">
                  <a:moveTo>
                    <a:pt x="2" y="0"/>
                  </a:moveTo>
                  <a:lnTo>
                    <a:pt x="0" y="0"/>
                  </a:lnTo>
                  <a:lnTo>
                    <a:pt x="94" y="189"/>
                  </a:lnTo>
                  <a:lnTo>
                    <a:pt x="94" y="189"/>
                  </a:lnTo>
                  <a:lnTo>
                    <a:pt x="2"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83" name="Freeform 141">
              <a:extLst>
                <a:ext uri="{FF2B5EF4-FFF2-40B4-BE49-F238E27FC236}">
                  <a16:creationId xmlns:a16="http://schemas.microsoft.com/office/drawing/2014/main" id="{265A64BF-D11B-8270-74E2-9A8FA59E729E}"/>
                </a:ext>
              </a:extLst>
            </p:cNvPr>
            <p:cNvSpPr>
              <a:spLocks/>
            </p:cNvSpPr>
            <p:nvPr/>
          </p:nvSpPr>
          <p:spPr bwMode="auto">
            <a:xfrm>
              <a:off x="3433638" y="5545406"/>
              <a:ext cx="222933" cy="448238"/>
            </a:xfrm>
            <a:custGeom>
              <a:avLst/>
              <a:gdLst>
                <a:gd name="T0" fmla="*/ 2 w 94"/>
                <a:gd name="T1" fmla="*/ 0 h 189"/>
                <a:gd name="T2" fmla="*/ 0 w 94"/>
                <a:gd name="T3" fmla="*/ 0 h 189"/>
                <a:gd name="T4" fmla="*/ 94 w 94"/>
                <a:gd name="T5" fmla="*/ 189 h 189"/>
                <a:gd name="T6" fmla="*/ 94 w 94"/>
                <a:gd name="T7" fmla="*/ 189 h 189"/>
                <a:gd name="T8" fmla="*/ 2 w 94"/>
                <a:gd name="T9" fmla="*/ 0 h 189"/>
              </a:gdLst>
              <a:ahLst/>
              <a:cxnLst>
                <a:cxn ang="0">
                  <a:pos x="T0" y="T1"/>
                </a:cxn>
                <a:cxn ang="0">
                  <a:pos x="T2" y="T3"/>
                </a:cxn>
                <a:cxn ang="0">
                  <a:pos x="T4" y="T5"/>
                </a:cxn>
                <a:cxn ang="0">
                  <a:pos x="T6" y="T7"/>
                </a:cxn>
                <a:cxn ang="0">
                  <a:pos x="T8" y="T9"/>
                </a:cxn>
              </a:cxnLst>
              <a:rect l="0" t="0" r="r" b="b"/>
              <a:pathLst>
                <a:path w="94" h="189">
                  <a:moveTo>
                    <a:pt x="2" y="0"/>
                  </a:moveTo>
                  <a:lnTo>
                    <a:pt x="0" y="0"/>
                  </a:lnTo>
                  <a:lnTo>
                    <a:pt x="94" y="189"/>
                  </a:lnTo>
                  <a:lnTo>
                    <a:pt x="94" y="189"/>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84" name="Freeform 142">
              <a:extLst>
                <a:ext uri="{FF2B5EF4-FFF2-40B4-BE49-F238E27FC236}">
                  <a16:creationId xmlns:a16="http://schemas.microsoft.com/office/drawing/2014/main" id="{0A472785-C66E-3E11-0559-22135E8AB735}"/>
                </a:ext>
              </a:extLst>
            </p:cNvPr>
            <p:cNvSpPr>
              <a:spLocks/>
            </p:cNvSpPr>
            <p:nvPr/>
          </p:nvSpPr>
          <p:spPr bwMode="auto">
            <a:xfrm>
              <a:off x="3186988" y="5998388"/>
              <a:ext cx="33203" cy="569192"/>
            </a:xfrm>
            <a:custGeom>
              <a:avLst/>
              <a:gdLst>
                <a:gd name="T0" fmla="*/ 0 w 14"/>
                <a:gd name="T1" fmla="*/ 0 h 240"/>
                <a:gd name="T2" fmla="*/ 0 w 14"/>
                <a:gd name="T3" fmla="*/ 0 h 240"/>
                <a:gd name="T4" fmla="*/ 14 w 14"/>
                <a:gd name="T5" fmla="*/ 240 h 240"/>
                <a:gd name="T6" fmla="*/ 14 w 14"/>
                <a:gd name="T7" fmla="*/ 240 h 240"/>
                <a:gd name="T8" fmla="*/ 0 w 14"/>
                <a:gd name="T9" fmla="*/ 0 h 240"/>
              </a:gdLst>
              <a:ahLst/>
              <a:cxnLst>
                <a:cxn ang="0">
                  <a:pos x="T0" y="T1"/>
                </a:cxn>
                <a:cxn ang="0">
                  <a:pos x="T2" y="T3"/>
                </a:cxn>
                <a:cxn ang="0">
                  <a:pos x="T4" y="T5"/>
                </a:cxn>
                <a:cxn ang="0">
                  <a:pos x="T6" y="T7"/>
                </a:cxn>
                <a:cxn ang="0">
                  <a:pos x="T8" y="T9"/>
                </a:cxn>
              </a:cxnLst>
              <a:rect l="0" t="0" r="r" b="b"/>
              <a:pathLst>
                <a:path w="14" h="240">
                  <a:moveTo>
                    <a:pt x="0" y="0"/>
                  </a:moveTo>
                  <a:lnTo>
                    <a:pt x="0" y="0"/>
                  </a:lnTo>
                  <a:lnTo>
                    <a:pt x="14" y="240"/>
                  </a:lnTo>
                  <a:lnTo>
                    <a:pt x="14" y="240"/>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85" name="Freeform 143">
              <a:extLst>
                <a:ext uri="{FF2B5EF4-FFF2-40B4-BE49-F238E27FC236}">
                  <a16:creationId xmlns:a16="http://schemas.microsoft.com/office/drawing/2014/main" id="{0E97C05B-8C4B-BB47-C1D7-6F9D80E25E60}"/>
                </a:ext>
              </a:extLst>
            </p:cNvPr>
            <p:cNvSpPr>
              <a:spLocks/>
            </p:cNvSpPr>
            <p:nvPr/>
          </p:nvSpPr>
          <p:spPr bwMode="auto">
            <a:xfrm>
              <a:off x="3186988" y="5998388"/>
              <a:ext cx="33203" cy="569192"/>
            </a:xfrm>
            <a:custGeom>
              <a:avLst/>
              <a:gdLst>
                <a:gd name="T0" fmla="*/ 0 w 14"/>
                <a:gd name="T1" fmla="*/ 0 h 240"/>
                <a:gd name="T2" fmla="*/ 0 w 14"/>
                <a:gd name="T3" fmla="*/ 0 h 240"/>
                <a:gd name="T4" fmla="*/ 14 w 14"/>
                <a:gd name="T5" fmla="*/ 240 h 240"/>
                <a:gd name="T6" fmla="*/ 14 w 14"/>
                <a:gd name="T7" fmla="*/ 240 h 240"/>
                <a:gd name="T8" fmla="*/ 0 w 14"/>
                <a:gd name="T9" fmla="*/ 0 h 240"/>
              </a:gdLst>
              <a:ahLst/>
              <a:cxnLst>
                <a:cxn ang="0">
                  <a:pos x="T0" y="T1"/>
                </a:cxn>
                <a:cxn ang="0">
                  <a:pos x="T2" y="T3"/>
                </a:cxn>
                <a:cxn ang="0">
                  <a:pos x="T4" y="T5"/>
                </a:cxn>
                <a:cxn ang="0">
                  <a:pos x="T6" y="T7"/>
                </a:cxn>
                <a:cxn ang="0">
                  <a:pos x="T8" y="T9"/>
                </a:cxn>
              </a:cxnLst>
              <a:rect l="0" t="0" r="r" b="b"/>
              <a:pathLst>
                <a:path w="14" h="240">
                  <a:moveTo>
                    <a:pt x="0" y="0"/>
                  </a:moveTo>
                  <a:lnTo>
                    <a:pt x="0" y="0"/>
                  </a:lnTo>
                  <a:lnTo>
                    <a:pt x="14" y="240"/>
                  </a:lnTo>
                  <a:lnTo>
                    <a:pt x="14" y="24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86" name="Freeform 144">
              <a:extLst>
                <a:ext uri="{FF2B5EF4-FFF2-40B4-BE49-F238E27FC236}">
                  <a16:creationId xmlns:a16="http://schemas.microsoft.com/office/drawing/2014/main" id="{41D88309-10AD-60AB-1C23-77FE5673F5F5}"/>
                </a:ext>
              </a:extLst>
            </p:cNvPr>
            <p:cNvSpPr>
              <a:spLocks/>
            </p:cNvSpPr>
            <p:nvPr/>
          </p:nvSpPr>
          <p:spPr bwMode="auto">
            <a:xfrm>
              <a:off x="3111096" y="4535091"/>
              <a:ext cx="545475" cy="1463297"/>
            </a:xfrm>
            <a:custGeom>
              <a:avLst/>
              <a:gdLst>
                <a:gd name="T0" fmla="*/ 1 w 230"/>
                <a:gd name="T1" fmla="*/ 0 h 617"/>
                <a:gd name="T2" fmla="*/ 0 w 230"/>
                <a:gd name="T3" fmla="*/ 463 h 617"/>
                <a:gd name="T4" fmla="*/ 23 w 230"/>
                <a:gd name="T5" fmla="*/ 576 h 617"/>
                <a:gd name="T6" fmla="*/ 94 w 230"/>
                <a:gd name="T7" fmla="*/ 529 h 617"/>
                <a:gd name="T8" fmla="*/ 30 w 230"/>
                <a:gd name="T9" fmla="*/ 610 h 617"/>
                <a:gd name="T10" fmla="*/ 32 w 230"/>
                <a:gd name="T11" fmla="*/ 617 h 617"/>
                <a:gd name="T12" fmla="*/ 32 w 230"/>
                <a:gd name="T13" fmla="*/ 617 h 617"/>
                <a:gd name="T14" fmla="*/ 32 w 230"/>
                <a:gd name="T15" fmla="*/ 615 h 617"/>
                <a:gd name="T16" fmla="*/ 230 w 230"/>
                <a:gd name="T17" fmla="*/ 615 h 617"/>
                <a:gd name="T18" fmla="*/ 136 w 230"/>
                <a:gd name="T19" fmla="*/ 426 h 617"/>
                <a:gd name="T20" fmla="*/ 115 w 230"/>
                <a:gd name="T21" fmla="*/ 383 h 617"/>
                <a:gd name="T22" fmla="*/ 113 w 230"/>
                <a:gd name="T23" fmla="*/ 377 h 617"/>
                <a:gd name="T24" fmla="*/ 113 w 230"/>
                <a:gd name="T25" fmla="*/ 377 h 617"/>
                <a:gd name="T26" fmla="*/ 113 w 230"/>
                <a:gd name="T27" fmla="*/ 375 h 617"/>
                <a:gd name="T28" fmla="*/ 188 w 230"/>
                <a:gd name="T29" fmla="*/ 375 h 617"/>
                <a:gd name="T30" fmla="*/ 177 w 230"/>
                <a:gd name="T31" fmla="*/ 358 h 617"/>
                <a:gd name="T32" fmla="*/ 154 w 230"/>
                <a:gd name="T33" fmla="*/ 317 h 617"/>
                <a:gd name="T34" fmla="*/ 152 w 230"/>
                <a:gd name="T35" fmla="*/ 315 h 617"/>
                <a:gd name="T36" fmla="*/ 115 w 230"/>
                <a:gd name="T37" fmla="*/ 251 h 617"/>
                <a:gd name="T38" fmla="*/ 63 w 230"/>
                <a:gd name="T39" fmla="*/ 167 h 617"/>
                <a:gd name="T40" fmla="*/ 65 w 230"/>
                <a:gd name="T41" fmla="*/ 167 h 617"/>
                <a:gd name="T42" fmla="*/ 65 w 230"/>
                <a:gd name="T43" fmla="*/ 167 h 617"/>
                <a:gd name="T44" fmla="*/ 102 w 230"/>
                <a:gd name="T45" fmla="*/ 167 h 617"/>
                <a:gd name="T46" fmla="*/ 131 w 230"/>
                <a:gd name="T47" fmla="*/ 167 h 617"/>
                <a:gd name="T48" fmla="*/ 5 w 230"/>
                <a:gd name="T49" fmla="*/ 3 h 617"/>
                <a:gd name="T50" fmla="*/ 1 w 230"/>
                <a:gd name="T5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0" h="617">
                  <a:moveTo>
                    <a:pt x="1" y="0"/>
                  </a:moveTo>
                  <a:lnTo>
                    <a:pt x="0" y="463"/>
                  </a:lnTo>
                  <a:lnTo>
                    <a:pt x="23" y="576"/>
                  </a:lnTo>
                  <a:lnTo>
                    <a:pt x="94" y="529"/>
                  </a:lnTo>
                  <a:lnTo>
                    <a:pt x="30" y="610"/>
                  </a:lnTo>
                  <a:lnTo>
                    <a:pt x="32" y="617"/>
                  </a:lnTo>
                  <a:lnTo>
                    <a:pt x="32" y="617"/>
                  </a:lnTo>
                  <a:lnTo>
                    <a:pt x="32" y="615"/>
                  </a:lnTo>
                  <a:lnTo>
                    <a:pt x="230" y="615"/>
                  </a:lnTo>
                  <a:lnTo>
                    <a:pt x="136" y="426"/>
                  </a:lnTo>
                  <a:lnTo>
                    <a:pt x="115" y="383"/>
                  </a:lnTo>
                  <a:lnTo>
                    <a:pt x="113" y="377"/>
                  </a:lnTo>
                  <a:lnTo>
                    <a:pt x="113" y="377"/>
                  </a:lnTo>
                  <a:lnTo>
                    <a:pt x="113" y="375"/>
                  </a:lnTo>
                  <a:lnTo>
                    <a:pt x="188" y="375"/>
                  </a:lnTo>
                  <a:lnTo>
                    <a:pt x="177" y="358"/>
                  </a:lnTo>
                  <a:lnTo>
                    <a:pt x="154" y="317"/>
                  </a:lnTo>
                  <a:lnTo>
                    <a:pt x="152" y="315"/>
                  </a:lnTo>
                  <a:lnTo>
                    <a:pt x="115" y="251"/>
                  </a:lnTo>
                  <a:lnTo>
                    <a:pt x="63" y="167"/>
                  </a:lnTo>
                  <a:lnTo>
                    <a:pt x="65" y="167"/>
                  </a:lnTo>
                  <a:lnTo>
                    <a:pt x="65" y="167"/>
                  </a:lnTo>
                  <a:lnTo>
                    <a:pt x="102" y="167"/>
                  </a:lnTo>
                  <a:lnTo>
                    <a:pt x="131" y="167"/>
                  </a:lnTo>
                  <a:lnTo>
                    <a:pt x="5" y="3"/>
                  </a:lnTo>
                  <a:lnTo>
                    <a:pt x="1"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87" name="Freeform 145">
              <a:extLst>
                <a:ext uri="{FF2B5EF4-FFF2-40B4-BE49-F238E27FC236}">
                  <a16:creationId xmlns:a16="http://schemas.microsoft.com/office/drawing/2014/main" id="{B20F0436-313B-0503-FB29-B78DDDC62FC2}"/>
                </a:ext>
              </a:extLst>
            </p:cNvPr>
            <p:cNvSpPr>
              <a:spLocks/>
            </p:cNvSpPr>
            <p:nvPr/>
          </p:nvSpPr>
          <p:spPr bwMode="auto">
            <a:xfrm>
              <a:off x="3111096" y="4535091"/>
              <a:ext cx="545475" cy="1463297"/>
            </a:xfrm>
            <a:custGeom>
              <a:avLst/>
              <a:gdLst>
                <a:gd name="T0" fmla="*/ 1 w 230"/>
                <a:gd name="T1" fmla="*/ 0 h 617"/>
                <a:gd name="T2" fmla="*/ 0 w 230"/>
                <a:gd name="T3" fmla="*/ 463 h 617"/>
                <a:gd name="T4" fmla="*/ 23 w 230"/>
                <a:gd name="T5" fmla="*/ 576 h 617"/>
                <a:gd name="T6" fmla="*/ 94 w 230"/>
                <a:gd name="T7" fmla="*/ 529 h 617"/>
                <a:gd name="T8" fmla="*/ 30 w 230"/>
                <a:gd name="T9" fmla="*/ 610 h 617"/>
                <a:gd name="T10" fmla="*/ 32 w 230"/>
                <a:gd name="T11" fmla="*/ 617 h 617"/>
                <a:gd name="T12" fmla="*/ 32 w 230"/>
                <a:gd name="T13" fmla="*/ 617 h 617"/>
                <a:gd name="T14" fmla="*/ 32 w 230"/>
                <a:gd name="T15" fmla="*/ 615 h 617"/>
                <a:gd name="T16" fmla="*/ 230 w 230"/>
                <a:gd name="T17" fmla="*/ 615 h 617"/>
                <a:gd name="T18" fmla="*/ 136 w 230"/>
                <a:gd name="T19" fmla="*/ 426 h 617"/>
                <a:gd name="T20" fmla="*/ 115 w 230"/>
                <a:gd name="T21" fmla="*/ 383 h 617"/>
                <a:gd name="T22" fmla="*/ 113 w 230"/>
                <a:gd name="T23" fmla="*/ 377 h 617"/>
                <a:gd name="T24" fmla="*/ 113 w 230"/>
                <a:gd name="T25" fmla="*/ 377 h 617"/>
                <a:gd name="T26" fmla="*/ 113 w 230"/>
                <a:gd name="T27" fmla="*/ 375 h 617"/>
                <a:gd name="T28" fmla="*/ 188 w 230"/>
                <a:gd name="T29" fmla="*/ 375 h 617"/>
                <a:gd name="T30" fmla="*/ 177 w 230"/>
                <a:gd name="T31" fmla="*/ 358 h 617"/>
                <a:gd name="T32" fmla="*/ 154 w 230"/>
                <a:gd name="T33" fmla="*/ 317 h 617"/>
                <a:gd name="T34" fmla="*/ 152 w 230"/>
                <a:gd name="T35" fmla="*/ 315 h 617"/>
                <a:gd name="T36" fmla="*/ 115 w 230"/>
                <a:gd name="T37" fmla="*/ 251 h 617"/>
                <a:gd name="T38" fmla="*/ 63 w 230"/>
                <a:gd name="T39" fmla="*/ 167 h 617"/>
                <a:gd name="T40" fmla="*/ 65 w 230"/>
                <a:gd name="T41" fmla="*/ 167 h 617"/>
                <a:gd name="T42" fmla="*/ 65 w 230"/>
                <a:gd name="T43" fmla="*/ 167 h 617"/>
                <a:gd name="T44" fmla="*/ 102 w 230"/>
                <a:gd name="T45" fmla="*/ 167 h 617"/>
                <a:gd name="T46" fmla="*/ 131 w 230"/>
                <a:gd name="T47" fmla="*/ 167 h 617"/>
                <a:gd name="T48" fmla="*/ 5 w 230"/>
                <a:gd name="T49" fmla="*/ 3 h 617"/>
                <a:gd name="T50" fmla="*/ 1 w 230"/>
                <a:gd name="T51"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0" h="617">
                  <a:moveTo>
                    <a:pt x="1" y="0"/>
                  </a:moveTo>
                  <a:lnTo>
                    <a:pt x="0" y="463"/>
                  </a:lnTo>
                  <a:lnTo>
                    <a:pt x="23" y="576"/>
                  </a:lnTo>
                  <a:lnTo>
                    <a:pt x="94" y="529"/>
                  </a:lnTo>
                  <a:lnTo>
                    <a:pt x="30" y="610"/>
                  </a:lnTo>
                  <a:lnTo>
                    <a:pt x="32" y="617"/>
                  </a:lnTo>
                  <a:lnTo>
                    <a:pt x="32" y="617"/>
                  </a:lnTo>
                  <a:lnTo>
                    <a:pt x="32" y="615"/>
                  </a:lnTo>
                  <a:lnTo>
                    <a:pt x="230" y="615"/>
                  </a:lnTo>
                  <a:lnTo>
                    <a:pt x="136" y="426"/>
                  </a:lnTo>
                  <a:lnTo>
                    <a:pt x="115" y="383"/>
                  </a:lnTo>
                  <a:lnTo>
                    <a:pt x="113" y="377"/>
                  </a:lnTo>
                  <a:lnTo>
                    <a:pt x="113" y="377"/>
                  </a:lnTo>
                  <a:lnTo>
                    <a:pt x="113" y="375"/>
                  </a:lnTo>
                  <a:lnTo>
                    <a:pt x="188" y="375"/>
                  </a:lnTo>
                  <a:lnTo>
                    <a:pt x="177" y="358"/>
                  </a:lnTo>
                  <a:lnTo>
                    <a:pt x="154" y="317"/>
                  </a:lnTo>
                  <a:lnTo>
                    <a:pt x="152" y="315"/>
                  </a:lnTo>
                  <a:lnTo>
                    <a:pt x="115" y="251"/>
                  </a:lnTo>
                  <a:lnTo>
                    <a:pt x="63" y="167"/>
                  </a:lnTo>
                  <a:lnTo>
                    <a:pt x="65" y="167"/>
                  </a:lnTo>
                  <a:lnTo>
                    <a:pt x="65" y="167"/>
                  </a:lnTo>
                  <a:lnTo>
                    <a:pt x="102" y="167"/>
                  </a:lnTo>
                  <a:lnTo>
                    <a:pt x="131" y="167"/>
                  </a:lnTo>
                  <a:lnTo>
                    <a:pt x="5" y="3"/>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88" name="Freeform 146">
              <a:extLst>
                <a:ext uri="{FF2B5EF4-FFF2-40B4-BE49-F238E27FC236}">
                  <a16:creationId xmlns:a16="http://schemas.microsoft.com/office/drawing/2014/main" id="{CFB92476-F248-DF64-A31E-477EEC35E8C4}"/>
                </a:ext>
              </a:extLst>
            </p:cNvPr>
            <p:cNvSpPr>
              <a:spLocks/>
            </p:cNvSpPr>
            <p:nvPr/>
          </p:nvSpPr>
          <p:spPr bwMode="auto">
            <a:xfrm>
              <a:off x="3111096" y="5633156"/>
              <a:ext cx="222933" cy="934423"/>
            </a:xfrm>
            <a:custGeom>
              <a:avLst/>
              <a:gdLst>
                <a:gd name="T0" fmla="*/ 0 w 94"/>
                <a:gd name="T1" fmla="*/ 0 h 394"/>
                <a:gd name="T2" fmla="*/ 0 w 94"/>
                <a:gd name="T3" fmla="*/ 394 h 394"/>
                <a:gd name="T4" fmla="*/ 46 w 94"/>
                <a:gd name="T5" fmla="*/ 394 h 394"/>
                <a:gd name="T6" fmla="*/ 32 w 94"/>
                <a:gd name="T7" fmla="*/ 154 h 394"/>
                <a:gd name="T8" fmla="*/ 30 w 94"/>
                <a:gd name="T9" fmla="*/ 147 h 394"/>
                <a:gd name="T10" fmla="*/ 94 w 94"/>
                <a:gd name="T11" fmla="*/ 66 h 394"/>
                <a:gd name="T12" fmla="*/ 23 w 94"/>
                <a:gd name="T13" fmla="*/ 113 h 394"/>
                <a:gd name="T14" fmla="*/ 0 w 94"/>
                <a:gd name="T15" fmla="*/ 0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94">
                  <a:moveTo>
                    <a:pt x="0" y="0"/>
                  </a:moveTo>
                  <a:lnTo>
                    <a:pt x="0" y="394"/>
                  </a:lnTo>
                  <a:lnTo>
                    <a:pt x="46" y="394"/>
                  </a:lnTo>
                  <a:lnTo>
                    <a:pt x="32" y="154"/>
                  </a:lnTo>
                  <a:lnTo>
                    <a:pt x="30" y="147"/>
                  </a:lnTo>
                  <a:lnTo>
                    <a:pt x="94" y="66"/>
                  </a:lnTo>
                  <a:lnTo>
                    <a:pt x="23" y="11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89" name="Freeform 147">
              <a:extLst>
                <a:ext uri="{FF2B5EF4-FFF2-40B4-BE49-F238E27FC236}">
                  <a16:creationId xmlns:a16="http://schemas.microsoft.com/office/drawing/2014/main" id="{61855B61-D319-D109-CE82-E1EA52045AF9}"/>
                </a:ext>
              </a:extLst>
            </p:cNvPr>
            <p:cNvSpPr>
              <a:spLocks/>
            </p:cNvSpPr>
            <p:nvPr/>
          </p:nvSpPr>
          <p:spPr bwMode="auto">
            <a:xfrm>
              <a:off x="3111096" y="5633156"/>
              <a:ext cx="222933" cy="934423"/>
            </a:xfrm>
            <a:custGeom>
              <a:avLst/>
              <a:gdLst>
                <a:gd name="T0" fmla="*/ 0 w 94"/>
                <a:gd name="T1" fmla="*/ 0 h 394"/>
                <a:gd name="T2" fmla="*/ 0 w 94"/>
                <a:gd name="T3" fmla="*/ 394 h 394"/>
                <a:gd name="T4" fmla="*/ 46 w 94"/>
                <a:gd name="T5" fmla="*/ 394 h 394"/>
                <a:gd name="T6" fmla="*/ 32 w 94"/>
                <a:gd name="T7" fmla="*/ 154 h 394"/>
                <a:gd name="T8" fmla="*/ 30 w 94"/>
                <a:gd name="T9" fmla="*/ 147 h 394"/>
                <a:gd name="T10" fmla="*/ 94 w 94"/>
                <a:gd name="T11" fmla="*/ 66 h 394"/>
                <a:gd name="T12" fmla="*/ 23 w 94"/>
                <a:gd name="T13" fmla="*/ 113 h 394"/>
                <a:gd name="T14" fmla="*/ 0 w 94"/>
                <a:gd name="T15" fmla="*/ 0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94">
                  <a:moveTo>
                    <a:pt x="0" y="0"/>
                  </a:moveTo>
                  <a:lnTo>
                    <a:pt x="0" y="394"/>
                  </a:lnTo>
                  <a:lnTo>
                    <a:pt x="46" y="394"/>
                  </a:lnTo>
                  <a:lnTo>
                    <a:pt x="32" y="154"/>
                  </a:lnTo>
                  <a:lnTo>
                    <a:pt x="30" y="147"/>
                  </a:lnTo>
                  <a:lnTo>
                    <a:pt x="94" y="66"/>
                  </a:lnTo>
                  <a:lnTo>
                    <a:pt x="23" y="11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90" name="Freeform 148">
              <a:extLst>
                <a:ext uri="{FF2B5EF4-FFF2-40B4-BE49-F238E27FC236}">
                  <a16:creationId xmlns:a16="http://schemas.microsoft.com/office/drawing/2014/main" id="{657816EC-1E63-76AD-F046-BC6DCFD41110}"/>
                </a:ext>
              </a:extLst>
            </p:cNvPr>
            <p:cNvSpPr>
              <a:spLocks/>
            </p:cNvSpPr>
            <p:nvPr/>
          </p:nvSpPr>
          <p:spPr bwMode="auto">
            <a:xfrm>
              <a:off x="1261223" y="4651301"/>
              <a:ext cx="1121782" cy="1560534"/>
            </a:xfrm>
            <a:custGeom>
              <a:avLst/>
              <a:gdLst>
                <a:gd name="T0" fmla="*/ 235 w 473"/>
                <a:gd name="T1" fmla="*/ 0 h 658"/>
                <a:gd name="T2" fmla="*/ 0 w 473"/>
                <a:gd name="T3" fmla="*/ 658 h 658"/>
                <a:gd name="T4" fmla="*/ 232 w 473"/>
                <a:gd name="T5" fmla="*/ 658 h 658"/>
                <a:gd name="T6" fmla="*/ 241 w 473"/>
                <a:gd name="T7" fmla="*/ 658 h 658"/>
                <a:gd name="T8" fmla="*/ 473 w 473"/>
                <a:gd name="T9" fmla="*/ 658 h 658"/>
                <a:gd name="T10" fmla="*/ 235 w 473"/>
                <a:gd name="T11" fmla="*/ 0 h 658"/>
              </a:gdLst>
              <a:ahLst/>
              <a:cxnLst>
                <a:cxn ang="0">
                  <a:pos x="T0" y="T1"/>
                </a:cxn>
                <a:cxn ang="0">
                  <a:pos x="T2" y="T3"/>
                </a:cxn>
                <a:cxn ang="0">
                  <a:pos x="T4" y="T5"/>
                </a:cxn>
                <a:cxn ang="0">
                  <a:pos x="T6" y="T7"/>
                </a:cxn>
                <a:cxn ang="0">
                  <a:pos x="T8" y="T9"/>
                </a:cxn>
                <a:cxn ang="0">
                  <a:pos x="T10" y="T11"/>
                </a:cxn>
              </a:cxnLst>
              <a:rect l="0" t="0" r="r" b="b"/>
              <a:pathLst>
                <a:path w="473" h="658">
                  <a:moveTo>
                    <a:pt x="235" y="0"/>
                  </a:moveTo>
                  <a:lnTo>
                    <a:pt x="0" y="658"/>
                  </a:lnTo>
                  <a:lnTo>
                    <a:pt x="232" y="658"/>
                  </a:lnTo>
                  <a:lnTo>
                    <a:pt x="241" y="658"/>
                  </a:lnTo>
                  <a:lnTo>
                    <a:pt x="473" y="658"/>
                  </a:lnTo>
                  <a:lnTo>
                    <a:pt x="235"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91" name="Freeform 149">
              <a:extLst>
                <a:ext uri="{FF2B5EF4-FFF2-40B4-BE49-F238E27FC236}">
                  <a16:creationId xmlns:a16="http://schemas.microsoft.com/office/drawing/2014/main" id="{423BD561-DDC7-1835-3DA1-F8BCA1DEEB82}"/>
                </a:ext>
              </a:extLst>
            </p:cNvPr>
            <p:cNvSpPr>
              <a:spLocks/>
            </p:cNvSpPr>
            <p:nvPr/>
          </p:nvSpPr>
          <p:spPr bwMode="auto">
            <a:xfrm>
              <a:off x="1261223" y="4651301"/>
              <a:ext cx="1121782" cy="1560534"/>
            </a:xfrm>
            <a:custGeom>
              <a:avLst/>
              <a:gdLst>
                <a:gd name="T0" fmla="*/ 235 w 473"/>
                <a:gd name="T1" fmla="*/ 0 h 658"/>
                <a:gd name="T2" fmla="*/ 0 w 473"/>
                <a:gd name="T3" fmla="*/ 658 h 658"/>
                <a:gd name="T4" fmla="*/ 232 w 473"/>
                <a:gd name="T5" fmla="*/ 658 h 658"/>
                <a:gd name="T6" fmla="*/ 241 w 473"/>
                <a:gd name="T7" fmla="*/ 658 h 658"/>
                <a:gd name="T8" fmla="*/ 473 w 473"/>
                <a:gd name="T9" fmla="*/ 658 h 658"/>
                <a:gd name="T10" fmla="*/ 235 w 473"/>
                <a:gd name="T11" fmla="*/ 0 h 658"/>
              </a:gdLst>
              <a:ahLst/>
              <a:cxnLst>
                <a:cxn ang="0">
                  <a:pos x="T0" y="T1"/>
                </a:cxn>
                <a:cxn ang="0">
                  <a:pos x="T2" y="T3"/>
                </a:cxn>
                <a:cxn ang="0">
                  <a:pos x="T4" y="T5"/>
                </a:cxn>
                <a:cxn ang="0">
                  <a:pos x="T6" y="T7"/>
                </a:cxn>
                <a:cxn ang="0">
                  <a:pos x="T8" y="T9"/>
                </a:cxn>
                <a:cxn ang="0">
                  <a:pos x="T10" y="T11"/>
                </a:cxn>
              </a:cxnLst>
              <a:rect l="0" t="0" r="r" b="b"/>
              <a:pathLst>
                <a:path w="473" h="658">
                  <a:moveTo>
                    <a:pt x="235" y="0"/>
                  </a:moveTo>
                  <a:lnTo>
                    <a:pt x="0" y="658"/>
                  </a:lnTo>
                  <a:lnTo>
                    <a:pt x="232" y="658"/>
                  </a:lnTo>
                  <a:lnTo>
                    <a:pt x="241" y="658"/>
                  </a:lnTo>
                  <a:lnTo>
                    <a:pt x="473" y="658"/>
                  </a:lnTo>
                  <a:lnTo>
                    <a:pt x="2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92" name="Freeform 150">
              <a:extLst>
                <a:ext uri="{FF2B5EF4-FFF2-40B4-BE49-F238E27FC236}">
                  <a16:creationId xmlns:a16="http://schemas.microsoft.com/office/drawing/2014/main" id="{6F99C356-4F79-3BC2-68C1-DC17CE8EBC9A}"/>
                </a:ext>
              </a:extLst>
            </p:cNvPr>
            <p:cNvSpPr>
              <a:spLocks/>
            </p:cNvSpPr>
            <p:nvPr/>
          </p:nvSpPr>
          <p:spPr bwMode="auto">
            <a:xfrm>
              <a:off x="1289683" y="4672645"/>
              <a:ext cx="1064863" cy="1273566"/>
            </a:xfrm>
            <a:custGeom>
              <a:avLst/>
              <a:gdLst>
                <a:gd name="T0" fmla="*/ 223 w 449"/>
                <a:gd name="T1" fmla="*/ 0 h 537"/>
                <a:gd name="T2" fmla="*/ 0 w 449"/>
                <a:gd name="T3" fmla="*/ 537 h 537"/>
                <a:gd name="T4" fmla="*/ 220 w 449"/>
                <a:gd name="T5" fmla="*/ 537 h 537"/>
                <a:gd name="T6" fmla="*/ 229 w 449"/>
                <a:gd name="T7" fmla="*/ 537 h 537"/>
                <a:gd name="T8" fmla="*/ 449 w 449"/>
                <a:gd name="T9" fmla="*/ 537 h 537"/>
                <a:gd name="T10" fmla="*/ 223 w 449"/>
                <a:gd name="T11" fmla="*/ 0 h 537"/>
              </a:gdLst>
              <a:ahLst/>
              <a:cxnLst>
                <a:cxn ang="0">
                  <a:pos x="T0" y="T1"/>
                </a:cxn>
                <a:cxn ang="0">
                  <a:pos x="T2" y="T3"/>
                </a:cxn>
                <a:cxn ang="0">
                  <a:pos x="T4" y="T5"/>
                </a:cxn>
                <a:cxn ang="0">
                  <a:pos x="T6" y="T7"/>
                </a:cxn>
                <a:cxn ang="0">
                  <a:pos x="T8" y="T9"/>
                </a:cxn>
                <a:cxn ang="0">
                  <a:pos x="T10" y="T11"/>
                </a:cxn>
              </a:cxnLst>
              <a:rect l="0" t="0" r="r" b="b"/>
              <a:pathLst>
                <a:path w="449" h="537">
                  <a:moveTo>
                    <a:pt x="223" y="0"/>
                  </a:moveTo>
                  <a:lnTo>
                    <a:pt x="0" y="537"/>
                  </a:lnTo>
                  <a:lnTo>
                    <a:pt x="220" y="537"/>
                  </a:lnTo>
                  <a:lnTo>
                    <a:pt x="229" y="537"/>
                  </a:lnTo>
                  <a:lnTo>
                    <a:pt x="449" y="537"/>
                  </a:lnTo>
                  <a:lnTo>
                    <a:pt x="223"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93" name="Freeform 151">
              <a:extLst>
                <a:ext uri="{FF2B5EF4-FFF2-40B4-BE49-F238E27FC236}">
                  <a16:creationId xmlns:a16="http://schemas.microsoft.com/office/drawing/2014/main" id="{5A51711A-320A-5817-B8A9-7707595FE7AE}"/>
                </a:ext>
              </a:extLst>
            </p:cNvPr>
            <p:cNvSpPr>
              <a:spLocks/>
            </p:cNvSpPr>
            <p:nvPr/>
          </p:nvSpPr>
          <p:spPr bwMode="auto">
            <a:xfrm>
              <a:off x="1289683" y="4672645"/>
              <a:ext cx="1064863" cy="1273566"/>
            </a:xfrm>
            <a:custGeom>
              <a:avLst/>
              <a:gdLst>
                <a:gd name="T0" fmla="*/ 223 w 449"/>
                <a:gd name="T1" fmla="*/ 0 h 537"/>
                <a:gd name="T2" fmla="*/ 0 w 449"/>
                <a:gd name="T3" fmla="*/ 537 h 537"/>
                <a:gd name="T4" fmla="*/ 220 w 449"/>
                <a:gd name="T5" fmla="*/ 537 h 537"/>
                <a:gd name="T6" fmla="*/ 229 w 449"/>
                <a:gd name="T7" fmla="*/ 537 h 537"/>
                <a:gd name="T8" fmla="*/ 449 w 449"/>
                <a:gd name="T9" fmla="*/ 537 h 537"/>
                <a:gd name="T10" fmla="*/ 223 w 449"/>
                <a:gd name="T11" fmla="*/ 0 h 537"/>
              </a:gdLst>
              <a:ahLst/>
              <a:cxnLst>
                <a:cxn ang="0">
                  <a:pos x="T0" y="T1"/>
                </a:cxn>
                <a:cxn ang="0">
                  <a:pos x="T2" y="T3"/>
                </a:cxn>
                <a:cxn ang="0">
                  <a:pos x="T4" y="T5"/>
                </a:cxn>
                <a:cxn ang="0">
                  <a:pos x="T6" y="T7"/>
                </a:cxn>
                <a:cxn ang="0">
                  <a:pos x="T8" y="T9"/>
                </a:cxn>
                <a:cxn ang="0">
                  <a:pos x="T10" y="T11"/>
                </a:cxn>
              </a:cxnLst>
              <a:rect l="0" t="0" r="r" b="b"/>
              <a:pathLst>
                <a:path w="449" h="537">
                  <a:moveTo>
                    <a:pt x="223" y="0"/>
                  </a:moveTo>
                  <a:lnTo>
                    <a:pt x="0" y="537"/>
                  </a:lnTo>
                  <a:lnTo>
                    <a:pt x="220" y="537"/>
                  </a:lnTo>
                  <a:lnTo>
                    <a:pt x="229" y="537"/>
                  </a:lnTo>
                  <a:lnTo>
                    <a:pt x="449" y="537"/>
                  </a:lnTo>
                  <a:lnTo>
                    <a:pt x="2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94" name="Freeform 152">
              <a:extLst>
                <a:ext uri="{FF2B5EF4-FFF2-40B4-BE49-F238E27FC236}">
                  <a16:creationId xmlns:a16="http://schemas.microsoft.com/office/drawing/2014/main" id="{7858EC54-66C1-6764-B8B0-7B693B2FFDFB}"/>
                </a:ext>
              </a:extLst>
            </p:cNvPr>
            <p:cNvSpPr>
              <a:spLocks/>
            </p:cNvSpPr>
            <p:nvPr/>
          </p:nvSpPr>
          <p:spPr bwMode="auto">
            <a:xfrm>
              <a:off x="1344230" y="4677389"/>
              <a:ext cx="951024" cy="1000829"/>
            </a:xfrm>
            <a:custGeom>
              <a:avLst/>
              <a:gdLst>
                <a:gd name="T0" fmla="*/ 200 w 401"/>
                <a:gd name="T1" fmla="*/ 0 h 422"/>
                <a:gd name="T2" fmla="*/ 0 w 401"/>
                <a:gd name="T3" fmla="*/ 422 h 422"/>
                <a:gd name="T4" fmla="*/ 197 w 401"/>
                <a:gd name="T5" fmla="*/ 422 h 422"/>
                <a:gd name="T6" fmla="*/ 206 w 401"/>
                <a:gd name="T7" fmla="*/ 422 h 422"/>
                <a:gd name="T8" fmla="*/ 401 w 401"/>
                <a:gd name="T9" fmla="*/ 422 h 422"/>
                <a:gd name="T10" fmla="*/ 200 w 401"/>
                <a:gd name="T11" fmla="*/ 0 h 422"/>
              </a:gdLst>
              <a:ahLst/>
              <a:cxnLst>
                <a:cxn ang="0">
                  <a:pos x="T0" y="T1"/>
                </a:cxn>
                <a:cxn ang="0">
                  <a:pos x="T2" y="T3"/>
                </a:cxn>
                <a:cxn ang="0">
                  <a:pos x="T4" y="T5"/>
                </a:cxn>
                <a:cxn ang="0">
                  <a:pos x="T6" y="T7"/>
                </a:cxn>
                <a:cxn ang="0">
                  <a:pos x="T8" y="T9"/>
                </a:cxn>
                <a:cxn ang="0">
                  <a:pos x="T10" y="T11"/>
                </a:cxn>
              </a:cxnLst>
              <a:rect l="0" t="0" r="r" b="b"/>
              <a:pathLst>
                <a:path w="401" h="422">
                  <a:moveTo>
                    <a:pt x="200" y="0"/>
                  </a:moveTo>
                  <a:lnTo>
                    <a:pt x="0" y="422"/>
                  </a:lnTo>
                  <a:lnTo>
                    <a:pt x="197" y="422"/>
                  </a:lnTo>
                  <a:lnTo>
                    <a:pt x="206" y="422"/>
                  </a:lnTo>
                  <a:lnTo>
                    <a:pt x="401" y="422"/>
                  </a:lnTo>
                  <a:lnTo>
                    <a:pt x="200"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95" name="Freeform 153">
              <a:extLst>
                <a:ext uri="{FF2B5EF4-FFF2-40B4-BE49-F238E27FC236}">
                  <a16:creationId xmlns:a16="http://schemas.microsoft.com/office/drawing/2014/main" id="{7163FA6D-8F46-858A-9BC1-219FB9223698}"/>
                </a:ext>
              </a:extLst>
            </p:cNvPr>
            <p:cNvSpPr>
              <a:spLocks/>
            </p:cNvSpPr>
            <p:nvPr/>
          </p:nvSpPr>
          <p:spPr bwMode="auto">
            <a:xfrm>
              <a:off x="1344230" y="4677389"/>
              <a:ext cx="951024" cy="1000829"/>
            </a:xfrm>
            <a:custGeom>
              <a:avLst/>
              <a:gdLst>
                <a:gd name="T0" fmla="*/ 200 w 401"/>
                <a:gd name="T1" fmla="*/ 0 h 422"/>
                <a:gd name="T2" fmla="*/ 0 w 401"/>
                <a:gd name="T3" fmla="*/ 422 h 422"/>
                <a:gd name="T4" fmla="*/ 197 w 401"/>
                <a:gd name="T5" fmla="*/ 422 h 422"/>
                <a:gd name="T6" fmla="*/ 206 w 401"/>
                <a:gd name="T7" fmla="*/ 422 h 422"/>
                <a:gd name="T8" fmla="*/ 401 w 401"/>
                <a:gd name="T9" fmla="*/ 422 h 422"/>
                <a:gd name="T10" fmla="*/ 200 w 401"/>
                <a:gd name="T11" fmla="*/ 0 h 422"/>
              </a:gdLst>
              <a:ahLst/>
              <a:cxnLst>
                <a:cxn ang="0">
                  <a:pos x="T0" y="T1"/>
                </a:cxn>
                <a:cxn ang="0">
                  <a:pos x="T2" y="T3"/>
                </a:cxn>
                <a:cxn ang="0">
                  <a:pos x="T4" y="T5"/>
                </a:cxn>
                <a:cxn ang="0">
                  <a:pos x="T6" y="T7"/>
                </a:cxn>
                <a:cxn ang="0">
                  <a:pos x="T8" y="T9"/>
                </a:cxn>
                <a:cxn ang="0">
                  <a:pos x="T10" y="T11"/>
                </a:cxn>
              </a:cxnLst>
              <a:rect l="0" t="0" r="r" b="b"/>
              <a:pathLst>
                <a:path w="401" h="422">
                  <a:moveTo>
                    <a:pt x="200" y="0"/>
                  </a:moveTo>
                  <a:lnTo>
                    <a:pt x="0" y="422"/>
                  </a:lnTo>
                  <a:lnTo>
                    <a:pt x="197" y="422"/>
                  </a:lnTo>
                  <a:lnTo>
                    <a:pt x="206" y="422"/>
                  </a:lnTo>
                  <a:lnTo>
                    <a:pt x="401" y="422"/>
                  </a:lnTo>
                  <a:lnTo>
                    <a:pt x="2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96" name="Freeform 154">
              <a:extLst>
                <a:ext uri="{FF2B5EF4-FFF2-40B4-BE49-F238E27FC236}">
                  <a16:creationId xmlns:a16="http://schemas.microsoft.com/office/drawing/2014/main" id="{EDB7AE23-7D00-039A-AADE-731FBCECB440}"/>
                </a:ext>
              </a:extLst>
            </p:cNvPr>
            <p:cNvSpPr>
              <a:spLocks/>
            </p:cNvSpPr>
            <p:nvPr/>
          </p:nvSpPr>
          <p:spPr bwMode="auto">
            <a:xfrm>
              <a:off x="1415379" y="4658416"/>
              <a:ext cx="808726" cy="680658"/>
            </a:xfrm>
            <a:custGeom>
              <a:avLst/>
              <a:gdLst>
                <a:gd name="T0" fmla="*/ 170 w 341"/>
                <a:gd name="T1" fmla="*/ 0 h 287"/>
                <a:gd name="T2" fmla="*/ 0 w 341"/>
                <a:gd name="T3" fmla="*/ 287 h 287"/>
                <a:gd name="T4" fmla="*/ 167 w 341"/>
                <a:gd name="T5" fmla="*/ 287 h 287"/>
                <a:gd name="T6" fmla="*/ 176 w 341"/>
                <a:gd name="T7" fmla="*/ 287 h 287"/>
                <a:gd name="T8" fmla="*/ 341 w 341"/>
                <a:gd name="T9" fmla="*/ 287 h 287"/>
                <a:gd name="T10" fmla="*/ 170 w 341"/>
                <a:gd name="T11" fmla="*/ 0 h 287"/>
              </a:gdLst>
              <a:ahLst/>
              <a:cxnLst>
                <a:cxn ang="0">
                  <a:pos x="T0" y="T1"/>
                </a:cxn>
                <a:cxn ang="0">
                  <a:pos x="T2" y="T3"/>
                </a:cxn>
                <a:cxn ang="0">
                  <a:pos x="T4" y="T5"/>
                </a:cxn>
                <a:cxn ang="0">
                  <a:pos x="T6" y="T7"/>
                </a:cxn>
                <a:cxn ang="0">
                  <a:pos x="T8" y="T9"/>
                </a:cxn>
                <a:cxn ang="0">
                  <a:pos x="T10" y="T11"/>
                </a:cxn>
              </a:cxnLst>
              <a:rect l="0" t="0" r="r" b="b"/>
              <a:pathLst>
                <a:path w="341" h="287">
                  <a:moveTo>
                    <a:pt x="170" y="0"/>
                  </a:moveTo>
                  <a:lnTo>
                    <a:pt x="0" y="287"/>
                  </a:lnTo>
                  <a:lnTo>
                    <a:pt x="167" y="287"/>
                  </a:lnTo>
                  <a:lnTo>
                    <a:pt x="176" y="287"/>
                  </a:lnTo>
                  <a:lnTo>
                    <a:pt x="341" y="287"/>
                  </a:lnTo>
                  <a:lnTo>
                    <a:pt x="170"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97" name="Freeform 155">
              <a:extLst>
                <a:ext uri="{FF2B5EF4-FFF2-40B4-BE49-F238E27FC236}">
                  <a16:creationId xmlns:a16="http://schemas.microsoft.com/office/drawing/2014/main" id="{FA207DEE-D54C-1EA9-0D60-ACE20F289611}"/>
                </a:ext>
              </a:extLst>
            </p:cNvPr>
            <p:cNvSpPr>
              <a:spLocks/>
            </p:cNvSpPr>
            <p:nvPr/>
          </p:nvSpPr>
          <p:spPr bwMode="auto">
            <a:xfrm>
              <a:off x="1415379" y="4658416"/>
              <a:ext cx="808726" cy="680658"/>
            </a:xfrm>
            <a:custGeom>
              <a:avLst/>
              <a:gdLst>
                <a:gd name="T0" fmla="*/ 170 w 341"/>
                <a:gd name="T1" fmla="*/ 0 h 287"/>
                <a:gd name="T2" fmla="*/ 0 w 341"/>
                <a:gd name="T3" fmla="*/ 287 h 287"/>
                <a:gd name="T4" fmla="*/ 167 w 341"/>
                <a:gd name="T5" fmla="*/ 287 h 287"/>
                <a:gd name="T6" fmla="*/ 176 w 341"/>
                <a:gd name="T7" fmla="*/ 287 h 287"/>
                <a:gd name="T8" fmla="*/ 341 w 341"/>
                <a:gd name="T9" fmla="*/ 287 h 287"/>
                <a:gd name="T10" fmla="*/ 170 w 341"/>
                <a:gd name="T11" fmla="*/ 0 h 287"/>
              </a:gdLst>
              <a:ahLst/>
              <a:cxnLst>
                <a:cxn ang="0">
                  <a:pos x="T0" y="T1"/>
                </a:cxn>
                <a:cxn ang="0">
                  <a:pos x="T2" y="T3"/>
                </a:cxn>
                <a:cxn ang="0">
                  <a:pos x="T4" y="T5"/>
                </a:cxn>
                <a:cxn ang="0">
                  <a:pos x="T6" y="T7"/>
                </a:cxn>
                <a:cxn ang="0">
                  <a:pos x="T8" y="T9"/>
                </a:cxn>
                <a:cxn ang="0">
                  <a:pos x="T10" y="T11"/>
                </a:cxn>
              </a:cxnLst>
              <a:rect l="0" t="0" r="r" b="b"/>
              <a:pathLst>
                <a:path w="341" h="287">
                  <a:moveTo>
                    <a:pt x="170" y="0"/>
                  </a:moveTo>
                  <a:lnTo>
                    <a:pt x="0" y="287"/>
                  </a:lnTo>
                  <a:lnTo>
                    <a:pt x="167" y="287"/>
                  </a:lnTo>
                  <a:lnTo>
                    <a:pt x="176" y="287"/>
                  </a:lnTo>
                  <a:lnTo>
                    <a:pt x="341" y="287"/>
                  </a:lnTo>
                  <a:lnTo>
                    <a:pt x="17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98" name="Freeform 156">
              <a:extLst>
                <a:ext uri="{FF2B5EF4-FFF2-40B4-BE49-F238E27FC236}">
                  <a16:creationId xmlns:a16="http://schemas.microsoft.com/office/drawing/2014/main" id="{2718FE34-83D8-6D43-426D-68D68F935256}"/>
                </a:ext>
              </a:extLst>
            </p:cNvPr>
            <p:cNvSpPr>
              <a:spLocks/>
            </p:cNvSpPr>
            <p:nvPr/>
          </p:nvSpPr>
          <p:spPr bwMode="auto">
            <a:xfrm>
              <a:off x="1545819" y="5272668"/>
              <a:ext cx="550219" cy="1223762"/>
            </a:xfrm>
            <a:custGeom>
              <a:avLst/>
              <a:gdLst>
                <a:gd name="T0" fmla="*/ 232 w 232"/>
                <a:gd name="T1" fmla="*/ 317 h 516"/>
                <a:gd name="T2" fmla="*/ 140 w 232"/>
                <a:gd name="T3" fmla="*/ 349 h 516"/>
                <a:gd name="T4" fmla="*/ 135 w 232"/>
                <a:gd name="T5" fmla="*/ 280 h 516"/>
                <a:gd name="T6" fmla="*/ 202 w 232"/>
                <a:gd name="T7" fmla="*/ 227 h 516"/>
                <a:gd name="T8" fmla="*/ 133 w 232"/>
                <a:gd name="T9" fmla="*/ 252 h 516"/>
                <a:gd name="T10" fmla="*/ 130 w 232"/>
                <a:gd name="T11" fmla="*/ 184 h 516"/>
                <a:gd name="T12" fmla="*/ 177 w 232"/>
                <a:gd name="T13" fmla="*/ 145 h 516"/>
                <a:gd name="T14" fmla="*/ 128 w 232"/>
                <a:gd name="T15" fmla="*/ 162 h 516"/>
                <a:gd name="T16" fmla="*/ 115 w 232"/>
                <a:gd name="T17" fmla="*/ 0 h 516"/>
                <a:gd name="T18" fmla="*/ 105 w 232"/>
                <a:gd name="T19" fmla="*/ 162 h 516"/>
                <a:gd name="T20" fmla="*/ 55 w 232"/>
                <a:gd name="T21" fmla="*/ 145 h 516"/>
                <a:gd name="T22" fmla="*/ 103 w 232"/>
                <a:gd name="T23" fmla="*/ 184 h 516"/>
                <a:gd name="T24" fmla="*/ 98 w 232"/>
                <a:gd name="T25" fmla="*/ 252 h 516"/>
                <a:gd name="T26" fmla="*/ 30 w 232"/>
                <a:gd name="T27" fmla="*/ 227 h 516"/>
                <a:gd name="T28" fmla="*/ 96 w 232"/>
                <a:gd name="T29" fmla="*/ 280 h 516"/>
                <a:gd name="T30" fmla="*/ 92 w 232"/>
                <a:gd name="T31" fmla="*/ 349 h 516"/>
                <a:gd name="T32" fmla="*/ 0 w 232"/>
                <a:gd name="T33" fmla="*/ 317 h 516"/>
                <a:gd name="T34" fmla="*/ 89 w 232"/>
                <a:gd name="T35" fmla="*/ 389 h 516"/>
                <a:gd name="T36" fmla="*/ 80 w 232"/>
                <a:gd name="T37" fmla="*/ 516 h 516"/>
                <a:gd name="T38" fmla="*/ 153 w 232"/>
                <a:gd name="T39" fmla="*/ 516 h 516"/>
                <a:gd name="T40" fmla="*/ 144 w 232"/>
                <a:gd name="T41" fmla="*/ 389 h 516"/>
                <a:gd name="T42" fmla="*/ 232 w 232"/>
                <a:gd name="T43" fmla="*/ 317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516">
                  <a:moveTo>
                    <a:pt x="232" y="317"/>
                  </a:moveTo>
                  <a:lnTo>
                    <a:pt x="140" y="349"/>
                  </a:lnTo>
                  <a:lnTo>
                    <a:pt x="135" y="280"/>
                  </a:lnTo>
                  <a:lnTo>
                    <a:pt x="202" y="227"/>
                  </a:lnTo>
                  <a:lnTo>
                    <a:pt x="133" y="252"/>
                  </a:lnTo>
                  <a:lnTo>
                    <a:pt x="130" y="184"/>
                  </a:lnTo>
                  <a:lnTo>
                    <a:pt x="177" y="145"/>
                  </a:lnTo>
                  <a:lnTo>
                    <a:pt x="128" y="162"/>
                  </a:lnTo>
                  <a:lnTo>
                    <a:pt x="115" y="0"/>
                  </a:lnTo>
                  <a:lnTo>
                    <a:pt x="105" y="162"/>
                  </a:lnTo>
                  <a:lnTo>
                    <a:pt x="55" y="145"/>
                  </a:lnTo>
                  <a:lnTo>
                    <a:pt x="103" y="184"/>
                  </a:lnTo>
                  <a:lnTo>
                    <a:pt x="98" y="252"/>
                  </a:lnTo>
                  <a:lnTo>
                    <a:pt x="30" y="227"/>
                  </a:lnTo>
                  <a:lnTo>
                    <a:pt x="96" y="280"/>
                  </a:lnTo>
                  <a:lnTo>
                    <a:pt x="92" y="349"/>
                  </a:lnTo>
                  <a:lnTo>
                    <a:pt x="0" y="317"/>
                  </a:lnTo>
                  <a:lnTo>
                    <a:pt x="89" y="389"/>
                  </a:lnTo>
                  <a:lnTo>
                    <a:pt x="80" y="516"/>
                  </a:lnTo>
                  <a:lnTo>
                    <a:pt x="153" y="516"/>
                  </a:lnTo>
                  <a:lnTo>
                    <a:pt x="144" y="389"/>
                  </a:lnTo>
                  <a:lnTo>
                    <a:pt x="232" y="317"/>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199" name="Freeform 157">
              <a:extLst>
                <a:ext uri="{FF2B5EF4-FFF2-40B4-BE49-F238E27FC236}">
                  <a16:creationId xmlns:a16="http://schemas.microsoft.com/office/drawing/2014/main" id="{5DEB3448-E2A8-994C-D03B-C4DD20CE7AF7}"/>
                </a:ext>
              </a:extLst>
            </p:cNvPr>
            <p:cNvSpPr>
              <a:spLocks/>
            </p:cNvSpPr>
            <p:nvPr/>
          </p:nvSpPr>
          <p:spPr bwMode="auto">
            <a:xfrm>
              <a:off x="1545819" y="5272668"/>
              <a:ext cx="550219" cy="1223762"/>
            </a:xfrm>
            <a:custGeom>
              <a:avLst/>
              <a:gdLst>
                <a:gd name="T0" fmla="*/ 232 w 232"/>
                <a:gd name="T1" fmla="*/ 317 h 516"/>
                <a:gd name="T2" fmla="*/ 140 w 232"/>
                <a:gd name="T3" fmla="*/ 349 h 516"/>
                <a:gd name="T4" fmla="*/ 135 w 232"/>
                <a:gd name="T5" fmla="*/ 280 h 516"/>
                <a:gd name="T6" fmla="*/ 202 w 232"/>
                <a:gd name="T7" fmla="*/ 227 h 516"/>
                <a:gd name="T8" fmla="*/ 133 w 232"/>
                <a:gd name="T9" fmla="*/ 252 h 516"/>
                <a:gd name="T10" fmla="*/ 130 w 232"/>
                <a:gd name="T11" fmla="*/ 184 h 516"/>
                <a:gd name="T12" fmla="*/ 177 w 232"/>
                <a:gd name="T13" fmla="*/ 145 h 516"/>
                <a:gd name="T14" fmla="*/ 128 w 232"/>
                <a:gd name="T15" fmla="*/ 162 h 516"/>
                <a:gd name="T16" fmla="*/ 115 w 232"/>
                <a:gd name="T17" fmla="*/ 0 h 516"/>
                <a:gd name="T18" fmla="*/ 105 w 232"/>
                <a:gd name="T19" fmla="*/ 162 h 516"/>
                <a:gd name="T20" fmla="*/ 55 w 232"/>
                <a:gd name="T21" fmla="*/ 145 h 516"/>
                <a:gd name="T22" fmla="*/ 103 w 232"/>
                <a:gd name="T23" fmla="*/ 184 h 516"/>
                <a:gd name="T24" fmla="*/ 98 w 232"/>
                <a:gd name="T25" fmla="*/ 252 h 516"/>
                <a:gd name="T26" fmla="*/ 30 w 232"/>
                <a:gd name="T27" fmla="*/ 227 h 516"/>
                <a:gd name="T28" fmla="*/ 96 w 232"/>
                <a:gd name="T29" fmla="*/ 280 h 516"/>
                <a:gd name="T30" fmla="*/ 92 w 232"/>
                <a:gd name="T31" fmla="*/ 349 h 516"/>
                <a:gd name="T32" fmla="*/ 0 w 232"/>
                <a:gd name="T33" fmla="*/ 317 h 516"/>
                <a:gd name="T34" fmla="*/ 89 w 232"/>
                <a:gd name="T35" fmla="*/ 389 h 516"/>
                <a:gd name="T36" fmla="*/ 80 w 232"/>
                <a:gd name="T37" fmla="*/ 516 h 516"/>
                <a:gd name="T38" fmla="*/ 153 w 232"/>
                <a:gd name="T39" fmla="*/ 516 h 516"/>
                <a:gd name="T40" fmla="*/ 144 w 232"/>
                <a:gd name="T41" fmla="*/ 389 h 516"/>
                <a:gd name="T42" fmla="*/ 232 w 232"/>
                <a:gd name="T43" fmla="*/ 317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2" h="516">
                  <a:moveTo>
                    <a:pt x="232" y="317"/>
                  </a:moveTo>
                  <a:lnTo>
                    <a:pt x="140" y="349"/>
                  </a:lnTo>
                  <a:lnTo>
                    <a:pt x="135" y="280"/>
                  </a:lnTo>
                  <a:lnTo>
                    <a:pt x="202" y="227"/>
                  </a:lnTo>
                  <a:lnTo>
                    <a:pt x="133" y="252"/>
                  </a:lnTo>
                  <a:lnTo>
                    <a:pt x="130" y="184"/>
                  </a:lnTo>
                  <a:lnTo>
                    <a:pt x="177" y="145"/>
                  </a:lnTo>
                  <a:lnTo>
                    <a:pt x="128" y="162"/>
                  </a:lnTo>
                  <a:lnTo>
                    <a:pt x="115" y="0"/>
                  </a:lnTo>
                  <a:lnTo>
                    <a:pt x="105" y="162"/>
                  </a:lnTo>
                  <a:lnTo>
                    <a:pt x="55" y="145"/>
                  </a:lnTo>
                  <a:lnTo>
                    <a:pt x="103" y="184"/>
                  </a:lnTo>
                  <a:lnTo>
                    <a:pt x="98" y="252"/>
                  </a:lnTo>
                  <a:lnTo>
                    <a:pt x="30" y="227"/>
                  </a:lnTo>
                  <a:lnTo>
                    <a:pt x="96" y="280"/>
                  </a:lnTo>
                  <a:lnTo>
                    <a:pt x="92" y="349"/>
                  </a:lnTo>
                  <a:lnTo>
                    <a:pt x="0" y="317"/>
                  </a:lnTo>
                  <a:lnTo>
                    <a:pt x="89" y="389"/>
                  </a:lnTo>
                  <a:lnTo>
                    <a:pt x="80" y="516"/>
                  </a:lnTo>
                  <a:lnTo>
                    <a:pt x="153" y="516"/>
                  </a:lnTo>
                  <a:lnTo>
                    <a:pt x="144" y="389"/>
                  </a:lnTo>
                  <a:lnTo>
                    <a:pt x="232" y="3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00" name="Freeform 158">
              <a:extLst>
                <a:ext uri="{FF2B5EF4-FFF2-40B4-BE49-F238E27FC236}">
                  <a16:creationId xmlns:a16="http://schemas.microsoft.com/office/drawing/2014/main" id="{7FF4726C-1411-C160-D9FB-DE5452108326}"/>
                </a:ext>
              </a:extLst>
            </p:cNvPr>
            <p:cNvSpPr>
              <a:spLocks noEditPoints="1"/>
            </p:cNvSpPr>
            <p:nvPr/>
          </p:nvSpPr>
          <p:spPr bwMode="auto">
            <a:xfrm>
              <a:off x="1818557" y="4646557"/>
              <a:ext cx="384204" cy="832443"/>
            </a:xfrm>
            <a:custGeom>
              <a:avLst/>
              <a:gdLst>
                <a:gd name="T0" fmla="*/ 158 w 162"/>
                <a:gd name="T1" fmla="*/ 345 h 351"/>
                <a:gd name="T2" fmla="*/ 158 w 162"/>
                <a:gd name="T3" fmla="*/ 345 h 351"/>
                <a:gd name="T4" fmla="*/ 162 w 162"/>
                <a:gd name="T5" fmla="*/ 351 h 351"/>
                <a:gd name="T6" fmla="*/ 162 w 162"/>
                <a:gd name="T7" fmla="*/ 351 h 351"/>
                <a:gd name="T8" fmla="*/ 158 w 162"/>
                <a:gd name="T9" fmla="*/ 345 h 351"/>
                <a:gd name="T10" fmla="*/ 0 w 162"/>
                <a:gd name="T11" fmla="*/ 0 h 351"/>
                <a:gd name="T12" fmla="*/ 0 w 162"/>
                <a:gd name="T13" fmla="*/ 2 h 351"/>
                <a:gd name="T14" fmla="*/ 0 w 162"/>
                <a:gd name="T15" fmla="*/ 3 h 351"/>
                <a:gd name="T16" fmla="*/ 0 w 162"/>
                <a:gd name="T17" fmla="*/ 2 h 351"/>
                <a:gd name="T18" fmla="*/ 2 w 162"/>
                <a:gd name="T19" fmla="*/ 9 h 351"/>
                <a:gd name="T20" fmla="*/ 4 w 162"/>
                <a:gd name="T21" fmla="*/ 11 h 351"/>
                <a:gd name="T22" fmla="*/ 0 w 162"/>
                <a:gd name="T23"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351">
                  <a:moveTo>
                    <a:pt x="158" y="345"/>
                  </a:moveTo>
                  <a:lnTo>
                    <a:pt x="158" y="345"/>
                  </a:lnTo>
                  <a:lnTo>
                    <a:pt x="162" y="351"/>
                  </a:lnTo>
                  <a:lnTo>
                    <a:pt x="162" y="351"/>
                  </a:lnTo>
                  <a:lnTo>
                    <a:pt x="158" y="345"/>
                  </a:lnTo>
                  <a:close/>
                  <a:moveTo>
                    <a:pt x="0" y="0"/>
                  </a:moveTo>
                  <a:lnTo>
                    <a:pt x="0" y="2"/>
                  </a:lnTo>
                  <a:lnTo>
                    <a:pt x="0" y="3"/>
                  </a:lnTo>
                  <a:lnTo>
                    <a:pt x="0" y="2"/>
                  </a:lnTo>
                  <a:lnTo>
                    <a:pt x="2" y="9"/>
                  </a:lnTo>
                  <a:lnTo>
                    <a:pt x="4" y="11"/>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01" name="Freeform 159">
              <a:extLst>
                <a:ext uri="{FF2B5EF4-FFF2-40B4-BE49-F238E27FC236}">
                  <a16:creationId xmlns:a16="http://schemas.microsoft.com/office/drawing/2014/main" id="{5E7D2454-729E-48AC-4BDF-43BBB702A063}"/>
                </a:ext>
              </a:extLst>
            </p:cNvPr>
            <p:cNvSpPr>
              <a:spLocks noEditPoints="1"/>
            </p:cNvSpPr>
            <p:nvPr/>
          </p:nvSpPr>
          <p:spPr bwMode="auto">
            <a:xfrm>
              <a:off x="1818557" y="4646557"/>
              <a:ext cx="384204" cy="832443"/>
            </a:xfrm>
            <a:custGeom>
              <a:avLst/>
              <a:gdLst>
                <a:gd name="T0" fmla="*/ 158 w 162"/>
                <a:gd name="T1" fmla="*/ 345 h 351"/>
                <a:gd name="T2" fmla="*/ 158 w 162"/>
                <a:gd name="T3" fmla="*/ 345 h 351"/>
                <a:gd name="T4" fmla="*/ 162 w 162"/>
                <a:gd name="T5" fmla="*/ 351 h 351"/>
                <a:gd name="T6" fmla="*/ 162 w 162"/>
                <a:gd name="T7" fmla="*/ 351 h 351"/>
                <a:gd name="T8" fmla="*/ 158 w 162"/>
                <a:gd name="T9" fmla="*/ 345 h 351"/>
                <a:gd name="T10" fmla="*/ 0 w 162"/>
                <a:gd name="T11" fmla="*/ 0 h 351"/>
                <a:gd name="T12" fmla="*/ 0 w 162"/>
                <a:gd name="T13" fmla="*/ 2 h 351"/>
                <a:gd name="T14" fmla="*/ 0 w 162"/>
                <a:gd name="T15" fmla="*/ 3 h 351"/>
                <a:gd name="T16" fmla="*/ 0 w 162"/>
                <a:gd name="T17" fmla="*/ 2 h 351"/>
                <a:gd name="T18" fmla="*/ 2 w 162"/>
                <a:gd name="T19" fmla="*/ 9 h 351"/>
                <a:gd name="T20" fmla="*/ 4 w 162"/>
                <a:gd name="T21" fmla="*/ 11 h 351"/>
                <a:gd name="T22" fmla="*/ 0 w 162"/>
                <a:gd name="T23"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351">
                  <a:moveTo>
                    <a:pt x="158" y="345"/>
                  </a:moveTo>
                  <a:lnTo>
                    <a:pt x="158" y="345"/>
                  </a:lnTo>
                  <a:lnTo>
                    <a:pt x="162" y="351"/>
                  </a:lnTo>
                  <a:lnTo>
                    <a:pt x="162" y="351"/>
                  </a:lnTo>
                  <a:lnTo>
                    <a:pt x="158" y="345"/>
                  </a:lnTo>
                  <a:moveTo>
                    <a:pt x="0" y="0"/>
                  </a:moveTo>
                  <a:lnTo>
                    <a:pt x="0" y="2"/>
                  </a:lnTo>
                  <a:lnTo>
                    <a:pt x="0" y="3"/>
                  </a:lnTo>
                  <a:lnTo>
                    <a:pt x="0" y="2"/>
                  </a:lnTo>
                  <a:lnTo>
                    <a:pt x="2" y="9"/>
                  </a:lnTo>
                  <a:lnTo>
                    <a:pt x="4" y="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02" name="Freeform 160">
              <a:extLst>
                <a:ext uri="{FF2B5EF4-FFF2-40B4-BE49-F238E27FC236}">
                  <a16:creationId xmlns:a16="http://schemas.microsoft.com/office/drawing/2014/main" id="{9A1DB772-95AF-2BC7-38DC-EA0E23B9717A}"/>
                </a:ext>
              </a:extLst>
            </p:cNvPr>
            <p:cNvSpPr>
              <a:spLocks noEditPoints="1"/>
            </p:cNvSpPr>
            <p:nvPr/>
          </p:nvSpPr>
          <p:spPr bwMode="auto">
            <a:xfrm>
              <a:off x="2133984" y="5339074"/>
              <a:ext cx="161271" cy="339143"/>
            </a:xfrm>
            <a:custGeom>
              <a:avLst/>
              <a:gdLst>
                <a:gd name="T0" fmla="*/ 29 w 68"/>
                <a:gd name="T1" fmla="*/ 59 h 143"/>
                <a:gd name="T2" fmla="*/ 29 w 68"/>
                <a:gd name="T3" fmla="*/ 59 h 143"/>
                <a:gd name="T4" fmla="*/ 68 w 68"/>
                <a:gd name="T5" fmla="*/ 143 h 143"/>
                <a:gd name="T6" fmla="*/ 68 w 68"/>
                <a:gd name="T7" fmla="*/ 143 h 143"/>
                <a:gd name="T8" fmla="*/ 29 w 68"/>
                <a:gd name="T9" fmla="*/ 59 h 143"/>
                <a:gd name="T10" fmla="*/ 34 w 68"/>
                <a:gd name="T11" fmla="*/ 0 h 143"/>
                <a:gd name="T12" fmla="*/ 0 w 68"/>
                <a:gd name="T13" fmla="*/ 0 h 143"/>
                <a:gd name="T14" fmla="*/ 25 w 68"/>
                <a:gd name="T15" fmla="*/ 53 h 143"/>
                <a:gd name="T16" fmla="*/ 25 w 68"/>
                <a:gd name="T17" fmla="*/ 53 h 143"/>
                <a:gd name="T18" fmla="*/ 4 w 68"/>
                <a:gd name="T19" fmla="*/ 8 h 143"/>
                <a:gd name="T20" fmla="*/ 38 w 68"/>
                <a:gd name="T21" fmla="*/ 8 h 143"/>
                <a:gd name="T22" fmla="*/ 34 w 68"/>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143">
                  <a:moveTo>
                    <a:pt x="29" y="59"/>
                  </a:moveTo>
                  <a:lnTo>
                    <a:pt x="29" y="59"/>
                  </a:lnTo>
                  <a:lnTo>
                    <a:pt x="68" y="143"/>
                  </a:lnTo>
                  <a:lnTo>
                    <a:pt x="68" y="143"/>
                  </a:lnTo>
                  <a:lnTo>
                    <a:pt x="29" y="59"/>
                  </a:lnTo>
                  <a:close/>
                  <a:moveTo>
                    <a:pt x="34" y="0"/>
                  </a:moveTo>
                  <a:lnTo>
                    <a:pt x="0" y="0"/>
                  </a:lnTo>
                  <a:lnTo>
                    <a:pt x="25" y="53"/>
                  </a:lnTo>
                  <a:lnTo>
                    <a:pt x="25" y="53"/>
                  </a:lnTo>
                  <a:lnTo>
                    <a:pt x="4" y="8"/>
                  </a:lnTo>
                  <a:lnTo>
                    <a:pt x="38" y="8"/>
                  </a:lnTo>
                  <a:lnTo>
                    <a:pt x="34"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03" name="Freeform 161">
              <a:extLst>
                <a:ext uri="{FF2B5EF4-FFF2-40B4-BE49-F238E27FC236}">
                  <a16:creationId xmlns:a16="http://schemas.microsoft.com/office/drawing/2014/main" id="{07A9A0FD-8D83-A935-A457-A41BB1800F09}"/>
                </a:ext>
              </a:extLst>
            </p:cNvPr>
            <p:cNvSpPr>
              <a:spLocks noEditPoints="1"/>
            </p:cNvSpPr>
            <p:nvPr/>
          </p:nvSpPr>
          <p:spPr bwMode="auto">
            <a:xfrm>
              <a:off x="2133984" y="5339074"/>
              <a:ext cx="161271" cy="339143"/>
            </a:xfrm>
            <a:custGeom>
              <a:avLst/>
              <a:gdLst>
                <a:gd name="T0" fmla="*/ 29 w 68"/>
                <a:gd name="T1" fmla="*/ 59 h 143"/>
                <a:gd name="T2" fmla="*/ 29 w 68"/>
                <a:gd name="T3" fmla="*/ 59 h 143"/>
                <a:gd name="T4" fmla="*/ 68 w 68"/>
                <a:gd name="T5" fmla="*/ 143 h 143"/>
                <a:gd name="T6" fmla="*/ 68 w 68"/>
                <a:gd name="T7" fmla="*/ 143 h 143"/>
                <a:gd name="T8" fmla="*/ 29 w 68"/>
                <a:gd name="T9" fmla="*/ 59 h 143"/>
                <a:gd name="T10" fmla="*/ 34 w 68"/>
                <a:gd name="T11" fmla="*/ 0 h 143"/>
                <a:gd name="T12" fmla="*/ 0 w 68"/>
                <a:gd name="T13" fmla="*/ 0 h 143"/>
                <a:gd name="T14" fmla="*/ 25 w 68"/>
                <a:gd name="T15" fmla="*/ 53 h 143"/>
                <a:gd name="T16" fmla="*/ 25 w 68"/>
                <a:gd name="T17" fmla="*/ 53 h 143"/>
                <a:gd name="T18" fmla="*/ 4 w 68"/>
                <a:gd name="T19" fmla="*/ 8 h 143"/>
                <a:gd name="T20" fmla="*/ 38 w 68"/>
                <a:gd name="T21" fmla="*/ 8 h 143"/>
                <a:gd name="T22" fmla="*/ 34 w 68"/>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143">
                  <a:moveTo>
                    <a:pt x="29" y="59"/>
                  </a:moveTo>
                  <a:lnTo>
                    <a:pt x="29" y="59"/>
                  </a:lnTo>
                  <a:lnTo>
                    <a:pt x="68" y="143"/>
                  </a:lnTo>
                  <a:lnTo>
                    <a:pt x="68" y="143"/>
                  </a:lnTo>
                  <a:lnTo>
                    <a:pt x="29" y="59"/>
                  </a:lnTo>
                  <a:moveTo>
                    <a:pt x="34" y="0"/>
                  </a:moveTo>
                  <a:lnTo>
                    <a:pt x="0" y="0"/>
                  </a:lnTo>
                  <a:lnTo>
                    <a:pt x="25" y="53"/>
                  </a:lnTo>
                  <a:lnTo>
                    <a:pt x="25" y="53"/>
                  </a:lnTo>
                  <a:lnTo>
                    <a:pt x="4" y="8"/>
                  </a:lnTo>
                  <a:lnTo>
                    <a:pt x="38" y="8"/>
                  </a:lnTo>
                  <a:lnTo>
                    <a:pt x="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04" name="Freeform 162">
              <a:extLst>
                <a:ext uri="{FF2B5EF4-FFF2-40B4-BE49-F238E27FC236}">
                  <a16:creationId xmlns:a16="http://schemas.microsoft.com/office/drawing/2014/main" id="{59E7DFD3-5254-4143-C129-9D1123F3C753}"/>
                </a:ext>
              </a:extLst>
            </p:cNvPr>
            <p:cNvSpPr>
              <a:spLocks/>
            </p:cNvSpPr>
            <p:nvPr/>
          </p:nvSpPr>
          <p:spPr bwMode="auto">
            <a:xfrm>
              <a:off x="2311856" y="6017361"/>
              <a:ext cx="66406" cy="184987"/>
            </a:xfrm>
            <a:custGeom>
              <a:avLst/>
              <a:gdLst>
                <a:gd name="T0" fmla="*/ 0 w 28"/>
                <a:gd name="T1" fmla="*/ 0 h 78"/>
                <a:gd name="T2" fmla="*/ 0 w 28"/>
                <a:gd name="T3" fmla="*/ 0 h 78"/>
                <a:gd name="T4" fmla="*/ 28 w 28"/>
                <a:gd name="T5" fmla="*/ 78 h 78"/>
                <a:gd name="T6" fmla="*/ 28 w 28"/>
                <a:gd name="T7" fmla="*/ 77 h 78"/>
                <a:gd name="T8" fmla="*/ 0 w 28"/>
                <a:gd name="T9" fmla="*/ 0 h 78"/>
              </a:gdLst>
              <a:ahLst/>
              <a:cxnLst>
                <a:cxn ang="0">
                  <a:pos x="T0" y="T1"/>
                </a:cxn>
                <a:cxn ang="0">
                  <a:pos x="T2" y="T3"/>
                </a:cxn>
                <a:cxn ang="0">
                  <a:pos x="T4" y="T5"/>
                </a:cxn>
                <a:cxn ang="0">
                  <a:pos x="T6" y="T7"/>
                </a:cxn>
                <a:cxn ang="0">
                  <a:pos x="T8" y="T9"/>
                </a:cxn>
              </a:cxnLst>
              <a:rect l="0" t="0" r="r" b="b"/>
              <a:pathLst>
                <a:path w="28" h="78">
                  <a:moveTo>
                    <a:pt x="0" y="0"/>
                  </a:moveTo>
                  <a:lnTo>
                    <a:pt x="0" y="0"/>
                  </a:lnTo>
                  <a:lnTo>
                    <a:pt x="28" y="78"/>
                  </a:lnTo>
                  <a:lnTo>
                    <a:pt x="28" y="77"/>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05" name="Freeform 163">
              <a:extLst>
                <a:ext uri="{FF2B5EF4-FFF2-40B4-BE49-F238E27FC236}">
                  <a16:creationId xmlns:a16="http://schemas.microsoft.com/office/drawing/2014/main" id="{B2BE4805-6821-3234-45E9-C585AAB92B5C}"/>
                </a:ext>
              </a:extLst>
            </p:cNvPr>
            <p:cNvSpPr>
              <a:spLocks/>
            </p:cNvSpPr>
            <p:nvPr/>
          </p:nvSpPr>
          <p:spPr bwMode="auto">
            <a:xfrm>
              <a:off x="2311856" y="6017361"/>
              <a:ext cx="66406" cy="184987"/>
            </a:xfrm>
            <a:custGeom>
              <a:avLst/>
              <a:gdLst>
                <a:gd name="T0" fmla="*/ 0 w 28"/>
                <a:gd name="T1" fmla="*/ 0 h 78"/>
                <a:gd name="T2" fmla="*/ 0 w 28"/>
                <a:gd name="T3" fmla="*/ 0 h 78"/>
                <a:gd name="T4" fmla="*/ 28 w 28"/>
                <a:gd name="T5" fmla="*/ 78 h 78"/>
                <a:gd name="T6" fmla="*/ 28 w 28"/>
                <a:gd name="T7" fmla="*/ 77 h 78"/>
                <a:gd name="T8" fmla="*/ 0 w 28"/>
                <a:gd name="T9" fmla="*/ 0 h 78"/>
              </a:gdLst>
              <a:ahLst/>
              <a:cxnLst>
                <a:cxn ang="0">
                  <a:pos x="T0" y="T1"/>
                </a:cxn>
                <a:cxn ang="0">
                  <a:pos x="T2" y="T3"/>
                </a:cxn>
                <a:cxn ang="0">
                  <a:pos x="T4" y="T5"/>
                </a:cxn>
                <a:cxn ang="0">
                  <a:pos x="T6" y="T7"/>
                </a:cxn>
                <a:cxn ang="0">
                  <a:pos x="T8" y="T9"/>
                </a:cxn>
              </a:cxnLst>
              <a:rect l="0" t="0" r="r" b="b"/>
              <a:pathLst>
                <a:path w="28" h="78">
                  <a:moveTo>
                    <a:pt x="0" y="0"/>
                  </a:moveTo>
                  <a:lnTo>
                    <a:pt x="0" y="0"/>
                  </a:lnTo>
                  <a:lnTo>
                    <a:pt x="28" y="78"/>
                  </a:lnTo>
                  <a:lnTo>
                    <a:pt x="28" y="7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06" name="Freeform 164">
              <a:extLst>
                <a:ext uri="{FF2B5EF4-FFF2-40B4-BE49-F238E27FC236}">
                  <a16:creationId xmlns:a16="http://schemas.microsoft.com/office/drawing/2014/main" id="{77BDAAE4-424B-2E24-3AF5-ACC95863FADD}"/>
                </a:ext>
              </a:extLst>
            </p:cNvPr>
            <p:cNvSpPr>
              <a:spLocks noEditPoints="1"/>
            </p:cNvSpPr>
            <p:nvPr/>
          </p:nvSpPr>
          <p:spPr bwMode="auto">
            <a:xfrm>
              <a:off x="2285768" y="5946212"/>
              <a:ext cx="97237" cy="260880"/>
            </a:xfrm>
            <a:custGeom>
              <a:avLst/>
              <a:gdLst>
                <a:gd name="T0" fmla="*/ 39 w 41"/>
                <a:gd name="T1" fmla="*/ 107 h 110"/>
                <a:gd name="T2" fmla="*/ 39 w 41"/>
                <a:gd name="T3" fmla="*/ 108 h 110"/>
                <a:gd name="T4" fmla="*/ 41 w 41"/>
                <a:gd name="T5" fmla="*/ 110 h 110"/>
                <a:gd name="T6" fmla="*/ 41 w 41"/>
                <a:gd name="T7" fmla="*/ 110 h 110"/>
                <a:gd name="T8" fmla="*/ 39 w 41"/>
                <a:gd name="T9" fmla="*/ 107 h 110"/>
                <a:gd name="T10" fmla="*/ 29 w 41"/>
                <a:gd name="T11" fmla="*/ 0 h 110"/>
                <a:gd name="T12" fmla="*/ 0 w 41"/>
                <a:gd name="T13" fmla="*/ 0 h 110"/>
                <a:gd name="T14" fmla="*/ 11 w 41"/>
                <a:gd name="T15" fmla="*/ 30 h 110"/>
                <a:gd name="T16" fmla="*/ 11 w 41"/>
                <a:gd name="T17" fmla="*/ 30 h 110"/>
                <a:gd name="T18" fmla="*/ 2 w 41"/>
                <a:gd name="T19" fmla="*/ 2 h 110"/>
                <a:gd name="T20" fmla="*/ 29 w 41"/>
                <a:gd name="T21" fmla="*/ 2 h 110"/>
                <a:gd name="T22" fmla="*/ 29 w 41"/>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10">
                  <a:moveTo>
                    <a:pt x="39" y="107"/>
                  </a:moveTo>
                  <a:lnTo>
                    <a:pt x="39" y="108"/>
                  </a:lnTo>
                  <a:lnTo>
                    <a:pt x="41" y="110"/>
                  </a:lnTo>
                  <a:lnTo>
                    <a:pt x="41" y="110"/>
                  </a:lnTo>
                  <a:lnTo>
                    <a:pt x="39" y="107"/>
                  </a:lnTo>
                  <a:close/>
                  <a:moveTo>
                    <a:pt x="29" y="0"/>
                  </a:moveTo>
                  <a:lnTo>
                    <a:pt x="0" y="0"/>
                  </a:lnTo>
                  <a:lnTo>
                    <a:pt x="11" y="30"/>
                  </a:lnTo>
                  <a:lnTo>
                    <a:pt x="11" y="30"/>
                  </a:lnTo>
                  <a:lnTo>
                    <a:pt x="2" y="2"/>
                  </a:lnTo>
                  <a:lnTo>
                    <a:pt x="29" y="2"/>
                  </a:lnTo>
                  <a:lnTo>
                    <a:pt x="29"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07" name="Freeform 165">
              <a:extLst>
                <a:ext uri="{FF2B5EF4-FFF2-40B4-BE49-F238E27FC236}">
                  <a16:creationId xmlns:a16="http://schemas.microsoft.com/office/drawing/2014/main" id="{8407DA3F-008F-1FB8-98F1-75DAAE59FE4F}"/>
                </a:ext>
              </a:extLst>
            </p:cNvPr>
            <p:cNvSpPr>
              <a:spLocks noEditPoints="1"/>
            </p:cNvSpPr>
            <p:nvPr/>
          </p:nvSpPr>
          <p:spPr bwMode="auto">
            <a:xfrm>
              <a:off x="2285768" y="5946212"/>
              <a:ext cx="97237" cy="260880"/>
            </a:xfrm>
            <a:custGeom>
              <a:avLst/>
              <a:gdLst>
                <a:gd name="T0" fmla="*/ 39 w 41"/>
                <a:gd name="T1" fmla="*/ 107 h 110"/>
                <a:gd name="T2" fmla="*/ 39 w 41"/>
                <a:gd name="T3" fmla="*/ 108 h 110"/>
                <a:gd name="T4" fmla="*/ 41 w 41"/>
                <a:gd name="T5" fmla="*/ 110 h 110"/>
                <a:gd name="T6" fmla="*/ 41 w 41"/>
                <a:gd name="T7" fmla="*/ 110 h 110"/>
                <a:gd name="T8" fmla="*/ 39 w 41"/>
                <a:gd name="T9" fmla="*/ 107 h 110"/>
                <a:gd name="T10" fmla="*/ 29 w 41"/>
                <a:gd name="T11" fmla="*/ 0 h 110"/>
                <a:gd name="T12" fmla="*/ 0 w 41"/>
                <a:gd name="T13" fmla="*/ 0 h 110"/>
                <a:gd name="T14" fmla="*/ 11 w 41"/>
                <a:gd name="T15" fmla="*/ 30 h 110"/>
                <a:gd name="T16" fmla="*/ 11 w 41"/>
                <a:gd name="T17" fmla="*/ 30 h 110"/>
                <a:gd name="T18" fmla="*/ 2 w 41"/>
                <a:gd name="T19" fmla="*/ 2 h 110"/>
                <a:gd name="T20" fmla="*/ 29 w 41"/>
                <a:gd name="T21" fmla="*/ 2 h 110"/>
                <a:gd name="T22" fmla="*/ 29 w 41"/>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10">
                  <a:moveTo>
                    <a:pt x="39" y="107"/>
                  </a:moveTo>
                  <a:lnTo>
                    <a:pt x="39" y="108"/>
                  </a:lnTo>
                  <a:lnTo>
                    <a:pt x="41" y="110"/>
                  </a:lnTo>
                  <a:lnTo>
                    <a:pt x="41" y="110"/>
                  </a:lnTo>
                  <a:lnTo>
                    <a:pt x="39" y="107"/>
                  </a:lnTo>
                  <a:moveTo>
                    <a:pt x="29" y="0"/>
                  </a:moveTo>
                  <a:lnTo>
                    <a:pt x="0" y="0"/>
                  </a:lnTo>
                  <a:lnTo>
                    <a:pt x="11" y="30"/>
                  </a:lnTo>
                  <a:lnTo>
                    <a:pt x="11" y="30"/>
                  </a:lnTo>
                  <a:lnTo>
                    <a:pt x="2" y="2"/>
                  </a:lnTo>
                  <a:lnTo>
                    <a:pt x="29" y="2"/>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08" name="Freeform 166">
              <a:extLst>
                <a:ext uri="{FF2B5EF4-FFF2-40B4-BE49-F238E27FC236}">
                  <a16:creationId xmlns:a16="http://schemas.microsoft.com/office/drawing/2014/main" id="{377015D9-254E-913D-F90E-962385854272}"/>
                </a:ext>
              </a:extLst>
            </p:cNvPr>
            <p:cNvSpPr>
              <a:spLocks/>
            </p:cNvSpPr>
            <p:nvPr/>
          </p:nvSpPr>
          <p:spPr bwMode="auto">
            <a:xfrm>
              <a:off x="1892077" y="6247409"/>
              <a:ext cx="16601" cy="249021"/>
            </a:xfrm>
            <a:custGeom>
              <a:avLst/>
              <a:gdLst>
                <a:gd name="T0" fmla="*/ 0 w 7"/>
                <a:gd name="T1" fmla="*/ 0 h 105"/>
                <a:gd name="T2" fmla="*/ 0 w 7"/>
                <a:gd name="T3" fmla="*/ 0 h 105"/>
                <a:gd name="T4" fmla="*/ 7 w 7"/>
                <a:gd name="T5" fmla="*/ 105 h 105"/>
                <a:gd name="T6" fmla="*/ 7 w 7"/>
                <a:gd name="T7" fmla="*/ 105 h 105"/>
                <a:gd name="T8" fmla="*/ 0 w 7"/>
                <a:gd name="T9" fmla="*/ 0 h 105"/>
              </a:gdLst>
              <a:ahLst/>
              <a:cxnLst>
                <a:cxn ang="0">
                  <a:pos x="T0" y="T1"/>
                </a:cxn>
                <a:cxn ang="0">
                  <a:pos x="T2" y="T3"/>
                </a:cxn>
                <a:cxn ang="0">
                  <a:pos x="T4" y="T5"/>
                </a:cxn>
                <a:cxn ang="0">
                  <a:pos x="T6" y="T7"/>
                </a:cxn>
                <a:cxn ang="0">
                  <a:pos x="T8" y="T9"/>
                </a:cxn>
              </a:cxnLst>
              <a:rect l="0" t="0" r="r" b="b"/>
              <a:pathLst>
                <a:path w="7" h="105">
                  <a:moveTo>
                    <a:pt x="0" y="0"/>
                  </a:moveTo>
                  <a:lnTo>
                    <a:pt x="0" y="0"/>
                  </a:lnTo>
                  <a:lnTo>
                    <a:pt x="7" y="105"/>
                  </a:lnTo>
                  <a:lnTo>
                    <a:pt x="7" y="105"/>
                  </a:lnTo>
                  <a:lnTo>
                    <a:pt x="0"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09" name="Freeform 167">
              <a:extLst>
                <a:ext uri="{FF2B5EF4-FFF2-40B4-BE49-F238E27FC236}">
                  <a16:creationId xmlns:a16="http://schemas.microsoft.com/office/drawing/2014/main" id="{D042BFFE-1C63-34C8-5E1E-4F1EB4D44865}"/>
                </a:ext>
              </a:extLst>
            </p:cNvPr>
            <p:cNvSpPr>
              <a:spLocks/>
            </p:cNvSpPr>
            <p:nvPr/>
          </p:nvSpPr>
          <p:spPr bwMode="auto">
            <a:xfrm>
              <a:off x="1892077" y="6247409"/>
              <a:ext cx="16601" cy="249021"/>
            </a:xfrm>
            <a:custGeom>
              <a:avLst/>
              <a:gdLst>
                <a:gd name="T0" fmla="*/ 0 w 7"/>
                <a:gd name="T1" fmla="*/ 0 h 105"/>
                <a:gd name="T2" fmla="*/ 0 w 7"/>
                <a:gd name="T3" fmla="*/ 0 h 105"/>
                <a:gd name="T4" fmla="*/ 7 w 7"/>
                <a:gd name="T5" fmla="*/ 105 h 105"/>
                <a:gd name="T6" fmla="*/ 7 w 7"/>
                <a:gd name="T7" fmla="*/ 105 h 105"/>
                <a:gd name="T8" fmla="*/ 0 w 7"/>
                <a:gd name="T9" fmla="*/ 0 h 105"/>
              </a:gdLst>
              <a:ahLst/>
              <a:cxnLst>
                <a:cxn ang="0">
                  <a:pos x="T0" y="T1"/>
                </a:cxn>
                <a:cxn ang="0">
                  <a:pos x="T2" y="T3"/>
                </a:cxn>
                <a:cxn ang="0">
                  <a:pos x="T4" y="T5"/>
                </a:cxn>
                <a:cxn ang="0">
                  <a:pos x="T6" y="T7"/>
                </a:cxn>
                <a:cxn ang="0">
                  <a:pos x="T8" y="T9"/>
                </a:cxn>
              </a:cxnLst>
              <a:rect l="0" t="0" r="r" b="b"/>
              <a:pathLst>
                <a:path w="7" h="105">
                  <a:moveTo>
                    <a:pt x="0" y="0"/>
                  </a:moveTo>
                  <a:lnTo>
                    <a:pt x="0" y="0"/>
                  </a:lnTo>
                  <a:lnTo>
                    <a:pt x="7" y="105"/>
                  </a:lnTo>
                  <a:lnTo>
                    <a:pt x="7" y="10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10" name="Freeform 168">
              <a:extLst>
                <a:ext uri="{FF2B5EF4-FFF2-40B4-BE49-F238E27FC236}">
                  <a16:creationId xmlns:a16="http://schemas.microsoft.com/office/drawing/2014/main" id="{662F7AB3-582E-EBCF-E076-6F31D8AC234A}"/>
                </a:ext>
              </a:extLst>
            </p:cNvPr>
            <p:cNvSpPr>
              <a:spLocks/>
            </p:cNvSpPr>
            <p:nvPr/>
          </p:nvSpPr>
          <p:spPr bwMode="auto">
            <a:xfrm>
              <a:off x="1887334" y="6211835"/>
              <a:ext cx="4743" cy="35574"/>
            </a:xfrm>
            <a:custGeom>
              <a:avLst/>
              <a:gdLst>
                <a:gd name="T0" fmla="*/ 0 w 2"/>
                <a:gd name="T1" fmla="*/ 0 h 15"/>
                <a:gd name="T2" fmla="*/ 0 w 2"/>
                <a:gd name="T3" fmla="*/ 0 h 15"/>
                <a:gd name="T4" fmla="*/ 2 w 2"/>
                <a:gd name="T5" fmla="*/ 15 h 15"/>
                <a:gd name="T6" fmla="*/ 2 w 2"/>
                <a:gd name="T7" fmla="*/ 15 h 15"/>
                <a:gd name="T8" fmla="*/ 0 w 2"/>
                <a:gd name="T9" fmla="*/ 0 h 15"/>
              </a:gdLst>
              <a:ahLst/>
              <a:cxnLst>
                <a:cxn ang="0">
                  <a:pos x="T0" y="T1"/>
                </a:cxn>
                <a:cxn ang="0">
                  <a:pos x="T2" y="T3"/>
                </a:cxn>
                <a:cxn ang="0">
                  <a:pos x="T4" y="T5"/>
                </a:cxn>
                <a:cxn ang="0">
                  <a:pos x="T6" y="T7"/>
                </a:cxn>
                <a:cxn ang="0">
                  <a:pos x="T8" y="T9"/>
                </a:cxn>
              </a:cxnLst>
              <a:rect l="0" t="0" r="r" b="b"/>
              <a:pathLst>
                <a:path w="2" h="15">
                  <a:moveTo>
                    <a:pt x="0" y="0"/>
                  </a:moveTo>
                  <a:lnTo>
                    <a:pt x="0" y="0"/>
                  </a:lnTo>
                  <a:lnTo>
                    <a:pt x="2" y="15"/>
                  </a:lnTo>
                  <a:lnTo>
                    <a:pt x="2" y="15"/>
                  </a:lnTo>
                  <a:lnTo>
                    <a:pt x="0"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11" name="Freeform 169">
              <a:extLst>
                <a:ext uri="{FF2B5EF4-FFF2-40B4-BE49-F238E27FC236}">
                  <a16:creationId xmlns:a16="http://schemas.microsoft.com/office/drawing/2014/main" id="{7B818F9D-CE2A-F874-EC27-7592B8A685A3}"/>
                </a:ext>
              </a:extLst>
            </p:cNvPr>
            <p:cNvSpPr>
              <a:spLocks/>
            </p:cNvSpPr>
            <p:nvPr/>
          </p:nvSpPr>
          <p:spPr bwMode="auto">
            <a:xfrm>
              <a:off x="1887334" y="6211835"/>
              <a:ext cx="4743" cy="35574"/>
            </a:xfrm>
            <a:custGeom>
              <a:avLst/>
              <a:gdLst>
                <a:gd name="T0" fmla="*/ 0 w 2"/>
                <a:gd name="T1" fmla="*/ 0 h 15"/>
                <a:gd name="T2" fmla="*/ 0 w 2"/>
                <a:gd name="T3" fmla="*/ 0 h 15"/>
                <a:gd name="T4" fmla="*/ 2 w 2"/>
                <a:gd name="T5" fmla="*/ 15 h 15"/>
                <a:gd name="T6" fmla="*/ 2 w 2"/>
                <a:gd name="T7" fmla="*/ 15 h 15"/>
                <a:gd name="T8" fmla="*/ 0 w 2"/>
                <a:gd name="T9" fmla="*/ 0 h 15"/>
              </a:gdLst>
              <a:ahLst/>
              <a:cxnLst>
                <a:cxn ang="0">
                  <a:pos x="T0" y="T1"/>
                </a:cxn>
                <a:cxn ang="0">
                  <a:pos x="T2" y="T3"/>
                </a:cxn>
                <a:cxn ang="0">
                  <a:pos x="T4" y="T5"/>
                </a:cxn>
                <a:cxn ang="0">
                  <a:pos x="T6" y="T7"/>
                </a:cxn>
                <a:cxn ang="0">
                  <a:pos x="T8" y="T9"/>
                </a:cxn>
              </a:cxnLst>
              <a:rect l="0" t="0" r="r" b="b"/>
              <a:pathLst>
                <a:path w="2" h="15">
                  <a:moveTo>
                    <a:pt x="0" y="0"/>
                  </a:moveTo>
                  <a:lnTo>
                    <a:pt x="0" y="0"/>
                  </a:lnTo>
                  <a:lnTo>
                    <a:pt x="2" y="15"/>
                  </a:lnTo>
                  <a:lnTo>
                    <a:pt x="2" y="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12" name="Freeform 170">
              <a:extLst>
                <a:ext uri="{FF2B5EF4-FFF2-40B4-BE49-F238E27FC236}">
                  <a16:creationId xmlns:a16="http://schemas.microsoft.com/office/drawing/2014/main" id="{7093BD68-BFC6-4F47-39E0-838A1EE56B44}"/>
                </a:ext>
              </a:extLst>
            </p:cNvPr>
            <p:cNvSpPr>
              <a:spLocks noEditPoints="1"/>
            </p:cNvSpPr>
            <p:nvPr/>
          </p:nvSpPr>
          <p:spPr bwMode="auto">
            <a:xfrm>
              <a:off x="1818557" y="4651301"/>
              <a:ext cx="564448" cy="1560534"/>
            </a:xfrm>
            <a:custGeom>
              <a:avLst/>
              <a:gdLst>
                <a:gd name="T0" fmla="*/ 197 w 238"/>
                <a:gd name="T1" fmla="*/ 546 h 658"/>
                <a:gd name="T2" fmla="*/ 22 w 238"/>
                <a:gd name="T3" fmla="*/ 546 h 658"/>
                <a:gd name="T4" fmla="*/ 25 w 238"/>
                <a:gd name="T5" fmla="*/ 611 h 658"/>
                <a:gd name="T6" fmla="*/ 117 w 238"/>
                <a:gd name="T7" fmla="*/ 579 h 658"/>
                <a:gd name="T8" fmla="*/ 29 w 238"/>
                <a:gd name="T9" fmla="*/ 651 h 658"/>
                <a:gd name="T10" fmla="*/ 29 w 238"/>
                <a:gd name="T11" fmla="*/ 658 h 658"/>
                <a:gd name="T12" fmla="*/ 29 w 238"/>
                <a:gd name="T13" fmla="*/ 658 h 658"/>
                <a:gd name="T14" fmla="*/ 29 w 238"/>
                <a:gd name="T15" fmla="*/ 656 h 658"/>
                <a:gd name="T16" fmla="*/ 238 w 238"/>
                <a:gd name="T17" fmla="*/ 656 h 658"/>
                <a:gd name="T18" fmla="*/ 236 w 238"/>
                <a:gd name="T19" fmla="*/ 654 h 658"/>
                <a:gd name="T20" fmla="*/ 208 w 238"/>
                <a:gd name="T21" fmla="*/ 576 h 658"/>
                <a:gd name="T22" fmla="*/ 197 w 238"/>
                <a:gd name="T23" fmla="*/ 546 h 658"/>
                <a:gd name="T24" fmla="*/ 0 w 238"/>
                <a:gd name="T25" fmla="*/ 0 h 658"/>
                <a:gd name="T26" fmla="*/ 0 w 238"/>
                <a:gd name="T27" fmla="*/ 1 h 658"/>
                <a:gd name="T28" fmla="*/ 0 w 238"/>
                <a:gd name="T29" fmla="*/ 3 h 658"/>
                <a:gd name="T30" fmla="*/ 0 w 238"/>
                <a:gd name="T31" fmla="*/ 3 h 658"/>
                <a:gd name="T32" fmla="*/ 2 w 238"/>
                <a:gd name="T33" fmla="*/ 7 h 658"/>
                <a:gd name="T34" fmla="*/ 0 w 238"/>
                <a:gd name="T35"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658">
                  <a:moveTo>
                    <a:pt x="197" y="546"/>
                  </a:moveTo>
                  <a:lnTo>
                    <a:pt x="22" y="546"/>
                  </a:lnTo>
                  <a:lnTo>
                    <a:pt x="25" y="611"/>
                  </a:lnTo>
                  <a:lnTo>
                    <a:pt x="117" y="579"/>
                  </a:lnTo>
                  <a:lnTo>
                    <a:pt x="29" y="651"/>
                  </a:lnTo>
                  <a:lnTo>
                    <a:pt x="29" y="658"/>
                  </a:lnTo>
                  <a:lnTo>
                    <a:pt x="29" y="658"/>
                  </a:lnTo>
                  <a:lnTo>
                    <a:pt x="29" y="656"/>
                  </a:lnTo>
                  <a:lnTo>
                    <a:pt x="238" y="656"/>
                  </a:lnTo>
                  <a:lnTo>
                    <a:pt x="236" y="654"/>
                  </a:lnTo>
                  <a:lnTo>
                    <a:pt x="208" y="576"/>
                  </a:lnTo>
                  <a:lnTo>
                    <a:pt x="197" y="546"/>
                  </a:lnTo>
                  <a:close/>
                  <a:moveTo>
                    <a:pt x="0" y="0"/>
                  </a:moveTo>
                  <a:lnTo>
                    <a:pt x="0" y="1"/>
                  </a:lnTo>
                  <a:lnTo>
                    <a:pt x="0" y="3"/>
                  </a:lnTo>
                  <a:lnTo>
                    <a:pt x="0" y="3"/>
                  </a:lnTo>
                  <a:lnTo>
                    <a:pt x="2" y="7"/>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13" name="Freeform 171">
              <a:extLst>
                <a:ext uri="{FF2B5EF4-FFF2-40B4-BE49-F238E27FC236}">
                  <a16:creationId xmlns:a16="http://schemas.microsoft.com/office/drawing/2014/main" id="{F2885AB6-968B-6575-C46A-DAAD84C030DB}"/>
                </a:ext>
              </a:extLst>
            </p:cNvPr>
            <p:cNvSpPr>
              <a:spLocks noEditPoints="1"/>
            </p:cNvSpPr>
            <p:nvPr/>
          </p:nvSpPr>
          <p:spPr bwMode="auto">
            <a:xfrm>
              <a:off x="1818557" y="4651301"/>
              <a:ext cx="564448" cy="1560534"/>
            </a:xfrm>
            <a:custGeom>
              <a:avLst/>
              <a:gdLst>
                <a:gd name="T0" fmla="*/ 197 w 238"/>
                <a:gd name="T1" fmla="*/ 546 h 658"/>
                <a:gd name="T2" fmla="*/ 22 w 238"/>
                <a:gd name="T3" fmla="*/ 546 h 658"/>
                <a:gd name="T4" fmla="*/ 25 w 238"/>
                <a:gd name="T5" fmla="*/ 611 h 658"/>
                <a:gd name="T6" fmla="*/ 117 w 238"/>
                <a:gd name="T7" fmla="*/ 579 h 658"/>
                <a:gd name="T8" fmla="*/ 29 w 238"/>
                <a:gd name="T9" fmla="*/ 651 h 658"/>
                <a:gd name="T10" fmla="*/ 29 w 238"/>
                <a:gd name="T11" fmla="*/ 658 h 658"/>
                <a:gd name="T12" fmla="*/ 29 w 238"/>
                <a:gd name="T13" fmla="*/ 658 h 658"/>
                <a:gd name="T14" fmla="*/ 29 w 238"/>
                <a:gd name="T15" fmla="*/ 656 h 658"/>
                <a:gd name="T16" fmla="*/ 238 w 238"/>
                <a:gd name="T17" fmla="*/ 656 h 658"/>
                <a:gd name="T18" fmla="*/ 236 w 238"/>
                <a:gd name="T19" fmla="*/ 654 h 658"/>
                <a:gd name="T20" fmla="*/ 208 w 238"/>
                <a:gd name="T21" fmla="*/ 576 h 658"/>
                <a:gd name="T22" fmla="*/ 197 w 238"/>
                <a:gd name="T23" fmla="*/ 546 h 658"/>
                <a:gd name="T24" fmla="*/ 0 w 238"/>
                <a:gd name="T25" fmla="*/ 0 h 658"/>
                <a:gd name="T26" fmla="*/ 0 w 238"/>
                <a:gd name="T27" fmla="*/ 1 h 658"/>
                <a:gd name="T28" fmla="*/ 0 w 238"/>
                <a:gd name="T29" fmla="*/ 3 h 658"/>
                <a:gd name="T30" fmla="*/ 0 w 238"/>
                <a:gd name="T31" fmla="*/ 3 h 658"/>
                <a:gd name="T32" fmla="*/ 2 w 238"/>
                <a:gd name="T33" fmla="*/ 7 h 658"/>
                <a:gd name="T34" fmla="*/ 0 w 238"/>
                <a:gd name="T35"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658">
                  <a:moveTo>
                    <a:pt x="197" y="546"/>
                  </a:moveTo>
                  <a:lnTo>
                    <a:pt x="22" y="546"/>
                  </a:lnTo>
                  <a:lnTo>
                    <a:pt x="25" y="611"/>
                  </a:lnTo>
                  <a:lnTo>
                    <a:pt x="117" y="579"/>
                  </a:lnTo>
                  <a:lnTo>
                    <a:pt x="29" y="651"/>
                  </a:lnTo>
                  <a:lnTo>
                    <a:pt x="29" y="658"/>
                  </a:lnTo>
                  <a:lnTo>
                    <a:pt x="29" y="658"/>
                  </a:lnTo>
                  <a:lnTo>
                    <a:pt x="29" y="656"/>
                  </a:lnTo>
                  <a:lnTo>
                    <a:pt x="238" y="656"/>
                  </a:lnTo>
                  <a:lnTo>
                    <a:pt x="236" y="654"/>
                  </a:lnTo>
                  <a:lnTo>
                    <a:pt x="208" y="576"/>
                  </a:lnTo>
                  <a:lnTo>
                    <a:pt x="197" y="546"/>
                  </a:lnTo>
                  <a:moveTo>
                    <a:pt x="0" y="0"/>
                  </a:moveTo>
                  <a:lnTo>
                    <a:pt x="0" y="1"/>
                  </a:lnTo>
                  <a:lnTo>
                    <a:pt x="0" y="3"/>
                  </a:lnTo>
                  <a:lnTo>
                    <a:pt x="0" y="3"/>
                  </a:lnTo>
                  <a:lnTo>
                    <a:pt x="2"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14" name="Freeform 172">
              <a:extLst>
                <a:ext uri="{FF2B5EF4-FFF2-40B4-BE49-F238E27FC236}">
                  <a16:creationId xmlns:a16="http://schemas.microsoft.com/office/drawing/2014/main" id="{F229CB86-7BFB-E62E-34CF-C088E4CD0844}"/>
                </a:ext>
              </a:extLst>
            </p:cNvPr>
            <p:cNvSpPr>
              <a:spLocks/>
            </p:cNvSpPr>
            <p:nvPr/>
          </p:nvSpPr>
          <p:spPr bwMode="auto">
            <a:xfrm>
              <a:off x="1854131" y="5678217"/>
              <a:ext cx="500414" cy="267994"/>
            </a:xfrm>
            <a:custGeom>
              <a:avLst/>
              <a:gdLst>
                <a:gd name="T0" fmla="*/ 163 w 211"/>
                <a:gd name="T1" fmla="*/ 0 h 113"/>
                <a:gd name="T2" fmla="*/ 14 w 211"/>
                <a:gd name="T3" fmla="*/ 0 h 113"/>
                <a:gd name="T4" fmla="*/ 0 w 211"/>
                <a:gd name="T5" fmla="*/ 13 h 113"/>
                <a:gd name="T6" fmla="*/ 3 w 211"/>
                <a:gd name="T7" fmla="*/ 81 h 113"/>
                <a:gd name="T8" fmla="*/ 72 w 211"/>
                <a:gd name="T9" fmla="*/ 56 h 113"/>
                <a:gd name="T10" fmla="*/ 5 w 211"/>
                <a:gd name="T11" fmla="*/ 109 h 113"/>
                <a:gd name="T12" fmla="*/ 7 w 211"/>
                <a:gd name="T13" fmla="*/ 113 h 113"/>
                <a:gd name="T14" fmla="*/ 182 w 211"/>
                <a:gd name="T15" fmla="*/ 113 h 113"/>
                <a:gd name="T16" fmla="*/ 211 w 211"/>
                <a:gd name="T17" fmla="*/ 113 h 113"/>
                <a:gd name="T18" fmla="*/ 163 w 211"/>
                <a:gd name="T1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113">
                  <a:moveTo>
                    <a:pt x="163" y="0"/>
                  </a:moveTo>
                  <a:lnTo>
                    <a:pt x="14" y="0"/>
                  </a:lnTo>
                  <a:lnTo>
                    <a:pt x="0" y="13"/>
                  </a:lnTo>
                  <a:lnTo>
                    <a:pt x="3" y="81"/>
                  </a:lnTo>
                  <a:lnTo>
                    <a:pt x="72" y="56"/>
                  </a:lnTo>
                  <a:lnTo>
                    <a:pt x="5" y="109"/>
                  </a:lnTo>
                  <a:lnTo>
                    <a:pt x="7" y="113"/>
                  </a:lnTo>
                  <a:lnTo>
                    <a:pt x="182" y="113"/>
                  </a:lnTo>
                  <a:lnTo>
                    <a:pt x="211" y="113"/>
                  </a:lnTo>
                  <a:lnTo>
                    <a:pt x="163"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15" name="Freeform 173">
              <a:extLst>
                <a:ext uri="{FF2B5EF4-FFF2-40B4-BE49-F238E27FC236}">
                  <a16:creationId xmlns:a16="http://schemas.microsoft.com/office/drawing/2014/main" id="{24B38DCA-3074-C9DE-DD99-4F6A993B9984}"/>
                </a:ext>
              </a:extLst>
            </p:cNvPr>
            <p:cNvSpPr>
              <a:spLocks/>
            </p:cNvSpPr>
            <p:nvPr/>
          </p:nvSpPr>
          <p:spPr bwMode="auto">
            <a:xfrm>
              <a:off x="1854131" y="5678217"/>
              <a:ext cx="500414" cy="267994"/>
            </a:xfrm>
            <a:custGeom>
              <a:avLst/>
              <a:gdLst>
                <a:gd name="T0" fmla="*/ 163 w 211"/>
                <a:gd name="T1" fmla="*/ 0 h 113"/>
                <a:gd name="T2" fmla="*/ 14 w 211"/>
                <a:gd name="T3" fmla="*/ 0 h 113"/>
                <a:gd name="T4" fmla="*/ 0 w 211"/>
                <a:gd name="T5" fmla="*/ 13 h 113"/>
                <a:gd name="T6" fmla="*/ 3 w 211"/>
                <a:gd name="T7" fmla="*/ 81 h 113"/>
                <a:gd name="T8" fmla="*/ 72 w 211"/>
                <a:gd name="T9" fmla="*/ 56 h 113"/>
                <a:gd name="T10" fmla="*/ 5 w 211"/>
                <a:gd name="T11" fmla="*/ 109 h 113"/>
                <a:gd name="T12" fmla="*/ 7 w 211"/>
                <a:gd name="T13" fmla="*/ 113 h 113"/>
                <a:gd name="T14" fmla="*/ 182 w 211"/>
                <a:gd name="T15" fmla="*/ 113 h 113"/>
                <a:gd name="T16" fmla="*/ 211 w 211"/>
                <a:gd name="T17" fmla="*/ 113 h 113"/>
                <a:gd name="T18" fmla="*/ 163 w 211"/>
                <a:gd name="T1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113">
                  <a:moveTo>
                    <a:pt x="163" y="0"/>
                  </a:moveTo>
                  <a:lnTo>
                    <a:pt x="14" y="0"/>
                  </a:lnTo>
                  <a:lnTo>
                    <a:pt x="0" y="13"/>
                  </a:lnTo>
                  <a:lnTo>
                    <a:pt x="3" y="81"/>
                  </a:lnTo>
                  <a:lnTo>
                    <a:pt x="72" y="56"/>
                  </a:lnTo>
                  <a:lnTo>
                    <a:pt x="5" y="109"/>
                  </a:lnTo>
                  <a:lnTo>
                    <a:pt x="7" y="113"/>
                  </a:lnTo>
                  <a:lnTo>
                    <a:pt x="182" y="113"/>
                  </a:lnTo>
                  <a:lnTo>
                    <a:pt x="211" y="113"/>
                  </a:lnTo>
                  <a:lnTo>
                    <a:pt x="1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16" name="Freeform 174">
              <a:extLst>
                <a:ext uri="{FF2B5EF4-FFF2-40B4-BE49-F238E27FC236}">
                  <a16:creationId xmlns:a16="http://schemas.microsoft.com/office/drawing/2014/main" id="{0A1480A2-139A-736C-5BA1-484F1F925356}"/>
                </a:ext>
              </a:extLst>
            </p:cNvPr>
            <p:cNvSpPr>
              <a:spLocks/>
            </p:cNvSpPr>
            <p:nvPr/>
          </p:nvSpPr>
          <p:spPr bwMode="auto">
            <a:xfrm>
              <a:off x="1828043" y="5339074"/>
              <a:ext cx="467211" cy="339143"/>
            </a:xfrm>
            <a:custGeom>
              <a:avLst/>
              <a:gdLst>
                <a:gd name="T0" fmla="*/ 129 w 197"/>
                <a:gd name="T1" fmla="*/ 0 h 143"/>
                <a:gd name="T2" fmla="*/ 2 w 197"/>
                <a:gd name="T3" fmla="*/ 0 h 143"/>
                <a:gd name="T4" fmla="*/ 0 w 197"/>
                <a:gd name="T5" fmla="*/ 0 h 143"/>
                <a:gd name="T6" fmla="*/ 9 w 197"/>
                <a:gd name="T7" fmla="*/ 134 h 143"/>
                <a:gd name="T8" fmla="*/ 58 w 197"/>
                <a:gd name="T9" fmla="*/ 117 h 143"/>
                <a:gd name="T10" fmla="*/ 25 w 197"/>
                <a:gd name="T11" fmla="*/ 143 h 143"/>
                <a:gd name="T12" fmla="*/ 174 w 197"/>
                <a:gd name="T13" fmla="*/ 143 h 143"/>
                <a:gd name="T14" fmla="*/ 174 w 197"/>
                <a:gd name="T15" fmla="*/ 143 h 143"/>
                <a:gd name="T16" fmla="*/ 197 w 197"/>
                <a:gd name="T17" fmla="*/ 143 h 143"/>
                <a:gd name="T18" fmla="*/ 158 w 197"/>
                <a:gd name="T19" fmla="*/ 59 h 143"/>
                <a:gd name="T20" fmla="*/ 154 w 197"/>
                <a:gd name="T21" fmla="*/ 53 h 143"/>
                <a:gd name="T22" fmla="*/ 129 w 197"/>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43">
                  <a:moveTo>
                    <a:pt x="129" y="0"/>
                  </a:moveTo>
                  <a:lnTo>
                    <a:pt x="2" y="0"/>
                  </a:lnTo>
                  <a:lnTo>
                    <a:pt x="0" y="0"/>
                  </a:lnTo>
                  <a:lnTo>
                    <a:pt x="9" y="134"/>
                  </a:lnTo>
                  <a:lnTo>
                    <a:pt x="58" y="117"/>
                  </a:lnTo>
                  <a:lnTo>
                    <a:pt x="25" y="143"/>
                  </a:lnTo>
                  <a:lnTo>
                    <a:pt x="174" y="143"/>
                  </a:lnTo>
                  <a:lnTo>
                    <a:pt x="174" y="143"/>
                  </a:lnTo>
                  <a:lnTo>
                    <a:pt x="197" y="143"/>
                  </a:lnTo>
                  <a:lnTo>
                    <a:pt x="158" y="59"/>
                  </a:lnTo>
                  <a:lnTo>
                    <a:pt x="154" y="53"/>
                  </a:lnTo>
                  <a:lnTo>
                    <a:pt x="129"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17" name="Freeform 175">
              <a:extLst>
                <a:ext uri="{FF2B5EF4-FFF2-40B4-BE49-F238E27FC236}">
                  <a16:creationId xmlns:a16="http://schemas.microsoft.com/office/drawing/2014/main" id="{6794AACB-D237-EB9C-5728-8E02FC4C0261}"/>
                </a:ext>
              </a:extLst>
            </p:cNvPr>
            <p:cNvSpPr>
              <a:spLocks/>
            </p:cNvSpPr>
            <p:nvPr/>
          </p:nvSpPr>
          <p:spPr bwMode="auto">
            <a:xfrm>
              <a:off x="1828043" y="5339074"/>
              <a:ext cx="467211" cy="339143"/>
            </a:xfrm>
            <a:custGeom>
              <a:avLst/>
              <a:gdLst>
                <a:gd name="T0" fmla="*/ 129 w 197"/>
                <a:gd name="T1" fmla="*/ 0 h 143"/>
                <a:gd name="T2" fmla="*/ 2 w 197"/>
                <a:gd name="T3" fmla="*/ 0 h 143"/>
                <a:gd name="T4" fmla="*/ 0 w 197"/>
                <a:gd name="T5" fmla="*/ 0 h 143"/>
                <a:gd name="T6" fmla="*/ 9 w 197"/>
                <a:gd name="T7" fmla="*/ 134 h 143"/>
                <a:gd name="T8" fmla="*/ 58 w 197"/>
                <a:gd name="T9" fmla="*/ 117 h 143"/>
                <a:gd name="T10" fmla="*/ 25 w 197"/>
                <a:gd name="T11" fmla="*/ 143 h 143"/>
                <a:gd name="T12" fmla="*/ 174 w 197"/>
                <a:gd name="T13" fmla="*/ 143 h 143"/>
                <a:gd name="T14" fmla="*/ 174 w 197"/>
                <a:gd name="T15" fmla="*/ 143 h 143"/>
                <a:gd name="T16" fmla="*/ 197 w 197"/>
                <a:gd name="T17" fmla="*/ 143 h 143"/>
                <a:gd name="T18" fmla="*/ 158 w 197"/>
                <a:gd name="T19" fmla="*/ 59 h 143"/>
                <a:gd name="T20" fmla="*/ 154 w 197"/>
                <a:gd name="T21" fmla="*/ 53 h 143"/>
                <a:gd name="T22" fmla="*/ 129 w 197"/>
                <a:gd name="T2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43">
                  <a:moveTo>
                    <a:pt x="129" y="0"/>
                  </a:moveTo>
                  <a:lnTo>
                    <a:pt x="2" y="0"/>
                  </a:lnTo>
                  <a:lnTo>
                    <a:pt x="0" y="0"/>
                  </a:lnTo>
                  <a:lnTo>
                    <a:pt x="9" y="134"/>
                  </a:lnTo>
                  <a:lnTo>
                    <a:pt x="58" y="117"/>
                  </a:lnTo>
                  <a:lnTo>
                    <a:pt x="25" y="143"/>
                  </a:lnTo>
                  <a:lnTo>
                    <a:pt x="174" y="143"/>
                  </a:lnTo>
                  <a:lnTo>
                    <a:pt x="174" y="143"/>
                  </a:lnTo>
                  <a:lnTo>
                    <a:pt x="197" y="143"/>
                  </a:lnTo>
                  <a:lnTo>
                    <a:pt x="158" y="59"/>
                  </a:lnTo>
                  <a:lnTo>
                    <a:pt x="154" y="53"/>
                  </a:lnTo>
                  <a:lnTo>
                    <a:pt x="1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18" name="Freeform 176">
              <a:extLst>
                <a:ext uri="{FF2B5EF4-FFF2-40B4-BE49-F238E27FC236}">
                  <a16:creationId xmlns:a16="http://schemas.microsoft.com/office/drawing/2014/main" id="{848BCCD6-40AC-1189-1189-848EEA08B26E}"/>
                </a:ext>
              </a:extLst>
            </p:cNvPr>
            <p:cNvSpPr>
              <a:spLocks/>
            </p:cNvSpPr>
            <p:nvPr/>
          </p:nvSpPr>
          <p:spPr bwMode="auto">
            <a:xfrm>
              <a:off x="1818557" y="4658416"/>
              <a:ext cx="396062" cy="680658"/>
            </a:xfrm>
            <a:custGeom>
              <a:avLst/>
              <a:gdLst>
                <a:gd name="T0" fmla="*/ 0 w 167"/>
                <a:gd name="T1" fmla="*/ 0 h 287"/>
                <a:gd name="T2" fmla="*/ 0 w 167"/>
                <a:gd name="T3" fmla="*/ 0 h 287"/>
                <a:gd name="T4" fmla="*/ 0 w 167"/>
                <a:gd name="T5" fmla="*/ 280 h 287"/>
                <a:gd name="T6" fmla="*/ 0 w 167"/>
                <a:gd name="T7" fmla="*/ 259 h 287"/>
                <a:gd name="T8" fmla="*/ 4 w 167"/>
                <a:gd name="T9" fmla="*/ 287 h 287"/>
                <a:gd name="T10" fmla="*/ 6 w 167"/>
                <a:gd name="T11" fmla="*/ 287 h 287"/>
                <a:gd name="T12" fmla="*/ 133 w 167"/>
                <a:gd name="T13" fmla="*/ 287 h 287"/>
                <a:gd name="T14" fmla="*/ 167 w 167"/>
                <a:gd name="T15" fmla="*/ 287 h 287"/>
                <a:gd name="T16" fmla="*/ 11 w 167"/>
                <a:gd name="T17" fmla="*/ 27 h 287"/>
                <a:gd name="T18" fmla="*/ 4 w 167"/>
                <a:gd name="T19" fmla="*/ 6 h 287"/>
                <a:gd name="T20" fmla="*/ 2 w 167"/>
                <a:gd name="T21" fmla="*/ 4 h 287"/>
                <a:gd name="T22" fmla="*/ 0 w 167"/>
                <a:gd name="T2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287">
                  <a:moveTo>
                    <a:pt x="0" y="0"/>
                  </a:moveTo>
                  <a:lnTo>
                    <a:pt x="0" y="0"/>
                  </a:lnTo>
                  <a:lnTo>
                    <a:pt x="0" y="280"/>
                  </a:lnTo>
                  <a:lnTo>
                    <a:pt x="0" y="259"/>
                  </a:lnTo>
                  <a:lnTo>
                    <a:pt x="4" y="287"/>
                  </a:lnTo>
                  <a:lnTo>
                    <a:pt x="6" y="287"/>
                  </a:lnTo>
                  <a:lnTo>
                    <a:pt x="133" y="287"/>
                  </a:lnTo>
                  <a:lnTo>
                    <a:pt x="167" y="287"/>
                  </a:lnTo>
                  <a:lnTo>
                    <a:pt x="11" y="27"/>
                  </a:lnTo>
                  <a:lnTo>
                    <a:pt x="4" y="6"/>
                  </a:lnTo>
                  <a:lnTo>
                    <a:pt x="2" y="4"/>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19" name="Freeform 177">
              <a:extLst>
                <a:ext uri="{FF2B5EF4-FFF2-40B4-BE49-F238E27FC236}">
                  <a16:creationId xmlns:a16="http://schemas.microsoft.com/office/drawing/2014/main" id="{116C1E9A-7562-2F35-AA72-6604C251F994}"/>
                </a:ext>
              </a:extLst>
            </p:cNvPr>
            <p:cNvSpPr>
              <a:spLocks/>
            </p:cNvSpPr>
            <p:nvPr/>
          </p:nvSpPr>
          <p:spPr bwMode="auto">
            <a:xfrm>
              <a:off x="1818557" y="4658416"/>
              <a:ext cx="396062" cy="680658"/>
            </a:xfrm>
            <a:custGeom>
              <a:avLst/>
              <a:gdLst>
                <a:gd name="T0" fmla="*/ 0 w 167"/>
                <a:gd name="T1" fmla="*/ 0 h 287"/>
                <a:gd name="T2" fmla="*/ 0 w 167"/>
                <a:gd name="T3" fmla="*/ 0 h 287"/>
                <a:gd name="T4" fmla="*/ 0 w 167"/>
                <a:gd name="T5" fmla="*/ 280 h 287"/>
                <a:gd name="T6" fmla="*/ 0 w 167"/>
                <a:gd name="T7" fmla="*/ 259 h 287"/>
                <a:gd name="T8" fmla="*/ 4 w 167"/>
                <a:gd name="T9" fmla="*/ 287 h 287"/>
                <a:gd name="T10" fmla="*/ 6 w 167"/>
                <a:gd name="T11" fmla="*/ 287 h 287"/>
                <a:gd name="T12" fmla="*/ 133 w 167"/>
                <a:gd name="T13" fmla="*/ 287 h 287"/>
                <a:gd name="T14" fmla="*/ 167 w 167"/>
                <a:gd name="T15" fmla="*/ 287 h 287"/>
                <a:gd name="T16" fmla="*/ 11 w 167"/>
                <a:gd name="T17" fmla="*/ 27 h 287"/>
                <a:gd name="T18" fmla="*/ 4 w 167"/>
                <a:gd name="T19" fmla="*/ 6 h 287"/>
                <a:gd name="T20" fmla="*/ 2 w 167"/>
                <a:gd name="T21" fmla="*/ 4 h 287"/>
                <a:gd name="T22" fmla="*/ 0 w 167"/>
                <a:gd name="T23"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287">
                  <a:moveTo>
                    <a:pt x="0" y="0"/>
                  </a:moveTo>
                  <a:lnTo>
                    <a:pt x="0" y="0"/>
                  </a:lnTo>
                  <a:lnTo>
                    <a:pt x="0" y="280"/>
                  </a:lnTo>
                  <a:lnTo>
                    <a:pt x="0" y="259"/>
                  </a:lnTo>
                  <a:lnTo>
                    <a:pt x="4" y="287"/>
                  </a:lnTo>
                  <a:lnTo>
                    <a:pt x="6" y="287"/>
                  </a:lnTo>
                  <a:lnTo>
                    <a:pt x="133" y="287"/>
                  </a:lnTo>
                  <a:lnTo>
                    <a:pt x="167" y="287"/>
                  </a:lnTo>
                  <a:lnTo>
                    <a:pt x="11" y="27"/>
                  </a:lnTo>
                  <a:lnTo>
                    <a:pt x="4" y="6"/>
                  </a:lnTo>
                  <a:lnTo>
                    <a:pt x="2"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20" name="Freeform 178">
              <a:extLst>
                <a:ext uri="{FF2B5EF4-FFF2-40B4-BE49-F238E27FC236}">
                  <a16:creationId xmlns:a16="http://schemas.microsoft.com/office/drawing/2014/main" id="{567D9392-1E32-E7E3-378C-2B77419B0EA7}"/>
                </a:ext>
              </a:extLst>
            </p:cNvPr>
            <p:cNvSpPr>
              <a:spLocks/>
            </p:cNvSpPr>
            <p:nvPr/>
          </p:nvSpPr>
          <p:spPr bwMode="auto">
            <a:xfrm>
              <a:off x="1818557" y="5272668"/>
              <a:ext cx="277481" cy="1223762"/>
            </a:xfrm>
            <a:custGeom>
              <a:avLst/>
              <a:gdLst>
                <a:gd name="T0" fmla="*/ 0 w 117"/>
                <a:gd name="T1" fmla="*/ 0 h 516"/>
                <a:gd name="T2" fmla="*/ 0 w 117"/>
                <a:gd name="T3" fmla="*/ 21 h 516"/>
                <a:gd name="T4" fmla="*/ 0 w 117"/>
                <a:gd name="T5" fmla="*/ 516 h 516"/>
                <a:gd name="T6" fmla="*/ 38 w 117"/>
                <a:gd name="T7" fmla="*/ 516 h 516"/>
                <a:gd name="T8" fmla="*/ 31 w 117"/>
                <a:gd name="T9" fmla="*/ 411 h 516"/>
                <a:gd name="T10" fmla="*/ 29 w 117"/>
                <a:gd name="T11" fmla="*/ 396 h 516"/>
                <a:gd name="T12" fmla="*/ 29 w 117"/>
                <a:gd name="T13" fmla="*/ 389 h 516"/>
                <a:gd name="T14" fmla="*/ 117 w 117"/>
                <a:gd name="T15" fmla="*/ 317 h 516"/>
                <a:gd name="T16" fmla="*/ 25 w 117"/>
                <a:gd name="T17" fmla="*/ 349 h 516"/>
                <a:gd name="T18" fmla="*/ 22 w 117"/>
                <a:gd name="T19" fmla="*/ 284 h 516"/>
                <a:gd name="T20" fmla="*/ 20 w 117"/>
                <a:gd name="T21" fmla="*/ 280 h 516"/>
                <a:gd name="T22" fmla="*/ 87 w 117"/>
                <a:gd name="T23" fmla="*/ 227 h 516"/>
                <a:gd name="T24" fmla="*/ 18 w 117"/>
                <a:gd name="T25" fmla="*/ 252 h 516"/>
                <a:gd name="T26" fmla="*/ 15 w 117"/>
                <a:gd name="T27" fmla="*/ 184 h 516"/>
                <a:gd name="T28" fmla="*/ 29 w 117"/>
                <a:gd name="T29" fmla="*/ 171 h 516"/>
                <a:gd name="T30" fmla="*/ 62 w 117"/>
                <a:gd name="T31" fmla="*/ 145 h 516"/>
                <a:gd name="T32" fmla="*/ 13 w 117"/>
                <a:gd name="T33" fmla="*/ 162 h 516"/>
                <a:gd name="T34" fmla="*/ 4 w 117"/>
                <a:gd name="T35" fmla="*/ 28 h 516"/>
                <a:gd name="T36" fmla="*/ 0 w 117"/>
                <a:gd name="T37"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516">
                  <a:moveTo>
                    <a:pt x="0" y="0"/>
                  </a:moveTo>
                  <a:lnTo>
                    <a:pt x="0" y="21"/>
                  </a:lnTo>
                  <a:lnTo>
                    <a:pt x="0" y="516"/>
                  </a:lnTo>
                  <a:lnTo>
                    <a:pt x="38" y="516"/>
                  </a:lnTo>
                  <a:lnTo>
                    <a:pt x="31" y="411"/>
                  </a:lnTo>
                  <a:lnTo>
                    <a:pt x="29" y="396"/>
                  </a:lnTo>
                  <a:lnTo>
                    <a:pt x="29" y="389"/>
                  </a:lnTo>
                  <a:lnTo>
                    <a:pt x="117" y="317"/>
                  </a:lnTo>
                  <a:lnTo>
                    <a:pt x="25" y="349"/>
                  </a:lnTo>
                  <a:lnTo>
                    <a:pt x="22" y="284"/>
                  </a:lnTo>
                  <a:lnTo>
                    <a:pt x="20" y="280"/>
                  </a:lnTo>
                  <a:lnTo>
                    <a:pt x="87" y="227"/>
                  </a:lnTo>
                  <a:lnTo>
                    <a:pt x="18" y="252"/>
                  </a:lnTo>
                  <a:lnTo>
                    <a:pt x="15" y="184"/>
                  </a:lnTo>
                  <a:lnTo>
                    <a:pt x="29" y="171"/>
                  </a:lnTo>
                  <a:lnTo>
                    <a:pt x="62" y="145"/>
                  </a:lnTo>
                  <a:lnTo>
                    <a:pt x="13" y="162"/>
                  </a:lnTo>
                  <a:lnTo>
                    <a:pt x="4" y="28"/>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21" name="Freeform 179">
              <a:extLst>
                <a:ext uri="{FF2B5EF4-FFF2-40B4-BE49-F238E27FC236}">
                  <a16:creationId xmlns:a16="http://schemas.microsoft.com/office/drawing/2014/main" id="{FC429AD7-032B-D95A-29CC-CD39F68CF0FE}"/>
                </a:ext>
              </a:extLst>
            </p:cNvPr>
            <p:cNvSpPr>
              <a:spLocks/>
            </p:cNvSpPr>
            <p:nvPr/>
          </p:nvSpPr>
          <p:spPr bwMode="auto">
            <a:xfrm>
              <a:off x="1818557" y="5272668"/>
              <a:ext cx="277481" cy="1223762"/>
            </a:xfrm>
            <a:custGeom>
              <a:avLst/>
              <a:gdLst>
                <a:gd name="T0" fmla="*/ 0 w 117"/>
                <a:gd name="T1" fmla="*/ 0 h 516"/>
                <a:gd name="T2" fmla="*/ 0 w 117"/>
                <a:gd name="T3" fmla="*/ 21 h 516"/>
                <a:gd name="T4" fmla="*/ 0 w 117"/>
                <a:gd name="T5" fmla="*/ 516 h 516"/>
                <a:gd name="T6" fmla="*/ 38 w 117"/>
                <a:gd name="T7" fmla="*/ 516 h 516"/>
                <a:gd name="T8" fmla="*/ 31 w 117"/>
                <a:gd name="T9" fmla="*/ 411 h 516"/>
                <a:gd name="T10" fmla="*/ 29 w 117"/>
                <a:gd name="T11" fmla="*/ 396 h 516"/>
                <a:gd name="T12" fmla="*/ 29 w 117"/>
                <a:gd name="T13" fmla="*/ 389 h 516"/>
                <a:gd name="T14" fmla="*/ 117 w 117"/>
                <a:gd name="T15" fmla="*/ 317 h 516"/>
                <a:gd name="T16" fmla="*/ 25 w 117"/>
                <a:gd name="T17" fmla="*/ 349 h 516"/>
                <a:gd name="T18" fmla="*/ 22 w 117"/>
                <a:gd name="T19" fmla="*/ 284 h 516"/>
                <a:gd name="T20" fmla="*/ 20 w 117"/>
                <a:gd name="T21" fmla="*/ 280 h 516"/>
                <a:gd name="T22" fmla="*/ 87 w 117"/>
                <a:gd name="T23" fmla="*/ 227 h 516"/>
                <a:gd name="T24" fmla="*/ 18 w 117"/>
                <a:gd name="T25" fmla="*/ 252 h 516"/>
                <a:gd name="T26" fmla="*/ 15 w 117"/>
                <a:gd name="T27" fmla="*/ 184 h 516"/>
                <a:gd name="T28" fmla="*/ 29 w 117"/>
                <a:gd name="T29" fmla="*/ 171 h 516"/>
                <a:gd name="T30" fmla="*/ 62 w 117"/>
                <a:gd name="T31" fmla="*/ 145 h 516"/>
                <a:gd name="T32" fmla="*/ 13 w 117"/>
                <a:gd name="T33" fmla="*/ 162 h 516"/>
                <a:gd name="T34" fmla="*/ 4 w 117"/>
                <a:gd name="T35" fmla="*/ 28 h 516"/>
                <a:gd name="T36" fmla="*/ 0 w 117"/>
                <a:gd name="T37"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516">
                  <a:moveTo>
                    <a:pt x="0" y="0"/>
                  </a:moveTo>
                  <a:lnTo>
                    <a:pt x="0" y="21"/>
                  </a:lnTo>
                  <a:lnTo>
                    <a:pt x="0" y="516"/>
                  </a:lnTo>
                  <a:lnTo>
                    <a:pt x="38" y="516"/>
                  </a:lnTo>
                  <a:lnTo>
                    <a:pt x="31" y="411"/>
                  </a:lnTo>
                  <a:lnTo>
                    <a:pt x="29" y="396"/>
                  </a:lnTo>
                  <a:lnTo>
                    <a:pt x="29" y="389"/>
                  </a:lnTo>
                  <a:lnTo>
                    <a:pt x="117" y="317"/>
                  </a:lnTo>
                  <a:lnTo>
                    <a:pt x="25" y="349"/>
                  </a:lnTo>
                  <a:lnTo>
                    <a:pt x="22" y="284"/>
                  </a:lnTo>
                  <a:lnTo>
                    <a:pt x="20" y="280"/>
                  </a:lnTo>
                  <a:lnTo>
                    <a:pt x="87" y="227"/>
                  </a:lnTo>
                  <a:lnTo>
                    <a:pt x="18" y="252"/>
                  </a:lnTo>
                  <a:lnTo>
                    <a:pt x="15" y="184"/>
                  </a:lnTo>
                  <a:lnTo>
                    <a:pt x="29" y="171"/>
                  </a:lnTo>
                  <a:lnTo>
                    <a:pt x="62" y="145"/>
                  </a:lnTo>
                  <a:lnTo>
                    <a:pt x="13" y="162"/>
                  </a:lnTo>
                  <a:lnTo>
                    <a:pt x="4" y="2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22" name="Freeform 180">
              <a:extLst>
                <a:ext uri="{FF2B5EF4-FFF2-40B4-BE49-F238E27FC236}">
                  <a16:creationId xmlns:a16="http://schemas.microsoft.com/office/drawing/2014/main" id="{B8AE9379-E307-6E4F-B82D-94FAC9BCE9B6}"/>
                </a:ext>
              </a:extLst>
            </p:cNvPr>
            <p:cNvSpPr>
              <a:spLocks/>
            </p:cNvSpPr>
            <p:nvPr/>
          </p:nvSpPr>
          <p:spPr bwMode="auto">
            <a:xfrm>
              <a:off x="402693" y="4921667"/>
              <a:ext cx="702003" cy="1558162"/>
            </a:xfrm>
            <a:custGeom>
              <a:avLst/>
              <a:gdLst>
                <a:gd name="T0" fmla="*/ 296 w 296"/>
                <a:gd name="T1" fmla="*/ 405 h 657"/>
                <a:gd name="T2" fmla="*/ 181 w 296"/>
                <a:gd name="T3" fmla="*/ 447 h 657"/>
                <a:gd name="T4" fmla="*/ 174 w 296"/>
                <a:gd name="T5" fmla="*/ 358 h 657"/>
                <a:gd name="T6" fmla="*/ 259 w 296"/>
                <a:gd name="T7" fmla="*/ 291 h 657"/>
                <a:gd name="T8" fmla="*/ 172 w 296"/>
                <a:gd name="T9" fmla="*/ 321 h 657"/>
                <a:gd name="T10" fmla="*/ 165 w 296"/>
                <a:gd name="T11" fmla="*/ 235 h 657"/>
                <a:gd name="T12" fmla="*/ 227 w 296"/>
                <a:gd name="T13" fmla="*/ 186 h 657"/>
                <a:gd name="T14" fmla="*/ 163 w 296"/>
                <a:gd name="T15" fmla="*/ 206 h 657"/>
                <a:gd name="T16" fmla="*/ 149 w 296"/>
                <a:gd name="T17" fmla="*/ 0 h 657"/>
                <a:gd name="T18" fmla="*/ 135 w 296"/>
                <a:gd name="T19" fmla="*/ 206 h 657"/>
                <a:gd name="T20" fmla="*/ 69 w 296"/>
                <a:gd name="T21" fmla="*/ 186 h 657"/>
                <a:gd name="T22" fmla="*/ 131 w 296"/>
                <a:gd name="T23" fmla="*/ 235 h 657"/>
                <a:gd name="T24" fmla="*/ 126 w 296"/>
                <a:gd name="T25" fmla="*/ 321 h 657"/>
                <a:gd name="T26" fmla="*/ 39 w 296"/>
                <a:gd name="T27" fmla="*/ 291 h 657"/>
                <a:gd name="T28" fmla="*/ 124 w 296"/>
                <a:gd name="T29" fmla="*/ 358 h 657"/>
                <a:gd name="T30" fmla="*/ 117 w 296"/>
                <a:gd name="T31" fmla="*/ 447 h 657"/>
                <a:gd name="T32" fmla="*/ 0 w 296"/>
                <a:gd name="T33" fmla="*/ 405 h 657"/>
                <a:gd name="T34" fmla="*/ 113 w 296"/>
                <a:gd name="T35" fmla="*/ 495 h 657"/>
                <a:gd name="T36" fmla="*/ 103 w 296"/>
                <a:gd name="T37" fmla="*/ 657 h 657"/>
                <a:gd name="T38" fmla="*/ 195 w 296"/>
                <a:gd name="T39" fmla="*/ 657 h 657"/>
                <a:gd name="T40" fmla="*/ 183 w 296"/>
                <a:gd name="T41" fmla="*/ 495 h 657"/>
                <a:gd name="T42" fmla="*/ 296 w 296"/>
                <a:gd name="T43" fmla="*/ 40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6" h="657">
                  <a:moveTo>
                    <a:pt x="296" y="405"/>
                  </a:moveTo>
                  <a:lnTo>
                    <a:pt x="181" y="447"/>
                  </a:lnTo>
                  <a:lnTo>
                    <a:pt x="174" y="358"/>
                  </a:lnTo>
                  <a:lnTo>
                    <a:pt x="259" y="291"/>
                  </a:lnTo>
                  <a:lnTo>
                    <a:pt x="172" y="321"/>
                  </a:lnTo>
                  <a:lnTo>
                    <a:pt x="165" y="235"/>
                  </a:lnTo>
                  <a:lnTo>
                    <a:pt x="227" y="186"/>
                  </a:lnTo>
                  <a:lnTo>
                    <a:pt x="163" y="206"/>
                  </a:lnTo>
                  <a:lnTo>
                    <a:pt x="149" y="0"/>
                  </a:lnTo>
                  <a:lnTo>
                    <a:pt x="135" y="206"/>
                  </a:lnTo>
                  <a:lnTo>
                    <a:pt x="69" y="186"/>
                  </a:lnTo>
                  <a:lnTo>
                    <a:pt x="131" y="235"/>
                  </a:lnTo>
                  <a:lnTo>
                    <a:pt x="126" y="321"/>
                  </a:lnTo>
                  <a:lnTo>
                    <a:pt x="39" y="291"/>
                  </a:lnTo>
                  <a:lnTo>
                    <a:pt x="124" y="358"/>
                  </a:lnTo>
                  <a:lnTo>
                    <a:pt x="117" y="447"/>
                  </a:lnTo>
                  <a:lnTo>
                    <a:pt x="0" y="405"/>
                  </a:lnTo>
                  <a:lnTo>
                    <a:pt x="113" y="495"/>
                  </a:lnTo>
                  <a:lnTo>
                    <a:pt x="103" y="657"/>
                  </a:lnTo>
                  <a:lnTo>
                    <a:pt x="195" y="657"/>
                  </a:lnTo>
                  <a:lnTo>
                    <a:pt x="183" y="495"/>
                  </a:lnTo>
                  <a:lnTo>
                    <a:pt x="296" y="405"/>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23" name="Freeform 181">
              <a:extLst>
                <a:ext uri="{FF2B5EF4-FFF2-40B4-BE49-F238E27FC236}">
                  <a16:creationId xmlns:a16="http://schemas.microsoft.com/office/drawing/2014/main" id="{CA0BC160-C6BE-64EC-C44C-7D532ABD632D}"/>
                </a:ext>
              </a:extLst>
            </p:cNvPr>
            <p:cNvSpPr>
              <a:spLocks/>
            </p:cNvSpPr>
            <p:nvPr/>
          </p:nvSpPr>
          <p:spPr bwMode="auto">
            <a:xfrm>
              <a:off x="402693" y="4921667"/>
              <a:ext cx="702003" cy="1558162"/>
            </a:xfrm>
            <a:custGeom>
              <a:avLst/>
              <a:gdLst>
                <a:gd name="T0" fmla="*/ 296 w 296"/>
                <a:gd name="T1" fmla="*/ 405 h 657"/>
                <a:gd name="T2" fmla="*/ 181 w 296"/>
                <a:gd name="T3" fmla="*/ 447 h 657"/>
                <a:gd name="T4" fmla="*/ 174 w 296"/>
                <a:gd name="T5" fmla="*/ 358 h 657"/>
                <a:gd name="T6" fmla="*/ 259 w 296"/>
                <a:gd name="T7" fmla="*/ 291 h 657"/>
                <a:gd name="T8" fmla="*/ 172 w 296"/>
                <a:gd name="T9" fmla="*/ 321 h 657"/>
                <a:gd name="T10" fmla="*/ 165 w 296"/>
                <a:gd name="T11" fmla="*/ 235 h 657"/>
                <a:gd name="T12" fmla="*/ 227 w 296"/>
                <a:gd name="T13" fmla="*/ 186 h 657"/>
                <a:gd name="T14" fmla="*/ 163 w 296"/>
                <a:gd name="T15" fmla="*/ 206 h 657"/>
                <a:gd name="T16" fmla="*/ 149 w 296"/>
                <a:gd name="T17" fmla="*/ 0 h 657"/>
                <a:gd name="T18" fmla="*/ 135 w 296"/>
                <a:gd name="T19" fmla="*/ 206 h 657"/>
                <a:gd name="T20" fmla="*/ 69 w 296"/>
                <a:gd name="T21" fmla="*/ 186 h 657"/>
                <a:gd name="T22" fmla="*/ 131 w 296"/>
                <a:gd name="T23" fmla="*/ 235 h 657"/>
                <a:gd name="T24" fmla="*/ 126 w 296"/>
                <a:gd name="T25" fmla="*/ 321 h 657"/>
                <a:gd name="T26" fmla="*/ 39 w 296"/>
                <a:gd name="T27" fmla="*/ 291 h 657"/>
                <a:gd name="T28" fmla="*/ 124 w 296"/>
                <a:gd name="T29" fmla="*/ 358 h 657"/>
                <a:gd name="T30" fmla="*/ 117 w 296"/>
                <a:gd name="T31" fmla="*/ 447 h 657"/>
                <a:gd name="T32" fmla="*/ 0 w 296"/>
                <a:gd name="T33" fmla="*/ 405 h 657"/>
                <a:gd name="T34" fmla="*/ 113 w 296"/>
                <a:gd name="T35" fmla="*/ 495 h 657"/>
                <a:gd name="T36" fmla="*/ 103 w 296"/>
                <a:gd name="T37" fmla="*/ 657 h 657"/>
                <a:gd name="T38" fmla="*/ 195 w 296"/>
                <a:gd name="T39" fmla="*/ 657 h 657"/>
                <a:gd name="T40" fmla="*/ 183 w 296"/>
                <a:gd name="T41" fmla="*/ 495 h 657"/>
                <a:gd name="T42" fmla="*/ 296 w 296"/>
                <a:gd name="T43" fmla="*/ 40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6" h="657">
                  <a:moveTo>
                    <a:pt x="296" y="405"/>
                  </a:moveTo>
                  <a:lnTo>
                    <a:pt x="181" y="447"/>
                  </a:lnTo>
                  <a:lnTo>
                    <a:pt x="174" y="358"/>
                  </a:lnTo>
                  <a:lnTo>
                    <a:pt x="259" y="291"/>
                  </a:lnTo>
                  <a:lnTo>
                    <a:pt x="172" y="321"/>
                  </a:lnTo>
                  <a:lnTo>
                    <a:pt x="165" y="235"/>
                  </a:lnTo>
                  <a:lnTo>
                    <a:pt x="227" y="186"/>
                  </a:lnTo>
                  <a:lnTo>
                    <a:pt x="163" y="206"/>
                  </a:lnTo>
                  <a:lnTo>
                    <a:pt x="149" y="0"/>
                  </a:lnTo>
                  <a:lnTo>
                    <a:pt x="135" y="206"/>
                  </a:lnTo>
                  <a:lnTo>
                    <a:pt x="69" y="186"/>
                  </a:lnTo>
                  <a:lnTo>
                    <a:pt x="131" y="235"/>
                  </a:lnTo>
                  <a:lnTo>
                    <a:pt x="126" y="321"/>
                  </a:lnTo>
                  <a:lnTo>
                    <a:pt x="39" y="291"/>
                  </a:lnTo>
                  <a:lnTo>
                    <a:pt x="124" y="358"/>
                  </a:lnTo>
                  <a:lnTo>
                    <a:pt x="117" y="447"/>
                  </a:lnTo>
                  <a:lnTo>
                    <a:pt x="0" y="405"/>
                  </a:lnTo>
                  <a:lnTo>
                    <a:pt x="113" y="495"/>
                  </a:lnTo>
                  <a:lnTo>
                    <a:pt x="103" y="657"/>
                  </a:lnTo>
                  <a:lnTo>
                    <a:pt x="195" y="657"/>
                  </a:lnTo>
                  <a:lnTo>
                    <a:pt x="183" y="495"/>
                  </a:lnTo>
                  <a:lnTo>
                    <a:pt x="296" y="40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24" name="Freeform 182">
              <a:extLst>
                <a:ext uri="{FF2B5EF4-FFF2-40B4-BE49-F238E27FC236}">
                  <a16:creationId xmlns:a16="http://schemas.microsoft.com/office/drawing/2014/main" id="{4C9E0901-68C2-A006-A3CC-FF5C57D46AD2}"/>
                </a:ext>
              </a:extLst>
            </p:cNvPr>
            <p:cNvSpPr>
              <a:spLocks/>
            </p:cNvSpPr>
            <p:nvPr/>
          </p:nvSpPr>
          <p:spPr bwMode="auto">
            <a:xfrm>
              <a:off x="37461" y="4108197"/>
              <a:ext cx="1437209" cy="1996914"/>
            </a:xfrm>
            <a:custGeom>
              <a:avLst/>
              <a:gdLst>
                <a:gd name="T0" fmla="*/ 301 w 606"/>
                <a:gd name="T1" fmla="*/ 0 h 842"/>
                <a:gd name="T2" fmla="*/ 0 w 606"/>
                <a:gd name="T3" fmla="*/ 842 h 842"/>
                <a:gd name="T4" fmla="*/ 296 w 606"/>
                <a:gd name="T5" fmla="*/ 842 h 842"/>
                <a:gd name="T6" fmla="*/ 308 w 606"/>
                <a:gd name="T7" fmla="*/ 842 h 842"/>
                <a:gd name="T8" fmla="*/ 606 w 606"/>
                <a:gd name="T9" fmla="*/ 842 h 842"/>
                <a:gd name="T10" fmla="*/ 301 w 606"/>
                <a:gd name="T11" fmla="*/ 0 h 842"/>
              </a:gdLst>
              <a:ahLst/>
              <a:cxnLst>
                <a:cxn ang="0">
                  <a:pos x="T0" y="T1"/>
                </a:cxn>
                <a:cxn ang="0">
                  <a:pos x="T2" y="T3"/>
                </a:cxn>
                <a:cxn ang="0">
                  <a:pos x="T4" y="T5"/>
                </a:cxn>
                <a:cxn ang="0">
                  <a:pos x="T6" y="T7"/>
                </a:cxn>
                <a:cxn ang="0">
                  <a:pos x="T8" y="T9"/>
                </a:cxn>
                <a:cxn ang="0">
                  <a:pos x="T10" y="T11"/>
                </a:cxn>
              </a:cxnLst>
              <a:rect l="0" t="0" r="r" b="b"/>
              <a:pathLst>
                <a:path w="606" h="842">
                  <a:moveTo>
                    <a:pt x="301" y="0"/>
                  </a:moveTo>
                  <a:lnTo>
                    <a:pt x="0" y="842"/>
                  </a:lnTo>
                  <a:lnTo>
                    <a:pt x="296" y="842"/>
                  </a:lnTo>
                  <a:lnTo>
                    <a:pt x="308" y="842"/>
                  </a:lnTo>
                  <a:lnTo>
                    <a:pt x="606" y="842"/>
                  </a:lnTo>
                  <a:lnTo>
                    <a:pt x="301" y="0"/>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25" name="Freeform 183">
              <a:extLst>
                <a:ext uri="{FF2B5EF4-FFF2-40B4-BE49-F238E27FC236}">
                  <a16:creationId xmlns:a16="http://schemas.microsoft.com/office/drawing/2014/main" id="{725F6685-4413-ADAE-7175-7B0919F50A41}"/>
                </a:ext>
              </a:extLst>
            </p:cNvPr>
            <p:cNvSpPr>
              <a:spLocks/>
            </p:cNvSpPr>
            <p:nvPr/>
          </p:nvSpPr>
          <p:spPr bwMode="auto">
            <a:xfrm>
              <a:off x="37461" y="4108197"/>
              <a:ext cx="1437209" cy="1996914"/>
            </a:xfrm>
            <a:custGeom>
              <a:avLst/>
              <a:gdLst>
                <a:gd name="T0" fmla="*/ 301 w 606"/>
                <a:gd name="T1" fmla="*/ 0 h 842"/>
                <a:gd name="T2" fmla="*/ 0 w 606"/>
                <a:gd name="T3" fmla="*/ 842 h 842"/>
                <a:gd name="T4" fmla="*/ 296 w 606"/>
                <a:gd name="T5" fmla="*/ 842 h 842"/>
                <a:gd name="T6" fmla="*/ 308 w 606"/>
                <a:gd name="T7" fmla="*/ 842 h 842"/>
                <a:gd name="T8" fmla="*/ 606 w 606"/>
                <a:gd name="T9" fmla="*/ 842 h 842"/>
                <a:gd name="T10" fmla="*/ 301 w 606"/>
                <a:gd name="T11" fmla="*/ 0 h 842"/>
              </a:gdLst>
              <a:ahLst/>
              <a:cxnLst>
                <a:cxn ang="0">
                  <a:pos x="T0" y="T1"/>
                </a:cxn>
                <a:cxn ang="0">
                  <a:pos x="T2" y="T3"/>
                </a:cxn>
                <a:cxn ang="0">
                  <a:pos x="T4" y="T5"/>
                </a:cxn>
                <a:cxn ang="0">
                  <a:pos x="T6" y="T7"/>
                </a:cxn>
                <a:cxn ang="0">
                  <a:pos x="T8" y="T9"/>
                </a:cxn>
                <a:cxn ang="0">
                  <a:pos x="T10" y="T11"/>
                </a:cxn>
              </a:cxnLst>
              <a:rect l="0" t="0" r="r" b="b"/>
              <a:pathLst>
                <a:path w="606" h="842">
                  <a:moveTo>
                    <a:pt x="301" y="0"/>
                  </a:moveTo>
                  <a:lnTo>
                    <a:pt x="0" y="842"/>
                  </a:lnTo>
                  <a:lnTo>
                    <a:pt x="296" y="842"/>
                  </a:lnTo>
                  <a:lnTo>
                    <a:pt x="308" y="842"/>
                  </a:lnTo>
                  <a:lnTo>
                    <a:pt x="606" y="842"/>
                  </a:lnTo>
                  <a:lnTo>
                    <a:pt x="30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26" name="Freeform 184">
              <a:extLst>
                <a:ext uri="{FF2B5EF4-FFF2-40B4-BE49-F238E27FC236}">
                  <a16:creationId xmlns:a16="http://schemas.microsoft.com/office/drawing/2014/main" id="{6A96DE91-D772-B0E1-562A-EC2013FC2069}"/>
                </a:ext>
              </a:extLst>
            </p:cNvPr>
            <p:cNvSpPr>
              <a:spLocks/>
            </p:cNvSpPr>
            <p:nvPr/>
          </p:nvSpPr>
          <p:spPr bwMode="auto">
            <a:xfrm>
              <a:off x="75408" y="4139028"/>
              <a:ext cx="1361317" cy="1629311"/>
            </a:xfrm>
            <a:custGeom>
              <a:avLst/>
              <a:gdLst>
                <a:gd name="T0" fmla="*/ 285 w 574"/>
                <a:gd name="T1" fmla="*/ 0 h 687"/>
                <a:gd name="T2" fmla="*/ 0 w 574"/>
                <a:gd name="T3" fmla="*/ 687 h 687"/>
                <a:gd name="T4" fmla="*/ 280 w 574"/>
                <a:gd name="T5" fmla="*/ 687 h 687"/>
                <a:gd name="T6" fmla="*/ 292 w 574"/>
                <a:gd name="T7" fmla="*/ 687 h 687"/>
                <a:gd name="T8" fmla="*/ 574 w 574"/>
                <a:gd name="T9" fmla="*/ 687 h 687"/>
                <a:gd name="T10" fmla="*/ 285 w 574"/>
                <a:gd name="T11" fmla="*/ 0 h 687"/>
              </a:gdLst>
              <a:ahLst/>
              <a:cxnLst>
                <a:cxn ang="0">
                  <a:pos x="T0" y="T1"/>
                </a:cxn>
                <a:cxn ang="0">
                  <a:pos x="T2" y="T3"/>
                </a:cxn>
                <a:cxn ang="0">
                  <a:pos x="T4" y="T5"/>
                </a:cxn>
                <a:cxn ang="0">
                  <a:pos x="T6" y="T7"/>
                </a:cxn>
                <a:cxn ang="0">
                  <a:pos x="T8" y="T9"/>
                </a:cxn>
                <a:cxn ang="0">
                  <a:pos x="T10" y="T11"/>
                </a:cxn>
              </a:cxnLst>
              <a:rect l="0" t="0" r="r" b="b"/>
              <a:pathLst>
                <a:path w="574" h="687">
                  <a:moveTo>
                    <a:pt x="285" y="0"/>
                  </a:moveTo>
                  <a:lnTo>
                    <a:pt x="0" y="687"/>
                  </a:lnTo>
                  <a:lnTo>
                    <a:pt x="280" y="687"/>
                  </a:lnTo>
                  <a:lnTo>
                    <a:pt x="292" y="687"/>
                  </a:lnTo>
                  <a:lnTo>
                    <a:pt x="574" y="687"/>
                  </a:lnTo>
                  <a:lnTo>
                    <a:pt x="285"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27" name="Freeform 185">
              <a:extLst>
                <a:ext uri="{FF2B5EF4-FFF2-40B4-BE49-F238E27FC236}">
                  <a16:creationId xmlns:a16="http://schemas.microsoft.com/office/drawing/2014/main" id="{EDB7A5D5-C7FE-E06C-2DDA-897E88C44EC2}"/>
                </a:ext>
              </a:extLst>
            </p:cNvPr>
            <p:cNvSpPr>
              <a:spLocks/>
            </p:cNvSpPr>
            <p:nvPr/>
          </p:nvSpPr>
          <p:spPr bwMode="auto">
            <a:xfrm>
              <a:off x="75408" y="4139028"/>
              <a:ext cx="1361317" cy="1629311"/>
            </a:xfrm>
            <a:custGeom>
              <a:avLst/>
              <a:gdLst>
                <a:gd name="T0" fmla="*/ 285 w 574"/>
                <a:gd name="T1" fmla="*/ 0 h 687"/>
                <a:gd name="T2" fmla="*/ 0 w 574"/>
                <a:gd name="T3" fmla="*/ 687 h 687"/>
                <a:gd name="T4" fmla="*/ 280 w 574"/>
                <a:gd name="T5" fmla="*/ 687 h 687"/>
                <a:gd name="T6" fmla="*/ 292 w 574"/>
                <a:gd name="T7" fmla="*/ 687 h 687"/>
                <a:gd name="T8" fmla="*/ 574 w 574"/>
                <a:gd name="T9" fmla="*/ 687 h 687"/>
                <a:gd name="T10" fmla="*/ 285 w 574"/>
                <a:gd name="T11" fmla="*/ 0 h 687"/>
              </a:gdLst>
              <a:ahLst/>
              <a:cxnLst>
                <a:cxn ang="0">
                  <a:pos x="T0" y="T1"/>
                </a:cxn>
                <a:cxn ang="0">
                  <a:pos x="T2" y="T3"/>
                </a:cxn>
                <a:cxn ang="0">
                  <a:pos x="T4" y="T5"/>
                </a:cxn>
                <a:cxn ang="0">
                  <a:pos x="T6" y="T7"/>
                </a:cxn>
                <a:cxn ang="0">
                  <a:pos x="T8" y="T9"/>
                </a:cxn>
                <a:cxn ang="0">
                  <a:pos x="T10" y="T11"/>
                </a:cxn>
              </a:cxnLst>
              <a:rect l="0" t="0" r="r" b="b"/>
              <a:pathLst>
                <a:path w="574" h="687">
                  <a:moveTo>
                    <a:pt x="285" y="0"/>
                  </a:moveTo>
                  <a:lnTo>
                    <a:pt x="0" y="687"/>
                  </a:lnTo>
                  <a:lnTo>
                    <a:pt x="280" y="687"/>
                  </a:lnTo>
                  <a:lnTo>
                    <a:pt x="292" y="687"/>
                  </a:lnTo>
                  <a:lnTo>
                    <a:pt x="574" y="687"/>
                  </a:lnTo>
                  <a:lnTo>
                    <a:pt x="2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28" name="Freeform 186">
              <a:extLst>
                <a:ext uri="{FF2B5EF4-FFF2-40B4-BE49-F238E27FC236}">
                  <a16:creationId xmlns:a16="http://schemas.microsoft.com/office/drawing/2014/main" id="{107925AA-6816-263F-D984-2EA0EB204A01}"/>
                </a:ext>
              </a:extLst>
            </p:cNvPr>
            <p:cNvSpPr>
              <a:spLocks/>
            </p:cNvSpPr>
            <p:nvPr/>
          </p:nvSpPr>
          <p:spPr bwMode="auto">
            <a:xfrm>
              <a:off x="146556" y="4165116"/>
              <a:ext cx="1214275" cy="1280681"/>
            </a:xfrm>
            <a:custGeom>
              <a:avLst/>
              <a:gdLst>
                <a:gd name="T0" fmla="*/ 255 w 512"/>
                <a:gd name="T1" fmla="*/ 0 h 540"/>
                <a:gd name="T2" fmla="*/ 0 w 512"/>
                <a:gd name="T3" fmla="*/ 540 h 540"/>
                <a:gd name="T4" fmla="*/ 252 w 512"/>
                <a:gd name="T5" fmla="*/ 540 h 540"/>
                <a:gd name="T6" fmla="*/ 262 w 512"/>
                <a:gd name="T7" fmla="*/ 540 h 540"/>
                <a:gd name="T8" fmla="*/ 512 w 512"/>
                <a:gd name="T9" fmla="*/ 540 h 540"/>
                <a:gd name="T10" fmla="*/ 255 w 512"/>
                <a:gd name="T11" fmla="*/ 0 h 540"/>
              </a:gdLst>
              <a:ahLst/>
              <a:cxnLst>
                <a:cxn ang="0">
                  <a:pos x="T0" y="T1"/>
                </a:cxn>
                <a:cxn ang="0">
                  <a:pos x="T2" y="T3"/>
                </a:cxn>
                <a:cxn ang="0">
                  <a:pos x="T4" y="T5"/>
                </a:cxn>
                <a:cxn ang="0">
                  <a:pos x="T6" y="T7"/>
                </a:cxn>
                <a:cxn ang="0">
                  <a:pos x="T8" y="T9"/>
                </a:cxn>
                <a:cxn ang="0">
                  <a:pos x="T10" y="T11"/>
                </a:cxn>
              </a:cxnLst>
              <a:rect l="0" t="0" r="r" b="b"/>
              <a:pathLst>
                <a:path w="512" h="540">
                  <a:moveTo>
                    <a:pt x="255" y="0"/>
                  </a:moveTo>
                  <a:lnTo>
                    <a:pt x="0" y="540"/>
                  </a:lnTo>
                  <a:lnTo>
                    <a:pt x="252" y="540"/>
                  </a:lnTo>
                  <a:lnTo>
                    <a:pt x="262" y="540"/>
                  </a:lnTo>
                  <a:lnTo>
                    <a:pt x="512" y="540"/>
                  </a:lnTo>
                  <a:lnTo>
                    <a:pt x="255" y="0"/>
                  </a:lnTo>
                  <a:close/>
                </a:path>
              </a:pathLst>
            </a:custGeom>
            <a:solidFill>
              <a:srgbClr val="59A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29" name="Freeform 187">
              <a:extLst>
                <a:ext uri="{FF2B5EF4-FFF2-40B4-BE49-F238E27FC236}">
                  <a16:creationId xmlns:a16="http://schemas.microsoft.com/office/drawing/2014/main" id="{BC63EF44-0821-F4FB-53E5-2B1458D0A44C}"/>
                </a:ext>
              </a:extLst>
            </p:cNvPr>
            <p:cNvSpPr>
              <a:spLocks/>
            </p:cNvSpPr>
            <p:nvPr/>
          </p:nvSpPr>
          <p:spPr bwMode="auto">
            <a:xfrm>
              <a:off x="146556" y="4165116"/>
              <a:ext cx="1214275" cy="1280681"/>
            </a:xfrm>
            <a:custGeom>
              <a:avLst/>
              <a:gdLst>
                <a:gd name="T0" fmla="*/ 255 w 512"/>
                <a:gd name="T1" fmla="*/ 0 h 540"/>
                <a:gd name="T2" fmla="*/ 0 w 512"/>
                <a:gd name="T3" fmla="*/ 540 h 540"/>
                <a:gd name="T4" fmla="*/ 252 w 512"/>
                <a:gd name="T5" fmla="*/ 540 h 540"/>
                <a:gd name="T6" fmla="*/ 262 w 512"/>
                <a:gd name="T7" fmla="*/ 540 h 540"/>
                <a:gd name="T8" fmla="*/ 512 w 512"/>
                <a:gd name="T9" fmla="*/ 540 h 540"/>
                <a:gd name="T10" fmla="*/ 255 w 512"/>
                <a:gd name="T11" fmla="*/ 0 h 540"/>
              </a:gdLst>
              <a:ahLst/>
              <a:cxnLst>
                <a:cxn ang="0">
                  <a:pos x="T0" y="T1"/>
                </a:cxn>
                <a:cxn ang="0">
                  <a:pos x="T2" y="T3"/>
                </a:cxn>
                <a:cxn ang="0">
                  <a:pos x="T4" y="T5"/>
                </a:cxn>
                <a:cxn ang="0">
                  <a:pos x="T6" y="T7"/>
                </a:cxn>
                <a:cxn ang="0">
                  <a:pos x="T8" y="T9"/>
                </a:cxn>
                <a:cxn ang="0">
                  <a:pos x="T10" y="T11"/>
                </a:cxn>
              </a:cxnLst>
              <a:rect l="0" t="0" r="r" b="b"/>
              <a:pathLst>
                <a:path w="512" h="540">
                  <a:moveTo>
                    <a:pt x="255" y="0"/>
                  </a:moveTo>
                  <a:lnTo>
                    <a:pt x="0" y="540"/>
                  </a:lnTo>
                  <a:lnTo>
                    <a:pt x="252" y="540"/>
                  </a:lnTo>
                  <a:lnTo>
                    <a:pt x="262" y="540"/>
                  </a:lnTo>
                  <a:lnTo>
                    <a:pt x="512" y="540"/>
                  </a:lnTo>
                  <a:lnTo>
                    <a:pt x="25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30" name="Freeform 188">
              <a:extLst>
                <a:ext uri="{FF2B5EF4-FFF2-40B4-BE49-F238E27FC236}">
                  <a16:creationId xmlns:a16="http://schemas.microsoft.com/office/drawing/2014/main" id="{A996CD4B-B70E-E008-C8DC-D7F61FBE635A}"/>
                </a:ext>
              </a:extLst>
            </p:cNvPr>
            <p:cNvSpPr>
              <a:spLocks/>
            </p:cNvSpPr>
            <p:nvPr/>
          </p:nvSpPr>
          <p:spPr bwMode="auto">
            <a:xfrm>
              <a:off x="239050" y="4146143"/>
              <a:ext cx="1034031" cy="872761"/>
            </a:xfrm>
            <a:custGeom>
              <a:avLst/>
              <a:gdLst>
                <a:gd name="T0" fmla="*/ 216 w 436"/>
                <a:gd name="T1" fmla="*/ 0 h 368"/>
                <a:gd name="T2" fmla="*/ 0 w 436"/>
                <a:gd name="T3" fmla="*/ 368 h 368"/>
                <a:gd name="T4" fmla="*/ 213 w 436"/>
                <a:gd name="T5" fmla="*/ 368 h 368"/>
                <a:gd name="T6" fmla="*/ 223 w 436"/>
                <a:gd name="T7" fmla="*/ 368 h 368"/>
                <a:gd name="T8" fmla="*/ 436 w 436"/>
                <a:gd name="T9" fmla="*/ 368 h 368"/>
                <a:gd name="T10" fmla="*/ 216 w 436"/>
                <a:gd name="T11" fmla="*/ 0 h 368"/>
              </a:gdLst>
              <a:ahLst/>
              <a:cxnLst>
                <a:cxn ang="0">
                  <a:pos x="T0" y="T1"/>
                </a:cxn>
                <a:cxn ang="0">
                  <a:pos x="T2" y="T3"/>
                </a:cxn>
                <a:cxn ang="0">
                  <a:pos x="T4" y="T5"/>
                </a:cxn>
                <a:cxn ang="0">
                  <a:pos x="T6" y="T7"/>
                </a:cxn>
                <a:cxn ang="0">
                  <a:pos x="T8" y="T9"/>
                </a:cxn>
                <a:cxn ang="0">
                  <a:pos x="T10" y="T11"/>
                </a:cxn>
              </a:cxnLst>
              <a:rect l="0" t="0" r="r" b="b"/>
              <a:pathLst>
                <a:path w="436" h="368">
                  <a:moveTo>
                    <a:pt x="216" y="0"/>
                  </a:moveTo>
                  <a:lnTo>
                    <a:pt x="0" y="368"/>
                  </a:lnTo>
                  <a:lnTo>
                    <a:pt x="213" y="368"/>
                  </a:lnTo>
                  <a:lnTo>
                    <a:pt x="223" y="368"/>
                  </a:lnTo>
                  <a:lnTo>
                    <a:pt x="436" y="368"/>
                  </a:lnTo>
                  <a:lnTo>
                    <a:pt x="216" y="0"/>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31" name="Freeform 189">
              <a:extLst>
                <a:ext uri="{FF2B5EF4-FFF2-40B4-BE49-F238E27FC236}">
                  <a16:creationId xmlns:a16="http://schemas.microsoft.com/office/drawing/2014/main" id="{E60FF2A3-FC88-D9E1-59B1-DB396E2EE3A3}"/>
                </a:ext>
              </a:extLst>
            </p:cNvPr>
            <p:cNvSpPr>
              <a:spLocks/>
            </p:cNvSpPr>
            <p:nvPr/>
          </p:nvSpPr>
          <p:spPr bwMode="auto">
            <a:xfrm>
              <a:off x="239050" y="4146143"/>
              <a:ext cx="1034031" cy="872761"/>
            </a:xfrm>
            <a:custGeom>
              <a:avLst/>
              <a:gdLst>
                <a:gd name="T0" fmla="*/ 216 w 436"/>
                <a:gd name="T1" fmla="*/ 0 h 368"/>
                <a:gd name="T2" fmla="*/ 0 w 436"/>
                <a:gd name="T3" fmla="*/ 368 h 368"/>
                <a:gd name="T4" fmla="*/ 213 w 436"/>
                <a:gd name="T5" fmla="*/ 368 h 368"/>
                <a:gd name="T6" fmla="*/ 223 w 436"/>
                <a:gd name="T7" fmla="*/ 368 h 368"/>
                <a:gd name="T8" fmla="*/ 436 w 436"/>
                <a:gd name="T9" fmla="*/ 368 h 368"/>
                <a:gd name="T10" fmla="*/ 216 w 436"/>
                <a:gd name="T11" fmla="*/ 0 h 368"/>
              </a:gdLst>
              <a:ahLst/>
              <a:cxnLst>
                <a:cxn ang="0">
                  <a:pos x="T0" y="T1"/>
                </a:cxn>
                <a:cxn ang="0">
                  <a:pos x="T2" y="T3"/>
                </a:cxn>
                <a:cxn ang="0">
                  <a:pos x="T4" y="T5"/>
                </a:cxn>
                <a:cxn ang="0">
                  <a:pos x="T6" y="T7"/>
                </a:cxn>
                <a:cxn ang="0">
                  <a:pos x="T8" y="T9"/>
                </a:cxn>
                <a:cxn ang="0">
                  <a:pos x="T10" y="T11"/>
                </a:cxn>
              </a:cxnLst>
              <a:rect l="0" t="0" r="r" b="b"/>
              <a:pathLst>
                <a:path w="436" h="368">
                  <a:moveTo>
                    <a:pt x="216" y="0"/>
                  </a:moveTo>
                  <a:lnTo>
                    <a:pt x="0" y="368"/>
                  </a:lnTo>
                  <a:lnTo>
                    <a:pt x="213" y="368"/>
                  </a:lnTo>
                  <a:lnTo>
                    <a:pt x="223" y="368"/>
                  </a:lnTo>
                  <a:lnTo>
                    <a:pt x="436" y="368"/>
                  </a:lnTo>
                  <a:lnTo>
                    <a:pt x="2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32" name="Freeform 194">
              <a:extLst>
                <a:ext uri="{FF2B5EF4-FFF2-40B4-BE49-F238E27FC236}">
                  <a16:creationId xmlns:a16="http://schemas.microsoft.com/office/drawing/2014/main" id="{F5366376-6750-DDCF-5F1D-49AD982A6B1B}"/>
                </a:ext>
              </a:extLst>
            </p:cNvPr>
            <p:cNvSpPr>
              <a:spLocks/>
            </p:cNvSpPr>
            <p:nvPr/>
          </p:nvSpPr>
          <p:spPr bwMode="auto">
            <a:xfrm>
              <a:off x="1159243" y="5018904"/>
              <a:ext cx="113838" cy="147041"/>
            </a:xfrm>
            <a:custGeom>
              <a:avLst/>
              <a:gdLst>
                <a:gd name="T0" fmla="*/ 46 w 48"/>
                <a:gd name="T1" fmla="*/ 0 h 62"/>
                <a:gd name="T2" fmla="*/ 0 w 48"/>
                <a:gd name="T3" fmla="*/ 0 h 62"/>
                <a:gd name="T4" fmla="*/ 30 w 48"/>
                <a:gd name="T5" fmla="*/ 62 h 62"/>
                <a:gd name="T6" fmla="*/ 30 w 48"/>
                <a:gd name="T7" fmla="*/ 60 h 62"/>
                <a:gd name="T8" fmla="*/ 4 w 48"/>
                <a:gd name="T9" fmla="*/ 2 h 62"/>
                <a:gd name="T10" fmla="*/ 48 w 48"/>
                <a:gd name="T11" fmla="*/ 2 h 62"/>
                <a:gd name="T12" fmla="*/ 46 w 4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48" h="62">
                  <a:moveTo>
                    <a:pt x="46" y="0"/>
                  </a:moveTo>
                  <a:lnTo>
                    <a:pt x="0" y="0"/>
                  </a:lnTo>
                  <a:lnTo>
                    <a:pt x="30" y="62"/>
                  </a:lnTo>
                  <a:lnTo>
                    <a:pt x="30" y="60"/>
                  </a:lnTo>
                  <a:lnTo>
                    <a:pt x="4" y="2"/>
                  </a:lnTo>
                  <a:lnTo>
                    <a:pt x="48" y="2"/>
                  </a:lnTo>
                  <a:lnTo>
                    <a:pt x="46"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33" name="Freeform 195">
              <a:extLst>
                <a:ext uri="{FF2B5EF4-FFF2-40B4-BE49-F238E27FC236}">
                  <a16:creationId xmlns:a16="http://schemas.microsoft.com/office/drawing/2014/main" id="{D2C06ACE-2722-9520-E99C-351775297380}"/>
                </a:ext>
              </a:extLst>
            </p:cNvPr>
            <p:cNvSpPr>
              <a:spLocks/>
            </p:cNvSpPr>
            <p:nvPr/>
          </p:nvSpPr>
          <p:spPr bwMode="auto">
            <a:xfrm>
              <a:off x="1159243" y="5018904"/>
              <a:ext cx="113838" cy="147041"/>
            </a:xfrm>
            <a:custGeom>
              <a:avLst/>
              <a:gdLst>
                <a:gd name="T0" fmla="*/ 46 w 48"/>
                <a:gd name="T1" fmla="*/ 0 h 62"/>
                <a:gd name="T2" fmla="*/ 0 w 48"/>
                <a:gd name="T3" fmla="*/ 0 h 62"/>
                <a:gd name="T4" fmla="*/ 30 w 48"/>
                <a:gd name="T5" fmla="*/ 62 h 62"/>
                <a:gd name="T6" fmla="*/ 30 w 48"/>
                <a:gd name="T7" fmla="*/ 60 h 62"/>
                <a:gd name="T8" fmla="*/ 4 w 48"/>
                <a:gd name="T9" fmla="*/ 2 h 62"/>
                <a:gd name="T10" fmla="*/ 48 w 48"/>
                <a:gd name="T11" fmla="*/ 2 h 62"/>
                <a:gd name="T12" fmla="*/ 46 w 4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48" h="62">
                  <a:moveTo>
                    <a:pt x="46" y="0"/>
                  </a:moveTo>
                  <a:lnTo>
                    <a:pt x="0" y="0"/>
                  </a:lnTo>
                  <a:lnTo>
                    <a:pt x="30" y="62"/>
                  </a:lnTo>
                  <a:lnTo>
                    <a:pt x="30" y="60"/>
                  </a:lnTo>
                  <a:lnTo>
                    <a:pt x="4" y="2"/>
                  </a:lnTo>
                  <a:lnTo>
                    <a:pt x="48" y="2"/>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34" name="Freeform 196">
              <a:extLst>
                <a:ext uri="{FF2B5EF4-FFF2-40B4-BE49-F238E27FC236}">
                  <a16:creationId xmlns:a16="http://schemas.microsoft.com/office/drawing/2014/main" id="{A87715BD-0003-0677-2F80-4B52691F53C3}"/>
                </a:ext>
              </a:extLst>
            </p:cNvPr>
            <p:cNvSpPr>
              <a:spLocks noEditPoints="1"/>
            </p:cNvSpPr>
            <p:nvPr/>
          </p:nvSpPr>
          <p:spPr bwMode="auto">
            <a:xfrm>
              <a:off x="1230392" y="5161202"/>
              <a:ext cx="130440" cy="618996"/>
            </a:xfrm>
            <a:custGeom>
              <a:avLst/>
              <a:gdLst>
                <a:gd name="T0" fmla="*/ 55 w 55"/>
                <a:gd name="T1" fmla="*/ 256 h 261"/>
                <a:gd name="T2" fmla="*/ 52 w 55"/>
                <a:gd name="T3" fmla="*/ 256 h 261"/>
                <a:gd name="T4" fmla="*/ 53 w 55"/>
                <a:gd name="T5" fmla="*/ 261 h 261"/>
                <a:gd name="T6" fmla="*/ 55 w 55"/>
                <a:gd name="T7" fmla="*/ 256 h 261"/>
                <a:gd name="T8" fmla="*/ 0 w 55"/>
                <a:gd name="T9" fmla="*/ 0 h 261"/>
                <a:gd name="T10" fmla="*/ 0 w 55"/>
                <a:gd name="T11" fmla="*/ 2 h 261"/>
                <a:gd name="T12" fmla="*/ 53 w 55"/>
                <a:gd name="T13" fmla="*/ 117 h 261"/>
                <a:gd name="T14" fmla="*/ 55 w 55"/>
                <a:gd name="T15" fmla="*/ 117 h 261"/>
                <a:gd name="T16" fmla="*/ 0 w 55"/>
                <a:gd name="T1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61">
                  <a:moveTo>
                    <a:pt x="55" y="256"/>
                  </a:moveTo>
                  <a:lnTo>
                    <a:pt x="52" y="256"/>
                  </a:lnTo>
                  <a:lnTo>
                    <a:pt x="53" y="261"/>
                  </a:lnTo>
                  <a:lnTo>
                    <a:pt x="55" y="256"/>
                  </a:lnTo>
                  <a:close/>
                  <a:moveTo>
                    <a:pt x="0" y="0"/>
                  </a:moveTo>
                  <a:lnTo>
                    <a:pt x="0" y="2"/>
                  </a:lnTo>
                  <a:lnTo>
                    <a:pt x="53" y="117"/>
                  </a:lnTo>
                  <a:lnTo>
                    <a:pt x="55" y="117"/>
                  </a:lnTo>
                  <a:lnTo>
                    <a:pt x="0"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35" name="Freeform 197">
              <a:extLst>
                <a:ext uri="{FF2B5EF4-FFF2-40B4-BE49-F238E27FC236}">
                  <a16:creationId xmlns:a16="http://schemas.microsoft.com/office/drawing/2014/main" id="{93353961-68CC-E0D5-73C9-9E1E32963980}"/>
                </a:ext>
              </a:extLst>
            </p:cNvPr>
            <p:cNvSpPr>
              <a:spLocks noEditPoints="1"/>
            </p:cNvSpPr>
            <p:nvPr/>
          </p:nvSpPr>
          <p:spPr bwMode="auto">
            <a:xfrm>
              <a:off x="1230392" y="5161202"/>
              <a:ext cx="130440" cy="618996"/>
            </a:xfrm>
            <a:custGeom>
              <a:avLst/>
              <a:gdLst>
                <a:gd name="T0" fmla="*/ 55 w 55"/>
                <a:gd name="T1" fmla="*/ 256 h 261"/>
                <a:gd name="T2" fmla="*/ 52 w 55"/>
                <a:gd name="T3" fmla="*/ 256 h 261"/>
                <a:gd name="T4" fmla="*/ 53 w 55"/>
                <a:gd name="T5" fmla="*/ 261 h 261"/>
                <a:gd name="T6" fmla="*/ 55 w 55"/>
                <a:gd name="T7" fmla="*/ 256 h 261"/>
                <a:gd name="T8" fmla="*/ 0 w 55"/>
                <a:gd name="T9" fmla="*/ 0 h 261"/>
                <a:gd name="T10" fmla="*/ 0 w 55"/>
                <a:gd name="T11" fmla="*/ 2 h 261"/>
                <a:gd name="T12" fmla="*/ 53 w 55"/>
                <a:gd name="T13" fmla="*/ 117 h 261"/>
                <a:gd name="T14" fmla="*/ 55 w 55"/>
                <a:gd name="T15" fmla="*/ 117 h 261"/>
                <a:gd name="T16" fmla="*/ 0 w 55"/>
                <a:gd name="T1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61">
                  <a:moveTo>
                    <a:pt x="55" y="256"/>
                  </a:moveTo>
                  <a:lnTo>
                    <a:pt x="52" y="256"/>
                  </a:lnTo>
                  <a:lnTo>
                    <a:pt x="53" y="261"/>
                  </a:lnTo>
                  <a:lnTo>
                    <a:pt x="55" y="256"/>
                  </a:lnTo>
                  <a:moveTo>
                    <a:pt x="0" y="0"/>
                  </a:moveTo>
                  <a:lnTo>
                    <a:pt x="0" y="2"/>
                  </a:lnTo>
                  <a:lnTo>
                    <a:pt x="53" y="117"/>
                  </a:lnTo>
                  <a:lnTo>
                    <a:pt x="55" y="1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36" name="Freeform 198">
              <a:extLst>
                <a:ext uri="{FF2B5EF4-FFF2-40B4-BE49-F238E27FC236}">
                  <a16:creationId xmlns:a16="http://schemas.microsoft.com/office/drawing/2014/main" id="{B5BCF73F-1C14-A261-09D1-DC4E86AF47C7}"/>
                </a:ext>
              </a:extLst>
            </p:cNvPr>
            <p:cNvSpPr>
              <a:spLocks/>
            </p:cNvSpPr>
            <p:nvPr/>
          </p:nvSpPr>
          <p:spPr bwMode="auto">
            <a:xfrm>
              <a:off x="1356089" y="5768339"/>
              <a:ext cx="80635" cy="16601"/>
            </a:xfrm>
            <a:custGeom>
              <a:avLst/>
              <a:gdLst>
                <a:gd name="T0" fmla="*/ 31 w 34"/>
                <a:gd name="T1" fmla="*/ 0 h 7"/>
                <a:gd name="T2" fmla="*/ 2 w 34"/>
                <a:gd name="T3" fmla="*/ 0 h 7"/>
                <a:gd name="T4" fmla="*/ 0 w 34"/>
                <a:gd name="T5" fmla="*/ 5 h 7"/>
                <a:gd name="T6" fmla="*/ 0 w 34"/>
                <a:gd name="T7" fmla="*/ 7 h 7"/>
                <a:gd name="T8" fmla="*/ 34 w 34"/>
                <a:gd name="T9" fmla="*/ 7 h 7"/>
                <a:gd name="T10" fmla="*/ 31 w 34"/>
                <a:gd name="T11" fmla="*/ 0 h 7"/>
              </a:gdLst>
              <a:ahLst/>
              <a:cxnLst>
                <a:cxn ang="0">
                  <a:pos x="T0" y="T1"/>
                </a:cxn>
                <a:cxn ang="0">
                  <a:pos x="T2" y="T3"/>
                </a:cxn>
                <a:cxn ang="0">
                  <a:pos x="T4" y="T5"/>
                </a:cxn>
                <a:cxn ang="0">
                  <a:pos x="T6" y="T7"/>
                </a:cxn>
                <a:cxn ang="0">
                  <a:pos x="T8" y="T9"/>
                </a:cxn>
                <a:cxn ang="0">
                  <a:pos x="T10" y="T11"/>
                </a:cxn>
              </a:cxnLst>
              <a:rect l="0" t="0" r="r" b="b"/>
              <a:pathLst>
                <a:path w="34" h="7">
                  <a:moveTo>
                    <a:pt x="31" y="0"/>
                  </a:moveTo>
                  <a:lnTo>
                    <a:pt x="2" y="0"/>
                  </a:lnTo>
                  <a:lnTo>
                    <a:pt x="0" y="5"/>
                  </a:lnTo>
                  <a:lnTo>
                    <a:pt x="0" y="7"/>
                  </a:lnTo>
                  <a:lnTo>
                    <a:pt x="34" y="7"/>
                  </a:lnTo>
                  <a:lnTo>
                    <a:pt x="31"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37" name="Freeform 199">
              <a:extLst>
                <a:ext uri="{FF2B5EF4-FFF2-40B4-BE49-F238E27FC236}">
                  <a16:creationId xmlns:a16="http://schemas.microsoft.com/office/drawing/2014/main" id="{0154F568-EB84-D83C-171F-ED0D7E6A59F8}"/>
                </a:ext>
              </a:extLst>
            </p:cNvPr>
            <p:cNvSpPr>
              <a:spLocks/>
            </p:cNvSpPr>
            <p:nvPr/>
          </p:nvSpPr>
          <p:spPr bwMode="auto">
            <a:xfrm>
              <a:off x="1356089" y="5768339"/>
              <a:ext cx="80635" cy="16601"/>
            </a:xfrm>
            <a:custGeom>
              <a:avLst/>
              <a:gdLst>
                <a:gd name="T0" fmla="*/ 31 w 34"/>
                <a:gd name="T1" fmla="*/ 0 h 7"/>
                <a:gd name="T2" fmla="*/ 2 w 34"/>
                <a:gd name="T3" fmla="*/ 0 h 7"/>
                <a:gd name="T4" fmla="*/ 0 w 34"/>
                <a:gd name="T5" fmla="*/ 5 h 7"/>
                <a:gd name="T6" fmla="*/ 0 w 34"/>
                <a:gd name="T7" fmla="*/ 7 h 7"/>
                <a:gd name="T8" fmla="*/ 34 w 34"/>
                <a:gd name="T9" fmla="*/ 7 h 7"/>
                <a:gd name="T10" fmla="*/ 31 w 34"/>
                <a:gd name="T11" fmla="*/ 0 h 7"/>
              </a:gdLst>
              <a:ahLst/>
              <a:cxnLst>
                <a:cxn ang="0">
                  <a:pos x="T0" y="T1"/>
                </a:cxn>
                <a:cxn ang="0">
                  <a:pos x="T2" y="T3"/>
                </a:cxn>
                <a:cxn ang="0">
                  <a:pos x="T4" y="T5"/>
                </a:cxn>
                <a:cxn ang="0">
                  <a:pos x="T6" y="T7"/>
                </a:cxn>
                <a:cxn ang="0">
                  <a:pos x="T8" y="T9"/>
                </a:cxn>
                <a:cxn ang="0">
                  <a:pos x="T10" y="T11"/>
                </a:cxn>
              </a:cxnLst>
              <a:rect l="0" t="0" r="r" b="b"/>
              <a:pathLst>
                <a:path w="34" h="7">
                  <a:moveTo>
                    <a:pt x="31" y="0"/>
                  </a:moveTo>
                  <a:lnTo>
                    <a:pt x="2" y="0"/>
                  </a:lnTo>
                  <a:lnTo>
                    <a:pt x="0" y="5"/>
                  </a:lnTo>
                  <a:lnTo>
                    <a:pt x="0" y="7"/>
                  </a:lnTo>
                  <a:lnTo>
                    <a:pt x="34" y="7"/>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38" name="Freeform 200">
              <a:extLst>
                <a:ext uri="{FF2B5EF4-FFF2-40B4-BE49-F238E27FC236}">
                  <a16:creationId xmlns:a16="http://schemas.microsoft.com/office/drawing/2014/main" id="{E1D8927B-76A0-4B2F-CC66-BB3FA3A844A1}"/>
                </a:ext>
              </a:extLst>
            </p:cNvPr>
            <p:cNvSpPr>
              <a:spLocks/>
            </p:cNvSpPr>
            <p:nvPr/>
          </p:nvSpPr>
          <p:spPr bwMode="auto">
            <a:xfrm>
              <a:off x="839073" y="6105111"/>
              <a:ext cx="73521" cy="14230"/>
            </a:xfrm>
            <a:custGeom>
              <a:avLst/>
              <a:gdLst>
                <a:gd name="T0" fmla="*/ 31 w 31"/>
                <a:gd name="T1" fmla="*/ 0 h 6"/>
                <a:gd name="T2" fmla="*/ 0 w 31"/>
                <a:gd name="T3" fmla="*/ 0 h 6"/>
                <a:gd name="T4" fmla="*/ 0 w 31"/>
                <a:gd name="T5" fmla="*/ 6 h 6"/>
                <a:gd name="T6" fmla="*/ 29 w 31"/>
                <a:gd name="T7" fmla="*/ 6 h 6"/>
                <a:gd name="T8" fmla="*/ 31 w 31"/>
                <a:gd name="T9" fmla="*/ 0 h 6"/>
              </a:gdLst>
              <a:ahLst/>
              <a:cxnLst>
                <a:cxn ang="0">
                  <a:pos x="T0" y="T1"/>
                </a:cxn>
                <a:cxn ang="0">
                  <a:pos x="T2" y="T3"/>
                </a:cxn>
                <a:cxn ang="0">
                  <a:pos x="T4" y="T5"/>
                </a:cxn>
                <a:cxn ang="0">
                  <a:pos x="T6" y="T7"/>
                </a:cxn>
                <a:cxn ang="0">
                  <a:pos x="T8" y="T9"/>
                </a:cxn>
              </a:cxnLst>
              <a:rect l="0" t="0" r="r" b="b"/>
              <a:pathLst>
                <a:path w="31" h="6">
                  <a:moveTo>
                    <a:pt x="31" y="0"/>
                  </a:moveTo>
                  <a:lnTo>
                    <a:pt x="0" y="0"/>
                  </a:lnTo>
                  <a:lnTo>
                    <a:pt x="0" y="6"/>
                  </a:lnTo>
                  <a:lnTo>
                    <a:pt x="29" y="6"/>
                  </a:lnTo>
                  <a:lnTo>
                    <a:pt x="31"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39" name="Freeform 201">
              <a:extLst>
                <a:ext uri="{FF2B5EF4-FFF2-40B4-BE49-F238E27FC236}">
                  <a16:creationId xmlns:a16="http://schemas.microsoft.com/office/drawing/2014/main" id="{62C3057D-EA1D-CB73-B9B7-225EB632CD05}"/>
                </a:ext>
              </a:extLst>
            </p:cNvPr>
            <p:cNvSpPr>
              <a:spLocks/>
            </p:cNvSpPr>
            <p:nvPr/>
          </p:nvSpPr>
          <p:spPr bwMode="auto">
            <a:xfrm>
              <a:off x="839073" y="6105111"/>
              <a:ext cx="73521" cy="14230"/>
            </a:xfrm>
            <a:custGeom>
              <a:avLst/>
              <a:gdLst>
                <a:gd name="T0" fmla="*/ 31 w 31"/>
                <a:gd name="T1" fmla="*/ 0 h 6"/>
                <a:gd name="T2" fmla="*/ 0 w 31"/>
                <a:gd name="T3" fmla="*/ 0 h 6"/>
                <a:gd name="T4" fmla="*/ 0 w 31"/>
                <a:gd name="T5" fmla="*/ 6 h 6"/>
                <a:gd name="T6" fmla="*/ 29 w 31"/>
                <a:gd name="T7" fmla="*/ 6 h 6"/>
                <a:gd name="T8" fmla="*/ 31 w 31"/>
                <a:gd name="T9" fmla="*/ 0 h 6"/>
              </a:gdLst>
              <a:ahLst/>
              <a:cxnLst>
                <a:cxn ang="0">
                  <a:pos x="T0" y="T1"/>
                </a:cxn>
                <a:cxn ang="0">
                  <a:pos x="T2" y="T3"/>
                </a:cxn>
                <a:cxn ang="0">
                  <a:pos x="T4" y="T5"/>
                </a:cxn>
                <a:cxn ang="0">
                  <a:pos x="T6" y="T7"/>
                </a:cxn>
                <a:cxn ang="0">
                  <a:pos x="T8" y="T9"/>
                </a:cxn>
              </a:cxnLst>
              <a:rect l="0" t="0" r="r" b="b"/>
              <a:pathLst>
                <a:path w="31" h="6">
                  <a:moveTo>
                    <a:pt x="31" y="0"/>
                  </a:moveTo>
                  <a:lnTo>
                    <a:pt x="0" y="0"/>
                  </a:lnTo>
                  <a:lnTo>
                    <a:pt x="0" y="6"/>
                  </a:lnTo>
                  <a:lnTo>
                    <a:pt x="29" y="6"/>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40" name="Freeform 202">
              <a:extLst>
                <a:ext uri="{FF2B5EF4-FFF2-40B4-BE49-F238E27FC236}">
                  <a16:creationId xmlns:a16="http://schemas.microsoft.com/office/drawing/2014/main" id="{48115C9A-A2BA-B017-5BEB-9C7420FEC6AA}"/>
                </a:ext>
              </a:extLst>
            </p:cNvPr>
            <p:cNvSpPr>
              <a:spLocks/>
            </p:cNvSpPr>
            <p:nvPr/>
          </p:nvSpPr>
          <p:spPr bwMode="auto">
            <a:xfrm>
              <a:off x="907850" y="6105111"/>
              <a:ext cx="391319" cy="14230"/>
            </a:xfrm>
            <a:custGeom>
              <a:avLst/>
              <a:gdLst>
                <a:gd name="T0" fmla="*/ 165 w 165"/>
                <a:gd name="T1" fmla="*/ 0 h 6"/>
                <a:gd name="T2" fmla="*/ 2 w 165"/>
                <a:gd name="T3" fmla="*/ 0 h 6"/>
                <a:gd name="T4" fmla="*/ 0 w 165"/>
                <a:gd name="T5" fmla="*/ 6 h 6"/>
                <a:gd name="T6" fmla="*/ 163 w 165"/>
                <a:gd name="T7" fmla="*/ 6 h 6"/>
                <a:gd name="T8" fmla="*/ 165 w 165"/>
                <a:gd name="T9" fmla="*/ 0 h 6"/>
              </a:gdLst>
              <a:ahLst/>
              <a:cxnLst>
                <a:cxn ang="0">
                  <a:pos x="T0" y="T1"/>
                </a:cxn>
                <a:cxn ang="0">
                  <a:pos x="T2" y="T3"/>
                </a:cxn>
                <a:cxn ang="0">
                  <a:pos x="T4" y="T5"/>
                </a:cxn>
                <a:cxn ang="0">
                  <a:pos x="T6" y="T7"/>
                </a:cxn>
                <a:cxn ang="0">
                  <a:pos x="T8" y="T9"/>
                </a:cxn>
              </a:cxnLst>
              <a:rect l="0" t="0" r="r" b="b"/>
              <a:pathLst>
                <a:path w="165" h="6">
                  <a:moveTo>
                    <a:pt x="165" y="0"/>
                  </a:moveTo>
                  <a:lnTo>
                    <a:pt x="2" y="0"/>
                  </a:lnTo>
                  <a:lnTo>
                    <a:pt x="0" y="6"/>
                  </a:lnTo>
                  <a:lnTo>
                    <a:pt x="163" y="6"/>
                  </a:lnTo>
                  <a:lnTo>
                    <a:pt x="165" y="0"/>
                  </a:lnTo>
                  <a:close/>
                </a:path>
              </a:pathLst>
            </a:custGeom>
            <a:solidFill>
              <a:srgbClr val="537C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41" name="Freeform 203">
              <a:extLst>
                <a:ext uri="{FF2B5EF4-FFF2-40B4-BE49-F238E27FC236}">
                  <a16:creationId xmlns:a16="http://schemas.microsoft.com/office/drawing/2014/main" id="{2CDAD3E4-C075-03B1-60C4-CD21E53A2522}"/>
                </a:ext>
              </a:extLst>
            </p:cNvPr>
            <p:cNvSpPr>
              <a:spLocks/>
            </p:cNvSpPr>
            <p:nvPr/>
          </p:nvSpPr>
          <p:spPr bwMode="auto">
            <a:xfrm>
              <a:off x="907850" y="6105111"/>
              <a:ext cx="391319" cy="14230"/>
            </a:xfrm>
            <a:custGeom>
              <a:avLst/>
              <a:gdLst>
                <a:gd name="T0" fmla="*/ 165 w 165"/>
                <a:gd name="T1" fmla="*/ 0 h 6"/>
                <a:gd name="T2" fmla="*/ 2 w 165"/>
                <a:gd name="T3" fmla="*/ 0 h 6"/>
                <a:gd name="T4" fmla="*/ 0 w 165"/>
                <a:gd name="T5" fmla="*/ 6 h 6"/>
                <a:gd name="T6" fmla="*/ 163 w 165"/>
                <a:gd name="T7" fmla="*/ 6 h 6"/>
                <a:gd name="T8" fmla="*/ 165 w 165"/>
                <a:gd name="T9" fmla="*/ 0 h 6"/>
              </a:gdLst>
              <a:ahLst/>
              <a:cxnLst>
                <a:cxn ang="0">
                  <a:pos x="T0" y="T1"/>
                </a:cxn>
                <a:cxn ang="0">
                  <a:pos x="T2" y="T3"/>
                </a:cxn>
                <a:cxn ang="0">
                  <a:pos x="T4" y="T5"/>
                </a:cxn>
                <a:cxn ang="0">
                  <a:pos x="T6" y="T7"/>
                </a:cxn>
                <a:cxn ang="0">
                  <a:pos x="T8" y="T9"/>
                </a:cxn>
              </a:cxnLst>
              <a:rect l="0" t="0" r="r" b="b"/>
              <a:pathLst>
                <a:path w="165" h="6">
                  <a:moveTo>
                    <a:pt x="165" y="0"/>
                  </a:moveTo>
                  <a:lnTo>
                    <a:pt x="2" y="0"/>
                  </a:lnTo>
                  <a:lnTo>
                    <a:pt x="0" y="6"/>
                  </a:lnTo>
                  <a:lnTo>
                    <a:pt x="163" y="6"/>
                  </a:lnTo>
                  <a:lnTo>
                    <a:pt x="16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42" name="Freeform 204">
              <a:extLst>
                <a:ext uri="{FF2B5EF4-FFF2-40B4-BE49-F238E27FC236}">
                  <a16:creationId xmlns:a16="http://schemas.microsoft.com/office/drawing/2014/main" id="{ADB3683E-70A9-4385-721D-B9288AAD5C62}"/>
                </a:ext>
              </a:extLst>
            </p:cNvPr>
            <p:cNvSpPr>
              <a:spLocks/>
            </p:cNvSpPr>
            <p:nvPr/>
          </p:nvSpPr>
          <p:spPr bwMode="auto">
            <a:xfrm>
              <a:off x="1294426" y="6105111"/>
              <a:ext cx="180244" cy="14230"/>
            </a:xfrm>
            <a:custGeom>
              <a:avLst/>
              <a:gdLst>
                <a:gd name="T0" fmla="*/ 74 w 76"/>
                <a:gd name="T1" fmla="*/ 0 h 6"/>
                <a:gd name="T2" fmla="*/ 2 w 76"/>
                <a:gd name="T3" fmla="*/ 0 h 6"/>
                <a:gd name="T4" fmla="*/ 0 w 76"/>
                <a:gd name="T5" fmla="*/ 6 h 6"/>
                <a:gd name="T6" fmla="*/ 76 w 76"/>
                <a:gd name="T7" fmla="*/ 6 h 6"/>
                <a:gd name="T8" fmla="*/ 74 w 76"/>
                <a:gd name="T9" fmla="*/ 0 h 6"/>
              </a:gdLst>
              <a:ahLst/>
              <a:cxnLst>
                <a:cxn ang="0">
                  <a:pos x="T0" y="T1"/>
                </a:cxn>
                <a:cxn ang="0">
                  <a:pos x="T2" y="T3"/>
                </a:cxn>
                <a:cxn ang="0">
                  <a:pos x="T4" y="T5"/>
                </a:cxn>
                <a:cxn ang="0">
                  <a:pos x="T6" y="T7"/>
                </a:cxn>
                <a:cxn ang="0">
                  <a:pos x="T8" y="T9"/>
                </a:cxn>
              </a:cxnLst>
              <a:rect l="0" t="0" r="r" b="b"/>
              <a:pathLst>
                <a:path w="76" h="6">
                  <a:moveTo>
                    <a:pt x="74" y="0"/>
                  </a:moveTo>
                  <a:lnTo>
                    <a:pt x="2" y="0"/>
                  </a:lnTo>
                  <a:lnTo>
                    <a:pt x="0" y="6"/>
                  </a:lnTo>
                  <a:lnTo>
                    <a:pt x="76" y="6"/>
                  </a:lnTo>
                  <a:lnTo>
                    <a:pt x="74"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43" name="Freeform 206">
              <a:extLst>
                <a:ext uri="{FF2B5EF4-FFF2-40B4-BE49-F238E27FC236}">
                  <a16:creationId xmlns:a16="http://schemas.microsoft.com/office/drawing/2014/main" id="{965A045C-47F6-6AA8-3C63-388162E460A2}"/>
                </a:ext>
              </a:extLst>
            </p:cNvPr>
            <p:cNvSpPr>
              <a:spLocks/>
            </p:cNvSpPr>
            <p:nvPr/>
          </p:nvSpPr>
          <p:spPr bwMode="auto">
            <a:xfrm>
              <a:off x="1294426" y="6105112"/>
              <a:ext cx="180244" cy="14230"/>
            </a:xfrm>
            <a:custGeom>
              <a:avLst/>
              <a:gdLst>
                <a:gd name="T0" fmla="*/ 74 w 76"/>
                <a:gd name="T1" fmla="*/ 0 h 6"/>
                <a:gd name="T2" fmla="*/ 2 w 76"/>
                <a:gd name="T3" fmla="*/ 0 h 6"/>
                <a:gd name="T4" fmla="*/ 0 w 76"/>
                <a:gd name="T5" fmla="*/ 6 h 6"/>
                <a:gd name="T6" fmla="*/ 76 w 76"/>
                <a:gd name="T7" fmla="*/ 6 h 6"/>
                <a:gd name="T8" fmla="*/ 74 w 76"/>
                <a:gd name="T9" fmla="*/ 0 h 6"/>
              </a:gdLst>
              <a:ahLst/>
              <a:cxnLst>
                <a:cxn ang="0">
                  <a:pos x="T0" y="T1"/>
                </a:cxn>
                <a:cxn ang="0">
                  <a:pos x="T2" y="T3"/>
                </a:cxn>
                <a:cxn ang="0">
                  <a:pos x="T4" y="T5"/>
                </a:cxn>
                <a:cxn ang="0">
                  <a:pos x="T6" y="T7"/>
                </a:cxn>
                <a:cxn ang="0">
                  <a:pos x="T8" y="T9"/>
                </a:cxn>
              </a:cxnLst>
              <a:rect l="0" t="0" r="r" b="b"/>
              <a:pathLst>
                <a:path w="76" h="6">
                  <a:moveTo>
                    <a:pt x="74" y="0"/>
                  </a:moveTo>
                  <a:lnTo>
                    <a:pt x="2" y="0"/>
                  </a:lnTo>
                  <a:lnTo>
                    <a:pt x="0" y="6"/>
                  </a:lnTo>
                  <a:lnTo>
                    <a:pt x="76" y="6"/>
                  </a:lnTo>
                  <a:lnTo>
                    <a:pt x="7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44" name="Rectangle 207">
              <a:extLst>
                <a:ext uri="{FF2B5EF4-FFF2-40B4-BE49-F238E27FC236}">
                  <a16:creationId xmlns:a16="http://schemas.microsoft.com/office/drawing/2014/main" id="{2436FC76-62D0-F103-6A53-6A3FC3769D6B}"/>
                </a:ext>
              </a:extLst>
            </p:cNvPr>
            <p:cNvSpPr>
              <a:spLocks noChangeArrowheads="1"/>
            </p:cNvSpPr>
            <p:nvPr/>
          </p:nvSpPr>
          <p:spPr bwMode="auto">
            <a:xfrm>
              <a:off x="734721" y="6479830"/>
              <a:ext cx="130440" cy="9487"/>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45" name="Rectangle 208">
              <a:extLst>
                <a:ext uri="{FF2B5EF4-FFF2-40B4-BE49-F238E27FC236}">
                  <a16:creationId xmlns:a16="http://schemas.microsoft.com/office/drawing/2014/main" id="{10DF909D-CE7A-C4FF-86CB-F9FC8EAE107F}"/>
                </a:ext>
              </a:extLst>
            </p:cNvPr>
            <p:cNvSpPr>
              <a:spLocks noChangeArrowheads="1"/>
            </p:cNvSpPr>
            <p:nvPr/>
          </p:nvSpPr>
          <p:spPr bwMode="auto">
            <a:xfrm>
              <a:off x="734721" y="6479830"/>
              <a:ext cx="130440" cy="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46" name="Freeform 209">
              <a:extLst>
                <a:ext uri="{FF2B5EF4-FFF2-40B4-BE49-F238E27FC236}">
                  <a16:creationId xmlns:a16="http://schemas.microsoft.com/office/drawing/2014/main" id="{9B3FE040-EA6F-EDF5-1CDA-D1A0D42CBBEC}"/>
                </a:ext>
              </a:extLst>
            </p:cNvPr>
            <p:cNvSpPr>
              <a:spLocks/>
            </p:cNvSpPr>
            <p:nvPr/>
          </p:nvSpPr>
          <p:spPr bwMode="auto">
            <a:xfrm>
              <a:off x="734721" y="6105112"/>
              <a:ext cx="130440" cy="374718"/>
            </a:xfrm>
            <a:custGeom>
              <a:avLst/>
              <a:gdLst>
                <a:gd name="T0" fmla="*/ 44 w 55"/>
                <a:gd name="T1" fmla="*/ 0 h 158"/>
                <a:gd name="T2" fmla="*/ 14 w 55"/>
                <a:gd name="T3" fmla="*/ 0 h 158"/>
                <a:gd name="T4" fmla="*/ 2 w 55"/>
                <a:gd name="T5" fmla="*/ 0 h 158"/>
                <a:gd name="T6" fmla="*/ 0 w 55"/>
                <a:gd name="T7" fmla="*/ 0 h 158"/>
                <a:gd name="T8" fmla="*/ 0 w 55"/>
                <a:gd name="T9" fmla="*/ 158 h 158"/>
                <a:gd name="T10" fmla="*/ 55 w 55"/>
                <a:gd name="T11" fmla="*/ 158 h 158"/>
                <a:gd name="T12" fmla="*/ 44 w 55"/>
                <a:gd name="T13" fmla="*/ 6 h 158"/>
                <a:gd name="T14" fmla="*/ 44 w 55"/>
                <a:gd name="T15" fmla="*/ 6 h 158"/>
                <a:gd name="T16" fmla="*/ 44 w 55"/>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58">
                  <a:moveTo>
                    <a:pt x="44" y="0"/>
                  </a:moveTo>
                  <a:lnTo>
                    <a:pt x="14" y="0"/>
                  </a:lnTo>
                  <a:lnTo>
                    <a:pt x="2" y="0"/>
                  </a:lnTo>
                  <a:lnTo>
                    <a:pt x="0" y="0"/>
                  </a:lnTo>
                  <a:lnTo>
                    <a:pt x="0" y="158"/>
                  </a:lnTo>
                  <a:lnTo>
                    <a:pt x="55" y="158"/>
                  </a:lnTo>
                  <a:lnTo>
                    <a:pt x="44" y="6"/>
                  </a:lnTo>
                  <a:lnTo>
                    <a:pt x="44" y="6"/>
                  </a:lnTo>
                  <a:lnTo>
                    <a:pt x="44"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47" name="Freeform 210">
              <a:extLst>
                <a:ext uri="{FF2B5EF4-FFF2-40B4-BE49-F238E27FC236}">
                  <a16:creationId xmlns:a16="http://schemas.microsoft.com/office/drawing/2014/main" id="{F0A03DFB-DDA9-CFE8-4982-A4C195F2CFC6}"/>
                </a:ext>
              </a:extLst>
            </p:cNvPr>
            <p:cNvSpPr>
              <a:spLocks/>
            </p:cNvSpPr>
            <p:nvPr/>
          </p:nvSpPr>
          <p:spPr bwMode="auto">
            <a:xfrm>
              <a:off x="734721" y="6105112"/>
              <a:ext cx="130440" cy="374718"/>
            </a:xfrm>
            <a:custGeom>
              <a:avLst/>
              <a:gdLst>
                <a:gd name="T0" fmla="*/ 44 w 55"/>
                <a:gd name="T1" fmla="*/ 0 h 158"/>
                <a:gd name="T2" fmla="*/ 14 w 55"/>
                <a:gd name="T3" fmla="*/ 0 h 158"/>
                <a:gd name="T4" fmla="*/ 2 w 55"/>
                <a:gd name="T5" fmla="*/ 0 h 158"/>
                <a:gd name="T6" fmla="*/ 0 w 55"/>
                <a:gd name="T7" fmla="*/ 0 h 158"/>
                <a:gd name="T8" fmla="*/ 0 w 55"/>
                <a:gd name="T9" fmla="*/ 158 h 158"/>
                <a:gd name="T10" fmla="*/ 55 w 55"/>
                <a:gd name="T11" fmla="*/ 158 h 158"/>
                <a:gd name="T12" fmla="*/ 44 w 55"/>
                <a:gd name="T13" fmla="*/ 6 h 158"/>
                <a:gd name="T14" fmla="*/ 44 w 55"/>
                <a:gd name="T15" fmla="*/ 6 h 158"/>
                <a:gd name="T16" fmla="*/ 44 w 55"/>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58">
                  <a:moveTo>
                    <a:pt x="44" y="0"/>
                  </a:moveTo>
                  <a:lnTo>
                    <a:pt x="14" y="0"/>
                  </a:lnTo>
                  <a:lnTo>
                    <a:pt x="2" y="0"/>
                  </a:lnTo>
                  <a:lnTo>
                    <a:pt x="0" y="0"/>
                  </a:lnTo>
                  <a:lnTo>
                    <a:pt x="0" y="158"/>
                  </a:lnTo>
                  <a:lnTo>
                    <a:pt x="55" y="158"/>
                  </a:lnTo>
                  <a:lnTo>
                    <a:pt x="44" y="6"/>
                  </a:lnTo>
                  <a:lnTo>
                    <a:pt x="44" y="6"/>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48" name="Freeform 211">
              <a:extLst>
                <a:ext uri="{FF2B5EF4-FFF2-40B4-BE49-F238E27FC236}">
                  <a16:creationId xmlns:a16="http://schemas.microsoft.com/office/drawing/2014/main" id="{281B4727-9B16-0FAF-5CB1-DF706BF26B64}"/>
                </a:ext>
              </a:extLst>
            </p:cNvPr>
            <p:cNvSpPr>
              <a:spLocks/>
            </p:cNvSpPr>
            <p:nvPr/>
          </p:nvSpPr>
          <p:spPr bwMode="auto">
            <a:xfrm>
              <a:off x="734721" y="5768340"/>
              <a:ext cx="735206" cy="336772"/>
            </a:xfrm>
            <a:custGeom>
              <a:avLst/>
              <a:gdLst>
                <a:gd name="T0" fmla="*/ 261 w 310"/>
                <a:gd name="T1" fmla="*/ 0 h 142"/>
                <a:gd name="T2" fmla="*/ 14 w 310"/>
                <a:gd name="T3" fmla="*/ 0 h 142"/>
                <a:gd name="T4" fmla="*/ 2 w 310"/>
                <a:gd name="T5" fmla="*/ 0 h 142"/>
                <a:gd name="T6" fmla="*/ 0 w 310"/>
                <a:gd name="T7" fmla="*/ 0 h 142"/>
                <a:gd name="T8" fmla="*/ 0 w 310"/>
                <a:gd name="T9" fmla="*/ 142 h 142"/>
                <a:gd name="T10" fmla="*/ 2 w 310"/>
                <a:gd name="T11" fmla="*/ 142 h 142"/>
                <a:gd name="T12" fmla="*/ 14 w 310"/>
                <a:gd name="T13" fmla="*/ 142 h 142"/>
                <a:gd name="T14" fmla="*/ 44 w 310"/>
                <a:gd name="T15" fmla="*/ 142 h 142"/>
                <a:gd name="T16" fmla="*/ 75 w 310"/>
                <a:gd name="T17" fmla="*/ 142 h 142"/>
                <a:gd name="T18" fmla="*/ 238 w 310"/>
                <a:gd name="T19" fmla="*/ 142 h 142"/>
                <a:gd name="T20" fmla="*/ 310 w 310"/>
                <a:gd name="T21" fmla="*/ 142 h 142"/>
                <a:gd name="T22" fmla="*/ 261 w 310"/>
                <a:gd name="T23" fmla="*/ 7 h 142"/>
                <a:gd name="T24" fmla="*/ 262 w 310"/>
                <a:gd name="T25" fmla="*/ 7 h 142"/>
                <a:gd name="T26" fmla="*/ 262 w 310"/>
                <a:gd name="T27" fmla="*/ 5 h 142"/>
                <a:gd name="T28" fmla="*/ 261 w 310"/>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142">
                  <a:moveTo>
                    <a:pt x="261" y="0"/>
                  </a:moveTo>
                  <a:lnTo>
                    <a:pt x="14" y="0"/>
                  </a:lnTo>
                  <a:lnTo>
                    <a:pt x="2" y="0"/>
                  </a:lnTo>
                  <a:lnTo>
                    <a:pt x="0" y="0"/>
                  </a:lnTo>
                  <a:lnTo>
                    <a:pt x="0" y="142"/>
                  </a:lnTo>
                  <a:lnTo>
                    <a:pt x="2" y="142"/>
                  </a:lnTo>
                  <a:lnTo>
                    <a:pt x="14" y="142"/>
                  </a:lnTo>
                  <a:lnTo>
                    <a:pt x="44" y="142"/>
                  </a:lnTo>
                  <a:lnTo>
                    <a:pt x="75" y="142"/>
                  </a:lnTo>
                  <a:lnTo>
                    <a:pt x="238" y="142"/>
                  </a:lnTo>
                  <a:lnTo>
                    <a:pt x="310" y="142"/>
                  </a:lnTo>
                  <a:lnTo>
                    <a:pt x="261" y="7"/>
                  </a:lnTo>
                  <a:lnTo>
                    <a:pt x="262" y="7"/>
                  </a:lnTo>
                  <a:lnTo>
                    <a:pt x="262" y="5"/>
                  </a:lnTo>
                  <a:lnTo>
                    <a:pt x="261" y="0"/>
                  </a:lnTo>
                  <a:close/>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49" name="Freeform 212">
              <a:extLst>
                <a:ext uri="{FF2B5EF4-FFF2-40B4-BE49-F238E27FC236}">
                  <a16:creationId xmlns:a16="http://schemas.microsoft.com/office/drawing/2014/main" id="{8BC474C7-6E80-1044-C52C-A0DBCBE36AB1}"/>
                </a:ext>
              </a:extLst>
            </p:cNvPr>
            <p:cNvSpPr>
              <a:spLocks/>
            </p:cNvSpPr>
            <p:nvPr/>
          </p:nvSpPr>
          <p:spPr bwMode="auto">
            <a:xfrm>
              <a:off x="734721" y="5768340"/>
              <a:ext cx="735206" cy="336772"/>
            </a:xfrm>
            <a:custGeom>
              <a:avLst/>
              <a:gdLst>
                <a:gd name="T0" fmla="*/ 261 w 310"/>
                <a:gd name="T1" fmla="*/ 0 h 142"/>
                <a:gd name="T2" fmla="*/ 14 w 310"/>
                <a:gd name="T3" fmla="*/ 0 h 142"/>
                <a:gd name="T4" fmla="*/ 2 w 310"/>
                <a:gd name="T5" fmla="*/ 0 h 142"/>
                <a:gd name="T6" fmla="*/ 0 w 310"/>
                <a:gd name="T7" fmla="*/ 0 h 142"/>
                <a:gd name="T8" fmla="*/ 0 w 310"/>
                <a:gd name="T9" fmla="*/ 142 h 142"/>
                <a:gd name="T10" fmla="*/ 2 w 310"/>
                <a:gd name="T11" fmla="*/ 142 h 142"/>
                <a:gd name="T12" fmla="*/ 14 w 310"/>
                <a:gd name="T13" fmla="*/ 142 h 142"/>
                <a:gd name="T14" fmla="*/ 44 w 310"/>
                <a:gd name="T15" fmla="*/ 142 h 142"/>
                <a:gd name="T16" fmla="*/ 75 w 310"/>
                <a:gd name="T17" fmla="*/ 142 h 142"/>
                <a:gd name="T18" fmla="*/ 238 w 310"/>
                <a:gd name="T19" fmla="*/ 142 h 142"/>
                <a:gd name="T20" fmla="*/ 310 w 310"/>
                <a:gd name="T21" fmla="*/ 142 h 142"/>
                <a:gd name="T22" fmla="*/ 261 w 310"/>
                <a:gd name="T23" fmla="*/ 7 h 142"/>
                <a:gd name="T24" fmla="*/ 262 w 310"/>
                <a:gd name="T25" fmla="*/ 7 h 142"/>
                <a:gd name="T26" fmla="*/ 262 w 310"/>
                <a:gd name="T27" fmla="*/ 5 h 142"/>
                <a:gd name="T28" fmla="*/ 261 w 310"/>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0" h="142">
                  <a:moveTo>
                    <a:pt x="261" y="0"/>
                  </a:moveTo>
                  <a:lnTo>
                    <a:pt x="14" y="0"/>
                  </a:lnTo>
                  <a:lnTo>
                    <a:pt x="2" y="0"/>
                  </a:lnTo>
                  <a:lnTo>
                    <a:pt x="0" y="0"/>
                  </a:lnTo>
                  <a:lnTo>
                    <a:pt x="0" y="142"/>
                  </a:lnTo>
                  <a:lnTo>
                    <a:pt x="2" y="142"/>
                  </a:lnTo>
                  <a:lnTo>
                    <a:pt x="14" y="142"/>
                  </a:lnTo>
                  <a:lnTo>
                    <a:pt x="44" y="142"/>
                  </a:lnTo>
                  <a:lnTo>
                    <a:pt x="75" y="142"/>
                  </a:lnTo>
                  <a:lnTo>
                    <a:pt x="238" y="142"/>
                  </a:lnTo>
                  <a:lnTo>
                    <a:pt x="310" y="142"/>
                  </a:lnTo>
                  <a:lnTo>
                    <a:pt x="261" y="7"/>
                  </a:lnTo>
                  <a:lnTo>
                    <a:pt x="262" y="7"/>
                  </a:lnTo>
                  <a:lnTo>
                    <a:pt x="262" y="5"/>
                  </a:lnTo>
                  <a:lnTo>
                    <a:pt x="2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50" name="Freeform 213">
              <a:extLst>
                <a:ext uri="{FF2B5EF4-FFF2-40B4-BE49-F238E27FC236}">
                  <a16:creationId xmlns:a16="http://schemas.microsoft.com/office/drawing/2014/main" id="{B310B4E3-AFC0-A8E0-0857-E36C7E4D840D}"/>
                </a:ext>
              </a:extLst>
            </p:cNvPr>
            <p:cNvSpPr>
              <a:spLocks/>
            </p:cNvSpPr>
            <p:nvPr/>
          </p:nvSpPr>
          <p:spPr bwMode="auto">
            <a:xfrm>
              <a:off x="734721" y="5445798"/>
              <a:ext cx="694888" cy="322542"/>
            </a:xfrm>
            <a:custGeom>
              <a:avLst/>
              <a:gdLst>
                <a:gd name="T0" fmla="*/ 236 w 293"/>
                <a:gd name="T1" fmla="*/ 0 h 136"/>
                <a:gd name="T2" fmla="*/ 14 w 293"/>
                <a:gd name="T3" fmla="*/ 0 h 136"/>
                <a:gd name="T4" fmla="*/ 4 w 293"/>
                <a:gd name="T5" fmla="*/ 0 h 136"/>
                <a:gd name="T6" fmla="*/ 0 w 293"/>
                <a:gd name="T7" fmla="*/ 0 h 136"/>
                <a:gd name="T8" fmla="*/ 0 w 293"/>
                <a:gd name="T9" fmla="*/ 136 h 136"/>
                <a:gd name="T10" fmla="*/ 2 w 293"/>
                <a:gd name="T11" fmla="*/ 136 h 136"/>
                <a:gd name="T12" fmla="*/ 14 w 293"/>
                <a:gd name="T13" fmla="*/ 136 h 136"/>
                <a:gd name="T14" fmla="*/ 261 w 293"/>
                <a:gd name="T15" fmla="*/ 136 h 136"/>
                <a:gd name="T16" fmla="*/ 264 w 293"/>
                <a:gd name="T17" fmla="*/ 136 h 136"/>
                <a:gd name="T18" fmla="*/ 293 w 293"/>
                <a:gd name="T19" fmla="*/ 136 h 136"/>
                <a:gd name="T20" fmla="*/ 236 w 293"/>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136">
                  <a:moveTo>
                    <a:pt x="236" y="0"/>
                  </a:moveTo>
                  <a:lnTo>
                    <a:pt x="14" y="0"/>
                  </a:lnTo>
                  <a:lnTo>
                    <a:pt x="4" y="0"/>
                  </a:lnTo>
                  <a:lnTo>
                    <a:pt x="0" y="0"/>
                  </a:lnTo>
                  <a:lnTo>
                    <a:pt x="0" y="136"/>
                  </a:lnTo>
                  <a:lnTo>
                    <a:pt x="2" y="136"/>
                  </a:lnTo>
                  <a:lnTo>
                    <a:pt x="14" y="136"/>
                  </a:lnTo>
                  <a:lnTo>
                    <a:pt x="261" y="136"/>
                  </a:lnTo>
                  <a:lnTo>
                    <a:pt x="264" y="136"/>
                  </a:lnTo>
                  <a:lnTo>
                    <a:pt x="293" y="136"/>
                  </a:lnTo>
                  <a:lnTo>
                    <a:pt x="236"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51" name="Freeform 214">
              <a:extLst>
                <a:ext uri="{FF2B5EF4-FFF2-40B4-BE49-F238E27FC236}">
                  <a16:creationId xmlns:a16="http://schemas.microsoft.com/office/drawing/2014/main" id="{335A8DA4-3AB2-030E-DEBD-D83E9ED905BB}"/>
                </a:ext>
              </a:extLst>
            </p:cNvPr>
            <p:cNvSpPr>
              <a:spLocks/>
            </p:cNvSpPr>
            <p:nvPr/>
          </p:nvSpPr>
          <p:spPr bwMode="auto">
            <a:xfrm>
              <a:off x="734721" y="5445798"/>
              <a:ext cx="694888" cy="322542"/>
            </a:xfrm>
            <a:custGeom>
              <a:avLst/>
              <a:gdLst>
                <a:gd name="T0" fmla="*/ 236 w 293"/>
                <a:gd name="T1" fmla="*/ 0 h 136"/>
                <a:gd name="T2" fmla="*/ 14 w 293"/>
                <a:gd name="T3" fmla="*/ 0 h 136"/>
                <a:gd name="T4" fmla="*/ 4 w 293"/>
                <a:gd name="T5" fmla="*/ 0 h 136"/>
                <a:gd name="T6" fmla="*/ 0 w 293"/>
                <a:gd name="T7" fmla="*/ 0 h 136"/>
                <a:gd name="T8" fmla="*/ 0 w 293"/>
                <a:gd name="T9" fmla="*/ 136 h 136"/>
                <a:gd name="T10" fmla="*/ 2 w 293"/>
                <a:gd name="T11" fmla="*/ 136 h 136"/>
                <a:gd name="T12" fmla="*/ 14 w 293"/>
                <a:gd name="T13" fmla="*/ 136 h 136"/>
                <a:gd name="T14" fmla="*/ 261 w 293"/>
                <a:gd name="T15" fmla="*/ 136 h 136"/>
                <a:gd name="T16" fmla="*/ 264 w 293"/>
                <a:gd name="T17" fmla="*/ 136 h 136"/>
                <a:gd name="T18" fmla="*/ 293 w 293"/>
                <a:gd name="T19" fmla="*/ 136 h 136"/>
                <a:gd name="T20" fmla="*/ 236 w 293"/>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136">
                  <a:moveTo>
                    <a:pt x="236" y="0"/>
                  </a:moveTo>
                  <a:lnTo>
                    <a:pt x="14" y="0"/>
                  </a:lnTo>
                  <a:lnTo>
                    <a:pt x="4" y="0"/>
                  </a:lnTo>
                  <a:lnTo>
                    <a:pt x="0" y="0"/>
                  </a:lnTo>
                  <a:lnTo>
                    <a:pt x="0" y="136"/>
                  </a:lnTo>
                  <a:lnTo>
                    <a:pt x="2" y="136"/>
                  </a:lnTo>
                  <a:lnTo>
                    <a:pt x="14" y="136"/>
                  </a:lnTo>
                  <a:lnTo>
                    <a:pt x="261" y="136"/>
                  </a:lnTo>
                  <a:lnTo>
                    <a:pt x="264" y="136"/>
                  </a:lnTo>
                  <a:lnTo>
                    <a:pt x="293" y="136"/>
                  </a:lnTo>
                  <a:lnTo>
                    <a:pt x="2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52" name="Freeform 215">
              <a:extLst>
                <a:ext uri="{FF2B5EF4-FFF2-40B4-BE49-F238E27FC236}">
                  <a16:creationId xmlns:a16="http://schemas.microsoft.com/office/drawing/2014/main" id="{D7970B89-0153-9CAB-6B12-20016346A39B}"/>
                </a:ext>
              </a:extLst>
            </p:cNvPr>
            <p:cNvSpPr>
              <a:spLocks/>
            </p:cNvSpPr>
            <p:nvPr/>
          </p:nvSpPr>
          <p:spPr bwMode="auto">
            <a:xfrm>
              <a:off x="734721" y="5018904"/>
              <a:ext cx="621368" cy="426894"/>
            </a:xfrm>
            <a:custGeom>
              <a:avLst/>
              <a:gdLst>
                <a:gd name="T0" fmla="*/ 179 w 262"/>
                <a:gd name="T1" fmla="*/ 0 h 180"/>
                <a:gd name="T2" fmla="*/ 14 w 262"/>
                <a:gd name="T3" fmla="*/ 0 h 180"/>
                <a:gd name="T4" fmla="*/ 4 w 262"/>
                <a:gd name="T5" fmla="*/ 0 h 180"/>
                <a:gd name="T6" fmla="*/ 0 w 262"/>
                <a:gd name="T7" fmla="*/ 0 h 180"/>
                <a:gd name="T8" fmla="*/ 0 w 262"/>
                <a:gd name="T9" fmla="*/ 180 h 180"/>
                <a:gd name="T10" fmla="*/ 4 w 262"/>
                <a:gd name="T11" fmla="*/ 180 h 180"/>
                <a:gd name="T12" fmla="*/ 14 w 262"/>
                <a:gd name="T13" fmla="*/ 180 h 180"/>
                <a:gd name="T14" fmla="*/ 236 w 262"/>
                <a:gd name="T15" fmla="*/ 180 h 180"/>
                <a:gd name="T16" fmla="*/ 234 w 262"/>
                <a:gd name="T17" fmla="*/ 177 h 180"/>
                <a:gd name="T18" fmla="*/ 262 w 262"/>
                <a:gd name="T19" fmla="*/ 177 h 180"/>
                <a:gd name="T20" fmla="*/ 209 w 262"/>
                <a:gd name="T21" fmla="*/ 62 h 180"/>
                <a:gd name="T22" fmla="*/ 179 w 262"/>
                <a:gd name="T2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180">
                  <a:moveTo>
                    <a:pt x="179" y="0"/>
                  </a:moveTo>
                  <a:lnTo>
                    <a:pt x="14" y="0"/>
                  </a:lnTo>
                  <a:lnTo>
                    <a:pt x="4" y="0"/>
                  </a:lnTo>
                  <a:lnTo>
                    <a:pt x="0" y="0"/>
                  </a:lnTo>
                  <a:lnTo>
                    <a:pt x="0" y="180"/>
                  </a:lnTo>
                  <a:lnTo>
                    <a:pt x="4" y="180"/>
                  </a:lnTo>
                  <a:lnTo>
                    <a:pt x="14" y="180"/>
                  </a:lnTo>
                  <a:lnTo>
                    <a:pt x="236" y="180"/>
                  </a:lnTo>
                  <a:lnTo>
                    <a:pt x="234" y="177"/>
                  </a:lnTo>
                  <a:lnTo>
                    <a:pt x="262" y="177"/>
                  </a:lnTo>
                  <a:lnTo>
                    <a:pt x="209" y="62"/>
                  </a:lnTo>
                  <a:lnTo>
                    <a:pt x="179" y="0"/>
                  </a:lnTo>
                  <a:close/>
                </a:path>
              </a:pathLst>
            </a:custGeom>
            <a:solidFill>
              <a:srgbClr val="7AB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53" name="Freeform 216">
              <a:extLst>
                <a:ext uri="{FF2B5EF4-FFF2-40B4-BE49-F238E27FC236}">
                  <a16:creationId xmlns:a16="http://schemas.microsoft.com/office/drawing/2014/main" id="{3A9D985C-F5C6-F0A6-F238-1CD81A7F28BF}"/>
                </a:ext>
              </a:extLst>
            </p:cNvPr>
            <p:cNvSpPr>
              <a:spLocks/>
            </p:cNvSpPr>
            <p:nvPr/>
          </p:nvSpPr>
          <p:spPr bwMode="auto">
            <a:xfrm>
              <a:off x="734721" y="5018904"/>
              <a:ext cx="621368" cy="426894"/>
            </a:xfrm>
            <a:custGeom>
              <a:avLst/>
              <a:gdLst>
                <a:gd name="T0" fmla="*/ 179 w 262"/>
                <a:gd name="T1" fmla="*/ 0 h 180"/>
                <a:gd name="T2" fmla="*/ 14 w 262"/>
                <a:gd name="T3" fmla="*/ 0 h 180"/>
                <a:gd name="T4" fmla="*/ 4 w 262"/>
                <a:gd name="T5" fmla="*/ 0 h 180"/>
                <a:gd name="T6" fmla="*/ 0 w 262"/>
                <a:gd name="T7" fmla="*/ 0 h 180"/>
                <a:gd name="T8" fmla="*/ 0 w 262"/>
                <a:gd name="T9" fmla="*/ 180 h 180"/>
                <a:gd name="T10" fmla="*/ 4 w 262"/>
                <a:gd name="T11" fmla="*/ 180 h 180"/>
                <a:gd name="T12" fmla="*/ 14 w 262"/>
                <a:gd name="T13" fmla="*/ 180 h 180"/>
                <a:gd name="T14" fmla="*/ 236 w 262"/>
                <a:gd name="T15" fmla="*/ 180 h 180"/>
                <a:gd name="T16" fmla="*/ 234 w 262"/>
                <a:gd name="T17" fmla="*/ 177 h 180"/>
                <a:gd name="T18" fmla="*/ 262 w 262"/>
                <a:gd name="T19" fmla="*/ 177 h 180"/>
                <a:gd name="T20" fmla="*/ 209 w 262"/>
                <a:gd name="T21" fmla="*/ 62 h 180"/>
                <a:gd name="T22" fmla="*/ 179 w 262"/>
                <a:gd name="T2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180">
                  <a:moveTo>
                    <a:pt x="179" y="0"/>
                  </a:moveTo>
                  <a:lnTo>
                    <a:pt x="14" y="0"/>
                  </a:lnTo>
                  <a:lnTo>
                    <a:pt x="4" y="0"/>
                  </a:lnTo>
                  <a:lnTo>
                    <a:pt x="0" y="0"/>
                  </a:lnTo>
                  <a:lnTo>
                    <a:pt x="0" y="180"/>
                  </a:lnTo>
                  <a:lnTo>
                    <a:pt x="4" y="180"/>
                  </a:lnTo>
                  <a:lnTo>
                    <a:pt x="14" y="180"/>
                  </a:lnTo>
                  <a:lnTo>
                    <a:pt x="236" y="180"/>
                  </a:lnTo>
                  <a:lnTo>
                    <a:pt x="234" y="177"/>
                  </a:lnTo>
                  <a:lnTo>
                    <a:pt x="262" y="177"/>
                  </a:lnTo>
                  <a:lnTo>
                    <a:pt x="209" y="62"/>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54" name="Freeform 217">
              <a:extLst>
                <a:ext uri="{FF2B5EF4-FFF2-40B4-BE49-F238E27FC236}">
                  <a16:creationId xmlns:a16="http://schemas.microsoft.com/office/drawing/2014/main" id="{DFB79897-AA7C-6D6B-7E3A-1B90D5FC954A}"/>
                </a:ext>
              </a:extLst>
            </p:cNvPr>
            <p:cNvSpPr>
              <a:spLocks/>
            </p:cNvSpPr>
            <p:nvPr/>
          </p:nvSpPr>
          <p:spPr bwMode="auto">
            <a:xfrm>
              <a:off x="734721" y="4146144"/>
              <a:ext cx="533617" cy="872761"/>
            </a:xfrm>
            <a:custGeom>
              <a:avLst/>
              <a:gdLst>
                <a:gd name="T0" fmla="*/ 7 w 225"/>
                <a:gd name="T1" fmla="*/ 0 h 368"/>
                <a:gd name="T2" fmla="*/ 0 w 225"/>
                <a:gd name="T3" fmla="*/ 12 h 368"/>
                <a:gd name="T4" fmla="*/ 0 w 225"/>
                <a:gd name="T5" fmla="*/ 14 h 368"/>
                <a:gd name="T6" fmla="*/ 0 w 225"/>
                <a:gd name="T7" fmla="*/ 368 h 368"/>
                <a:gd name="T8" fmla="*/ 4 w 225"/>
                <a:gd name="T9" fmla="*/ 368 h 368"/>
                <a:gd name="T10" fmla="*/ 14 w 225"/>
                <a:gd name="T11" fmla="*/ 368 h 368"/>
                <a:gd name="T12" fmla="*/ 179 w 225"/>
                <a:gd name="T13" fmla="*/ 368 h 368"/>
                <a:gd name="T14" fmla="*/ 225 w 225"/>
                <a:gd name="T15" fmla="*/ 368 h 368"/>
                <a:gd name="T16" fmla="*/ 20 w 225"/>
                <a:gd name="T17" fmla="*/ 23 h 368"/>
                <a:gd name="T18" fmla="*/ 18 w 225"/>
                <a:gd name="T19" fmla="*/ 17 h 368"/>
                <a:gd name="T20" fmla="*/ 12 w 225"/>
                <a:gd name="T21" fmla="*/ 8 h 368"/>
                <a:gd name="T22" fmla="*/ 7 w 225"/>
                <a:gd name="T2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368">
                  <a:moveTo>
                    <a:pt x="7" y="0"/>
                  </a:moveTo>
                  <a:lnTo>
                    <a:pt x="0" y="12"/>
                  </a:lnTo>
                  <a:lnTo>
                    <a:pt x="0" y="14"/>
                  </a:lnTo>
                  <a:lnTo>
                    <a:pt x="0" y="368"/>
                  </a:lnTo>
                  <a:lnTo>
                    <a:pt x="4" y="368"/>
                  </a:lnTo>
                  <a:lnTo>
                    <a:pt x="14" y="368"/>
                  </a:lnTo>
                  <a:lnTo>
                    <a:pt x="179" y="368"/>
                  </a:lnTo>
                  <a:lnTo>
                    <a:pt x="225" y="368"/>
                  </a:lnTo>
                  <a:lnTo>
                    <a:pt x="20" y="23"/>
                  </a:lnTo>
                  <a:lnTo>
                    <a:pt x="18" y="17"/>
                  </a:lnTo>
                  <a:lnTo>
                    <a:pt x="12" y="8"/>
                  </a:lnTo>
                  <a:lnTo>
                    <a:pt x="7"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55" name="Freeform 218">
              <a:extLst>
                <a:ext uri="{FF2B5EF4-FFF2-40B4-BE49-F238E27FC236}">
                  <a16:creationId xmlns:a16="http://schemas.microsoft.com/office/drawing/2014/main" id="{DB5C5FBA-82D0-6547-BEDE-4C69B0BA97E8}"/>
                </a:ext>
              </a:extLst>
            </p:cNvPr>
            <p:cNvSpPr>
              <a:spLocks/>
            </p:cNvSpPr>
            <p:nvPr/>
          </p:nvSpPr>
          <p:spPr bwMode="auto">
            <a:xfrm>
              <a:off x="734721" y="4146144"/>
              <a:ext cx="533617" cy="872761"/>
            </a:xfrm>
            <a:custGeom>
              <a:avLst/>
              <a:gdLst>
                <a:gd name="T0" fmla="*/ 7 w 225"/>
                <a:gd name="T1" fmla="*/ 0 h 368"/>
                <a:gd name="T2" fmla="*/ 0 w 225"/>
                <a:gd name="T3" fmla="*/ 12 h 368"/>
                <a:gd name="T4" fmla="*/ 0 w 225"/>
                <a:gd name="T5" fmla="*/ 14 h 368"/>
                <a:gd name="T6" fmla="*/ 0 w 225"/>
                <a:gd name="T7" fmla="*/ 368 h 368"/>
                <a:gd name="T8" fmla="*/ 4 w 225"/>
                <a:gd name="T9" fmla="*/ 368 h 368"/>
                <a:gd name="T10" fmla="*/ 14 w 225"/>
                <a:gd name="T11" fmla="*/ 368 h 368"/>
                <a:gd name="T12" fmla="*/ 179 w 225"/>
                <a:gd name="T13" fmla="*/ 368 h 368"/>
                <a:gd name="T14" fmla="*/ 225 w 225"/>
                <a:gd name="T15" fmla="*/ 368 h 368"/>
                <a:gd name="T16" fmla="*/ 20 w 225"/>
                <a:gd name="T17" fmla="*/ 23 h 368"/>
                <a:gd name="T18" fmla="*/ 18 w 225"/>
                <a:gd name="T19" fmla="*/ 17 h 368"/>
                <a:gd name="T20" fmla="*/ 12 w 225"/>
                <a:gd name="T21" fmla="*/ 8 h 368"/>
                <a:gd name="T22" fmla="*/ 7 w 225"/>
                <a:gd name="T2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 h="368">
                  <a:moveTo>
                    <a:pt x="7" y="0"/>
                  </a:moveTo>
                  <a:lnTo>
                    <a:pt x="0" y="12"/>
                  </a:lnTo>
                  <a:lnTo>
                    <a:pt x="0" y="14"/>
                  </a:lnTo>
                  <a:lnTo>
                    <a:pt x="0" y="368"/>
                  </a:lnTo>
                  <a:lnTo>
                    <a:pt x="4" y="368"/>
                  </a:lnTo>
                  <a:lnTo>
                    <a:pt x="14" y="368"/>
                  </a:lnTo>
                  <a:lnTo>
                    <a:pt x="179" y="368"/>
                  </a:lnTo>
                  <a:lnTo>
                    <a:pt x="225" y="368"/>
                  </a:lnTo>
                  <a:lnTo>
                    <a:pt x="20" y="23"/>
                  </a:lnTo>
                  <a:lnTo>
                    <a:pt x="18" y="17"/>
                  </a:lnTo>
                  <a:lnTo>
                    <a:pt x="12" y="8"/>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56" name="Freeform 219">
              <a:extLst>
                <a:ext uri="{FF2B5EF4-FFF2-40B4-BE49-F238E27FC236}">
                  <a16:creationId xmlns:a16="http://schemas.microsoft.com/office/drawing/2014/main" id="{A6954811-0A7C-3A8F-945C-84B7743F8C62}"/>
                </a:ext>
              </a:extLst>
            </p:cNvPr>
            <p:cNvSpPr>
              <a:spLocks/>
            </p:cNvSpPr>
            <p:nvPr/>
          </p:nvSpPr>
          <p:spPr bwMode="auto">
            <a:xfrm>
              <a:off x="9967483" y="4373820"/>
              <a:ext cx="1316256" cy="1750264"/>
            </a:xfrm>
            <a:custGeom>
              <a:avLst/>
              <a:gdLst>
                <a:gd name="T0" fmla="*/ 555 w 555"/>
                <a:gd name="T1" fmla="*/ 738 h 738"/>
                <a:gd name="T2" fmla="*/ 413 w 555"/>
                <a:gd name="T3" fmla="*/ 452 h 738"/>
                <a:gd name="T4" fmla="*/ 505 w 555"/>
                <a:gd name="T5" fmla="*/ 452 h 738"/>
                <a:gd name="T6" fmla="*/ 355 w 555"/>
                <a:gd name="T7" fmla="*/ 205 h 738"/>
                <a:gd name="T8" fmla="*/ 434 w 555"/>
                <a:gd name="T9" fmla="*/ 205 h 738"/>
                <a:gd name="T10" fmla="*/ 284 w 555"/>
                <a:gd name="T11" fmla="*/ 10 h 738"/>
                <a:gd name="T12" fmla="*/ 277 w 555"/>
                <a:gd name="T13" fmla="*/ 0 h 738"/>
                <a:gd name="T14" fmla="*/ 271 w 555"/>
                <a:gd name="T15" fmla="*/ 10 h 738"/>
                <a:gd name="T16" fmla="*/ 121 w 555"/>
                <a:gd name="T17" fmla="*/ 205 h 738"/>
                <a:gd name="T18" fmla="*/ 200 w 555"/>
                <a:gd name="T19" fmla="*/ 205 h 738"/>
                <a:gd name="T20" fmla="*/ 50 w 555"/>
                <a:gd name="T21" fmla="*/ 452 h 738"/>
                <a:gd name="T22" fmla="*/ 142 w 555"/>
                <a:gd name="T23" fmla="*/ 452 h 738"/>
                <a:gd name="T24" fmla="*/ 0 w 555"/>
                <a:gd name="T25" fmla="*/ 738 h 738"/>
                <a:gd name="T26" fmla="*/ 277 w 555"/>
                <a:gd name="T27" fmla="*/ 738 h 738"/>
                <a:gd name="T28" fmla="*/ 277 w 555"/>
                <a:gd name="T29" fmla="*/ 717 h 738"/>
                <a:gd name="T30" fmla="*/ 278 w 555"/>
                <a:gd name="T31" fmla="*/ 738 h 738"/>
                <a:gd name="T32" fmla="*/ 555 w 555"/>
                <a:gd name="T33"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5" h="738">
                  <a:moveTo>
                    <a:pt x="555" y="738"/>
                  </a:moveTo>
                  <a:lnTo>
                    <a:pt x="413" y="452"/>
                  </a:lnTo>
                  <a:lnTo>
                    <a:pt x="505" y="452"/>
                  </a:lnTo>
                  <a:lnTo>
                    <a:pt x="355" y="205"/>
                  </a:lnTo>
                  <a:lnTo>
                    <a:pt x="434" y="205"/>
                  </a:lnTo>
                  <a:lnTo>
                    <a:pt x="284" y="10"/>
                  </a:lnTo>
                  <a:lnTo>
                    <a:pt x="277" y="0"/>
                  </a:lnTo>
                  <a:lnTo>
                    <a:pt x="271" y="10"/>
                  </a:lnTo>
                  <a:lnTo>
                    <a:pt x="121" y="205"/>
                  </a:lnTo>
                  <a:lnTo>
                    <a:pt x="200" y="205"/>
                  </a:lnTo>
                  <a:lnTo>
                    <a:pt x="50" y="452"/>
                  </a:lnTo>
                  <a:lnTo>
                    <a:pt x="142" y="452"/>
                  </a:lnTo>
                  <a:lnTo>
                    <a:pt x="0" y="738"/>
                  </a:lnTo>
                  <a:lnTo>
                    <a:pt x="277" y="738"/>
                  </a:lnTo>
                  <a:lnTo>
                    <a:pt x="277" y="717"/>
                  </a:lnTo>
                  <a:lnTo>
                    <a:pt x="278" y="738"/>
                  </a:lnTo>
                  <a:lnTo>
                    <a:pt x="555" y="738"/>
                  </a:lnTo>
                  <a:close/>
                </a:path>
              </a:pathLst>
            </a:cu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57" name="Freeform 220">
              <a:extLst>
                <a:ext uri="{FF2B5EF4-FFF2-40B4-BE49-F238E27FC236}">
                  <a16:creationId xmlns:a16="http://schemas.microsoft.com/office/drawing/2014/main" id="{F69B8B62-67B3-3083-7AE5-967126E1F848}"/>
                </a:ext>
              </a:extLst>
            </p:cNvPr>
            <p:cNvSpPr>
              <a:spLocks/>
            </p:cNvSpPr>
            <p:nvPr/>
          </p:nvSpPr>
          <p:spPr bwMode="auto">
            <a:xfrm>
              <a:off x="9967483" y="4373820"/>
              <a:ext cx="1316256" cy="1750264"/>
            </a:xfrm>
            <a:custGeom>
              <a:avLst/>
              <a:gdLst>
                <a:gd name="T0" fmla="*/ 555 w 555"/>
                <a:gd name="T1" fmla="*/ 738 h 738"/>
                <a:gd name="T2" fmla="*/ 413 w 555"/>
                <a:gd name="T3" fmla="*/ 452 h 738"/>
                <a:gd name="T4" fmla="*/ 505 w 555"/>
                <a:gd name="T5" fmla="*/ 452 h 738"/>
                <a:gd name="T6" fmla="*/ 355 w 555"/>
                <a:gd name="T7" fmla="*/ 205 h 738"/>
                <a:gd name="T8" fmla="*/ 434 w 555"/>
                <a:gd name="T9" fmla="*/ 205 h 738"/>
                <a:gd name="T10" fmla="*/ 284 w 555"/>
                <a:gd name="T11" fmla="*/ 10 h 738"/>
                <a:gd name="T12" fmla="*/ 277 w 555"/>
                <a:gd name="T13" fmla="*/ 0 h 738"/>
                <a:gd name="T14" fmla="*/ 271 w 555"/>
                <a:gd name="T15" fmla="*/ 10 h 738"/>
                <a:gd name="T16" fmla="*/ 121 w 555"/>
                <a:gd name="T17" fmla="*/ 205 h 738"/>
                <a:gd name="T18" fmla="*/ 200 w 555"/>
                <a:gd name="T19" fmla="*/ 205 h 738"/>
                <a:gd name="T20" fmla="*/ 50 w 555"/>
                <a:gd name="T21" fmla="*/ 452 h 738"/>
                <a:gd name="T22" fmla="*/ 142 w 555"/>
                <a:gd name="T23" fmla="*/ 452 h 738"/>
                <a:gd name="T24" fmla="*/ 0 w 555"/>
                <a:gd name="T25" fmla="*/ 738 h 738"/>
                <a:gd name="T26" fmla="*/ 277 w 555"/>
                <a:gd name="T27" fmla="*/ 738 h 738"/>
                <a:gd name="T28" fmla="*/ 277 w 555"/>
                <a:gd name="T29" fmla="*/ 717 h 738"/>
                <a:gd name="T30" fmla="*/ 278 w 555"/>
                <a:gd name="T31" fmla="*/ 738 h 738"/>
                <a:gd name="T32" fmla="*/ 555 w 555"/>
                <a:gd name="T33"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5" h="738">
                  <a:moveTo>
                    <a:pt x="555" y="738"/>
                  </a:moveTo>
                  <a:lnTo>
                    <a:pt x="413" y="452"/>
                  </a:lnTo>
                  <a:lnTo>
                    <a:pt x="505" y="452"/>
                  </a:lnTo>
                  <a:lnTo>
                    <a:pt x="355" y="205"/>
                  </a:lnTo>
                  <a:lnTo>
                    <a:pt x="434" y="205"/>
                  </a:lnTo>
                  <a:lnTo>
                    <a:pt x="284" y="10"/>
                  </a:lnTo>
                  <a:lnTo>
                    <a:pt x="277" y="0"/>
                  </a:lnTo>
                  <a:lnTo>
                    <a:pt x="271" y="10"/>
                  </a:lnTo>
                  <a:lnTo>
                    <a:pt x="121" y="205"/>
                  </a:lnTo>
                  <a:lnTo>
                    <a:pt x="200" y="205"/>
                  </a:lnTo>
                  <a:lnTo>
                    <a:pt x="50" y="452"/>
                  </a:lnTo>
                  <a:lnTo>
                    <a:pt x="142" y="452"/>
                  </a:lnTo>
                  <a:lnTo>
                    <a:pt x="0" y="738"/>
                  </a:lnTo>
                  <a:lnTo>
                    <a:pt x="277" y="738"/>
                  </a:lnTo>
                  <a:lnTo>
                    <a:pt x="277" y="717"/>
                  </a:lnTo>
                  <a:lnTo>
                    <a:pt x="278" y="738"/>
                  </a:lnTo>
                  <a:lnTo>
                    <a:pt x="555" y="7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58" name="Freeform 221">
              <a:extLst>
                <a:ext uri="{FF2B5EF4-FFF2-40B4-BE49-F238E27FC236}">
                  <a16:creationId xmlns:a16="http://schemas.microsoft.com/office/drawing/2014/main" id="{7D24C6BE-F9AB-B9E9-C75F-3D15D2880396}"/>
                </a:ext>
              </a:extLst>
            </p:cNvPr>
            <p:cNvSpPr>
              <a:spLocks/>
            </p:cNvSpPr>
            <p:nvPr/>
          </p:nvSpPr>
          <p:spPr bwMode="auto">
            <a:xfrm>
              <a:off x="10358802" y="5687704"/>
              <a:ext cx="533617" cy="808727"/>
            </a:xfrm>
            <a:custGeom>
              <a:avLst/>
              <a:gdLst>
                <a:gd name="T0" fmla="*/ 225 w 225"/>
                <a:gd name="T1" fmla="*/ 82 h 341"/>
                <a:gd name="T2" fmla="*/ 142 w 225"/>
                <a:gd name="T3" fmla="*/ 141 h 341"/>
                <a:gd name="T4" fmla="*/ 113 w 225"/>
                <a:gd name="T5" fmla="*/ 2 h 341"/>
                <a:gd name="T6" fmla="*/ 113 w 225"/>
                <a:gd name="T7" fmla="*/ 0 h 341"/>
                <a:gd name="T8" fmla="*/ 113 w 225"/>
                <a:gd name="T9" fmla="*/ 0 h 341"/>
                <a:gd name="T10" fmla="*/ 113 w 225"/>
                <a:gd name="T11" fmla="*/ 0 h 341"/>
                <a:gd name="T12" fmla="*/ 113 w 225"/>
                <a:gd name="T13" fmla="*/ 2 h 341"/>
                <a:gd name="T14" fmla="*/ 85 w 225"/>
                <a:gd name="T15" fmla="*/ 141 h 341"/>
                <a:gd name="T16" fmla="*/ 0 w 225"/>
                <a:gd name="T17" fmla="*/ 82 h 341"/>
                <a:gd name="T18" fmla="*/ 74 w 225"/>
                <a:gd name="T19" fmla="*/ 180 h 341"/>
                <a:gd name="T20" fmla="*/ 50 w 225"/>
                <a:gd name="T21" fmla="*/ 341 h 341"/>
                <a:gd name="T22" fmla="*/ 112 w 225"/>
                <a:gd name="T23" fmla="*/ 341 h 341"/>
                <a:gd name="T24" fmla="*/ 175 w 225"/>
                <a:gd name="T25" fmla="*/ 341 h 341"/>
                <a:gd name="T26" fmla="*/ 151 w 225"/>
                <a:gd name="T27" fmla="*/ 180 h 341"/>
                <a:gd name="T28" fmla="*/ 225 w 225"/>
                <a:gd name="T29"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341">
                  <a:moveTo>
                    <a:pt x="225" y="82"/>
                  </a:moveTo>
                  <a:lnTo>
                    <a:pt x="142" y="141"/>
                  </a:lnTo>
                  <a:lnTo>
                    <a:pt x="113" y="2"/>
                  </a:lnTo>
                  <a:lnTo>
                    <a:pt x="113" y="0"/>
                  </a:lnTo>
                  <a:lnTo>
                    <a:pt x="113" y="0"/>
                  </a:lnTo>
                  <a:lnTo>
                    <a:pt x="113" y="0"/>
                  </a:lnTo>
                  <a:lnTo>
                    <a:pt x="113" y="2"/>
                  </a:lnTo>
                  <a:lnTo>
                    <a:pt x="85" y="141"/>
                  </a:lnTo>
                  <a:lnTo>
                    <a:pt x="0" y="82"/>
                  </a:lnTo>
                  <a:lnTo>
                    <a:pt x="74" y="180"/>
                  </a:lnTo>
                  <a:lnTo>
                    <a:pt x="50" y="341"/>
                  </a:lnTo>
                  <a:lnTo>
                    <a:pt x="112" y="341"/>
                  </a:lnTo>
                  <a:lnTo>
                    <a:pt x="175" y="341"/>
                  </a:lnTo>
                  <a:lnTo>
                    <a:pt x="151" y="180"/>
                  </a:lnTo>
                  <a:lnTo>
                    <a:pt x="225" y="82"/>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59" name="Freeform 222">
              <a:extLst>
                <a:ext uri="{FF2B5EF4-FFF2-40B4-BE49-F238E27FC236}">
                  <a16:creationId xmlns:a16="http://schemas.microsoft.com/office/drawing/2014/main" id="{DC998F11-983A-2623-DF86-1C3B7502554C}"/>
                </a:ext>
              </a:extLst>
            </p:cNvPr>
            <p:cNvSpPr>
              <a:spLocks/>
            </p:cNvSpPr>
            <p:nvPr/>
          </p:nvSpPr>
          <p:spPr bwMode="auto">
            <a:xfrm>
              <a:off x="10358802" y="5687704"/>
              <a:ext cx="533617" cy="808727"/>
            </a:xfrm>
            <a:custGeom>
              <a:avLst/>
              <a:gdLst>
                <a:gd name="T0" fmla="*/ 225 w 225"/>
                <a:gd name="T1" fmla="*/ 82 h 341"/>
                <a:gd name="T2" fmla="*/ 142 w 225"/>
                <a:gd name="T3" fmla="*/ 141 h 341"/>
                <a:gd name="T4" fmla="*/ 113 w 225"/>
                <a:gd name="T5" fmla="*/ 2 h 341"/>
                <a:gd name="T6" fmla="*/ 113 w 225"/>
                <a:gd name="T7" fmla="*/ 0 h 341"/>
                <a:gd name="T8" fmla="*/ 113 w 225"/>
                <a:gd name="T9" fmla="*/ 0 h 341"/>
                <a:gd name="T10" fmla="*/ 113 w 225"/>
                <a:gd name="T11" fmla="*/ 0 h 341"/>
                <a:gd name="T12" fmla="*/ 113 w 225"/>
                <a:gd name="T13" fmla="*/ 2 h 341"/>
                <a:gd name="T14" fmla="*/ 85 w 225"/>
                <a:gd name="T15" fmla="*/ 141 h 341"/>
                <a:gd name="T16" fmla="*/ 0 w 225"/>
                <a:gd name="T17" fmla="*/ 82 h 341"/>
                <a:gd name="T18" fmla="*/ 74 w 225"/>
                <a:gd name="T19" fmla="*/ 180 h 341"/>
                <a:gd name="T20" fmla="*/ 50 w 225"/>
                <a:gd name="T21" fmla="*/ 341 h 341"/>
                <a:gd name="T22" fmla="*/ 112 w 225"/>
                <a:gd name="T23" fmla="*/ 341 h 341"/>
                <a:gd name="T24" fmla="*/ 175 w 225"/>
                <a:gd name="T25" fmla="*/ 341 h 341"/>
                <a:gd name="T26" fmla="*/ 151 w 225"/>
                <a:gd name="T27" fmla="*/ 180 h 341"/>
                <a:gd name="T28" fmla="*/ 225 w 225"/>
                <a:gd name="T29"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341">
                  <a:moveTo>
                    <a:pt x="225" y="82"/>
                  </a:moveTo>
                  <a:lnTo>
                    <a:pt x="142" y="141"/>
                  </a:lnTo>
                  <a:lnTo>
                    <a:pt x="113" y="2"/>
                  </a:lnTo>
                  <a:lnTo>
                    <a:pt x="113" y="0"/>
                  </a:lnTo>
                  <a:lnTo>
                    <a:pt x="113" y="0"/>
                  </a:lnTo>
                  <a:lnTo>
                    <a:pt x="113" y="0"/>
                  </a:lnTo>
                  <a:lnTo>
                    <a:pt x="113" y="2"/>
                  </a:lnTo>
                  <a:lnTo>
                    <a:pt x="85" y="141"/>
                  </a:lnTo>
                  <a:lnTo>
                    <a:pt x="0" y="82"/>
                  </a:lnTo>
                  <a:lnTo>
                    <a:pt x="74" y="180"/>
                  </a:lnTo>
                  <a:lnTo>
                    <a:pt x="50" y="341"/>
                  </a:lnTo>
                  <a:lnTo>
                    <a:pt x="112" y="341"/>
                  </a:lnTo>
                  <a:lnTo>
                    <a:pt x="175" y="341"/>
                  </a:lnTo>
                  <a:lnTo>
                    <a:pt x="151" y="180"/>
                  </a:lnTo>
                  <a:lnTo>
                    <a:pt x="225"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60" name="Rectangle 223">
              <a:extLst>
                <a:ext uri="{FF2B5EF4-FFF2-40B4-BE49-F238E27FC236}">
                  <a16:creationId xmlns:a16="http://schemas.microsoft.com/office/drawing/2014/main" id="{A4F876D0-14BD-0B84-F0B8-EE6D0A4FC544}"/>
                </a:ext>
              </a:extLst>
            </p:cNvPr>
            <p:cNvSpPr>
              <a:spLocks noChangeArrowheads="1"/>
            </p:cNvSpPr>
            <p:nvPr/>
          </p:nvSpPr>
          <p:spPr bwMode="auto">
            <a:xfrm>
              <a:off x="10809412" y="4860005"/>
              <a:ext cx="187359" cy="2372"/>
            </a:xfrm>
            <a:prstGeom prst="rect">
              <a:avLst/>
            </a:prstGeom>
            <a:solidFill>
              <a:srgbClr val="4F71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61" name="Rectangle 224">
              <a:extLst>
                <a:ext uri="{FF2B5EF4-FFF2-40B4-BE49-F238E27FC236}">
                  <a16:creationId xmlns:a16="http://schemas.microsoft.com/office/drawing/2014/main" id="{CAAE4202-D520-940B-21A2-459E55A77D96}"/>
                </a:ext>
              </a:extLst>
            </p:cNvPr>
            <p:cNvSpPr>
              <a:spLocks noChangeArrowheads="1"/>
            </p:cNvSpPr>
            <p:nvPr/>
          </p:nvSpPr>
          <p:spPr bwMode="auto">
            <a:xfrm>
              <a:off x="10809412" y="4860005"/>
              <a:ext cx="187359" cy="2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62" name="Rectangle 225">
              <a:extLst>
                <a:ext uri="{FF2B5EF4-FFF2-40B4-BE49-F238E27FC236}">
                  <a16:creationId xmlns:a16="http://schemas.microsoft.com/office/drawing/2014/main" id="{11AB1736-3C30-A68E-0800-182E49A3FA2A}"/>
                </a:ext>
              </a:extLst>
            </p:cNvPr>
            <p:cNvSpPr>
              <a:spLocks noChangeArrowheads="1"/>
            </p:cNvSpPr>
            <p:nvPr/>
          </p:nvSpPr>
          <p:spPr bwMode="auto">
            <a:xfrm>
              <a:off x="10946967" y="5445798"/>
              <a:ext cx="218190" cy="4743"/>
            </a:xfrm>
            <a:prstGeom prst="rect">
              <a:avLst/>
            </a:prstGeom>
            <a:solidFill>
              <a:srgbClr val="8ECB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63" name="Rectangle 226">
              <a:extLst>
                <a:ext uri="{FF2B5EF4-FFF2-40B4-BE49-F238E27FC236}">
                  <a16:creationId xmlns:a16="http://schemas.microsoft.com/office/drawing/2014/main" id="{3BCD044B-F954-40BF-5218-550AB268CFCC}"/>
                </a:ext>
              </a:extLst>
            </p:cNvPr>
            <p:cNvSpPr>
              <a:spLocks noChangeArrowheads="1"/>
            </p:cNvSpPr>
            <p:nvPr/>
          </p:nvSpPr>
          <p:spPr bwMode="auto">
            <a:xfrm>
              <a:off x="10946967" y="5445798"/>
              <a:ext cx="218190" cy="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64" name="Freeform 227">
              <a:extLst>
                <a:ext uri="{FF2B5EF4-FFF2-40B4-BE49-F238E27FC236}">
                  <a16:creationId xmlns:a16="http://schemas.microsoft.com/office/drawing/2014/main" id="{35C713DE-24F1-97B3-835D-A29BC89A9A7B}"/>
                </a:ext>
              </a:extLst>
            </p:cNvPr>
            <p:cNvSpPr>
              <a:spLocks/>
            </p:cNvSpPr>
            <p:nvPr/>
          </p:nvSpPr>
          <p:spPr bwMode="auto">
            <a:xfrm>
              <a:off x="10719290" y="6124085"/>
              <a:ext cx="564448" cy="360488"/>
            </a:xfrm>
            <a:custGeom>
              <a:avLst/>
              <a:gdLst>
                <a:gd name="T0" fmla="*/ 238 w 238"/>
                <a:gd name="T1" fmla="*/ 0 h 152"/>
                <a:gd name="T2" fmla="*/ 0 w 238"/>
                <a:gd name="T3" fmla="*/ 0 h 152"/>
                <a:gd name="T4" fmla="*/ 23 w 238"/>
                <a:gd name="T5" fmla="*/ 152 h 152"/>
                <a:gd name="T6" fmla="*/ 23 w 238"/>
                <a:gd name="T7" fmla="*/ 152 h 152"/>
                <a:gd name="T8" fmla="*/ 0 w 238"/>
                <a:gd name="T9" fmla="*/ 2 h 152"/>
                <a:gd name="T10" fmla="*/ 238 w 238"/>
                <a:gd name="T11" fmla="*/ 2 h 152"/>
                <a:gd name="T12" fmla="*/ 238 w 238"/>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38" h="152">
                  <a:moveTo>
                    <a:pt x="238" y="0"/>
                  </a:moveTo>
                  <a:lnTo>
                    <a:pt x="0" y="0"/>
                  </a:lnTo>
                  <a:lnTo>
                    <a:pt x="23" y="152"/>
                  </a:lnTo>
                  <a:lnTo>
                    <a:pt x="23" y="152"/>
                  </a:lnTo>
                  <a:lnTo>
                    <a:pt x="0" y="2"/>
                  </a:lnTo>
                  <a:lnTo>
                    <a:pt x="238" y="2"/>
                  </a:lnTo>
                  <a:lnTo>
                    <a:pt x="238" y="0"/>
                  </a:lnTo>
                  <a:close/>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65" name="Freeform 228">
              <a:extLst>
                <a:ext uri="{FF2B5EF4-FFF2-40B4-BE49-F238E27FC236}">
                  <a16:creationId xmlns:a16="http://schemas.microsoft.com/office/drawing/2014/main" id="{8B7D0655-DD9C-2C67-5F74-6D403D7632BE}"/>
                </a:ext>
              </a:extLst>
            </p:cNvPr>
            <p:cNvSpPr>
              <a:spLocks/>
            </p:cNvSpPr>
            <p:nvPr/>
          </p:nvSpPr>
          <p:spPr bwMode="auto">
            <a:xfrm>
              <a:off x="10719290" y="6124085"/>
              <a:ext cx="564448" cy="360488"/>
            </a:xfrm>
            <a:custGeom>
              <a:avLst/>
              <a:gdLst>
                <a:gd name="T0" fmla="*/ 238 w 238"/>
                <a:gd name="T1" fmla="*/ 0 h 152"/>
                <a:gd name="T2" fmla="*/ 0 w 238"/>
                <a:gd name="T3" fmla="*/ 0 h 152"/>
                <a:gd name="T4" fmla="*/ 23 w 238"/>
                <a:gd name="T5" fmla="*/ 152 h 152"/>
                <a:gd name="T6" fmla="*/ 23 w 238"/>
                <a:gd name="T7" fmla="*/ 152 h 152"/>
                <a:gd name="T8" fmla="*/ 0 w 238"/>
                <a:gd name="T9" fmla="*/ 2 h 152"/>
                <a:gd name="T10" fmla="*/ 238 w 238"/>
                <a:gd name="T11" fmla="*/ 2 h 152"/>
                <a:gd name="T12" fmla="*/ 238 w 238"/>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38" h="152">
                  <a:moveTo>
                    <a:pt x="238" y="0"/>
                  </a:moveTo>
                  <a:lnTo>
                    <a:pt x="0" y="0"/>
                  </a:lnTo>
                  <a:lnTo>
                    <a:pt x="23" y="152"/>
                  </a:lnTo>
                  <a:lnTo>
                    <a:pt x="23" y="152"/>
                  </a:lnTo>
                  <a:lnTo>
                    <a:pt x="0" y="2"/>
                  </a:lnTo>
                  <a:lnTo>
                    <a:pt x="238" y="2"/>
                  </a:lnTo>
                  <a:lnTo>
                    <a:pt x="2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66" name="Freeform 229">
              <a:extLst>
                <a:ext uri="{FF2B5EF4-FFF2-40B4-BE49-F238E27FC236}">
                  <a16:creationId xmlns:a16="http://schemas.microsoft.com/office/drawing/2014/main" id="{ADB86A94-09A5-DB87-D586-C24EF6FA181A}"/>
                </a:ext>
              </a:extLst>
            </p:cNvPr>
            <p:cNvSpPr>
              <a:spLocks/>
            </p:cNvSpPr>
            <p:nvPr/>
          </p:nvSpPr>
          <p:spPr bwMode="auto">
            <a:xfrm>
              <a:off x="10631540" y="4383307"/>
              <a:ext cx="652199" cy="1740778"/>
            </a:xfrm>
            <a:custGeom>
              <a:avLst/>
              <a:gdLst>
                <a:gd name="T0" fmla="*/ 0 w 275"/>
                <a:gd name="T1" fmla="*/ 0 h 734"/>
                <a:gd name="T2" fmla="*/ 0 w 275"/>
                <a:gd name="T3" fmla="*/ 557 h 734"/>
                <a:gd name="T4" fmla="*/ 27 w 275"/>
                <a:gd name="T5" fmla="*/ 691 h 734"/>
                <a:gd name="T6" fmla="*/ 110 w 275"/>
                <a:gd name="T7" fmla="*/ 632 h 734"/>
                <a:gd name="T8" fmla="*/ 36 w 275"/>
                <a:gd name="T9" fmla="*/ 730 h 734"/>
                <a:gd name="T10" fmla="*/ 37 w 275"/>
                <a:gd name="T11" fmla="*/ 734 h 734"/>
                <a:gd name="T12" fmla="*/ 275 w 275"/>
                <a:gd name="T13" fmla="*/ 734 h 734"/>
                <a:gd name="T14" fmla="*/ 133 w 275"/>
                <a:gd name="T15" fmla="*/ 450 h 734"/>
                <a:gd name="T16" fmla="*/ 133 w 275"/>
                <a:gd name="T17" fmla="*/ 450 h 734"/>
                <a:gd name="T18" fmla="*/ 133 w 275"/>
                <a:gd name="T19" fmla="*/ 448 h 734"/>
                <a:gd name="T20" fmla="*/ 225 w 275"/>
                <a:gd name="T21" fmla="*/ 448 h 734"/>
                <a:gd name="T22" fmla="*/ 75 w 275"/>
                <a:gd name="T23" fmla="*/ 201 h 734"/>
                <a:gd name="T24" fmla="*/ 75 w 275"/>
                <a:gd name="T25" fmla="*/ 201 h 734"/>
                <a:gd name="T26" fmla="*/ 75 w 275"/>
                <a:gd name="T27" fmla="*/ 201 h 734"/>
                <a:gd name="T28" fmla="*/ 154 w 275"/>
                <a:gd name="T29" fmla="*/ 201 h 734"/>
                <a:gd name="T30" fmla="*/ 4 w 275"/>
                <a:gd name="T31" fmla="*/ 6 h 734"/>
                <a:gd name="T32" fmla="*/ 0 w 275"/>
                <a:gd name="T33"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734">
                  <a:moveTo>
                    <a:pt x="0" y="0"/>
                  </a:moveTo>
                  <a:lnTo>
                    <a:pt x="0" y="557"/>
                  </a:lnTo>
                  <a:lnTo>
                    <a:pt x="27" y="691"/>
                  </a:lnTo>
                  <a:lnTo>
                    <a:pt x="110" y="632"/>
                  </a:lnTo>
                  <a:lnTo>
                    <a:pt x="36" y="730"/>
                  </a:lnTo>
                  <a:lnTo>
                    <a:pt x="37" y="734"/>
                  </a:lnTo>
                  <a:lnTo>
                    <a:pt x="275" y="734"/>
                  </a:lnTo>
                  <a:lnTo>
                    <a:pt x="133" y="450"/>
                  </a:lnTo>
                  <a:lnTo>
                    <a:pt x="133" y="450"/>
                  </a:lnTo>
                  <a:lnTo>
                    <a:pt x="133" y="448"/>
                  </a:lnTo>
                  <a:lnTo>
                    <a:pt x="225" y="448"/>
                  </a:lnTo>
                  <a:lnTo>
                    <a:pt x="75" y="201"/>
                  </a:lnTo>
                  <a:lnTo>
                    <a:pt x="75" y="201"/>
                  </a:lnTo>
                  <a:lnTo>
                    <a:pt x="75" y="201"/>
                  </a:lnTo>
                  <a:lnTo>
                    <a:pt x="154" y="201"/>
                  </a:lnTo>
                  <a:lnTo>
                    <a:pt x="4" y="6"/>
                  </a:lnTo>
                  <a:lnTo>
                    <a:pt x="0" y="0"/>
                  </a:lnTo>
                  <a:close/>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67" name="Freeform 230">
              <a:extLst>
                <a:ext uri="{FF2B5EF4-FFF2-40B4-BE49-F238E27FC236}">
                  <a16:creationId xmlns:a16="http://schemas.microsoft.com/office/drawing/2014/main" id="{6C9B28D4-60DB-DFDC-19AF-551741149F05}"/>
                </a:ext>
              </a:extLst>
            </p:cNvPr>
            <p:cNvSpPr>
              <a:spLocks/>
            </p:cNvSpPr>
            <p:nvPr/>
          </p:nvSpPr>
          <p:spPr bwMode="auto">
            <a:xfrm>
              <a:off x="10631540" y="4383307"/>
              <a:ext cx="652199" cy="1740778"/>
            </a:xfrm>
            <a:custGeom>
              <a:avLst/>
              <a:gdLst>
                <a:gd name="T0" fmla="*/ 0 w 275"/>
                <a:gd name="T1" fmla="*/ 0 h 734"/>
                <a:gd name="T2" fmla="*/ 0 w 275"/>
                <a:gd name="T3" fmla="*/ 557 h 734"/>
                <a:gd name="T4" fmla="*/ 27 w 275"/>
                <a:gd name="T5" fmla="*/ 691 h 734"/>
                <a:gd name="T6" fmla="*/ 110 w 275"/>
                <a:gd name="T7" fmla="*/ 632 h 734"/>
                <a:gd name="T8" fmla="*/ 36 w 275"/>
                <a:gd name="T9" fmla="*/ 730 h 734"/>
                <a:gd name="T10" fmla="*/ 37 w 275"/>
                <a:gd name="T11" fmla="*/ 734 h 734"/>
                <a:gd name="T12" fmla="*/ 275 w 275"/>
                <a:gd name="T13" fmla="*/ 734 h 734"/>
                <a:gd name="T14" fmla="*/ 133 w 275"/>
                <a:gd name="T15" fmla="*/ 450 h 734"/>
                <a:gd name="T16" fmla="*/ 133 w 275"/>
                <a:gd name="T17" fmla="*/ 450 h 734"/>
                <a:gd name="T18" fmla="*/ 133 w 275"/>
                <a:gd name="T19" fmla="*/ 448 h 734"/>
                <a:gd name="T20" fmla="*/ 225 w 275"/>
                <a:gd name="T21" fmla="*/ 448 h 734"/>
                <a:gd name="T22" fmla="*/ 75 w 275"/>
                <a:gd name="T23" fmla="*/ 201 h 734"/>
                <a:gd name="T24" fmla="*/ 75 w 275"/>
                <a:gd name="T25" fmla="*/ 201 h 734"/>
                <a:gd name="T26" fmla="*/ 75 w 275"/>
                <a:gd name="T27" fmla="*/ 201 h 734"/>
                <a:gd name="T28" fmla="*/ 154 w 275"/>
                <a:gd name="T29" fmla="*/ 201 h 734"/>
                <a:gd name="T30" fmla="*/ 4 w 275"/>
                <a:gd name="T31" fmla="*/ 6 h 734"/>
                <a:gd name="T32" fmla="*/ 0 w 275"/>
                <a:gd name="T33"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734">
                  <a:moveTo>
                    <a:pt x="0" y="0"/>
                  </a:moveTo>
                  <a:lnTo>
                    <a:pt x="0" y="557"/>
                  </a:lnTo>
                  <a:lnTo>
                    <a:pt x="27" y="691"/>
                  </a:lnTo>
                  <a:lnTo>
                    <a:pt x="110" y="632"/>
                  </a:lnTo>
                  <a:lnTo>
                    <a:pt x="36" y="730"/>
                  </a:lnTo>
                  <a:lnTo>
                    <a:pt x="37" y="734"/>
                  </a:lnTo>
                  <a:lnTo>
                    <a:pt x="275" y="734"/>
                  </a:lnTo>
                  <a:lnTo>
                    <a:pt x="133" y="450"/>
                  </a:lnTo>
                  <a:lnTo>
                    <a:pt x="133" y="450"/>
                  </a:lnTo>
                  <a:lnTo>
                    <a:pt x="133" y="448"/>
                  </a:lnTo>
                  <a:lnTo>
                    <a:pt x="225" y="448"/>
                  </a:lnTo>
                  <a:lnTo>
                    <a:pt x="75" y="201"/>
                  </a:lnTo>
                  <a:lnTo>
                    <a:pt x="75" y="201"/>
                  </a:lnTo>
                  <a:lnTo>
                    <a:pt x="75" y="201"/>
                  </a:lnTo>
                  <a:lnTo>
                    <a:pt x="154" y="201"/>
                  </a:lnTo>
                  <a:lnTo>
                    <a:pt x="4"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68" name="Freeform 231">
              <a:extLst>
                <a:ext uri="{FF2B5EF4-FFF2-40B4-BE49-F238E27FC236}">
                  <a16:creationId xmlns:a16="http://schemas.microsoft.com/office/drawing/2014/main" id="{4563D724-9645-E709-7BF8-D18922B380E9}"/>
                </a:ext>
              </a:extLst>
            </p:cNvPr>
            <p:cNvSpPr>
              <a:spLocks/>
            </p:cNvSpPr>
            <p:nvPr/>
          </p:nvSpPr>
          <p:spPr bwMode="auto">
            <a:xfrm>
              <a:off x="10631540" y="5704306"/>
              <a:ext cx="260879" cy="780267"/>
            </a:xfrm>
            <a:custGeom>
              <a:avLst/>
              <a:gdLst>
                <a:gd name="T0" fmla="*/ 0 w 110"/>
                <a:gd name="T1" fmla="*/ 0 h 329"/>
                <a:gd name="T2" fmla="*/ 0 w 110"/>
                <a:gd name="T3" fmla="*/ 329 h 329"/>
                <a:gd name="T4" fmla="*/ 60 w 110"/>
                <a:gd name="T5" fmla="*/ 329 h 329"/>
                <a:gd name="T6" fmla="*/ 37 w 110"/>
                <a:gd name="T7" fmla="*/ 177 h 329"/>
                <a:gd name="T8" fmla="*/ 36 w 110"/>
                <a:gd name="T9" fmla="*/ 173 h 329"/>
                <a:gd name="T10" fmla="*/ 110 w 110"/>
                <a:gd name="T11" fmla="*/ 75 h 329"/>
                <a:gd name="T12" fmla="*/ 27 w 110"/>
                <a:gd name="T13" fmla="*/ 134 h 329"/>
                <a:gd name="T14" fmla="*/ 0 w 110"/>
                <a:gd name="T15" fmla="*/ 0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329">
                  <a:moveTo>
                    <a:pt x="0" y="0"/>
                  </a:moveTo>
                  <a:lnTo>
                    <a:pt x="0" y="329"/>
                  </a:lnTo>
                  <a:lnTo>
                    <a:pt x="60" y="329"/>
                  </a:lnTo>
                  <a:lnTo>
                    <a:pt x="37" y="177"/>
                  </a:lnTo>
                  <a:lnTo>
                    <a:pt x="36" y="173"/>
                  </a:lnTo>
                  <a:lnTo>
                    <a:pt x="110" y="75"/>
                  </a:lnTo>
                  <a:lnTo>
                    <a:pt x="27" y="134"/>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69" name="Freeform 232">
              <a:extLst>
                <a:ext uri="{FF2B5EF4-FFF2-40B4-BE49-F238E27FC236}">
                  <a16:creationId xmlns:a16="http://schemas.microsoft.com/office/drawing/2014/main" id="{1FBCDEB4-39A3-E5B8-95BF-DC7304DE4B0E}"/>
                </a:ext>
              </a:extLst>
            </p:cNvPr>
            <p:cNvSpPr>
              <a:spLocks/>
            </p:cNvSpPr>
            <p:nvPr/>
          </p:nvSpPr>
          <p:spPr bwMode="auto">
            <a:xfrm>
              <a:off x="10631540" y="5704306"/>
              <a:ext cx="260879" cy="780267"/>
            </a:xfrm>
            <a:custGeom>
              <a:avLst/>
              <a:gdLst>
                <a:gd name="T0" fmla="*/ 0 w 110"/>
                <a:gd name="T1" fmla="*/ 0 h 329"/>
                <a:gd name="T2" fmla="*/ 0 w 110"/>
                <a:gd name="T3" fmla="*/ 329 h 329"/>
                <a:gd name="T4" fmla="*/ 60 w 110"/>
                <a:gd name="T5" fmla="*/ 329 h 329"/>
                <a:gd name="T6" fmla="*/ 37 w 110"/>
                <a:gd name="T7" fmla="*/ 177 h 329"/>
                <a:gd name="T8" fmla="*/ 36 w 110"/>
                <a:gd name="T9" fmla="*/ 173 h 329"/>
                <a:gd name="T10" fmla="*/ 110 w 110"/>
                <a:gd name="T11" fmla="*/ 75 h 329"/>
                <a:gd name="T12" fmla="*/ 27 w 110"/>
                <a:gd name="T13" fmla="*/ 134 h 329"/>
                <a:gd name="T14" fmla="*/ 0 w 110"/>
                <a:gd name="T15" fmla="*/ 0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329">
                  <a:moveTo>
                    <a:pt x="0" y="0"/>
                  </a:moveTo>
                  <a:lnTo>
                    <a:pt x="0" y="329"/>
                  </a:lnTo>
                  <a:lnTo>
                    <a:pt x="60" y="329"/>
                  </a:lnTo>
                  <a:lnTo>
                    <a:pt x="37" y="177"/>
                  </a:lnTo>
                  <a:lnTo>
                    <a:pt x="36" y="173"/>
                  </a:lnTo>
                  <a:lnTo>
                    <a:pt x="110" y="75"/>
                  </a:lnTo>
                  <a:lnTo>
                    <a:pt x="27" y="13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70" name="Oval 233">
              <a:extLst>
                <a:ext uri="{FF2B5EF4-FFF2-40B4-BE49-F238E27FC236}">
                  <a16:creationId xmlns:a16="http://schemas.microsoft.com/office/drawing/2014/main" id="{4E7E9439-3DC3-287B-FB9E-18D431A7BB20}"/>
                </a:ext>
              </a:extLst>
            </p:cNvPr>
            <p:cNvSpPr>
              <a:spLocks noChangeArrowheads="1"/>
            </p:cNvSpPr>
            <p:nvPr/>
          </p:nvSpPr>
          <p:spPr bwMode="auto">
            <a:xfrm>
              <a:off x="6844044" y="4409395"/>
              <a:ext cx="668800" cy="1304398"/>
            </a:xfrm>
            <a:prstGeom prst="ellipse">
              <a:avLst/>
            </a:prstGeom>
            <a:solidFill>
              <a:srgbClr val="72B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71" name="Freeform 234">
              <a:extLst>
                <a:ext uri="{FF2B5EF4-FFF2-40B4-BE49-F238E27FC236}">
                  <a16:creationId xmlns:a16="http://schemas.microsoft.com/office/drawing/2014/main" id="{235785FC-889C-D24E-7741-005E6F24A7A4}"/>
                </a:ext>
              </a:extLst>
            </p:cNvPr>
            <p:cNvSpPr>
              <a:spLocks/>
            </p:cNvSpPr>
            <p:nvPr/>
          </p:nvSpPr>
          <p:spPr bwMode="auto">
            <a:xfrm>
              <a:off x="7121525" y="5170689"/>
              <a:ext cx="125696" cy="1309141"/>
            </a:xfrm>
            <a:custGeom>
              <a:avLst/>
              <a:gdLst>
                <a:gd name="T0" fmla="*/ 19 w 53"/>
                <a:gd name="T1" fmla="*/ 0 h 552"/>
                <a:gd name="T2" fmla="*/ 0 w 53"/>
                <a:gd name="T3" fmla="*/ 552 h 552"/>
                <a:gd name="T4" fmla="*/ 53 w 53"/>
                <a:gd name="T5" fmla="*/ 552 h 552"/>
                <a:gd name="T6" fmla="*/ 19 w 53"/>
                <a:gd name="T7" fmla="*/ 0 h 552"/>
              </a:gdLst>
              <a:ahLst/>
              <a:cxnLst>
                <a:cxn ang="0">
                  <a:pos x="T0" y="T1"/>
                </a:cxn>
                <a:cxn ang="0">
                  <a:pos x="T2" y="T3"/>
                </a:cxn>
                <a:cxn ang="0">
                  <a:pos x="T4" y="T5"/>
                </a:cxn>
                <a:cxn ang="0">
                  <a:pos x="T6" y="T7"/>
                </a:cxn>
              </a:cxnLst>
              <a:rect l="0" t="0" r="r" b="b"/>
              <a:pathLst>
                <a:path w="53" h="552">
                  <a:moveTo>
                    <a:pt x="19" y="0"/>
                  </a:moveTo>
                  <a:lnTo>
                    <a:pt x="0" y="552"/>
                  </a:lnTo>
                  <a:lnTo>
                    <a:pt x="53" y="552"/>
                  </a:lnTo>
                  <a:lnTo>
                    <a:pt x="19" y="0"/>
                  </a:lnTo>
                  <a:close/>
                </a:path>
              </a:pathLst>
            </a:custGeom>
            <a:solidFill>
              <a:srgbClr val="C56D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72" name="Freeform 235">
              <a:extLst>
                <a:ext uri="{FF2B5EF4-FFF2-40B4-BE49-F238E27FC236}">
                  <a16:creationId xmlns:a16="http://schemas.microsoft.com/office/drawing/2014/main" id="{D291BF89-4595-99BB-8D74-C252D22D1EFD}"/>
                </a:ext>
              </a:extLst>
            </p:cNvPr>
            <p:cNvSpPr>
              <a:spLocks/>
            </p:cNvSpPr>
            <p:nvPr/>
          </p:nvSpPr>
          <p:spPr bwMode="auto">
            <a:xfrm>
              <a:off x="7121525" y="5170689"/>
              <a:ext cx="125696" cy="1309141"/>
            </a:xfrm>
            <a:custGeom>
              <a:avLst/>
              <a:gdLst>
                <a:gd name="T0" fmla="*/ 19 w 53"/>
                <a:gd name="T1" fmla="*/ 0 h 552"/>
                <a:gd name="T2" fmla="*/ 0 w 53"/>
                <a:gd name="T3" fmla="*/ 552 h 552"/>
                <a:gd name="T4" fmla="*/ 53 w 53"/>
                <a:gd name="T5" fmla="*/ 552 h 552"/>
                <a:gd name="T6" fmla="*/ 19 w 53"/>
                <a:gd name="T7" fmla="*/ 0 h 552"/>
              </a:gdLst>
              <a:ahLst/>
              <a:cxnLst>
                <a:cxn ang="0">
                  <a:pos x="T0" y="T1"/>
                </a:cxn>
                <a:cxn ang="0">
                  <a:pos x="T2" y="T3"/>
                </a:cxn>
                <a:cxn ang="0">
                  <a:pos x="T4" y="T5"/>
                </a:cxn>
                <a:cxn ang="0">
                  <a:pos x="T6" y="T7"/>
                </a:cxn>
              </a:cxnLst>
              <a:rect l="0" t="0" r="r" b="b"/>
              <a:pathLst>
                <a:path w="53" h="552">
                  <a:moveTo>
                    <a:pt x="19" y="0"/>
                  </a:moveTo>
                  <a:lnTo>
                    <a:pt x="0" y="552"/>
                  </a:lnTo>
                  <a:lnTo>
                    <a:pt x="53" y="552"/>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73" name="Freeform 236">
              <a:extLst>
                <a:ext uri="{FF2B5EF4-FFF2-40B4-BE49-F238E27FC236}">
                  <a16:creationId xmlns:a16="http://schemas.microsoft.com/office/drawing/2014/main" id="{30920F9C-3076-C3C7-E414-2A8D6B04951A}"/>
                </a:ext>
              </a:extLst>
            </p:cNvPr>
            <p:cNvSpPr>
              <a:spLocks noEditPoints="1"/>
            </p:cNvSpPr>
            <p:nvPr/>
          </p:nvSpPr>
          <p:spPr bwMode="auto">
            <a:xfrm>
              <a:off x="7427465" y="4622842"/>
              <a:ext cx="85379" cy="476698"/>
            </a:xfrm>
            <a:custGeom>
              <a:avLst/>
              <a:gdLst>
                <a:gd name="T0" fmla="*/ 20 w 20"/>
                <a:gd name="T1" fmla="*/ 107 h 107"/>
                <a:gd name="T2" fmla="*/ 20 w 20"/>
                <a:gd name="T3" fmla="*/ 107 h 107"/>
                <a:gd name="T4" fmla="*/ 20 w 20"/>
                <a:gd name="T5" fmla="*/ 104 h 107"/>
                <a:gd name="T6" fmla="*/ 20 w 20"/>
                <a:gd name="T7" fmla="*/ 104 h 107"/>
                <a:gd name="T8" fmla="*/ 20 w 20"/>
                <a:gd name="T9" fmla="*/ 103 h 107"/>
                <a:gd name="T10" fmla="*/ 20 w 20"/>
                <a:gd name="T11" fmla="*/ 103 h 107"/>
                <a:gd name="T12" fmla="*/ 20 w 20"/>
                <a:gd name="T13" fmla="*/ 103 h 107"/>
                <a:gd name="T14" fmla="*/ 20 w 20"/>
                <a:gd name="T15" fmla="*/ 103 h 107"/>
                <a:gd name="T16" fmla="*/ 20 w 20"/>
                <a:gd name="T17" fmla="*/ 103 h 107"/>
                <a:gd name="T18" fmla="*/ 20 w 20"/>
                <a:gd name="T19" fmla="*/ 102 h 107"/>
                <a:gd name="T20" fmla="*/ 20 w 20"/>
                <a:gd name="T21" fmla="*/ 102 h 107"/>
                <a:gd name="T22" fmla="*/ 20 w 20"/>
                <a:gd name="T23" fmla="*/ 102 h 107"/>
                <a:gd name="T24" fmla="*/ 20 w 20"/>
                <a:gd name="T25" fmla="*/ 102 h 107"/>
                <a:gd name="T26" fmla="*/ 20 w 20"/>
                <a:gd name="T27" fmla="*/ 101 h 107"/>
                <a:gd name="T28" fmla="*/ 20 w 20"/>
                <a:gd name="T29" fmla="*/ 101 h 107"/>
                <a:gd name="T30" fmla="*/ 20 w 20"/>
                <a:gd name="T31" fmla="*/ 101 h 107"/>
                <a:gd name="T32" fmla="*/ 20 w 20"/>
                <a:gd name="T33" fmla="*/ 101 h 107"/>
                <a:gd name="T34" fmla="*/ 20 w 20"/>
                <a:gd name="T35" fmla="*/ 100 h 107"/>
                <a:gd name="T36" fmla="*/ 20 w 20"/>
                <a:gd name="T37" fmla="*/ 100 h 107"/>
                <a:gd name="T38" fmla="*/ 20 w 20"/>
                <a:gd name="T39" fmla="*/ 100 h 107"/>
                <a:gd name="T40" fmla="*/ 20 w 20"/>
                <a:gd name="T41" fmla="*/ 100 h 107"/>
                <a:gd name="T42" fmla="*/ 20 w 20"/>
                <a:gd name="T43" fmla="*/ 100 h 107"/>
                <a:gd name="T44" fmla="*/ 20 w 20"/>
                <a:gd name="T45" fmla="*/ 99 h 107"/>
                <a:gd name="T46" fmla="*/ 20 w 20"/>
                <a:gd name="T47" fmla="*/ 99 h 107"/>
                <a:gd name="T48" fmla="*/ 20 w 20"/>
                <a:gd name="T49" fmla="*/ 99 h 107"/>
                <a:gd name="T50" fmla="*/ 20 w 20"/>
                <a:gd name="T51" fmla="*/ 97 h 107"/>
                <a:gd name="T52" fmla="*/ 20 w 20"/>
                <a:gd name="T53" fmla="*/ 97 h 107"/>
                <a:gd name="T54" fmla="*/ 20 w 20"/>
                <a:gd name="T55" fmla="*/ 96 h 107"/>
                <a:gd name="T56" fmla="*/ 20 w 20"/>
                <a:gd name="T57" fmla="*/ 95 h 107"/>
                <a:gd name="T58" fmla="*/ 20 w 20"/>
                <a:gd name="T59" fmla="*/ 94 h 107"/>
                <a:gd name="T60" fmla="*/ 1 w 20"/>
                <a:gd name="T61" fmla="*/ 2 h 107"/>
                <a:gd name="T62" fmla="*/ 1 w 20"/>
                <a:gd name="T63" fmla="*/ 2 h 107"/>
                <a:gd name="T64" fmla="*/ 0 w 20"/>
                <a:gd name="T65" fmla="*/ 2 h 107"/>
                <a:gd name="T66" fmla="*/ 0 w 20"/>
                <a:gd name="T67" fmla="*/ 2 h 107"/>
                <a:gd name="T68" fmla="*/ 0 w 20"/>
                <a:gd name="T69" fmla="*/ 1 h 107"/>
                <a:gd name="T70" fmla="*/ 0 w 20"/>
                <a:gd name="T71" fmla="*/ 1 h 107"/>
                <a:gd name="T72" fmla="*/ 0 w 20"/>
                <a:gd name="T73" fmla="*/ 1 h 107"/>
                <a:gd name="T74" fmla="*/ 0 w 20"/>
                <a:gd name="T75" fmla="*/ 1 h 107"/>
                <a:gd name="T76" fmla="*/ 0 w 20"/>
                <a:gd name="T77" fmla="*/ 1 h 107"/>
                <a:gd name="T78" fmla="*/ 0 w 20"/>
                <a:gd name="T79" fmla="*/ 1 h 107"/>
                <a:gd name="T80" fmla="*/ 0 w 20"/>
                <a:gd name="T81" fmla="*/ 0 h 107"/>
                <a:gd name="T82" fmla="*/ 0 w 20"/>
                <a:gd name="T83" fmla="*/ 0 h 107"/>
                <a:gd name="T84" fmla="*/ 0 w 20"/>
                <a:gd name="T85" fmla="*/ 0 h 107"/>
                <a:gd name="T86" fmla="*/ 0 w 20"/>
                <a:gd name="T87" fmla="*/ 0 h 107"/>
                <a:gd name="T88" fmla="*/ 0 w 20"/>
                <a:gd name="T8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07">
                  <a:moveTo>
                    <a:pt x="20" y="107"/>
                  </a:moveTo>
                  <a:cubicBezTo>
                    <a:pt x="20" y="107"/>
                    <a:pt x="20" y="107"/>
                    <a:pt x="20" y="107"/>
                  </a:cubicBezTo>
                  <a:cubicBezTo>
                    <a:pt x="20" y="107"/>
                    <a:pt x="20" y="107"/>
                    <a:pt x="20" y="107"/>
                  </a:cubicBezTo>
                  <a:moveTo>
                    <a:pt x="20" y="107"/>
                  </a:moveTo>
                  <a:cubicBezTo>
                    <a:pt x="20" y="107"/>
                    <a:pt x="20" y="107"/>
                    <a:pt x="20" y="107"/>
                  </a:cubicBezTo>
                  <a:cubicBezTo>
                    <a:pt x="20" y="107"/>
                    <a:pt x="20" y="107"/>
                    <a:pt x="20" y="107"/>
                  </a:cubicBezTo>
                  <a:moveTo>
                    <a:pt x="20" y="104"/>
                  </a:moveTo>
                  <a:cubicBezTo>
                    <a:pt x="20" y="104"/>
                    <a:pt x="20" y="104"/>
                    <a:pt x="20" y="104"/>
                  </a:cubicBezTo>
                  <a:cubicBezTo>
                    <a:pt x="20" y="104"/>
                    <a:pt x="20" y="104"/>
                    <a:pt x="20" y="104"/>
                  </a:cubicBezTo>
                  <a:moveTo>
                    <a:pt x="20" y="104"/>
                  </a:moveTo>
                  <a:cubicBezTo>
                    <a:pt x="20" y="104"/>
                    <a:pt x="20" y="104"/>
                    <a:pt x="20" y="104"/>
                  </a:cubicBezTo>
                  <a:cubicBezTo>
                    <a:pt x="20" y="104"/>
                    <a:pt x="20" y="104"/>
                    <a:pt x="20" y="104"/>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3"/>
                  </a:moveTo>
                  <a:cubicBezTo>
                    <a:pt x="20" y="103"/>
                    <a:pt x="20" y="103"/>
                    <a:pt x="20" y="103"/>
                  </a:cubicBezTo>
                  <a:cubicBezTo>
                    <a:pt x="20" y="103"/>
                    <a:pt x="20" y="103"/>
                    <a:pt x="20" y="103"/>
                  </a:cubicBezTo>
                  <a:moveTo>
                    <a:pt x="20" y="102"/>
                  </a:moveTo>
                  <a:cubicBezTo>
                    <a:pt x="20" y="102"/>
                    <a:pt x="20" y="102"/>
                    <a:pt x="20" y="102"/>
                  </a:cubicBezTo>
                  <a:cubicBezTo>
                    <a:pt x="20" y="102"/>
                    <a:pt x="20" y="102"/>
                    <a:pt x="20" y="102"/>
                  </a:cubicBezTo>
                  <a:moveTo>
                    <a:pt x="20" y="102"/>
                  </a:moveTo>
                  <a:cubicBezTo>
                    <a:pt x="20" y="102"/>
                    <a:pt x="20" y="102"/>
                    <a:pt x="20" y="102"/>
                  </a:cubicBezTo>
                  <a:cubicBezTo>
                    <a:pt x="20" y="102"/>
                    <a:pt x="20" y="102"/>
                    <a:pt x="20" y="102"/>
                  </a:cubicBezTo>
                  <a:moveTo>
                    <a:pt x="20" y="102"/>
                  </a:moveTo>
                  <a:cubicBezTo>
                    <a:pt x="20" y="102"/>
                    <a:pt x="20" y="102"/>
                    <a:pt x="20" y="102"/>
                  </a:cubicBezTo>
                  <a:cubicBezTo>
                    <a:pt x="20" y="102"/>
                    <a:pt x="20" y="102"/>
                    <a:pt x="20" y="102"/>
                  </a:cubicBezTo>
                  <a:moveTo>
                    <a:pt x="20" y="102"/>
                  </a:moveTo>
                  <a:cubicBezTo>
                    <a:pt x="20" y="102"/>
                    <a:pt x="20" y="102"/>
                    <a:pt x="20" y="102"/>
                  </a:cubicBezTo>
                  <a:cubicBezTo>
                    <a:pt x="20" y="102"/>
                    <a:pt x="20" y="102"/>
                    <a:pt x="20" y="102"/>
                  </a:cubicBezTo>
                  <a:moveTo>
                    <a:pt x="20" y="101"/>
                  </a:moveTo>
                  <a:cubicBezTo>
                    <a:pt x="20" y="101"/>
                    <a:pt x="20" y="101"/>
                    <a:pt x="20" y="101"/>
                  </a:cubicBezTo>
                  <a:cubicBezTo>
                    <a:pt x="20" y="101"/>
                    <a:pt x="20" y="101"/>
                    <a:pt x="20" y="101"/>
                  </a:cubicBezTo>
                  <a:moveTo>
                    <a:pt x="20" y="101"/>
                  </a:moveTo>
                  <a:cubicBezTo>
                    <a:pt x="20" y="101"/>
                    <a:pt x="20" y="101"/>
                    <a:pt x="20" y="101"/>
                  </a:cubicBezTo>
                  <a:cubicBezTo>
                    <a:pt x="20" y="101"/>
                    <a:pt x="20" y="101"/>
                    <a:pt x="20" y="101"/>
                  </a:cubicBezTo>
                  <a:moveTo>
                    <a:pt x="20" y="101"/>
                  </a:moveTo>
                  <a:cubicBezTo>
                    <a:pt x="20" y="101"/>
                    <a:pt x="20" y="101"/>
                    <a:pt x="20" y="101"/>
                  </a:cubicBezTo>
                  <a:cubicBezTo>
                    <a:pt x="20" y="101"/>
                    <a:pt x="20" y="101"/>
                    <a:pt x="20" y="101"/>
                  </a:cubicBezTo>
                  <a:moveTo>
                    <a:pt x="20" y="101"/>
                  </a:moveTo>
                  <a:cubicBezTo>
                    <a:pt x="20" y="101"/>
                    <a:pt x="20" y="101"/>
                    <a:pt x="20" y="101"/>
                  </a:cubicBezTo>
                  <a:cubicBezTo>
                    <a:pt x="20" y="101"/>
                    <a:pt x="20" y="101"/>
                    <a:pt x="20" y="101"/>
                  </a:cubicBezTo>
                  <a:moveTo>
                    <a:pt x="20" y="100"/>
                  </a:moveTo>
                  <a:cubicBezTo>
                    <a:pt x="20" y="100"/>
                    <a:pt x="20" y="101"/>
                    <a:pt x="20" y="101"/>
                  </a:cubicBezTo>
                  <a:cubicBezTo>
                    <a:pt x="20" y="101"/>
                    <a:pt x="20" y="100"/>
                    <a:pt x="20" y="100"/>
                  </a:cubicBezTo>
                  <a:moveTo>
                    <a:pt x="20" y="100"/>
                  </a:moveTo>
                  <a:cubicBezTo>
                    <a:pt x="20" y="100"/>
                    <a:pt x="20" y="100"/>
                    <a:pt x="20" y="100"/>
                  </a:cubicBezTo>
                  <a:cubicBezTo>
                    <a:pt x="20" y="100"/>
                    <a:pt x="20" y="100"/>
                    <a:pt x="20" y="100"/>
                  </a:cubicBezTo>
                  <a:moveTo>
                    <a:pt x="20" y="100"/>
                  </a:moveTo>
                  <a:cubicBezTo>
                    <a:pt x="20" y="100"/>
                    <a:pt x="20" y="100"/>
                    <a:pt x="20" y="100"/>
                  </a:cubicBezTo>
                  <a:cubicBezTo>
                    <a:pt x="20" y="100"/>
                    <a:pt x="20" y="100"/>
                    <a:pt x="20" y="100"/>
                  </a:cubicBezTo>
                  <a:moveTo>
                    <a:pt x="20" y="100"/>
                  </a:moveTo>
                  <a:cubicBezTo>
                    <a:pt x="20" y="100"/>
                    <a:pt x="20" y="100"/>
                    <a:pt x="20" y="100"/>
                  </a:cubicBezTo>
                  <a:cubicBezTo>
                    <a:pt x="20" y="100"/>
                    <a:pt x="20" y="100"/>
                    <a:pt x="20" y="100"/>
                  </a:cubicBezTo>
                  <a:moveTo>
                    <a:pt x="20" y="100"/>
                  </a:moveTo>
                  <a:cubicBezTo>
                    <a:pt x="20" y="100"/>
                    <a:pt x="20" y="100"/>
                    <a:pt x="20" y="100"/>
                  </a:cubicBezTo>
                  <a:cubicBezTo>
                    <a:pt x="20" y="100"/>
                    <a:pt x="20" y="100"/>
                    <a:pt x="20" y="100"/>
                  </a:cubicBezTo>
                  <a:moveTo>
                    <a:pt x="20" y="99"/>
                  </a:moveTo>
                  <a:cubicBezTo>
                    <a:pt x="20" y="99"/>
                    <a:pt x="20" y="99"/>
                    <a:pt x="20" y="99"/>
                  </a:cubicBezTo>
                  <a:cubicBezTo>
                    <a:pt x="20" y="99"/>
                    <a:pt x="20" y="99"/>
                    <a:pt x="20" y="99"/>
                  </a:cubicBezTo>
                  <a:moveTo>
                    <a:pt x="20" y="99"/>
                  </a:moveTo>
                  <a:cubicBezTo>
                    <a:pt x="20" y="99"/>
                    <a:pt x="20" y="99"/>
                    <a:pt x="20" y="99"/>
                  </a:cubicBezTo>
                  <a:cubicBezTo>
                    <a:pt x="20" y="99"/>
                    <a:pt x="20" y="99"/>
                    <a:pt x="20" y="99"/>
                  </a:cubicBezTo>
                  <a:moveTo>
                    <a:pt x="20" y="99"/>
                  </a:moveTo>
                  <a:cubicBezTo>
                    <a:pt x="20" y="99"/>
                    <a:pt x="20" y="99"/>
                    <a:pt x="20" y="99"/>
                  </a:cubicBezTo>
                  <a:cubicBezTo>
                    <a:pt x="20" y="99"/>
                    <a:pt x="20" y="99"/>
                    <a:pt x="20" y="99"/>
                  </a:cubicBezTo>
                  <a:moveTo>
                    <a:pt x="20" y="97"/>
                  </a:moveTo>
                  <a:cubicBezTo>
                    <a:pt x="20" y="97"/>
                    <a:pt x="20" y="97"/>
                    <a:pt x="20" y="97"/>
                  </a:cubicBezTo>
                  <a:cubicBezTo>
                    <a:pt x="20" y="97"/>
                    <a:pt x="20" y="97"/>
                    <a:pt x="20" y="97"/>
                  </a:cubicBezTo>
                  <a:moveTo>
                    <a:pt x="20" y="97"/>
                  </a:moveTo>
                  <a:cubicBezTo>
                    <a:pt x="20" y="97"/>
                    <a:pt x="20" y="97"/>
                    <a:pt x="20" y="97"/>
                  </a:cubicBezTo>
                  <a:cubicBezTo>
                    <a:pt x="20" y="97"/>
                    <a:pt x="20" y="97"/>
                    <a:pt x="20" y="97"/>
                  </a:cubicBezTo>
                  <a:moveTo>
                    <a:pt x="20" y="96"/>
                  </a:moveTo>
                  <a:cubicBezTo>
                    <a:pt x="20" y="96"/>
                    <a:pt x="20" y="96"/>
                    <a:pt x="20" y="96"/>
                  </a:cubicBezTo>
                  <a:cubicBezTo>
                    <a:pt x="20" y="96"/>
                    <a:pt x="20" y="96"/>
                    <a:pt x="20" y="96"/>
                  </a:cubicBezTo>
                  <a:moveTo>
                    <a:pt x="20" y="95"/>
                  </a:moveTo>
                  <a:cubicBezTo>
                    <a:pt x="20" y="96"/>
                    <a:pt x="20" y="96"/>
                    <a:pt x="20" y="96"/>
                  </a:cubicBezTo>
                  <a:cubicBezTo>
                    <a:pt x="20" y="96"/>
                    <a:pt x="20" y="96"/>
                    <a:pt x="20" y="95"/>
                  </a:cubicBezTo>
                  <a:moveTo>
                    <a:pt x="20" y="94"/>
                  </a:moveTo>
                  <a:cubicBezTo>
                    <a:pt x="20" y="95"/>
                    <a:pt x="20" y="95"/>
                    <a:pt x="20" y="95"/>
                  </a:cubicBezTo>
                  <a:cubicBezTo>
                    <a:pt x="20" y="95"/>
                    <a:pt x="20" y="95"/>
                    <a:pt x="20" y="94"/>
                  </a:cubicBezTo>
                  <a:moveTo>
                    <a:pt x="1" y="2"/>
                  </a:moveTo>
                  <a:cubicBezTo>
                    <a:pt x="12" y="27"/>
                    <a:pt x="20" y="59"/>
                    <a:pt x="20" y="94"/>
                  </a:cubicBezTo>
                  <a:cubicBezTo>
                    <a:pt x="20" y="59"/>
                    <a:pt x="12" y="27"/>
                    <a:pt x="1" y="2"/>
                  </a:cubicBezTo>
                  <a:moveTo>
                    <a:pt x="1" y="2"/>
                  </a:moveTo>
                  <a:cubicBezTo>
                    <a:pt x="1" y="2"/>
                    <a:pt x="1" y="2"/>
                    <a:pt x="1" y="2"/>
                  </a:cubicBezTo>
                  <a:cubicBezTo>
                    <a:pt x="1" y="2"/>
                    <a:pt x="1" y="2"/>
                    <a:pt x="1" y="2"/>
                  </a:cubicBezTo>
                  <a:moveTo>
                    <a:pt x="0" y="2"/>
                  </a:moveTo>
                  <a:cubicBezTo>
                    <a:pt x="1" y="2"/>
                    <a:pt x="1" y="2"/>
                    <a:pt x="1" y="2"/>
                  </a:cubicBezTo>
                  <a:cubicBezTo>
                    <a:pt x="1" y="2"/>
                    <a:pt x="1" y="2"/>
                    <a:pt x="0" y="2"/>
                  </a:cubicBezTo>
                  <a:moveTo>
                    <a:pt x="0" y="2"/>
                  </a:moveTo>
                  <a:cubicBezTo>
                    <a:pt x="0" y="2"/>
                    <a:pt x="0" y="2"/>
                    <a:pt x="0" y="2"/>
                  </a:cubicBezTo>
                  <a:cubicBezTo>
                    <a:pt x="0" y="2"/>
                    <a:pt x="0" y="2"/>
                    <a:pt x="0" y="2"/>
                  </a:cubicBezTo>
                  <a:moveTo>
                    <a:pt x="0" y="1"/>
                  </a:moveTo>
                  <a:cubicBezTo>
                    <a:pt x="0" y="1"/>
                    <a:pt x="0" y="2"/>
                    <a:pt x="0" y="2"/>
                  </a:cubicBezTo>
                  <a:cubicBezTo>
                    <a:pt x="0" y="2"/>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1"/>
                    <a:pt x="0" y="1"/>
                    <a:pt x="0" y="1"/>
                  </a:cubicBezTo>
                  <a:cubicBezTo>
                    <a:pt x="0" y="1"/>
                    <a:pt x="0" y="1"/>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4F71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74" name="Freeform 237">
              <a:extLst>
                <a:ext uri="{FF2B5EF4-FFF2-40B4-BE49-F238E27FC236}">
                  <a16:creationId xmlns:a16="http://schemas.microsoft.com/office/drawing/2014/main" id="{E28CDABC-00D0-549F-413C-2BB3E115156B}"/>
                </a:ext>
              </a:extLst>
            </p:cNvPr>
            <p:cNvSpPr>
              <a:spLocks/>
            </p:cNvSpPr>
            <p:nvPr/>
          </p:nvSpPr>
          <p:spPr bwMode="auto">
            <a:xfrm>
              <a:off x="7180816" y="4409395"/>
              <a:ext cx="332028" cy="1304398"/>
            </a:xfrm>
            <a:custGeom>
              <a:avLst/>
              <a:gdLst>
                <a:gd name="T0" fmla="*/ 0 w 79"/>
                <a:gd name="T1" fmla="*/ 217 h 293"/>
                <a:gd name="T2" fmla="*/ 79 w 79"/>
                <a:gd name="T3" fmla="*/ 155 h 293"/>
                <a:gd name="T4" fmla="*/ 79 w 79"/>
                <a:gd name="T5" fmla="*/ 155 h 293"/>
                <a:gd name="T6" fmla="*/ 79 w 79"/>
                <a:gd name="T7" fmla="*/ 152 h 293"/>
                <a:gd name="T8" fmla="*/ 79 w 79"/>
                <a:gd name="T9" fmla="*/ 152 h 293"/>
                <a:gd name="T10" fmla="*/ 79 w 79"/>
                <a:gd name="T11" fmla="*/ 151 h 293"/>
                <a:gd name="T12" fmla="*/ 79 w 79"/>
                <a:gd name="T13" fmla="*/ 151 h 293"/>
                <a:gd name="T14" fmla="*/ 79 w 79"/>
                <a:gd name="T15" fmla="*/ 151 h 293"/>
                <a:gd name="T16" fmla="*/ 79 w 79"/>
                <a:gd name="T17" fmla="*/ 151 h 293"/>
                <a:gd name="T18" fmla="*/ 79 w 79"/>
                <a:gd name="T19" fmla="*/ 151 h 293"/>
                <a:gd name="T20" fmla="*/ 79 w 79"/>
                <a:gd name="T21" fmla="*/ 150 h 293"/>
                <a:gd name="T22" fmla="*/ 79 w 79"/>
                <a:gd name="T23" fmla="*/ 150 h 293"/>
                <a:gd name="T24" fmla="*/ 79 w 79"/>
                <a:gd name="T25" fmla="*/ 150 h 293"/>
                <a:gd name="T26" fmla="*/ 79 w 79"/>
                <a:gd name="T27" fmla="*/ 150 h 293"/>
                <a:gd name="T28" fmla="*/ 79 w 79"/>
                <a:gd name="T29" fmla="*/ 149 h 293"/>
                <a:gd name="T30" fmla="*/ 79 w 79"/>
                <a:gd name="T31" fmla="*/ 149 h 293"/>
                <a:gd name="T32" fmla="*/ 79 w 79"/>
                <a:gd name="T33" fmla="*/ 149 h 293"/>
                <a:gd name="T34" fmla="*/ 79 w 79"/>
                <a:gd name="T35" fmla="*/ 149 h 293"/>
                <a:gd name="T36" fmla="*/ 79 w 79"/>
                <a:gd name="T37" fmla="*/ 149 h 293"/>
                <a:gd name="T38" fmla="*/ 79 w 79"/>
                <a:gd name="T39" fmla="*/ 148 h 293"/>
                <a:gd name="T40" fmla="*/ 79 w 79"/>
                <a:gd name="T41" fmla="*/ 148 h 293"/>
                <a:gd name="T42" fmla="*/ 79 w 79"/>
                <a:gd name="T43" fmla="*/ 148 h 293"/>
                <a:gd name="T44" fmla="*/ 79 w 79"/>
                <a:gd name="T45" fmla="*/ 148 h 293"/>
                <a:gd name="T46" fmla="*/ 79 w 79"/>
                <a:gd name="T47" fmla="*/ 147 h 293"/>
                <a:gd name="T48" fmla="*/ 79 w 79"/>
                <a:gd name="T49" fmla="*/ 147 h 293"/>
                <a:gd name="T50" fmla="*/ 79 w 79"/>
                <a:gd name="T51" fmla="*/ 147 h 293"/>
                <a:gd name="T52" fmla="*/ 79 w 79"/>
                <a:gd name="T53" fmla="*/ 147 h 293"/>
                <a:gd name="T54" fmla="*/ 79 w 79"/>
                <a:gd name="T55" fmla="*/ 145 h 293"/>
                <a:gd name="T56" fmla="*/ 79 w 79"/>
                <a:gd name="T57" fmla="*/ 145 h 293"/>
                <a:gd name="T58" fmla="*/ 79 w 79"/>
                <a:gd name="T59" fmla="*/ 144 h 293"/>
                <a:gd name="T60" fmla="*/ 79 w 79"/>
                <a:gd name="T61" fmla="*/ 144 h 293"/>
                <a:gd name="T62" fmla="*/ 79 w 79"/>
                <a:gd name="T63" fmla="*/ 143 h 293"/>
                <a:gd name="T64" fmla="*/ 79 w 79"/>
                <a:gd name="T65" fmla="*/ 142 h 293"/>
                <a:gd name="T66" fmla="*/ 60 w 79"/>
                <a:gd name="T67" fmla="*/ 50 h 293"/>
                <a:gd name="T68" fmla="*/ 60 w 79"/>
                <a:gd name="T69" fmla="*/ 50 h 293"/>
                <a:gd name="T70" fmla="*/ 59 w 79"/>
                <a:gd name="T71" fmla="*/ 50 h 293"/>
                <a:gd name="T72" fmla="*/ 59 w 79"/>
                <a:gd name="T73" fmla="*/ 50 h 293"/>
                <a:gd name="T74" fmla="*/ 59 w 79"/>
                <a:gd name="T75" fmla="*/ 49 h 293"/>
                <a:gd name="T76" fmla="*/ 59 w 79"/>
                <a:gd name="T77" fmla="*/ 49 h 293"/>
                <a:gd name="T78" fmla="*/ 59 w 79"/>
                <a:gd name="T79" fmla="*/ 49 h 293"/>
                <a:gd name="T80" fmla="*/ 59 w 79"/>
                <a:gd name="T81" fmla="*/ 49 h 293"/>
                <a:gd name="T82" fmla="*/ 59 w 79"/>
                <a:gd name="T83" fmla="*/ 49 h 293"/>
                <a:gd name="T84" fmla="*/ 59 w 79"/>
                <a:gd name="T85" fmla="*/ 49 h 293"/>
                <a:gd name="T86" fmla="*/ 59 w 79"/>
                <a:gd name="T87" fmla="*/ 48 h 293"/>
                <a:gd name="T88" fmla="*/ 59 w 79"/>
                <a:gd name="T89" fmla="*/ 48 h 293"/>
                <a:gd name="T90" fmla="*/ 59 w 79"/>
                <a:gd name="T91" fmla="*/ 48 h 293"/>
                <a:gd name="T92" fmla="*/ 59 w 79"/>
                <a:gd name="T93" fmla="*/ 48 h 293"/>
                <a:gd name="T94" fmla="*/ 0 w 79"/>
                <a:gd name="T95"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293">
                  <a:moveTo>
                    <a:pt x="0" y="0"/>
                  </a:moveTo>
                  <a:cubicBezTo>
                    <a:pt x="0" y="217"/>
                    <a:pt x="0" y="217"/>
                    <a:pt x="0" y="217"/>
                  </a:cubicBezTo>
                  <a:cubicBezTo>
                    <a:pt x="5" y="293"/>
                    <a:pt x="5" y="293"/>
                    <a:pt x="5" y="293"/>
                  </a:cubicBezTo>
                  <a:cubicBezTo>
                    <a:pt x="45" y="288"/>
                    <a:pt x="77" y="229"/>
                    <a:pt x="79" y="155"/>
                  </a:cubicBezTo>
                  <a:cubicBezTo>
                    <a:pt x="79" y="155"/>
                    <a:pt x="79" y="155"/>
                    <a:pt x="79" y="155"/>
                  </a:cubicBezTo>
                  <a:cubicBezTo>
                    <a:pt x="79" y="155"/>
                    <a:pt x="79" y="155"/>
                    <a:pt x="79" y="155"/>
                  </a:cubicBezTo>
                  <a:cubicBezTo>
                    <a:pt x="79" y="155"/>
                    <a:pt x="79" y="155"/>
                    <a:pt x="79" y="155"/>
                  </a:cubicBezTo>
                  <a:cubicBezTo>
                    <a:pt x="79" y="154"/>
                    <a:pt x="79" y="153"/>
                    <a:pt x="79" y="152"/>
                  </a:cubicBezTo>
                  <a:cubicBezTo>
                    <a:pt x="79" y="152"/>
                    <a:pt x="79" y="152"/>
                    <a:pt x="79" y="152"/>
                  </a:cubicBezTo>
                  <a:cubicBezTo>
                    <a:pt x="79" y="152"/>
                    <a:pt x="79" y="152"/>
                    <a:pt x="79" y="152"/>
                  </a:cubicBezTo>
                  <a:cubicBezTo>
                    <a:pt x="79" y="152"/>
                    <a:pt x="79" y="152"/>
                    <a:pt x="79" y="152"/>
                  </a:cubicBezTo>
                  <a:cubicBezTo>
                    <a:pt x="79" y="152"/>
                    <a:pt x="79" y="152"/>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1"/>
                    <a:pt x="79" y="151"/>
                    <a:pt x="79" y="151"/>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50"/>
                  </a:cubicBezTo>
                  <a:cubicBezTo>
                    <a:pt x="79" y="150"/>
                    <a:pt x="79" y="150"/>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9"/>
                    <a:pt x="79" y="149"/>
                  </a:cubicBezTo>
                  <a:cubicBezTo>
                    <a:pt x="79" y="149"/>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8"/>
                    <a:pt x="79" y="148"/>
                    <a:pt x="79" y="148"/>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7"/>
                    <a:pt x="79" y="147"/>
                    <a:pt x="79" y="147"/>
                  </a:cubicBezTo>
                  <a:cubicBezTo>
                    <a:pt x="79" y="146"/>
                    <a:pt x="79" y="146"/>
                    <a:pt x="79" y="145"/>
                  </a:cubicBezTo>
                  <a:cubicBezTo>
                    <a:pt x="79" y="145"/>
                    <a:pt x="79" y="145"/>
                    <a:pt x="79" y="145"/>
                  </a:cubicBezTo>
                  <a:cubicBezTo>
                    <a:pt x="79" y="145"/>
                    <a:pt x="79" y="145"/>
                    <a:pt x="79" y="145"/>
                  </a:cubicBezTo>
                  <a:cubicBezTo>
                    <a:pt x="79" y="145"/>
                    <a:pt x="79" y="145"/>
                    <a:pt x="79" y="145"/>
                  </a:cubicBezTo>
                  <a:cubicBezTo>
                    <a:pt x="79" y="145"/>
                    <a:pt x="79" y="145"/>
                    <a:pt x="79" y="144"/>
                  </a:cubicBezTo>
                  <a:cubicBezTo>
                    <a:pt x="79" y="144"/>
                    <a:pt x="79" y="144"/>
                    <a:pt x="79" y="144"/>
                  </a:cubicBezTo>
                  <a:cubicBezTo>
                    <a:pt x="79" y="144"/>
                    <a:pt x="79" y="144"/>
                    <a:pt x="79" y="144"/>
                  </a:cubicBezTo>
                  <a:cubicBezTo>
                    <a:pt x="79" y="144"/>
                    <a:pt x="79" y="144"/>
                    <a:pt x="79" y="143"/>
                  </a:cubicBezTo>
                  <a:cubicBezTo>
                    <a:pt x="79" y="143"/>
                    <a:pt x="79" y="143"/>
                    <a:pt x="79" y="143"/>
                  </a:cubicBezTo>
                  <a:cubicBezTo>
                    <a:pt x="79" y="143"/>
                    <a:pt x="79" y="143"/>
                    <a:pt x="79" y="142"/>
                  </a:cubicBezTo>
                  <a:cubicBezTo>
                    <a:pt x="79" y="142"/>
                    <a:pt x="79" y="142"/>
                    <a:pt x="79" y="142"/>
                  </a:cubicBezTo>
                  <a:cubicBezTo>
                    <a:pt x="79" y="107"/>
                    <a:pt x="71" y="75"/>
                    <a:pt x="60" y="50"/>
                  </a:cubicBezTo>
                  <a:cubicBezTo>
                    <a:pt x="60" y="50"/>
                    <a:pt x="60" y="50"/>
                    <a:pt x="60" y="50"/>
                  </a:cubicBezTo>
                  <a:cubicBezTo>
                    <a:pt x="60" y="50"/>
                    <a:pt x="60" y="50"/>
                    <a:pt x="60" y="50"/>
                  </a:cubicBezTo>
                  <a:cubicBezTo>
                    <a:pt x="60" y="50"/>
                    <a:pt x="60" y="50"/>
                    <a:pt x="60" y="50"/>
                  </a:cubicBezTo>
                  <a:cubicBezTo>
                    <a:pt x="60" y="50"/>
                    <a:pt x="60" y="50"/>
                    <a:pt x="59" y="50"/>
                  </a:cubicBezTo>
                  <a:cubicBezTo>
                    <a:pt x="59" y="50"/>
                    <a:pt x="59" y="50"/>
                    <a:pt x="59" y="50"/>
                  </a:cubicBezTo>
                  <a:cubicBezTo>
                    <a:pt x="59" y="50"/>
                    <a:pt x="59" y="50"/>
                    <a:pt x="59" y="50"/>
                  </a:cubicBezTo>
                  <a:cubicBezTo>
                    <a:pt x="59" y="50"/>
                    <a:pt x="59" y="50"/>
                    <a:pt x="59" y="50"/>
                  </a:cubicBezTo>
                  <a:cubicBezTo>
                    <a:pt x="59" y="50"/>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9"/>
                  </a:cubicBezTo>
                  <a:cubicBezTo>
                    <a:pt x="59" y="49"/>
                    <a:pt x="59" y="49"/>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59" y="48"/>
                    <a:pt x="59" y="48"/>
                    <a:pt x="59" y="48"/>
                  </a:cubicBezTo>
                  <a:cubicBezTo>
                    <a:pt x="44" y="19"/>
                    <a:pt x="23" y="0"/>
                    <a:pt x="0" y="0"/>
                  </a:cubicBezTo>
                </a:path>
              </a:pathLst>
            </a:custGeom>
            <a:solidFill>
              <a:srgbClr val="8ECB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75" name="Freeform 238">
              <a:extLst>
                <a:ext uri="{FF2B5EF4-FFF2-40B4-BE49-F238E27FC236}">
                  <a16:creationId xmlns:a16="http://schemas.microsoft.com/office/drawing/2014/main" id="{C64A4E64-B8FD-2600-21EC-8F1D78C67597}"/>
                </a:ext>
              </a:extLst>
            </p:cNvPr>
            <p:cNvSpPr>
              <a:spLocks/>
            </p:cNvSpPr>
            <p:nvPr/>
          </p:nvSpPr>
          <p:spPr bwMode="auto">
            <a:xfrm>
              <a:off x="7180816" y="5374649"/>
              <a:ext cx="66406" cy="1105181"/>
            </a:xfrm>
            <a:custGeom>
              <a:avLst/>
              <a:gdLst>
                <a:gd name="T0" fmla="*/ 0 w 28"/>
                <a:gd name="T1" fmla="*/ 0 h 466"/>
                <a:gd name="T2" fmla="*/ 0 w 28"/>
                <a:gd name="T3" fmla="*/ 466 h 466"/>
                <a:gd name="T4" fmla="*/ 28 w 28"/>
                <a:gd name="T5" fmla="*/ 466 h 466"/>
                <a:gd name="T6" fmla="*/ 9 w 28"/>
                <a:gd name="T7" fmla="*/ 143 h 466"/>
                <a:gd name="T8" fmla="*/ 9 w 28"/>
                <a:gd name="T9" fmla="*/ 143 h 466"/>
                <a:gd name="T10" fmla="*/ 0 w 28"/>
                <a:gd name="T11" fmla="*/ 0 h 466"/>
              </a:gdLst>
              <a:ahLst/>
              <a:cxnLst>
                <a:cxn ang="0">
                  <a:pos x="T0" y="T1"/>
                </a:cxn>
                <a:cxn ang="0">
                  <a:pos x="T2" y="T3"/>
                </a:cxn>
                <a:cxn ang="0">
                  <a:pos x="T4" y="T5"/>
                </a:cxn>
                <a:cxn ang="0">
                  <a:pos x="T6" y="T7"/>
                </a:cxn>
                <a:cxn ang="0">
                  <a:pos x="T8" y="T9"/>
                </a:cxn>
                <a:cxn ang="0">
                  <a:pos x="T10" y="T11"/>
                </a:cxn>
              </a:cxnLst>
              <a:rect l="0" t="0" r="r" b="b"/>
              <a:pathLst>
                <a:path w="28" h="466">
                  <a:moveTo>
                    <a:pt x="0" y="0"/>
                  </a:moveTo>
                  <a:lnTo>
                    <a:pt x="0" y="466"/>
                  </a:lnTo>
                  <a:lnTo>
                    <a:pt x="28" y="466"/>
                  </a:lnTo>
                  <a:lnTo>
                    <a:pt x="9" y="143"/>
                  </a:lnTo>
                  <a:lnTo>
                    <a:pt x="9" y="143"/>
                  </a:lnTo>
                  <a:lnTo>
                    <a:pt x="0" y="0"/>
                  </a:lnTo>
                  <a:close/>
                </a:path>
              </a:pathLst>
            </a:custGeom>
            <a:solidFill>
              <a:srgbClr val="D18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76" name="Freeform 239">
              <a:extLst>
                <a:ext uri="{FF2B5EF4-FFF2-40B4-BE49-F238E27FC236}">
                  <a16:creationId xmlns:a16="http://schemas.microsoft.com/office/drawing/2014/main" id="{D952727D-E15C-110E-2A8F-EA10045F2766}"/>
                </a:ext>
              </a:extLst>
            </p:cNvPr>
            <p:cNvSpPr>
              <a:spLocks/>
            </p:cNvSpPr>
            <p:nvPr/>
          </p:nvSpPr>
          <p:spPr bwMode="auto">
            <a:xfrm>
              <a:off x="7180816" y="5374649"/>
              <a:ext cx="66406" cy="1105181"/>
            </a:xfrm>
            <a:custGeom>
              <a:avLst/>
              <a:gdLst>
                <a:gd name="T0" fmla="*/ 0 w 28"/>
                <a:gd name="T1" fmla="*/ 0 h 466"/>
                <a:gd name="T2" fmla="*/ 0 w 28"/>
                <a:gd name="T3" fmla="*/ 466 h 466"/>
                <a:gd name="T4" fmla="*/ 28 w 28"/>
                <a:gd name="T5" fmla="*/ 466 h 466"/>
                <a:gd name="T6" fmla="*/ 9 w 28"/>
                <a:gd name="T7" fmla="*/ 143 h 466"/>
                <a:gd name="T8" fmla="*/ 9 w 28"/>
                <a:gd name="T9" fmla="*/ 143 h 466"/>
                <a:gd name="T10" fmla="*/ 0 w 28"/>
                <a:gd name="T11" fmla="*/ 0 h 466"/>
              </a:gdLst>
              <a:ahLst/>
              <a:cxnLst>
                <a:cxn ang="0">
                  <a:pos x="T0" y="T1"/>
                </a:cxn>
                <a:cxn ang="0">
                  <a:pos x="T2" y="T3"/>
                </a:cxn>
                <a:cxn ang="0">
                  <a:pos x="T4" y="T5"/>
                </a:cxn>
                <a:cxn ang="0">
                  <a:pos x="T6" y="T7"/>
                </a:cxn>
                <a:cxn ang="0">
                  <a:pos x="T8" y="T9"/>
                </a:cxn>
                <a:cxn ang="0">
                  <a:pos x="T10" y="T11"/>
                </a:cxn>
              </a:cxnLst>
              <a:rect l="0" t="0" r="r" b="b"/>
              <a:pathLst>
                <a:path w="28" h="466">
                  <a:moveTo>
                    <a:pt x="0" y="0"/>
                  </a:moveTo>
                  <a:lnTo>
                    <a:pt x="0" y="466"/>
                  </a:lnTo>
                  <a:lnTo>
                    <a:pt x="28" y="466"/>
                  </a:lnTo>
                  <a:lnTo>
                    <a:pt x="9" y="143"/>
                  </a:lnTo>
                  <a:lnTo>
                    <a:pt x="9" y="14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77" name="Freeform 280">
              <a:extLst>
                <a:ext uri="{FF2B5EF4-FFF2-40B4-BE49-F238E27FC236}">
                  <a16:creationId xmlns:a16="http://schemas.microsoft.com/office/drawing/2014/main" id="{5481D501-9EAE-7238-F2CA-E0B02DE71833}"/>
                </a:ext>
              </a:extLst>
            </p:cNvPr>
            <p:cNvSpPr>
              <a:spLocks/>
            </p:cNvSpPr>
            <p:nvPr/>
          </p:nvSpPr>
          <p:spPr bwMode="auto">
            <a:xfrm>
              <a:off x="108610" y="6332788"/>
              <a:ext cx="59291"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2" y="48"/>
                  </a:cubicBezTo>
                  <a:cubicBezTo>
                    <a:pt x="11" y="43"/>
                    <a:pt x="9" y="38"/>
                    <a:pt x="8" y="32"/>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78" name="Freeform 281">
              <a:extLst>
                <a:ext uri="{FF2B5EF4-FFF2-40B4-BE49-F238E27FC236}">
                  <a16:creationId xmlns:a16="http://schemas.microsoft.com/office/drawing/2014/main" id="{82F75816-17CC-7D30-1496-B6AEA8CBBFF8}"/>
                </a:ext>
              </a:extLst>
            </p:cNvPr>
            <p:cNvSpPr>
              <a:spLocks/>
            </p:cNvSpPr>
            <p:nvPr/>
          </p:nvSpPr>
          <p:spPr bwMode="auto">
            <a:xfrm>
              <a:off x="179759"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79" name="Freeform 282">
              <a:extLst>
                <a:ext uri="{FF2B5EF4-FFF2-40B4-BE49-F238E27FC236}">
                  <a16:creationId xmlns:a16="http://schemas.microsoft.com/office/drawing/2014/main" id="{E47986AA-08A0-11E9-0F97-C8492DE5B431}"/>
                </a:ext>
              </a:extLst>
            </p:cNvPr>
            <p:cNvSpPr>
              <a:spLocks/>
            </p:cNvSpPr>
            <p:nvPr/>
          </p:nvSpPr>
          <p:spPr bwMode="auto">
            <a:xfrm>
              <a:off x="260394" y="6363620"/>
              <a:ext cx="33203" cy="201589"/>
            </a:xfrm>
            <a:custGeom>
              <a:avLst/>
              <a:gdLst>
                <a:gd name="T0" fmla="*/ 6 w 8"/>
                <a:gd name="T1" fmla="*/ 3 h 45"/>
                <a:gd name="T2" fmla="*/ 2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6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7" y="45"/>
                    <a:pt x="7" y="42"/>
                  </a:cubicBezTo>
                  <a:cubicBezTo>
                    <a:pt x="8"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80" name="Freeform 283">
              <a:extLst>
                <a:ext uri="{FF2B5EF4-FFF2-40B4-BE49-F238E27FC236}">
                  <a16:creationId xmlns:a16="http://schemas.microsoft.com/office/drawing/2014/main" id="{B0445CE6-CE04-0588-1770-AA86C2779C0B}"/>
                </a:ext>
              </a:extLst>
            </p:cNvPr>
            <p:cNvSpPr>
              <a:spLocks/>
            </p:cNvSpPr>
            <p:nvPr/>
          </p:nvSpPr>
          <p:spPr bwMode="auto">
            <a:xfrm>
              <a:off x="352888" y="6313815"/>
              <a:ext cx="75892" cy="213447"/>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29 h 48"/>
                <a:gd name="T16" fmla="*/ 0 w 18"/>
                <a:gd name="T17" fmla="*/ 30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29"/>
                  </a:cubicBezTo>
                  <a:cubicBezTo>
                    <a:pt x="1" y="29"/>
                    <a:pt x="0" y="29"/>
                    <a:pt x="0" y="30"/>
                  </a:cubicBezTo>
                  <a:cubicBezTo>
                    <a:pt x="0" y="34"/>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81" name="Freeform 284">
              <a:extLst>
                <a:ext uri="{FF2B5EF4-FFF2-40B4-BE49-F238E27FC236}">
                  <a16:creationId xmlns:a16="http://schemas.microsoft.com/office/drawing/2014/main" id="{F38A6B22-692D-BBAE-3180-DF2F123D3814}"/>
                </a:ext>
              </a:extLst>
            </p:cNvPr>
            <p:cNvSpPr>
              <a:spLocks/>
            </p:cNvSpPr>
            <p:nvPr/>
          </p:nvSpPr>
          <p:spPr bwMode="auto">
            <a:xfrm>
              <a:off x="507044" y="6382593"/>
              <a:ext cx="21345" cy="144670"/>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82" name="Freeform 285">
              <a:extLst>
                <a:ext uri="{FF2B5EF4-FFF2-40B4-BE49-F238E27FC236}">
                  <a16:creationId xmlns:a16="http://schemas.microsoft.com/office/drawing/2014/main" id="{19C66C8F-D7BA-7CA9-D464-93E19A96A6F8}"/>
                </a:ext>
              </a:extLst>
            </p:cNvPr>
            <p:cNvSpPr>
              <a:spLocks/>
            </p:cNvSpPr>
            <p:nvPr/>
          </p:nvSpPr>
          <p:spPr bwMode="auto">
            <a:xfrm>
              <a:off x="571078" y="6363620"/>
              <a:ext cx="59291"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1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3" y="14"/>
                    <a:pt x="2" y="22"/>
                    <a:pt x="3" y="30"/>
                  </a:cubicBezTo>
                  <a:cubicBezTo>
                    <a:pt x="3" y="31"/>
                    <a:pt x="4" y="32"/>
                    <a:pt x="5" y="32"/>
                  </a:cubicBezTo>
                  <a:cubicBezTo>
                    <a:pt x="5" y="34"/>
                    <a:pt x="5" y="36"/>
                    <a:pt x="5" y="38"/>
                  </a:cubicBezTo>
                  <a:cubicBezTo>
                    <a:pt x="6" y="41"/>
                    <a:pt x="10" y="41"/>
                    <a:pt x="11" y="38"/>
                  </a:cubicBezTo>
                  <a:cubicBezTo>
                    <a:pt x="12"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83" name="Freeform 286">
              <a:extLst>
                <a:ext uri="{FF2B5EF4-FFF2-40B4-BE49-F238E27FC236}">
                  <a16:creationId xmlns:a16="http://schemas.microsoft.com/office/drawing/2014/main" id="{F5B944D7-4DF6-B1E3-C585-60924B41EF45}"/>
                </a:ext>
              </a:extLst>
            </p:cNvPr>
            <p:cNvSpPr>
              <a:spLocks/>
            </p:cNvSpPr>
            <p:nvPr/>
          </p:nvSpPr>
          <p:spPr bwMode="auto">
            <a:xfrm>
              <a:off x="642227" y="6363620"/>
              <a:ext cx="66406" cy="232420"/>
            </a:xfrm>
            <a:custGeom>
              <a:avLst/>
              <a:gdLst>
                <a:gd name="T0" fmla="*/ 7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6"/>
                    <a:pt x="7" y="9"/>
                    <a:pt x="6" y="11"/>
                  </a:cubicBezTo>
                  <a:cubicBezTo>
                    <a:pt x="5" y="10"/>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4"/>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84" name="Freeform 287">
              <a:extLst>
                <a:ext uri="{FF2B5EF4-FFF2-40B4-BE49-F238E27FC236}">
                  <a16:creationId xmlns:a16="http://schemas.microsoft.com/office/drawing/2014/main" id="{5311B983-F5F4-95AC-8BD0-0E20B6D24D84}"/>
                </a:ext>
              </a:extLst>
            </p:cNvPr>
            <p:cNvSpPr>
              <a:spLocks/>
            </p:cNvSpPr>
            <p:nvPr/>
          </p:nvSpPr>
          <p:spPr bwMode="auto">
            <a:xfrm>
              <a:off x="452497" y="6382593"/>
              <a:ext cx="52176" cy="203960"/>
            </a:xfrm>
            <a:custGeom>
              <a:avLst/>
              <a:gdLst>
                <a:gd name="T0" fmla="*/ 8 w 12"/>
                <a:gd name="T1" fmla="*/ 7 h 46"/>
                <a:gd name="T2" fmla="*/ 7 w 12"/>
                <a:gd name="T3" fmla="*/ 3 h 46"/>
                <a:gd name="T4" fmla="*/ 3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5" y="8"/>
                  </a:cubicBezTo>
                  <a:cubicBezTo>
                    <a:pt x="4" y="8"/>
                    <a:pt x="3"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85" name="Freeform 288">
              <a:extLst>
                <a:ext uri="{FF2B5EF4-FFF2-40B4-BE49-F238E27FC236}">
                  <a16:creationId xmlns:a16="http://schemas.microsoft.com/office/drawing/2014/main" id="{B2008EA8-8415-CFB2-29F8-6165EB16F798}"/>
                </a:ext>
              </a:extLst>
            </p:cNvPr>
            <p:cNvSpPr>
              <a:spLocks/>
            </p:cNvSpPr>
            <p:nvPr/>
          </p:nvSpPr>
          <p:spPr bwMode="auto">
            <a:xfrm>
              <a:off x="-26573" y="6349390"/>
              <a:ext cx="75892" cy="218190"/>
            </a:xfrm>
            <a:custGeom>
              <a:avLst/>
              <a:gdLst>
                <a:gd name="T0" fmla="*/ 17 w 18"/>
                <a:gd name="T1" fmla="*/ 45 h 49"/>
                <a:gd name="T2" fmla="*/ 16 w 18"/>
                <a:gd name="T3" fmla="*/ 18 h 49"/>
                <a:gd name="T4" fmla="*/ 10 w 18"/>
                <a:gd name="T5" fmla="*/ 16 h 49"/>
                <a:gd name="T6" fmla="*/ 10 w 18"/>
                <a:gd name="T7" fmla="*/ 16 h 49"/>
                <a:gd name="T8" fmla="*/ 9 w 18"/>
                <a:gd name="T9" fmla="*/ 16 h 49"/>
                <a:gd name="T10" fmla="*/ 10 w 18"/>
                <a:gd name="T11" fmla="*/ 4 h 49"/>
                <a:gd name="T12" fmla="*/ 4 w 18"/>
                <a:gd name="T13" fmla="*/ 4 h 49"/>
                <a:gd name="T14" fmla="*/ 1 w 18"/>
                <a:gd name="T15" fmla="*/ 30 h 49"/>
                <a:gd name="T16" fmla="*/ 0 w 18"/>
                <a:gd name="T17" fmla="*/ 31 h 49"/>
                <a:gd name="T18" fmla="*/ 0 w 18"/>
                <a:gd name="T19" fmla="*/ 43 h 49"/>
                <a:gd name="T20" fmla="*/ 1 w 18"/>
                <a:gd name="T21" fmla="*/ 44 h 49"/>
                <a:gd name="T22" fmla="*/ 8 w 18"/>
                <a:gd name="T23" fmla="*/ 43 h 49"/>
                <a:gd name="T24" fmla="*/ 8 w 18"/>
                <a:gd name="T25" fmla="*/ 43 h 49"/>
                <a:gd name="T26" fmla="*/ 8 w 18"/>
                <a:gd name="T27" fmla="*/ 45 h 49"/>
                <a:gd name="T28" fmla="*/ 13 w 18"/>
                <a:gd name="T29" fmla="*/ 47 h 49"/>
                <a:gd name="T30" fmla="*/ 17 w 18"/>
                <a:gd name="T31"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9">
                  <a:moveTo>
                    <a:pt x="17" y="45"/>
                  </a:moveTo>
                  <a:cubicBezTo>
                    <a:pt x="14" y="36"/>
                    <a:pt x="14" y="27"/>
                    <a:pt x="16" y="18"/>
                  </a:cubicBezTo>
                  <a:cubicBezTo>
                    <a:pt x="17" y="13"/>
                    <a:pt x="11" y="12"/>
                    <a:pt x="10" y="16"/>
                  </a:cubicBezTo>
                  <a:cubicBezTo>
                    <a:pt x="10" y="16"/>
                    <a:pt x="10" y="16"/>
                    <a:pt x="10" y="16"/>
                  </a:cubicBezTo>
                  <a:cubicBezTo>
                    <a:pt x="9" y="16"/>
                    <a:pt x="9" y="16"/>
                    <a:pt x="9" y="16"/>
                  </a:cubicBezTo>
                  <a:cubicBezTo>
                    <a:pt x="9" y="12"/>
                    <a:pt x="9" y="8"/>
                    <a:pt x="10" y="4"/>
                  </a:cubicBezTo>
                  <a:cubicBezTo>
                    <a:pt x="10" y="1"/>
                    <a:pt x="5" y="0"/>
                    <a:pt x="4" y="4"/>
                  </a:cubicBezTo>
                  <a:cubicBezTo>
                    <a:pt x="2" y="12"/>
                    <a:pt x="1" y="21"/>
                    <a:pt x="1" y="30"/>
                  </a:cubicBezTo>
                  <a:cubicBezTo>
                    <a:pt x="1" y="30"/>
                    <a:pt x="0" y="30"/>
                    <a:pt x="0" y="31"/>
                  </a:cubicBezTo>
                  <a:cubicBezTo>
                    <a:pt x="0" y="35"/>
                    <a:pt x="0" y="39"/>
                    <a:pt x="0" y="43"/>
                  </a:cubicBezTo>
                  <a:cubicBezTo>
                    <a:pt x="0" y="44"/>
                    <a:pt x="1" y="44"/>
                    <a:pt x="1" y="44"/>
                  </a:cubicBezTo>
                  <a:cubicBezTo>
                    <a:pt x="2" y="48"/>
                    <a:pt x="8" y="47"/>
                    <a:pt x="8" y="43"/>
                  </a:cubicBezTo>
                  <a:cubicBezTo>
                    <a:pt x="8" y="43"/>
                    <a:pt x="8" y="43"/>
                    <a:pt x="8" y="43"/>
                  </a:cubicBezTo>
                  <a:cubicBezTo>
                    <a:pt x="8" y="44"/>
                    <a:pt x="8" y="44"/>
                    <a:pt x="8" y="45"/>
                  </a:cubicBezTo>
                  <a:cubicBezTo>
                    <a:pt x="9" y="48"/>
                    <a:pt x="12" y="48"/>
                    <a:pt x="13" y="47"/>
                  </a:cubicBezTo>
                  <a:cubicBezTo>
                    <a:pt x="14" y="49"/>
                    <a:pt x="18" y="47"/>
                    <a:pt x="17" y="4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86" name="Freeform 289">
              <a:extLst>
                <a:ext uri="{FF2B5EF4-FFF2-40B4-BE49-F238E27FC236}">
                  <a16:creationId xmlns:a16="http://schemas.microsoft.com/office/drawing/2014/main" id="{8F0A859B-5CDA-2ACF-1878-ADF0EE8F4C18}"/>
                </a:ext>
              </a:extLst>
            </p:cNvPr>
            <p:cNvSpPr>
              <a:spLocks/>
            </p:cNvSpPr>
            <p:nvPr/>
          </p:nvSpPr>
          <p:spPr bwMode="auto">
            <a:xfrm>
              <a:off x="129955" y="6420539"/>
              <a:ext cx="21345" cy="144670"/>
            </a:xfrm>
            <a:custGeom>
              <a:avLst/>
              <a:gdLst>
                <a:gd name="T0" fmla="*/ 5 w 5"/>
                <a:gd name="T1" fmla="*/ 3 h 32"/>
                <a:gd name="T2" fmla="*/ 0 w 5"/>
                <a:gd name="T3" fmla="*/ 3 h 32"/>
                <a:gd name="T4" fmla="*/ 0 w 5"/>
                <a:gd name="T5" fmla="*/ 29 h 32"/>
                <a:gd name="T6" fmla="*/ 5 w 5"/>
                <a:gd name="T7" fmla="*/ 29 h 32"/>
                <a:gd name="T8" fmla="*/ 5 w 5"/>
                <a:gd name="T9" fmla="*/ 3 h 32"/>
              </a:gdLst>
              <a:ahLst/>
              <a:cxnLst>
                <a:cxn ang="0">
                  <a:pos x="T0" y="T1"/>
                </a:cxn>
                <a:cxn ang="0">
                  <a:pos x="T2" y="T3"/>
                </a:cxn>
                <a:cxn ang="0">
                  <a:pos x="T4" y="T5"/>
                </a:cxn>
                <a:cxn ang="0">
                  <a:pos x="T6" y="T7"/>
                </a:cxn>
                <a:cxn ang="0">
                  <a:pos x="T8" y="T9"/>
                </a:cxn>
              </a:cxnLst>
              <a:rect l="0" t="0" r="r" b="b"/>
              <a:pathLst>
                <a:path w="5" h="32">
                  <a:moveTo>
                    <a:pt x="5" y="3"/>
                  </a:moveTo>
                  <a:cubicBezTo>
                    <a:pt x="5" y="0"/>
                    <a:pt x="0" y="0"/>
                    <a:pt x="0" y="3"/>
                  </a:cubicBezTo>
                  <a:cubicBezTo>
                    <a:pt x="0" y="12"/>
                    <a:pt x="0" y="20"/>
                    <a:pt x="0" y="29"/>
                  </a:cubicBezTo>
                  <a:cubicBezTo>
                    <a:pt x="0" y="32"/>
                    <a:pt x="5" y="32"/>
                    <a:pt x="5" y="29"/>
                  </a:cubicBezTo>
                  <a:cubicBezTo>
                    <a:pt x="5" y="20"/>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87" name="Freeform 290">
              <a:extLst>
                <a:ext uri="{FF2B5EF4-FFF2-40B4-BE49-F238E27FC236}">
                  <a16:creationId xmlns:a16="http://schemas.microsoft.com/office/drawing/2014/main" id="{E0C8857E-48B7-2F4D-7FFC-C4CF2D4B86DD}"/>
                </a:ext>
              </a:extLst>
            </p:cNvPr>
            <p:cNvSpPr>
              <a:spLocks/>
            </p:cNvSpPr>
            <p:nvPr/>
          </p:nvSpPr>
          <p:spPr bwMode="auto">
            <a:xfrm>
              <a:off x="191617" y="6403937"/>
              <a:ext cx="59291" cy="182616"/>
            </a:xfrm>
            <a:custGeom>
              <a:avLst/>
              <a:gdLst>
                <a:gd name="T0" fmla="*/ 7 w 14"/>
                <a:gd name="T1" fmla="*/ 6 h 41"/>
                <a:gd name="T2" fmla="*/ 7 w 14"/>
                <a:gd name="T3" fmla="*/ 4 h 41"/>
                <a:gd name="T4" fmla="*/ 1 w 14"/>
                <a:gd name="T5" fmla="*/ 5 h 41"/>
                <a:gd name="T6" fmla="*/ 3 w 14"/>
                <a:gd name="T7" fmla="*/ 29 h 41"/>
                <a:gd name="T8" fmla="*/ 5 w 14"/>
                <a:gd name="T9" fmla="*/ 32 h 41"/>
                <a:gd name="T10" fmla="*/ 5 w 14"/>
                <a:gd name="T11" fmla="*/ 37 h 41"/>
                <a:gd name="T12" fmla="*/ 10 w 14"/>
                <a:gd name="T13" fmla="*/ 37 h 41"/>
                <a:gd name="T14" fmla="*/ 13 w 14"/>
                <a:gd name="T15" fmla="*/ 10 h 41"/>
                <a:gd name="T16" fmla="*/ 7 w 14"/>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6"/>
                  </a:moveTo>
                  <a:cubicBezTo>
                    <a:pt x="7" y="5"/>
                    <a:pt x="7" y="5"/>
                    <a:pt x="7" y="4"/>
                  </a:cubicBezTo>
                  <a:cubicBezTo>
                    <a:pt x="6" y="0"/>
                    <a:pt x="0" y="2"/>
                    <a:pt x="1" y="5"/>
                  </a:cubicBezTo>
                  <a:cubicBezTo>
                    <a:pt x="2" y="13"/>
                    <a:pt x="2" y="21"/>
                    <a:pt x="3" y="29"/>
                  </a:cubicBezTo>
                  <a:cubicBezTo>
                    <a:pt x="3" y="31"/>
                    <a:pt x="4" y="32"/>
                    <a:pt x="5" y="32"/>
                  </a:cubicBezTo>
                  <a:cubicBezTo>
                    <a:pt x="5" y="34"/>
                    <a:pt x="5" y="35"/>
                    <a:pt x="5" y="37"/>
                  </a:cubicBezTo>
                  <a:cubicBezTo>
                    <a:pt x="6" y="41"/>
                    <a:pt x="10" y="41"/>
                    <a:pt x="10" y="37"/>
                  </a:cubicBezTo>
                  <a:cubicBezTo>
                    <a:pt x="12" y="28"/>
                    <a:pt x="11" y="19"/>
                    <a:pt x="13" y="10"/>
                  </a:cubicBezTo>
                  <a:cubicBezTo>
                    <a:pt x="14" y="6"/>
                    <a:pt x="9" y="4"/>
                    <a:pt x="7" y="6"/>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88" name="Freeform 291">
              <a:extLst>
                <a:ext uri="{FF2B5EF4-FFF2-40B4-BE49-F238E27FC236}">
                  <a16:creationId xmlns:a16="http://schemas.microsoft.com/office/drawing/2014/main" id="{E5BBBC89-E613-A7CC-36DC-CA186545E99F}"/>
                </a:ext>
              </a:extLst>
            </p:cNvPr>
            <p:cNvSpPr>
              <a:spLocks/>
            </p:cNvSpPr>
            <p:nvPr/>
          </p:nvSpPr>
          <p:spPr bwMode="auto">
            <a:xfrm>
              <a:off x="75407" y="6420539"/>
              <a:ext cx="49804" cy="206332"/>
            </a:xfrm>
            <a:custGeom>
              <a:avLst/>
              <a:gdLst>
                <a:gd name="T0" fmla="*/ 8 w 12"/>
                <a:gd name="T1" fmla="*/ 7 h 46"/>
                <a:gd name="T2" fmla="*/ 7 w 12"/>
                <a:gd name="T3" fmla="*/ 2 h 46"/>
                <a:gd name="T4" fmla="*/ 3 w 12"/>
                <a:gd name="T5" fmla="*/ 3 h 46"/>
                <a:gd name="T6" fmla="*/ 4 w 12"/>
                <a:gd name="T7" fmla="*/ 7 h 46"/>
                <a:gd name="T8" fmla="*/ 3 w 12"/>
                <a:gd name="T9" fmla="*/ 10 h 46"/>
                <a:gd name="T10" fmla="*/ 4 w 12"/>
                <a:gd name="T11" fmla="*/ 42 h 46"/>
                <a:gd name="T12" fmla="*/ 11 w 12"/>
                <a:gd name="T13" fmla="*/ 41 h 46"/>
                <a:gd name="T14" fmla="*/ 11 w 12"/>
                <a:gd name="T15" fmla="*/ 28 h 46"/>
                <a:gd name="T16" fmla="*/ 11 w 12"/>
                <a:gd name="T17" fmla="*/ 27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5"/>
                    <a:pt x="7" y="4"/>
                    <a:pt x="7" y="2"/>
                  </a:cubicBezTo>
                  <a:cubicBezTo>
                    <a:pt x="6" y="0"/>
                    <a:pt x="3" y="1"/>
                    <a:pt x="3" y="3"/>
                  </a:cubicBezTo>
                  <a:cubicBezTo>
                    <a:pt x="4" y="5"/>
                    <a:pt x="4" y="6"/>
                    <a:pt x="4" y="7"/>
                  </a:cubicBezTo>
                  <a:cubicBezTo>
                    <a:pt x="4" y="8"/>
                    <a:pt x="3" y="9"/>
                    <a:pt x="3" y="10"/>
                  </a:cubicBezTo>
                  <a:cubicBezTo>
                    <a:pt x="1" y="21"/>
                    <a:pt x="0" y="32"/>
                    <a:pt x="4" y="42"/>
                  </a:cubicBezTo>
                  <a:cubicBezTo>
                    <a:pt x="5" y="46"/>
                    <a:pt x="11" y="46"/>
                    <a:pt x="11" y="41"/>
                  </a:cubicBezTo>
                  <a:cubicBezTo>
                    <a:pt x="11" y="37"/>
                    <a:pt x="11" y="33"/>
                    <a:pt x="11" y="28"/>
                  </a:cubicBezTo>
                  <a:cubicBezTo>
                    <a:pt x="11" y="28"/>
                    <a:pt x="11" y="28"/>
                    <a:pt x="11" y="27"/>
                  </a:cubicBezTo>
                  <a:cubicBezTo>
                    <a:pt x="11" y="25"/>
                    <a:pt x="11" y="23"/>
                    <a:pt x="11" y="21"/>
                  </a:cubicBezTo>
                  <a:cubicBezTo>
                    <a:pt x="11" y="18"/>
                    <a:pt x="11" y="15"/>
                    <a:pt x="11" y="12"/>
                  </a:cubicBezTo>
                  <a:cubicBezTo>
                    <a:pt x="12" y="9"/>
                    <a:pt x="10" y="7"/>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89" name="Freeform 292">
              <a:extLst>
                <a:ext uri="{FF2B5EF4-FFF2-40B4-BE49-F238E27FC236}">
                  <a16:creationId xmlns:a16="http://schemas.microsoft.com/office/drawing/2014/main" id="{28C294B2-06AE-236E-93E8-24B3C3A169F9}"/>
                </a:ext>
              </a:extLst>
            </p:cNvPr>
            <p:cNvSpPr>
              <a:spLocks/>
            </p:cNvSpPr>
            <p:nvPr/>
          </p:nvSpPr>
          <p:spPr bwMode="auto">
            <a:xfrm>
              <a:off x="54062" y="6389708"/>
              <a:ext cx="54548" cy="125697"/>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90" name="Freeform 293">
              <a:extLst>
                <a:ext uri="{FF2B5EF4-FFF2-40B4-BE49-F238E27FC236}">
                  <a16:creationId xmlns:a16="http://schemas.microsoft.com/office/drawing/2014/main" id="{47403F11-D66F-08B7-74BB-5C2E8AA7FCAD}"/>
                </a:ext>
              </a:extLst>
            </p:cNvPr>
            <p:cNvSpPr>
              <a:spLocks/>
            </p:cNvSpPr>
            <p:nvPr/>
          </p:nvSpPr>
          <p:spPr bwMode="auto">
            <a:xfrm>
              <a:off x="217705" y="6399194"/>
              <a:ext cx="45061" cy="147041"/>
            </a:xfrm>
            <a:custGeom>
              <a:avLst/>
              <a:gdLst>
                <a:gd name="T0" fmla="*/ 3 w 11"/>
                <a:gd name="T1" fmla="*/ 4 h 33"/>
                <a:gd name="T2" fmla="*/ 3 w 11"/>
                <a:gd name="T3" fmla="*/ 29 h 33"/>
                <a:gd name="T4" fmla="*/ 9 w 11"/>
                <a:gd name="T5" fmla="*/ 27 h 33"/>
                <a:gd name="T6" fmla="*/ 9 w 11"/>
                <a:gd name="T7" fmla="*/ 6 h 33"/>
                <a:gd name="T8" fmla="*/ 3 w 11"/>
                <a:gd name="T9" fmla="*/ 4 h 33"/>
              </a:gdLst>
              <a:ahLst/>
              <a:cxnLst>
                <a:cxn ang="0">
                  <a:pos x="T0" y="T1"/>
                </a:cxn>
                <a:cxn ang="0">
                  <a:pos x="T2" y="T3"/>
                </a:cxn>
                <a:cxn ang="0">
                  <a:pos x="T4" y="T5"/>
                </a:cxn>
                <a:cxn ang="0">
                  <a:pos x="T6" y="T7"/>
                </a:cxn>
                <a:cxn ang="0">
                  <a:pos x="T8" y="T9"/>
                </a:cxn>
              </a:cxnLst>
              <a:rect l="0" t="0" r="r" b="b"/>
              <a:pathLst>
                <a:path w="11" h="33">
                  <a:moveTo>
                    <a:pt x="3" y="4"/>
                  </a:moveTo>
                  <a:cubicBezTo>
                    <a:pt x="0" y="12"/>
                    <a:pt x="1" y="21"/>
                    <a:pt x="3" y="29"/>
                  </a:cubicBezTo>
                  <a:cubicBezTo>
                    <a:pt x="4" y="33"/>
                    <a:pt x="10" y="31"/>
                    <a:pt x="9" y="27"/>
                  </a:cubicBezTo>
                  <a:cubicBezTo>
                    <a:pt x="8" y="20"/>
                    <a:pt x="7" y="13"/>
                    <a:pt x="9" y="6"/>
                  </a:cubicBezTo>
                  <a:cubicBezTo>
                    <a:pt x="11"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91" name="Freeform 294">
              <a:extLst>
                <a:ext uri="{FF2B5EF4-FFF2-40B4-BE49-F238E27FC236}">
                  <a16:creationId xmlns:a16="http://schemas.microsoft.com/office/drawing/2014/main" id="{EADD441B-C436-9962-6A4F-01BE3A91FC05}"/>
                </a:ext>
              </a:extLst>
            </p:cNvPr>
            <p:cNvSpPr>
              <a:spLocks/>
            </p:cNvSpPr>
            <p:nvPr/>
          </p:nvSpPr>
          <p:spPr bwMode="auto">
            <a:xfrm>
              <a:off x="744207" y="6337532"/>
              <a:ext cx="61662" cy="222933"/>
            </a:xfrm>
            <a:custGeom>
              <a:avLst/>
              <a:gdLst>
                <a:gd name="T0" fmla="*/ 11 w 15"/>
                <a:gd name="T1" fmla="*/ 27 h 50"/>
                <a:gd name="T2" fmla="*/ 13 w 15"/>
                <a:gd name="T3" fmla="*/ 6 h 50"/>
                <a:gd name="T4" fmla="*/ 6 w 15"/>
                <a:gd name="T5" fmla="*/ 4 h 50"/>
                <a:gd name="T6" fmla="*/ 4 w 15"/>
                <a:gd name="T7" fmla="*/ 15 h 50"/>
                <a:gd name="T8" fmla="*/ 3 w 15"/>
                <a:gd name="T9" fmla="*/ 16 h 50"/>
                <a:gd name="T10" fmla="*/ 4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4" y="15"/>
                  </a:cubicBezTo>
                  <a:cubicBezTo>
                    <a:pt x="4" y="15"/>
                    <a:pt x="3" y="16"/>
                    <a:pt x="3" y="16"/>
                  </a:cubicBezTo>
                  <a:cubicBezTo>
                    <a:pt x="0" y="27"/>
                    <a:pt x="0" y="36"/>
                    <a:pt x="4" y="46"/>
                  </a:cubicBezTo>
                  <a:cubicBezTo>
                    <a:pt x="7" y="50"/>
                    <a:pt x="13" y="46"/>
                    <a:pt x="11" y="42"/>
                  </a:cubicBezTo>
                  <a:cubicBezTo>
                    <a:pt x="9" y="38"/>
                    <a:pt x="8" y="34"/>
                    <a:pt x="8" y="30"/>
                  </a:cubicBezTo>
                  <a:cubicBezTo>
                    <a:pt x="9" y="30"/>
                    <a:pt x="10"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92" name="Freeform 295">
              <a:extLst>
                <a:ext uri="{FF2B5EF4-FFF2-40B4-BE49-F238E27FC236}">
                  <a16:creationId xmlns:a16="http://schemas.microsoft.com/office/drawing/2014/main" id="{BB565BBC-7335-B839-FDF4-FCAFF305F1B0}"/>
                </a:ext>
              </a:extLst>
            </p:cNvPr>
            <p:cNvSpPr>
              <a:spLocks/>
            </p:cNvSpPr>
            <p:nvPr/>
          </p:nvSpPr>
          <p:spPr bwMode="auto">
            <a:xfrm>
              <a:off x="831958" y="6394451"/>
              <a:ext cx="33203" cy="142298"/>
            </a:xfrm>
            <a:custGeom>
              <a:avLst/>
              <a:gdLst>
                <a:gd name="T0" fmla="*/ 6 w 8"/>
                <a:gd name="T1" fmla="*/ 4 h 32"/>
                <a:gd name="T2" fmla="*/ 0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0" y="5"/>
                  </a:cubicBezTo>
                  <a:cubicBezTo>
                    <a:pt x="2" y="13"/>
                    <a:pt x="2" y="21"/>
                    <a:pt x="3" y="29"/>
                  </a:cubicBezTo>
                  <a:cubicBezTo>
                    <a:pt x="3" y="32"/>
                    <a:pt x="7" y="32"/>
                    <a:pt x="7" y="29"/>
                  </a:cubicBezTo>
                  <a:cubicBezTo>
                    <a:pt x="8" y="20"/>
                    <a:pt x="7"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93" name="Freeform 296">
              <a:extLst>
                <a:ext uri="{FF2B5EF4-FFF2-40B4-BE49-F238E27FC236}">
                  <a16:creationId xmlns:a16="http://schemas.microsoft.com/office/drawing/2014/main" id="{1673B05C-C6B5-2263-A9D9-0F053B1C4A9F}"/>
                </a:ext>
              </a:extLst>
            </p:cNvPr>
            <p:cNvSpPr>
              <a:spLocks/>
            </p:cNvSpPr>
            <p:nvPr/>
          </p:nvSpPr>
          <p:spPr bwMode="auto">
            <a:xfrm>
              <a:off x="305455" y="6377849"/>
              <a:ext cx="33203" cy="137555"/>
            </a:xfrm>
            <a:custGeom>
              <a:avLst/>
              <a:gdLst>
                <a:gd name="T0" fmla="*/ 6 w 8"/>
                <a:gd name="T1" fmla="*/ 3 h 31"/>
                <a:gd name="T2" fmla="*/ 1 w 8"/>
                <a:gd name="T3" fmla="*/ 5 h 31"/>
                <a:gd name="T4" fmla="*/ 3 w 8"/>
                <a:gd name="T5" fmla="*/ 28 h 31"/>
                <a:gd name="T6" fmla="*/ 8 w 8"/>
                <a:gd name="T7" fmla="*/ 28 h 31"/>
                <a:gd name="T8" fmla="*/ 6 w 8"/>
                <a:gd name="T9" fmla="*/ 3 h 31"/>
              </a:gdLst>
              <a:ahLst/>
              <a:cxnLst>
                <a:cxn ang="0">
                  <a:pos x="T0" y="T1"/>
                </a:cxn>
                <a:cxn ang="0">
                  <a:pos x="T2" y="T3"/>
                </a:cxn>
                <a:cxn ang="0">
                  <a:pos x="T4" y="T5"/>
                </a:cxn>
                <a:cxn ang="0">
                  <a:pos x="T6" y="T7"/>
                </a:cxn>
                <a:cxn ang="0">
                  <a:pos x="T8" y="T9"/>
                </a:cxn>
              </a:cxnLst>
              <a:rect l="0" t="0" r="r" b="b"/>
              <a:pathLst>
                <a:path w="8" h="31">
                  <a:moveTo>
                    <a:pt x="6" y="3"/>
                  </a:moveTo>
                  <a:cubicBezTo>
                    <a:pt x="5" y="0"/>
                    <a:pt x="0" y="1"/>
                    <a:pt x="1" y="5"/>
                  </a:cubicBezTo>
                  <a:cubicBezTo>
                    <a:pt x="3" y="12"/>
                    <a:pt x="3" y="20"/>
                    <a:pt x="3" y="28"/>
                  </a:cubicBezTo>
                  <a:cubicBezTo>
                    <a:pt x="4" y="31"/>
                    <a:pt x="8" y="31"/>
                    <a:pt x="8" y="28"/>
                  </a:cubicBezTo>
                  <a:cubicBezTo>
                    <a:pt x="8" y="20"/>
                    <a:pt x="8"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94" name="Freeform 297">
              <a:extLst>
                <a:ext uri="{FF2B5EF4-FFF2-40B4-BE49-F238E27FC236}">
                  <a16:creationId xmlns:a16="http://schemas.microsoft.com/office/drawing/2014/main" id="{EB9FFF1F-2372-33D1-82F5-1CBC9280B588}"/>
                </a:ext>
              </a:extLst>
            </p:cNvPr>
            <p:cNvSpPr>
              <a:spLocks/>
            </p:cNvSpPr>
            <p:nvPr/>
          </p:nvSpPr>
          <p:spPr bwMode="auto">
            <a:xfrm>
              <a:off x="855674" y="6373106"/>
              <a:ext cx="80635" cy="239535"/>
            </a:xfrm>
            <a:custGeom>
              <a:avLst/>
              <a:gdLst>
                <a:gd name="T0" fmla="*/ 17 w 19"/>
                <a:gd name="T1" fmla="*/ 47 h 54"/>
                <a:gd name="T2" fmla="*/ 12 w 19"/>
                <a:gd name="T3" fmla="*/ 15 h 54"/>
                <a:gd name="T4" fmla="*/ 11 w 19"/>
                <a:gd name="T5" fmla="*/ 13 h 54"/>
                <a:gd name="T6" fmla="*/ 11 w 19"/>
                <a:gd name="T7" fmla="*/ 4 h 54"/>
                <a:gd name="T8" fmla="*/ 7 w 19"/>
                <a:gd name="T9" fmla="*/ 4 h 54"/>
                <a:gd name="T10" fmla="*/ 7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9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3" y="25"/>
                    <a:pt x="12" y="15"/>
                  </a:cubicBezTo>
                  <a:cubicBezTo>
                    <a:pt x="12" y="14"/>
                    <a:pt x="12" y="13"/>
                    <a:pt x="11" y="13"/>
                  </a:cubicBezTo>
                  <a:cubicBezTo>
                    <a:pt x="11" y="10"/>
                    <a:pt x="11" y="8"/>
                    <a:pt x="11" y="4"/>
                  </a:cubicBezTo>
                  <a:cubicBezTo>
                    <a:pt x="11" y="0"/>
                    <a:pt x="7" y="0"/>
                    <a:pt x="7" y="4"/>
                  </a:cubicBezTo>
                  <a:cubicBezTo>
                    <a:pt x="7" y="8"/>
                    <a:pt x="7" y="10"/>
                    <a:pt x="7" y="13"/>
                  </a:cubicBezTo>
                  <a:cubicBezTo>
                    <a:pt x="7" y="13"/>
                    <a:pt x="7" y="14"/>
                    <a:pt x="7" y="14"/>
                  </a:cubicBezTo>
                  <a:cubicBezTo>
                    <a:pt x="6" y="17"/>
                    <a:pt x="6" y="20"/>
                    <a:pt x="6" y="23"/>
                  </a:cubicBezTo>
                  <a:cubicBezTo>
                    <a:pt x="5" y="22"/>
                    <a:pt x="4" y="22"/>
                    <a:pt x="4" y="23"/>
                  </a:cubicBezTo>
                  <a:cubicBezTo>
                    <a:pt x="2" y="29"/>
                    <a:pt x="2" y="34"/>
                    <a:pt x="0" y="40"/>
                  </a:cubicBezTo>
                  <a:cubicBezTo>
                    <a:pt x="0" y="41"/>
                    <a:pt x="2" y="41"/>
                    <a:pt x="2" y="40"/>
                  </a:cubicBezTo>
                  <a:cubicBezTo>
                    <a:pt x="4" y="35"/>
                    <a:pt x="4" y="30"/>
                    <a:pt x="6" y="26"/>
                  </a:cubicBezTo>
                  <a:cubicBezTo>
                    <a:pt x="5" y="34"/>
                    <a:pt x="6" y="42"/>
                    <a:pt x="9"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95" name="Freeform 298">
              <a:extLst>
                <a:ext uri="{FF2B5EF4-FFF2-40B4-BE49-F238E27FC236}">
                  <a16:creationId xmlns:a16="http://schemas.microsoft.com/office/drawing/2014/main" id="{982EDF39-9315-E0E6-7B24-23B4DE65BA65}"/>
                </a:ext>
              </a:extLst>
            </p:cNvPr>
            <p:cNvSpPr>
              <a:spLocks/>
            </p:cNvSpPr>
            <p:nvPr/>
          </p:nvSpPr>
          <p:spPr bwMode="auto">
            <a:xfrm>
              <a:off x="957654" y="6491688"/>
              <a:ext cx="28460" cy="130440"/>
            </a:xfrm>
            <a:custGeom>
              <a:avLst/>
              <a:gdLst>
                <a:gd name="T0" fmla="*/ 6 w 7"/>
                <a:gd name="T1" fmla="*/ 4 h 29"/>
                <a:gd name="T2" fmla="*/ 1 w 7"/>
                <a:gd name="T3" fmla="*/ 3 h 29"/>
                <a:gd name="T4" fmla="*/ 0 w 7"/>
                <a:gd name="T5" fmla="*/ 25 h 29"/>
                <a:gd name="T6" fmla="*/ 7 w 7"/>
                <a:gd name="T7" fmla="*/ 25 h 29"/>
                <a:gd name="T8" fmla="*/ 6 w 7"/>
                <a:gd name="T9" fmla="*/ 4 h 29"/>
              </a:gdLst>
              <a:ahLst/>
              <a:cxnLst>
                <a:cxn ang="0">
                  <a:pos x="T0" y="T1"/>
                </a:cxn>
                <a:cxn ang="0">
                  <a:pos x="T2" y="T3"/>
                </a:cxn>
                <a:cxn ang="0">
                  <a:pos x="T4" y="T5"/>
                </a:cxn>
                <a:cxn ang="0">
                  <a:pos x="T6" y="T7"/>
                </a:cxn>
                <a:cxn ang="0">
                  <a:pos x="T8" y="T9"/>
                </a:cxn>
              </a:cxnLst>
              <a:rect l="0" t="0" r="r" b="b"/>
              <a:pathLst>
                <a:path w="7" h="29">
                  <a:moveTo>
                    <a:pt x="6" y="4"/>
                  </a:moveTo>
                  <a:cubicBezTo>
                    <a:pt x="6" y="1"/>
                    <a:pt x="2" y="0"/>
                    <a:pt x="1" y="3"/>
                  </a:cubicBezTo>
                  <a:cubicBezTo>
                    <a:pt x="1" y="11"/>
                    <a:pt x="0" y="21"/>
                    <a:pt x="0" y="25"/>
                  </a:cubicBezTo>
                  <a:cubicBezTo>
                    <a:pt x="0" y="29"/>
                    <a:pt x="7" y="29"/>
                    <a:pt x="7" y="25"/>
                  </a:cubicBezTo>
                  <a:cubicBezTo>
                    <a:pt x="7" y="21"/>
                    <a:pt x="6" y="11"/>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96" name="Freeform 299">
              <a:extLst>
                <a:ext uri="{FF2B5EF4-FFF2-40B4-BE49-F238E27FC236}">
                  <a16:creationId xmlns:a16="http://schemas.microsoft.com/office/drawing/2014/main" id="{E38E7A50-118A-6F89-1CC3-1542F995CA8F}"/>
                </a:ext>
              </a:extLst>
            </p:cNvPr>
            <p:cNvSpPr>
              <a:spLocks/>
            </p:cNvSpPr>
            <p:nvPr/>
          </p:nvSpPr>
          <p:spPr bwMode="auto">
            <a:xfrm>
              <a:off x="990857" y="6394451"/>
              <a:ext cx="37946" cy="177872"/>
            </a:xfrm>
            <a:custGeom>
              <a:avLst/>
              <a:gdLst>
                <a:gd name="T0" fmla="*/ 3 w 9"/>
                <a:gd name="T1" fmla="*/ 3 h 40"/>
                <a:gd name="T2" fmla="*/ 0 w 9"/>
                <a:gd name="T3" fmla="*/ 35 h 40"/>
                <a:gd name="T4" fmla="*/ 8 w 9"/>
                <a:gd name="T5" fmla="*/ 35 h 40"/>
                <a:gd name="T6" fmla="*/ 9 w 9"/>
                <a:gd name="T7" fmla="*/ 4 h 40"/>
                <a:gd name="T8" fmla="*/ 3 w 9"/>
                <a:gd name="T9" fmla="*/ 3 h 40"/>
              </a:gdLst>
              <a:ahLst/>
              <a:cxnLst>
                <a:cxn ang="0">
                  <a:pos x="T0" y="T1"/>
                </a:cxn>
                <a:cxn ang="0">
                  <a:pos x="T2" y="T3"/>
                </a:cxn>
                <a:cxn ang="0">
                  <a:pos x="T4" y="T5"/>
                </a:cxn>
                <a:cxn ang="0">
                  <a:pos x="T6" y="T7"/>
                </a:cxn>
                <a:cxn ang="0">
                  <a:pos x="T8" y="T9"/>
                </a:cxn>
              </a:cxnLst>
              <a:rect l="0" t="0" r="r" b="b"/>
              <a:pathLst>
                <a:path w="9" h="40">
                  <a:moveTo>
                    <a:pt x="3" y="3"/>
                  </a:moveTo>
                  <a:cubicBezTo>
                    <a:pt x="0" y="14"/>
                    <a:pt x="0" y="24"/>
                    <a:pt x="0" y="35"/>
                  </a:cubicBezTo>
                  <a:cubicBezTo>
                    <a:pt x="0" y="40"/>
                    <a:pt x="8" y="40"/>
                    <a:pt x="8" y="35"/>
                  </a:cubicBezTo>
                  <a:cubicBezTo>
                    <a:pt x="8" y="25"/>
                    <a:pt x="8" y="14"/>
                    <a:pt x="9" y="4"/>
                  </a:cubicBezTo>
                  <a:cubicBezTo>
                    <a:pt x="9"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97" name="Freeform 300">
              <a:extLst>
                <a:ext uri="{FF2B5EF4-FFF2-40B4-BE49-F238E27FC236}">
                  <a16:creationId xmlns:a16="http://schemas.microsoft.com/office/drawing/2014/main" id="{1278B0F3-EEE9-EBC6-9F06-E89ADCFE11C2}"/>
                </a:ext>
              </a:extLst>
            </p:cNvPr>
            <p:cNvSpPr>
              <a:spLocks/>
            </p:cNvSpPr>
            <p:nvPr/>
          </p:nvSpPr>
          <p:spPr bwMode="auto">
            <a:xfrm>
              <a:off x="1028803" y="6382593"/>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2" y="14"/>
                    <a:pt x="2" y="17"/>
                    <a:pt x="2" y="19"/>
                  </a:cubicBezTo>
                  <a:cubicBezTo>
                    <a:pt x="0" y="31"/>
                    <a:pt x="1" y="43"/>
                    <a:pt x="6"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98" name="Freeform 301">
              <a:extLst>
                <a:ext uri="{FF2B5EF4-FFF2-40B4-BE49-F238E27FC236}">
                  <a16:creationId xmlns:a16="http://schemas.microsoft.com/office/drawing/2014/main" id="{F4B674CF-6203-75E8-CDA9-732E1B784630}"/>
                </a:ext>
              </a:extLst>
            </p:cNvPr>
            <p:cNvSpPr>
              <a:spLocks/>
            </p:cNvSpPr>
            <p:nvPr/>
          </p:nvSpPr>
          <p:spPr bwMode="auto">
            <a:xfrm>
              <a:off x="948168" y="6347018"/>
              <a:ext cx="35574" cy="158899"/>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7"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299" name="Freeform 302">
              <a:extLst>
                <a:ext uri="{FF2B5EF4-FFF2-40B4-BE49-F238E27FC236}">
                  <a16:creationId xmlns:a16="http://schemas.microsoft.com/office/drawing/2014/main" id="{A2CD1BF4-1BD2-D57A-8B1F-C9E475C0AD15}"/>
                </a:ext>
              </a:extLst>
            </p:cNvPr>
            <p:cNvSpPr>
              <a:spLocks/>
            </p:cNvSpPr>
            <p:nvPr/>
          </p:nvSpPr>
          <p:spPr bwMode="auto">
            <a:xfrm>
              <a:off x="1088094" y="6382593"/>
              <a:ext cx="66406" cy="177872"/>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39"/>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00" name="Freeform 303">
              <a:extLst>
                <a:ext uri="{FF2B5EF4-FFF2-40B4-BE49-F238E27FC236}">
                  <a16:creationId xmlns:a16="http://schemas.microsoft.com/office/drawing/2014/main" id="{CD3577F9-F453-1D6C-A691-EF24301671DC}"/>
                </a:ext>
              </a:extLst>
            </p:cNvPr>
            <p:cNvSpPr>
              <a:spLocks/>
            </p:cNvSpPr>
            <p:nvPr/>
          </p:nvSpPr>
          <p:spPr bwMode="auto">
            <a:xfrm>
              <a:off x="1190074" y="6453742"/>
              <a:ext cx="33203"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01" name="Freeform 304">
              <a:extLst>
                <a:ext uri="{FF2B5EF4-FFF2-40B4-BE49-F238E27FC236}">
                  <a16:creationId xmlns:a16="http://schemas.microsoft.com/office/drawing/2014/main" id="{28A2F769-BB6D-82B1-2291-A381CBEFD517}"/>
                </a:ext>
              </a:extLst>
            </p:cNvPr>
            <p:cNvSpPr>
              <a:spLocks/>
            </p:cNvSpPr>
            <p:nvPr/>
          </p:nvSpPr>
          <p:spPr bwMode="auto">
            <a:xfrm>
              <a:off x="1332372" y="6332788"/>
              <a:ext cx="54548" cy="234792"/>
            </a:xfrm>
            <a:custGeom>
              <a:avLst/>
              <a:gdLst>
                <a:gd name="T0" fmla="*/ 10 w 13"/>
                <a:gd name="T1" fmla="*/ 1 h 53"/>
                <a:gd name="T2" fmla="*/ 4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2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0"/>
                    <a:pt x="0" y="21"/>
                    <a:pt x="0" y="24"/>
                  </a:cubicBezTo>
                  <a:cubicBezTo>
                    <a:pt x="0" y="31"/>
                    <a:pt x="1" y="38"/>
                    <a:pt x="4"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2"/>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02" name="Freeform 305">
              <a:extLst>
                <a:ext uri="{FF2B5EF4-FFF2-40B4-BE49-F238E27FC236}">
                  <a16:creationId xmlns:a16="http://schemas.microsoft.com/office/drawing/2014/main" id="{AD9B5DEE-3AA0-2FDF-EE20-BD172A5B57FA}"/>
                </a:ext>
              </a:extLst>
            </p:cNvPr>
            <p:cNvSpPr>
              <a:spLocks/>
            </p:cNvSpPr>
            <p:nvPr/>
          </p:nvSpPr>
          <p:spPr bwMode="auto">
            <a:xfrm>
              <a:off x="1398778" y="6328045"/>
              <a:ext cx="71149" cy="208704"/>
            </a:xfrm>
            <a:custGeom>
              <a:avLst/>
              <a:gdLst>
                <a:gd name="T0" fmla="*/ 12 w 17"/>
                <a:gd name="T1" fmla="*/ 2 h 47"/>
                <a:gd name="T2" fmla="*/ 1 w 17"/>
                <a:gd name="T3" fmla="*/ 44 h 47"/>
                <a:gd name="T4" fmla="*/ 7 w 17"/>
                <a:gd name="T5" fmla="*/ 44 h 47"/>
                <a:gd name="T6" fmla="*/ 15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6" y="47"/>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03" name="Freeform 306">
              <a:extLst>
                <a:ext uri="{FF2B5EF4-FFF2-40B4-BE49-F238E27FC236}">
                  <a16:creationId xmlns:a16="http://schemas.microsoft.com/office/drawing/2014/main" id="{DE1AB0C5-E539-2D4B-16F0-D604FECCFDE7}"/>
                </a:ext>
              </a:extLst>
            </p:cNvPr>
            <p:cNvSpPr>
              <a:spLocks/>
            </p:cNvSpPr>
            <p:nvPr/>
          </p:nvSpPr>
          <p:spPr bwMode="auto">
            <a:xfrm>
              <a:off x="1484156" y="6363620"/>
              <a:ext cx="28460" cy="201589"/>
            </a:xfrm>
            <a:custGeom>
              <a:avLst/>
              <a:gdLst>
                <a:gd name="T0" fmla="*/ 6 w 7"/>
                <a:gd name="T1" fmla="*/ 3 h 45"/>
                <a:gd name="T2" fmla="*/ 2 w 7"/>
                <a:gd name="T3" fmla="*/ 3 h 45"/>
                <a:gd name="T4" fmla="*/ 2 w 7"/>
                <a:gd name="T5" fmla="*/ 15 h 45"/>
                <a:gd name="T6" fmla="*/ 0 w 7"/>
                <a:gd name="T7" fmla="*/ 17 h 45"/>
                <a:gd name="T8" fmla="*/ 0 w 7"/>
                <a:gd name="T9" fmla="*/ 34 h 45"/>
                <a:gd name="T10" fmla="*/ 1 w 7"/>
                <a:gd name="T11" fmla="*/ 36 h 45"/>
                <a:gd name="T12" fmla="*/ 2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1" y="36"/>
                  </a:cubicBezTo>
                  <a:cubicBezTo>
                    <a:pt x="1" y="38"/>
                    <a:pt x="1" y="40"/>
                    <a:pt x="2" y="42"/>
                  </a:cubicBezTo>
                  <a:cubicBezTo>
                    <a:pt x="2" y="45"/>
                    <a:pt x="6" y="45"/>
                    <a:pt x="6" y="42"/>
                  </a:cubicBezTo>
                  <a:cubicBezTo>
                    <a:pt x="7"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04" name="Freeform 307">
              <a:extLst>
                <a:ext uri="{FF2B5EF4-FFF2-40B4-BE49-F238E27FC236}">
                  <a16:creationId xmlns:a16="http://schemas.microsoft.com/office/drawing/2014/main" id="{22F0FA59-5AF5-5ED9-40E8-7DB8A4C8856F}"/>
                </a:ext>
              </a:extLst>
            </p:cNvPr>
            <p:cNvSpPr>
              <a:spLocks/>
            </p:cNvSpPr>
            <p:nvPr/>
          </p:nvSpPr>
          <p:spPr bwMode="auto">
            <a:xfrm>
              <a:off x="1571907" y="6313815"/>
              <a:ext cx="80635" cy="213447"/>
            </a:xfrm>
            <a:custGeom>
              <a:avLst/>
              <a:gdLst>
                <a:gd name="T0" fmla="*/ 18 w 19"/>
                <a:gd name="T1" fmla="*/ 44 h 48"/>
                <a:gd name="T2" fmla="*/ 17 w 19"/>
                <a:gd name="T3" fmla="*/ 17 h 48"/>
                <a:gd name="T4" fmla="*/ 10 w 19"/>
                <a:gd name="T5" fmla="*/ 15 h 48"/>
                <a:gd name="T6" fmla="*/ 10 w 19"/>
                <a:gd name="T7" fmla="*/ 15 h 48"/>
                <a:gd name="T8" fmla="*/ 10 w 19"/>
                <a:gd name="T9" fmla="*/ 16 h 48"/>
                <a:gd name="T10" fmla="*/ 10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0" y="15"/>
                  </a:cubicBezTo>
                  <a:cubicBezTo>
                    <a:pt x="10" y="15"/>
                    <a:pt x="10" y="15"/>
                    <a:pt x="10" y="15"/>
                  </a:cubicBezTo>
                  <a:cubicBezTo>
                    <a:pt x="10" y="16"/>
                    <a:pt x="10" y="16"/>
                    <a:pt x="10" y="16"/>
                  </a:cubicBezTo>
                  <a:cubicBezTo>
                    <a:pt x="10" y="12"/>
                    <a:pt x="10" y="8"/>
                    <a:pt x="10" y="4"/>
                  </a:cubicBezTo>
                  <a:cubicBezTo>
                    <a:pt x="11" y="1"/>
                    <a:pt x="5" y="0"/>
                    <a:pt x="5" y="3"/>
                  </a:cubicBezTo>
                  <a:cubicBezTo>
                    <a:pt x="3" y="12"/>
                    <a:pt x="2" y="21"/>
                    <a:pt x="2" y="29"/>
                  </a:cubicBezTo>
                  <a:cubicBezTo>
                    <a:pt x="1" y="29"/>
                    <a:pt x="0" y="29"/>
                    <a:pt x="0" y="30"/>
                  </a:cubicBezTo>
                  <a:cubicBezTo>
                    <a:pt x="0" y="34"/>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05" name="Freeform 308">
              <a:extLst>
                <a:ext uri="{FF2B5EF4-FFF2-40B4-BE49-F238E27FC236}">
                  <a16:creationId xmlns:a16="http://schemas.microsoft.com/office/drawing/2014/main" id="{BE5A47F8-A54B-C84B-30E5-329438A10027}"/>
                </a:ext>
              </a:extLst>
            </p:cNvPr>
            <p:cNvSpPr>
              <a:spLocks/>
            </p:cNvSpPr>
            <p:nvPr/>
          </p:nvSpPr>
          <p:spPr bwMode="auto">
            <a:xfrm>
              <a:off x="1726063" y="6382593"/>
              <a:ext cx="26088" cy="144670"/>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5"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06" name="Freeform 309">
              <a:extLst>
                <a:ext uri="{FF2B5EF4-FFF2-40B4-BE49-F238E27FC236}">
                  <a16:creationId xmlns:a16="http://schemas.microsoft.com/office/drawing/2014/main" id="{71EC57DD-85C3-DDC6-4416-FF8E3DB0A249}"/>
                </a:ext>
              </a:extLst>
            </p:cNvPr>
            <p:cNvSpPr>
              <a:spLocks/>
            </p:cNvSpPr>
            <p:nvPr/>
          </p:nvSpPr>
          <p:spPr bwMode="auto">
            <a:xfrm>
              <a:off x="1794840" y="6363620"/>
              <a:ext cx="59291" cy="182616"/>
            </a:xfrm>
            <a:custGeom>
              <a:avLst/>
              <a:gdLst>
                <a:gd name="T0" fmla="*/ 7 w 14"/>
                <a:gd name="T1" fmla="*/ 7 h 41"/>
                <a:gd name="T2" fmla="*/ 6 w 14"/>
                <a:gd name="T3" fmla="*/ 4 h 41"/>
                <a:gd name="T4" fmla="*/ 0 w 14"/>
                <a:gd name="T5" fmla="*/ 6 h 41"/>
                <a:gd name="T6" fmla="*/ 2 w 14"/>
                <a:gd name="T7" fmla="*/ 30 h 41"/>
                <a:gd name="T8" fmla="*/ 4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6" y="4"/>
                  </a:cubicBezTo>
                  <a:cubicBezTo>
                    <a:pt x="5" y="0"/>
                    <a:pt x="0" y="2"/>
                    <a:pt x="0" y="6"/>
                  </a:cubicBezTo>
                  <a:cubicBezTo>
                    <a:pt x="2" y="14"/>
                    <a:pt x="2" y="22"/>
                    <a:pt x="2" y="30"/>
                  </a:cubicBezTo>
                  <a:cubicBezTo>
                    <a:pt x="2" y="31"/>
                    <a:pt x="3" y="32"/>
                    <a:pt x="4" y="32"/>
                  </a:cubicBezTo>
                  <a:cubicBezTo>
                    <a:pt x="5" y="34"/>
                    <a:pt x="5" y="36"/>
                    <a:pt x="5" y="38"/>
                  </a:cubicBezTo>
                  <a:cubicBezTo>
                    <a:pt x="5" y="41"/>
                    <a:pt x="10" y="41"/>
                    <a:pt x="10" y="38"/>
                  </a:cubicBezTo>
                  <a:cubicBezTo>
                    <a:pt x="11"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07" name="Freeform 310">
              <a:extLst>
                <a:ext uri="{FF2B5EF4-FFF2-40B4-BE49-F238E27FC236}">
                  <a16:creationId xmlns:a16="http://schemas.microsoft.com/office/drawing/2014/main" id="{07E6E6FE-AB02-D1D9-B62A-DABD997A9721}"/>
                </a:ext>
              </a:extLst>
            </p:cNvPr>
            <p:cNvSpPr>
              <a:spLocks/>
            </p:cNvSpPr>
            <p:nvPr/>
          </p:nvSpPr>
          <p:spPr bwMode="auto">
            <a:xfrm>
              <a:off x="1865989" y="6363620"/>
              <a:ext cx="64034" cy="23242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4" y="10"/>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08" name="Freeform 311">
              <a:extLst>
                <a:ext uri="{FF2B5EF4-FFF2-40B4-BE49-F238E27FC236}">
                  <a16:creationId xmlns:a16="http://schemas.microsoft.com/office/drawing/2014/main" id="{0E232782-F447-6835-A71E-49633C27052E}"/>
                </a:ext>
              </a:extLst>
            </p:cNvPr>
            <p:cNvSpPr>
              <a:spLocks/>
            </p:cNvSpPr>
            <p:nvPr/>
          </p:nvSpPr>
          <p:spPr bwMode="auto">
            <a:xfrm>
              <a:off x="1676259" y="6382593"/>
              <a:ext cx="49804" cy="203960"/>
            </a:xfrm>
            <a:custGeom>
              <a:avLst/>
              <a:gdLst>
                <a:gd name="T0" fmla="*/ 8 w 12"/>
                <a:gd name="T1" fmla="*/ 7 h 46"/>
                <a:gd name="T2" fmla="*/ 7 w 12"/>
                <a:gd name="T3" fmla="*/ 3 h 46"/>
                <a:gd name="T4" fmla="*/ 3 w 12"/>
                <a:gd name="T5" fmla="*/ 4 h 46"/>
                <a:gd name="T6" fmla="*/ 4 w 12"/>
                <a:gd name="T7" fmla="*/ 8 h 46"/>
                <a:gd name="T8" fmla="*/ 3 w 12"/>
                <a:gd name="T9" fmla="*/ 10 h 46"/>
                <a:gd name="T10" fmla="*/ 3 w 12"/>
                <a:gd name="T11" fmla="*/ 43 h 46"/>
                <a:gd name="T12" fmla="*/ 11 w 12"/>
                <a:gd name="T13" fmla="*/ 42 h 46"/>
                <a:gd name="T14" fmla="*/ 10 w 12"/>
                <a:gd name="T15" fmla="*/ 29 h 46"/>
                <a:gd name="T16" fmla="*/ 11 w 12"/>
                <a:gd name="T17" fmla="*/ 28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7" y="6"/>
                    <a:pt x="7" y="4"/>
                    <a:pt x="7" y="3"/>
                  </a:cubicBezTo>
                  <a:cubicBezTo>
                    <a:pt x="6" y="0"/>
                    <a:pt x="3" y="1"/>
                    <a:pt x="3" y="4"/>
                  </a:cubicBezTo>
                  <a:cubicBezTo>
                    <a:pt x="3" y="5"/>
                    <a:pt x="4" y="6"/>
                    <a:pt x="4" y="8"/>
                  </a:cubicBezTo>
                  <a:cubicBezTo>
                    <a:pt x="4" y="8"/>
                    <a:pt x="3" y="9"/>
                    <a:pt x="3" y="10"/>
                  </a:cubicBezTo>
                  <a:cubicBezTo>
                    <a:pt x="1" y="21"/>
                    <a:pt x="0" y="32"/>
                    <a:pt x="3" y="43"/>
                  </a:cubicBezTo>
                  <a:cubicBezTo>
                    <a:pt x="5" y="46"/>
                    <a:pt x="11" y="46"/>
                    <a:pt x="11" y="42"/>
                  </a:cubicBezTo>
                  <a:cubicBezTo>
                    <a:pt x="11" y="37"/>
                    <a:pt x="10" y="33"/>
                    <a:pt x="10" y="29"/>
                  </a:cubicBezTo>
                  <a:cubicBezTo>
                    <a:pt x="10" y="28"/>
                    <a:pt x="11" y="28"/>
                    <a:pt x="11" y="28"/>
                  </a:cubicBezTo>
                  <a:cubicBezTo>
                    <a:pt x="11" y="25"/>
                    <a:pt x="10" y="23"/>
                    <a:pt x="10" y="21"/>
                  </a:cubicBezTo>
                  <a:cubicBezTo>
                    <a:pt x="10"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09" name="Freeform 312">
              <a:extLst>
                <a:ext uri="{FF2B5EF4-FFF2-40B4-BE49-F238E27FC236}">
                  <a16:creationId xmlns:a16="http://schemas.microsoft.com/office/drawing/2014/main" id="{07D98828-1F92-1EAE-C9C6-3FA28FCF8FC9}"/>
                </a:ext>
              </a:extLst>
            </p:cNvPr>
            <p:cNvSpPr>
              <a:spLocks/>
            </p:cNvSpPr>
            <p:nvPr/>
          </p:nvSpPr>
          <p:spPr bwMode="auto">
            <a:xfrm>
              <a:off x="1277824" y="6389708"/>
              <a:ext cx="49804" cy="125697"/>
            </a:xfrm>
            <a:custGeom>
              <a:avLst/>
              <a:gdLst>
                <a:gd name="T0" fmla="*/ 12 w 12"/>
                <a:gd name="T1" fmla="*/ 25 h 28"/>
                <a:gd name="T2" fmla="*/ 4 w 12"/>
                <a:gd name="T3" fmla="*/ 3 h 28"/>
                <a:gd name="T4" fmla="*/ 0 w 12"/>
                <a:gd name="T5" fmla="*/ 4 h 28"/>
                <a:gd name="T6" fmla="*/ 9 w 12"/>
                <a:gd name="T7" fmla="*/ 26 h 28"/>
                <a:gd name="T8" fmla="*/ 12 w 12"/>
                <a:gd name="T9" fmla="*/ 25 h 28"/>
              </a:gdLst>
              <a:ahLst/>
              <a:cxnLst>
                <a:cxn ang="0">
                  <a:pos x="T0" y="T1"/>
                </a:cxn>
                <a:cxn ang="0">
                  <a:pos x="T2" y="T3"/>
                </a:cxn>
                <a:cxn ang="0">
                  <a:pos x="T4" y="T5"/>
                </a:cxn>
                <a:cxn ang="0">
                  <a:pos x="T6" y="T7"/>
                </a:cxn>
                <a:cxn ang="0">
                  <a:pos x="T8" y="T9"/>
                </a:cxn>
              </a:cxnLst>
              <a:rect l="0" t="0" r="r" b="b"/>
              <a:pathLst>
                <a:path w="12" h="28">
                  <a:moveTo>
                    <a:pt x="12" y="25"/>
                  </a:moveTo>
                  <a:cubicBezTo>
                    <a:pt x="8" y="18"/>
                    <a:pt x="6" y="10"/>
                    <a:pt x="4" y="3"/>
                  </a:cubicBezTo>
                  <a:cubicBezTo>
                    <a:pt x="3" y="0"/>
                    <a:pt x="0" y="1"/>
                    <a:pt x="0" y="4"/>
                  </a:cubicBezTo>
                  <a:cubicBezTo>
                    <a:pt x="2" y="12"/>
                    <a:pt x="5" y="19"/>
                    <a:pt x="9" y="26"/>
                  </a:cubicBezTo>
                  <a:cubicBezTo>
                    <a:pt x="10" y="28"/>
                    <a:pt x="12"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10" name="Freeform 313">
              <a:extLst>
                <a:ext uri="{FF2B5EF4-FFF2-40B4-BE49-F238E27FC236}">
                  <a16:creationId xmlns:a16="http://schemas.microsoft.com/office/drawing/2014/main" id="{8574AEB3-7928-AADF-F417-4DD9AE861656}"/>
                </a:ext>
              </a:extLst>
            </p:cNvPr>
            <p:cNvSpPr>
              <a:spLocks/>
            </p:cNvSpPr>
            <p:nvPr/>
          </p:nvSpPr>
          <p:spPr bwMode="auto">
            <a:xfrm>
              <a:off x="1171101"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3" y="4"/>
                    <a:pt x="8" y="0"/>
                    <a:pt x="6" y="4"/>
                  </a:cubicBezTo>
                  <a:cubicBezTo>
                    <a:pt x="0" y="17"/>
                    <a:pt x="2"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11" name="Freeform 314">
              <a:extLst>
                <a:ext uri="{FF2B5EF4-FFF2-40B4-BE49-F238E27FC236}">
                  <a16:creationId xmlns:a16="http://schemas.microsoft.com/office/drawing/2014/main" id="{AB0AAE16-1D7B-5AB4-9589-48CDFAE1B8D9}"/>
                </a:ext>
              </a:extLst>
            </p:cNvPr>
            <p:cNvSpPr>
              <a:spLocks/>
            </p:cNvSpPr>
            <p:nvPr/>
          </p:nvSpPr>
          <p:spPr bwMode="auto">
            <a:xfrm>
              <a:off x="1441467" y="6399194"/>
              <a:ext cx="42689" cy="147041"/>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9"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12" name="Freeform 315">
              <a:extLst>
                <a:ext uri="{FF2B5EF4-FFF2-40B4-BE49-F238E27FC236}">
                  <a16:creationId xmlns:a16="http://schemas.microsoft.com/office/drawing/2014/main" id="{79BD92E9-8F91-70C1-30AD-B0186979327B}"/>
                </a:ext>
              </a:extLst>
            </p:cNvPr>
            <p:cNvSpPr>
              <a:spLocks/>
            </p:cNvSpPr>
            <p:nvPr/>
          </p:nvSpPr>
          <p:spPr bwMode="auto">
            <a:xfrm>
              <a:off x="1963226" y="6337532"/>
              <a:ext cx="61662" cy="222933"/>
            </a:xfrm>
            <a:custGeom>
              <a:avLst/>
              <a:gdLst>
                <a:gd name="T0" fmla="*/ 11 w 15"/>
                <a:gd name="T1" fmla="*/ 27 h 50"/>
                <a:gd name="T2" fmla="*/ 14 w 15"/>
                <a:gd name="T3" fmla="*/ 6 h 50"/>
                <a:gd name="T4" fmla="*/ 7 w 15"/>
                <a:gd name="T5" fmla="*/ 4 h 50"/>
                <a:gd name="T6" fmla="*/ 5 w 15"/>
                <a:gd name="T7" fmla="*/ 15 h 50"/>
                <a:gd name="T8" fmla="*/ 4 w 15"/>
                <a:gd name="T9" fmla="*/ 16 h 50"/>
                <a:gd name="T10" fmla="*/ 5 w 15"/>
                <a:gd name="T11" fmla="*/ 46 h 50"/>
                <a:gd name="T12" fmla="*/ 11 w 15"/>
                <a:gd name="T13" fmla="*/ 42 h 50"/>
                <a:gd name="T14" fmla="*/ 9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2" y="20"/>
                    <a:pt x="12" y="13"/>
                    <a:pt x="14" y="6"/>
                  </a:cubicBezTo>
                  <a:cubicBezTo>
                    <a:pt x="15" y="1"/>
                    <a:pt x="8" y="0"/>
                    <a:pt x="7" y="4"/>
                  </a:cubicBezTo>
                  <a:cubicBezTo>
                    <a:pt x="6" y="8"/>
                    <a:pt x="5" y="11"/>
                    <a:pt x="5" y="15"/>
                  </a:cubicBezTo>
                  <a:cubicBezTo>
                    <a:pt x="4" y="15"/>
                    <a:pt x="4" y="16"/>
                    <a:pt x="4" y="16"/>
                  </a:cubicBezTo>
                  <a:cubicBezTo>
                    <a:pt x="1" y="27"/>
                    <a:pt x="0" y="36"/>
                    <a:pt x="5" y="46"/>
                  </a:cubicBezTo>
                  <a:cubicBezTo>
                    <a:pt x="7" y="50"/>
                    <a:pt x="13" y="46"/>
                    <a:pt x="11" y="42"/>
                  </a:cubicBezTo>
                  <a:cubicBezTo>
                    <a:pt x="10" y="38"/>
                    <a:pt x="9" y="34"/>
                    <a:pt x="9"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13" name="Freeform 316">
              <a:extLst>
                <a:ext uri="{FF2B5EF4-FFF2-40B4-BE49-F238E27FC236}">
                  <a16:creationId xmlns:a16="http://schemas.microsoft.com/office/drawing/2014/main" id="{21552133-06B1-30EA-1DEC-762F219D9F4F}"/>
                </a:ext>
              </a:extLst>
            </p:cNvPr>
            <p:cNvSpPr>
              <a:spLocks/>
            </p:cNvSpPr>
            <p:nvPr/>
          </p:nvSpPr>
          <p:spPr bwMode="auto">
            <a:xfrm>
              <a:off x="2050976" y="6394451"/>
              <a:ext cx="33203" cy="14229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14" name="Freeform 317">
              <a:extLst>
                <a:ext uri="{FF2B5EF4-FFF2-40B4-BE49-F238E27FC236}">
                  <a16:creationId xmlns:a16="http://schemas.microsoft.com/office/drawing/2014/main" id="{7D5ACF76-074D-3AB1-7F87-A96CA2CE5825}"/>
                </a:ext>
              </a:extLst>
            </p:cNvPr>
            <p:cNvSpPr>
              <a:spLocks/>
            </p:cNvSpPr>
            <p:nvPr/>
          </p:nvSpPr>
          <p:spPr bwMode="auto">
            <a:xfrm>
              <a:off x="2077064" y="6373106"/>
              <a:ext cx="83007" cy="239535"/>
            </a:xfrm>
            <a:custGeom>
              <a:avLst/>
              <a:gdLst>
                <a:gd name="T0" fmla="*/ 18 w 20"/>
                <a:gd name="T1" fmla="*/ 47 h 54"/>
                <a:gd name="T2" fmla="*/ 13 w 20"/>
                <a:gd name="T3" fmla="*/ 15 h 54"/>
                <a:gd name="T4" fmla="*/ 12 w 20"/>
                <a:gd name="T5" fmla="*/ 13 h 54"/>
                <a:gd name="T6" fmla="*/ 12 w 20"/>
                <a:gd name="T7" fmla="*/ 4 h 54"/>
                <a:gd name="T8" fmla="*/ 8 w 20"/>
                <a:gd name="T9" fmla="*/ 4 h 54"/>
                <a:gd name="T10" fmla="*/ 8 w 20"/>
                <a:gd name="T11" fmla="*/ 13 h 54"/>
                <a:gd name="T12" fmla="*/ 7 w 20"/>
                <a:gd name="T13" fmla="*/ 14 h 54"/>
                <a:gd name="T14" fmla="*/ 6 w 20"/>
                <a:gd name="T15" fmla="*/ 23 h 54"/>
                <a:gd name="T16" fmla="*/ 5 w 20"/>
                <a:gd name="T17" fmla="*/ 23 h 54"/>
                <a:gd name="T18" fmla="*/ 1 w 20"/>
                <a:gd name="T19" fmla="*/ 40 h 54"/>
                <a:gd name="T20" fmla="*/ 3 w 20"/>
                <a:gd name="T21" fmla="*/ 40 h 54"/>
                <a:gd name="T22" fmla="*/ 6 w 20"/>
                <a:gd name="T23" fmla="*/ 26 h 54"/>
                <a:gd name="T24" fmla="*/ 10 w 20"/>
                <a:gd name="T25" fmla="*/ 49 h 54"/>
                <a:gd name="T26" fmla="*/ 18 w 20"/>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4">
                  <a:moveTo>
                    <a:pt x="18" y="47"/>
                  </a:moveTo>
                  <a:cubicBezTo>
                    <a:pt x="14" y="36"/>
                    <a:pt x="14" y="25"/>
                    <a:pt x="13" y="15"/>
                  </a:cubicBezTo>
                  <a:cubicBezTo>
                    <a:pt x="13" y="14"/>
                    <a:pt x="12" y="13"/>
                    <a:pt x="12" y="13"/>
                  </a:cubicBezTo>
                  <a:cubicBezTo>
                    <a:pt x="12" y="10"/>
                    <a:pt x="12" y="8"/>
                    <a:pt x="12" y="4"/>
                  </a:cubicBezTo>
                  <a:cubicBezTo>
                    <a:pt x="12" y="0"/>
                    <a:pt x="8" y="0"/>
                    <a:pt x="8" y="4"/>
                  </a:cubicBezTo>
                  <a:cubicBezTo>
                    <a:pt x="8" y="8"/>
                    <a:pt x="8" y="10"/>
                    <a:pt x="8" y="13"/>
                  </a:cubicBezTo>
                  <a:cubicBezTo>
                    <a:pt x="8" y="13"/>
                    <a:pt x="7" y="14"/>
                    <a:pt x="7" y="14"/>
                  </a:cubicBezTo>
                  <a:cubicBezTo>
                    <a:pt x="7" y="17"/>
                    <a:pt x="7" y="20"/>
                    <a:pt x="6" y="23"/>
                  </a:cubicBezTo>
                  <a:cubicBezTo>
                    <a:pt x="6" y="22"/>
                    <a:pt x="5" y="22"/>
                    <a:pt x="5" y="23"/>
                  </a:cubicBezTo>
                  <a:cubicBezTo>
                    <a:pt x="3" y="29"/>
                    <a:pt x="2" y="34"/>
                    <a:pt x="1" y="40"/>
                  </a:cubicBezTo>
                  <a:cubicBezTo>
                    <a:pt x="0" y="41"/>
                    <a:pt x="2" y="41"/>
                    <a:pt x="3" y="40"/>
                  </a:cubicBezTo>
                  <a:cubicBezTo>
                    <a:pt x="4" y="35"/>
                    <a:pt x="5" y="30"/>
                    <a:pt x="6" y="26"/>
                  </a:cubicBezTo>
                  <a:cubicBezTo>
                    <a:pt x="6" y="34"/>
                    <a:pt x="7" y="42"/>
                    <a:pt x="10" y="49"/>
                  </a:cubicBezTo>
                  <a:cubicBezTo>
                    <a:pt x="12" y="54"/>
                    <a:pt x="20"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15" name="Freeform 318">
              <a:extLst>
                <a:ext uri="{FF2B5EF4-FFF2-40B4-BE49-F238E27FC236}">
                  <a16:creationId xmlns:a16="http://schemas.microsoft.com/office/drawing/2014/main" id="{CD2818A7-D0EB-DA2C-6E19-7598BFF57BF8}"/>
                </a:ext>
              </a:extLst>
            </p:cNvPr>
            <p:cNvSpPr>
              <a:spLocks/>
            </p:cNvSpPr>
            <p:nvPr/>
          </p:nvSpPr>
          <p:spPr bwMode="auto">
            <a:xfrm>
              <a:off x="2181416" y="6491688"/>
              <a:ext cx="26088"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1"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16" name="Freeform 319">
              <a:extLst>
                <a:ext uri="{FF2B5EF4-FFF2-40B4-BE49-F238E27FC236}">
                  <a16:creationId xmlns:a16="http://schemas.microsoft.com/office/drawing/2014/main" id="{984E14E3-4BF1-3B81-0DF5-ED765C6A4ED7}"/>
                </a:ext>
              </a:extLst>
            </p:cNvPr>
            <p:cNvSpPr>
              <a:spLocks/>
            </p:cNvSpPr>
            <p:nvPr/>
          </p:nvSpPr>
          <p:spPr bwMode="auto">
            <a:xfrm>
              <a:off x="2209876" y="6394451"/>
              <a:ext cx="42689" cy="177872"/>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17" name="Freeform 320">
              <a:extLst>
                <a:ext uri="{FF2B5EF4-FFF2-40B4-BE49-F238E27FC236}">
                  <a16:creationId xmlns:a16="http://schemas.microsoft.com/office/drawing/2014/main" id="{734830A3-D0B5-E49C-EA23-CD8A975E3688}"/>
                </a:ext>
              </a:extLst>
            </p:cNvPr>
            <p:cNvSpPr>
              <a:spLocks/>
            </p:cNvSpPr>
            <p:nvPr/>
          </p:nvSpPr>
          <p:spPr bwMode="auto">
            <a:xfrm>
              <a:off x="2252565" y="6382593"/>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1" y="14"/>
                    <a:pt x="2" y="17"/>
                    <a:pt x="2" y="19"/>
                  </a:cubicBezTo>
                  <a:cubicBezTo>
                    <a:pt x="0" y="31"/>
                    <a:pt x="1" y="43"/>
                    <a:pt x="6" y="54"/>
                  </a:cubicBezTo>
                  <a:cubicBezTo>
                    <a:pt x="7" y="56"/>
                    <a:pt x="12" y="55"/>
                    <a:pt x="12" y="52"/>
                  </a:cubicBezTo>
                  <a:cubicBezTo>
                    <a:pt x="11" y="38"/>
                    <a:pt x="9" y="23"/>
                    <a:pt x="15" y="9"/>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18" name="Freeform 321">
              <a:extLst>
                <a:ext uri="{FF2B5EF4-FFF2-40B4-BE49-F238E27FC236}">
                  <a16:creationId xmlns:a16="http://schemas.microsoft.com/office/drawing/2014/main" id="{001E4D2F-9F1C-05B7-AC04-8411EAC20240}"/>
                </a:ext>
              </a:extLst>
            </p:cNvPr>
            <p:cNvSpPr>
              <a:spLocks/>
            </p:cNvSpPr>
            <p:nvPr/>
          </p:nvSpPr>
          <p:spPr bwMode="auto">
            <a:xfrm>
              <a:off x="2169558" y="6347018"/>
              <a:ext cx="33203" cy="158899"/>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19" name="Freeform 322">
              <a:extLst>
                <a:ext uri="{FF2B5EF4-FFF2-40B4-BE49-F238E27FC236}">
                  <a16:creationId xmlns:a16="http://schemas.microsoft.com/office/drawing/2014/main" id="{ACD117B4-5F78-2B46-3EA0-3A36D966AA22}"/>
                </a:ext>
              </a:extLst>
            </p:cNvPr>
            <p:cNvSpPr>
              <a:spLocks/>
            </p:cNvSpPr>
            <p:nvPr/>
          </p:nvSpPr>
          <p:spPr bwMode="auto">
            <a:xfrm>
              <a:off x="2311856" y="6382593"/>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20" name="Freeform 323">
              <a:extLst>
                <a:ext uri="{FF2B5EF4-FFF2-40B4-BE49-F238E27FC236}">
                  <a16:creationId xmlns:a16="http://schemas.microsoft.com/office/drawing/2014/main" id="{CE0016AA-226F-2AC6-68F9-93B18D035753}"/>
                </a:ext>
              </a:extLst>
            </p:cNvPr>
            <p:cNvSpPr>
              <a:spLocks/>
            </p:cNvSpPr>
            <p:nvPr/>
          </p:nvSpPr>
          <p:spPr bwMode="auto">
            <a:xfrm>
              <a:off x="2409093" y="6453742"/>
              <a:ext cx="33203"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21" name="Freeform 324">
              <a:extLst>
                <a:ext uri="{FF2B5EF4-FFF2-40B4-BE49-F238E27FC236}">
                  <a16:creationId xmlns:a16="http://schemas.microsoft.com/office/drawing/2014/main" id="{6BD104E1-7623-E050-3B0E-739E9A24534D}"/>
                </a:ext>
              </a:extLst>
            </p:cNvPr>
            <p:cNvSpPr>
              <a:spLocks/>
            </p:cNvSpPr>
            <p:nvPr/>
          </p:nvSpPr>
          <p:spPr bwMode="auto">
            <a:xfrm>
              <a:off x="2551391" y="6332788"/>
              <a:ext cx="59291"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2"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2"/>
                  </a:cubicBezTo>
                  <a:cubicBezTo>
                    <a:pt x="9" y="22"/>
                    <a:pt x="10" y="12"/>
                    <a:pt x="13"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22" name="Freeform 325">
              <a:extLst>
                <a:ext uri="{FF2B5EF4-FFF2-40B4-BE49-F238E27FC236}">
                  <a16:creationId xmlns:a16="http://schemas.microsoft.com/office/drawing/2014/main" id="{54BCBB2C-3FE8-6C6B-690E-4B18082B55FD}"/>
                </a:ext>
              </a:extLst>
            </p:cNvPr>
            <p:cNvSpPr>
              <a:spLocks/>
            </p:cNvSpPr>
            <p:nvPr/>
          </p:nvSpPr>
          <p:spPr bwMode="auto">
            <a:xfrm>
              <a:off x="2622540"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23" name="Freeform 326">
              <a:extLst>
                <a:ext uri="{FF2B5EF4-FFF2-40B4-BE49-F238E27FC236}">
                  <a16:creationId xmlns:a16="http://schemas.microsoft.com/office/drawing/2014/main" id="{072CCC8B-3023-22E0-3621-068EA4D605E0}"/>
                </a:ext>
              </a:extLst>
            </p:cNvPr>
            <p:cNvSpPr>
              <a:spLocks/>
            </p:cNvSpPr>
            <p:nvPr/>
          </p:nvSpPr>
          <p:spPr bwMode="auto">
            <a:xfrm>
              <a:off x="2703175" y="6363620"/>
              <a:ext cx="33203" cy="201589"/>
            </a:xfrm>
            <a:custGeom>
              <a:avLst/>
              <a:gdLst>
                <a:gd name="T0" fmla="*/ 7 w 8"/>
                <a:gd name="T1" fmla="*/ 3 h 45"/>
                <a:gd name="T2" fmla="*/ 3 w 8"/>
                <a:gd name="T3" fmla="*/ 3 h 45"/>
                <a:gd name="T4" fmla="*/ 2 w 8"/>
                <a:gd name="T5" fmla="*/ 15 h 45"/>
                <a:gd name="T6" fmla="*/ 0 w 8"/>
                <a:gd name="T7" fmla="*/ 17 h 45"/>
                <a:gd name="T8" fmla="*/ 1 w 8"/>
                <a:gd name="T9" fmla="*/ 34 h 45"/>
                <a:gd name="T10" fmla="*/ 2 w 8"/>
                <a:gd name="T11" fmla="*/ 36 h 45"/>
                <a:gd name="T12" fmla="*/ 2 w 8"/>
                <a:gd name="T13" fmla="*/ 42 h 45"/>
                <a:gd name="T14" fmla="*/ 7 w 8"/>
                <a:gd name="T15" fmla="*/ 42 h 45"/>
                <a:gd name="T16" fmla="*/ 7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7" y="3"/>
                  </a:moveTo>
                  <a:cubicBezTo>
                    <a:pt x="7" y="0"/>
                    <a:pt x="3" y="0"/>
                    <a:pt x="3" y="3"/>
                  </a:cubicBezTo>
                  <a:cubicBezTo>
                    <a:pt x="2" y="7"/>
                    <a:pt x="2" y="11"/>
                    <a:pt x="2" y="15"/>
                  </a:cubicBezTo>
                  <a:cubicBezTo>
                    <a:pt x="1" y="15"/>
                    <a:pt x="0" y="16"/>
                    <a:pt x="0" y="17"/>
                  </a:cubicBezTo>
                  <a:cubicBezTo>
                    <a:pt x="0" y="23"/>
                    <a:pt x="0" y="28"/>
                    <a:pt x="1" y="34"/>
                  </a:cubicBezTo>
                  <a:cubicBezTo>
                    <a:pt x="1" y="35"/>
                    <a:pt x="1" y="35"/>
                    <a:pt x="2" y="36"/>
                  </a:cubicBezTo>
                  <a:cubicBezTo>
                    <a:pt x="2" y="38"/>
                    <a:pt x="2" y="40"/>
                    <a:pt x="2" y="42"/>
                  </a:cubicBezTo>
                  <a:cubicBezTo>
                    <a:pt x="2" y="45"/>
                    <a:pt x="7" y="45"/>
                    <a:pt x="7" y="42"/>
                  </a:cubicBezTo>
                  <a:cubicBezTo>
                    <a:pt x="8" y="29"/>
                    <a:pt x="7" y="16"/>
                    <a:pt x="7"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24" name="Freeform 327">
              <a:extLst>
                <a:ext uri="{FF2B5EF4-FFF2-40B4-BE49-F238E27FC236}">
                  <a16:creationId xmlns:a16="http://schemas.microsoft.com/office/drawing/2014/main" id="{62805B6C-D639-CDD5-08B3-7A448C1B128D}"/>
                </a:ext>
              </a:extLst>
            </p:cNvPr>
            <p:cNvSpPr>
              <a:spLocks/>
            </p:cNvSpPr>
            <p:nvPr/>
          </p:nvSpPr>
          <p:spPr bwMode="auto">
            <a:xfrm>
              <a:off x="2795669" y="6313815"/>
              <a:ext cx="78264" cy="213447"/>
            </a:xfrm>
            <a:custGeom>
              <a:avLst/>
              <a:gdLst>
                <a:gd name="T0" fmla="*/ 18 w 19"/>
                <a:gd name="T1" fmla="*/ 44 h 48"/>
                <a:gd name="T2" fmla="*/ 16 w 19"/>
                <a:gd name="T3" fmla="*/ 17 h 48"/>
                <a:gd name="T4" fmla="*/ 10 w 19"/>
                <a:gd name="T5" fmla="*/ 15 h 48"/>
                <a:gd name="T6" fmla="*/ 10 w 19"/>
                <a:gd name="T7" fmla="*/ 15 h 48"/>
                <a:gd name="T8" fmla="*/ 9 w 19"/>
                <a:gd name="T9" fmla="*/ 16 h 48"/>
                <a:gd name="T10" fmla="*/ 10 w 19"/>
                <a:gd name="T11" fmla="*/ 4 h 48"/>
                <a:gd name="T12" fmla="*/ 4 w 19"/>
                <a:gd name="T13" fmla="*/ 3 h 48"/>
                <a:gd name="T14" fmla="*/ 1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10" y="8"/>
                    <a:pt x="10" y="4"/>
                  </a:cubicBezTo>
                  <a:cubicBezTo>
                    <a:pt x="10" y="1"/>
                    <a:pt x="5" y="0"/>
                    <a:pt x="4" y="3"/>
                  </a:cubicBezTo>
                  <a:cubicBezTo>
                    <a:pt x="3" y="12"/>
                    <a:pt x="2" y="21"/>
                    <a:pt x="1" y="29"/>
                  </a:cubicBezTo>
                  <a:cubicBezTo>
                    <a:pt x="1" y="29"/>
                    <a:pt x="0" y="29"/>
                    <a:pt x="0" y="30"/>
                  </a:cubicBezTo>
                  <a:cubicBezTo>
                    <a:pt x="0" y="34"/>
                    <a:pt x="0" y="39"/>
                    <a:pt x="0" y="43"/>
                  </a:cubicBezTo>
                  <a:cubicBezTo>
                    <a:pt x="0" y="44"/>
                    <a:pt x="1" y="44"/>
                    <a:pt x="2" y="43"/>
                  </a:cubicBezTo>
                  <a:cubicBezTo>
                    <a:pt x="2" y="47"/>
                    <a:pt x="8"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25" name="Freeform 328">
              <a:extLst>
                <a:ext uri="{FF2B5EF4-FFF2-40B4-BE49-F238E27FC236}">
                  <a16:creationId xmlns:a16="http://schemas.microsoft.com/office/drawing/2014/main" id="{D65151F1-D82B-A76F-5A8E-A8EEC9C45561}"/>
                </a:ext>
              </a:extLst>
            </p:cNvPr>
            <p:cNvSpPr>
              <a:spLocks/>
            </p:cNvSpPr>
            <p:nvPr/>
          </p:nvSpPr>
          <p:spPr bwMode="auto">
            <a:xfrm>
              <a:off x="2949825" y="6382593"/>
              <a:ext cx="26088" cy="144670"/>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26" name="Freeform 329">
              <a:extLst>
                <a:ext uri="{FF2B5EF4-FFF2-40B4-BE49-F238E27FC236}">
                  <a16:creationId xmlns:a16="http://schemas.microsoft.com/office/drawing/2014/main" id="{D7A42A90-3FA3-48E4-14BA-77F18FB3FF11}"/>
                </a:ext>
              </a:extLst>
            </p:cNvPr>
            <p:cNvSpPr>
              <a:spLocks/>
            </p:cNvSpPr>
            <p:nvPr/>
          </p:nvSpPr>
          <p:spPr bwMode="auto">
            <a:xfrm>
              <a:off x="3013859" y="6363620"/>
              <a:ext cx="59291" cy="182616"/>
            </a:xfrm>
            <a:custGeom>
              <a:avLst/>
              <a:gdLst>
                <a:gd name="T0" fmla="*/ 8 w 14"/>
                <a:gd name="T1" fmla="*/ 7 h 41"/>
                <a:gd name="T2" fmla="*/ 7 w 14"/>
                <a:gd name="T3" fmla="*/ 4 h 41"/>
                <a:gd name="T4" fmla="*/ 1 w 14"/>
                <a:gd name="T5" fmla="*/ 6 h 41"/>
                <a:gd name="T6" fmla="*/ 3 w 14"/>
                <a:gd name="T7" fmla="*/ 30 h 41"/>
                <a:gd name="T8" fmla="*/ 5 w 14"/>
                <a:gd name="T9" fmla="*/ 32 h 41"/>
                <a:gd name="T10" fmla="*/ 6 w 14"/>
                <a:gd name="T11" fmla="*/ 38 h 41"/>
                <a:gd name="T12" fmla="*/ 11 w 14"/>
                <a:gd name="T13" fmla="*/ 38 h 41"/>
                <a:gd name="T14" fmla="*/ 14 w 14"/>
                <a:gd name="T15" fmla="*/ 10 h 41"/>
                <a:gd name="T16" fmla="*/ 8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8" y="7"/>
                  </a:moveTo>
                  <a:cubicBezTo>
                    <a:pt x="7" y="6"/>
                    <a:pt x="7" y="5"/>
                    <a:pt x="7" y="4"/>
                  </a:cubicBezTo>
                  <a:cubicBezTo>
                    <a:pt x="6" y="0"/>
                    <a:pt x="0" y="2"/>
                    <a:pt x="1" y="6"/>
                  </a:cubicBezTo>
                  <a:cubicBezTo>
                    <a:pt x="3" y="14"/>
                    <a:pt x="3" y="22"/>
                    <a:pt x="3" y="30"/>
                  </a:cubicBezTo>
                  <a:cubicBezTo>
                    <a:pt x="3" y="31"/>
                    <a:pt x="4" y="32"/>
                    <a:pt x="5" y="32"/>
                  </a:cubicBezTo>
                  <a:cubicBezTo>
                    <a:pt x="5" y="34"/>
                    <a:pt x="5" y="36"/>
                    <a:pt x="6" y="38"/>
                  </a:cubicBezTo>
                  <a:cubicBezTo>
                    <a:pt x="6" y="41"/>
                    <a:pt x="10" y="41"/>
                    <a:pt x="11" y="38"/>
                  </a:cubicBezTo>
                  <a:cubicBezTo>
                    <a:pt x="12" y="29"/>
                    <a:pt x="12" y="19"/>
                    <a:pt x="14" y="10"/>
                  </a:cubicBezTo>
                  <a:cubicBezTo>
                    <a:pt x="14" y="6"/>
                    <a:pt x="10" y="4"/>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27" name="Freeform 330">
              <a:extLst>
                <a:ext uri="{FF2B5EF4-FFF2-40B4-BE49-F238E27FC236}">
                  <a16:creationId xmlns:a16="http://schemas.microsoft.com/office/drawing/2014/main" id="{224F7744-BC46-D8C8-68A8-6D8F71EEB693}"/>
                </a:ext>
              </a:extLst>
            </p:cNvPr>
            <p:cNvSpPr>
              <a:spLocks/>
            </p:cNvSpPr>
            <p:nvPr/>
          </p:nvSpPr>
          <p:spPr bwMode="auto">
            <a:xfrm>
              <a:off x="3089751" y="6363620"/>
              <a:ext cx="61662" cy="232420"/>
            </a:xfrm>
            <a:custGeom>
              <a:avLst/>
              <a:gdLst>
                <a:gd name="T0" fmla="*/ 7 w 15"/>
                <a:gd name="T1" fmla="*/ 4 h 52"/>
                <a:gd name="T2" fmla="*/ 6 w 15"/>
                <a:gd name="T3" fmla="*/ 11 h 52"/>
                <a:gd name="T4" fmla="*/ 2 w 15"/>
                <a:gd name="T5" fmla="*/ 13 h 52"/>
                <a:gd name="T6" fmla="*/ 1 w 15"/>
                <a:gd name="T7" fmla="*/ 23 h 52"/>
                <a:gd name="T8" fmla="*/ 3 w 15"/>
                <a:gd name="T9" fmla="*/ 25 h 52"/>
                <a:gd name="T10" fmla="*/ 4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6"/>
                    <a:pt x="6" y="9"/>
                    <a:pt x="6" y="11"/>
                  </a:cubicBezTo>
                  <a:cubicBezTo>
                    <a:pt x="4" y="10"/>
                    <a:pt x="2" y="11"/>
                    <a:pt x="2" y="13"/>
                  </a:cubicBezTo>
                  <a:cubicBezTo>
                    <a:pt x="2" y="16"/>
                    <a:pt x="3" y="20"/>
                    <a:pt x="1" y="23"/>
                  </a:cubicBezTo>
                  <a:cubicBezTo>
                    <a:pt x="0" y="24"/>
                    <a:pt x="2" y="26"/>
                    <a:pt x="3" y="25"/>
                  </a:cubicBezTo>
                  <a:cubicBezTo>
                    <a:pt x="2" y="33"/>
                    <a:pt x="2" y="41"/>
                    <a:pt x="4" y="49"/>
                  </a:cubicBezTo>
                  <a:cubicBezTo>
                    <a:pt x="4" y="52"/>
                    <a:pt x="9" y="52"/>
                    <a:pt x="9" y="49"/>
                  </a:cubicBezTo>
                  <a:cubicBezTo>
                    <a:pt x="12" y="34"/>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28" name="Freeform 331">
              <a:extLst>
                <a:ext uri="{FF2B5EF4-FFF2-40B4-BE49-F238E27FC236}">
                  <a16:creationId xmlns:a16="http://schemas.microsoft.com/office/drawing/2014/main" id="{790890EA-5E99-7E5D-2025-067F19569A74}"/>
                </a:ext>
              </a:extLst>
            </p:cNvPr>
            <p:cNvSpPr>
              <a:spLocks/>
            </p:cNvSpPr>
            <p:nvPr/>
          </p:nvSpPr>
          <p:spPr bwMode="auto">
            <a:xfrm>
              <a:off x="2895277" y="6382593"/>
              <a:ext cx="52176" cy="203960"/>
            </a:xfrm>
            <a:custGeom>
              <a:avLst/>
              <a:gdLst>
                <a:gd name="T0" fmla="*/ 8 w 12"/>
                <a:gd name="T1" fmla="*/ 7 h 46"/>
                <a:gd name="T2" fmla="*/ 7 w 12"/>
                <a:gd name="T3" fmla="*/ 3 h 46"/>
                <a:gd name="T4" fmla="*/ 4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8" y="4"/>
                    <a:pt x="7" y="3"/>
                  </a:cubicBezTo>
                  <a:cubicBezTo>
                    <a:pt x="7" y="0"/>
                    <a:pt x="3" y="1"/>
                    <a:pt x="4" y="4"/>
                  </a:cubicBezTo>
                  <a:cubicBezTo>
                    <a:pt x="4" y="5"/>
                    <a:pt x="4" y="6"/>
                    <a:pt x="5" y="8"/>
                  </a:cubicBezTo>
                  <a:cubicBezTo>
                    <a:pt x="4" y="8"/>
                    <a:pt x="4"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29" name="Freeform 332">
              <a:extLst>
                <a:ext uri="{FF2B5EF4-FFF2-40B4-BE49-F238E27FC236}">
                  <a16:creationId xmlns:a16="http://schemas.microsoft.com/office/drawing/2014/main" id="{34638AF9-57AF-CA1D-5FDD-2273DA48A58F}"/>
                </a:ext>
              </a:extLst>
            </p:cNvPr>
            <p:cNvSpPr>
              <a:spLocks/>
            </p:cNvSpPr>
            <p:nvPr/>
          </p:nvSpPr>
          <p:spPr bwMode="auto">
            <a:xfrm>
              <a:off x="2496843" y="6389708"/>
              <a:ext cx="54548" cy="125697"/>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6"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30" name="Freeform 333">
              <a:extLst>
                <a:ext uri="{FF2B5EF4-FFF2-40B4-BE49-F238E27FC236}">
                  <a16:creationId xmlns:a16="http://schemas.microsoft.com/office/drawing/2014/main" id="{B3231902-BB9A-89A4-4492-218E3B4EA2F2}"/>
                </a:ext>
              </a:extLst>
            </p:cNvPr>
            <p:cNvSpPr>
              <a:spLocks/>
            </p:cNvSpPr>
            <p:nvPr/>
          </p:nvSpPr>
          <p:spPr bwMode="auto">
            <a:xfrm>
              <a:off x="2392491" y="6342275"/>
              <a:ext cx="73521"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8" y="18"/>
                    <a:pt x="12" y="8"/>
                  </a:cubicBezTo>
                  <a:cubicBezTo>
                    <a:pt x="14" y="4"/>
                    <a:pt x="8" y="0"/>
                    <a:pt x="6" y="4"/>
                  </a:cubicBezTo>
                  <a:cubicBezTo>
                    <a:pt x="0" y="17"/>
                    <a:pt x="3" y="29"/>
                    <a:pt x="10" y="40"/>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31" name="Freeform 334">
              <a:extLst>
                <a:ext uri="{FF2B5EF4-FFF2-40B4-BE49-F238E27FC236}">
                  <a16:creationId xmlns:a16="http://schemas.microsoft.com/office/drawing/2014/main" id="{F41F4D00-38BE-B094-03D3-67816F3C8613}"/>
                </a:ext>
              </a:extLst>
            </p:cNvPr>
            <p:cNvSpPr>
              <a:spLocks/>
            </p:cNvSpPr>
            <p:nvPr/>
          </p:nvSpPr>
          <p:spPr bwMode="auto">
            <a:xfrm>
              <a:off x="2665229" y="6399194"/>
              <a:ext cx="40318" cy="147041"/>
            </a:xfrm>
            <a:custGeom>
              <a:avLst/>
              <a:gdLst>
                <a:gd name="T0" fmla="*/ 2 w 10"/>
                <a:gd name="T1" fmla="*/ 4 h 33"/>
                <a:gd name="T2" fmla="*/ 2 w 10"/>
                <a:gd name="T3" fmla="*/ 29 h 33"/>
                <a:gd name="T4" fmla="*/ 9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2" y="29"/>
                  </a:cubicBezTo>
                  <a:cubicBezTo>
                    <a:pt x="4" y="33"/>
                    <a:pt x="9" y="31"/>
                    <a:pt x="9" y="27"/>
                  </a:cubicBezTo>
                  <a:cubicBezTo>
                    <a:pt x="7" y="20"/>
                    <a:pt x="7" y="13"/>
                    <a:pt x="9" y="6"/>
                  </a:cubicBezTo>
                  <a:cubicBezTo>
                    <a:pt x="10" y="2"/>
                    <a:pt x="4"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32" name="Freeform 335">
              <a:extLst>
                <a:ext uri="{FF2B5EF4-FFF2-40B4-BE49-F238E27FC236}">
                  <a16:creationId xmlns:a16="http://schemas.microsoft.com/office/drawing/2014/main" id="{D09250CD-45BA-0C68-58C1-DB5BB65DFA4E}"/>
                </a:ext>
              </a:extLst>
            </p:cNvPr>
            <p:cNvSpPr>
              <a:spLocks/>
            </p:cNvSpPr>
            <p:nvPr/>
          </p:nvSpPr>
          <p:spPr bwMode="auto">
            <a:xfrm>
              <a:off x="3186988" y="6337532"/>
              <a:ext cx="61662" cy="222933"/>
            </a:xfrm>
            <a:custGeom>
              <a:avLst/>
              <a:gdLst>
                <a:gd name="T0" fmla="*/ 11 w 15"/>
                <a:gd name="T1" fmla="*/ 27 h 50"/>
                <a:gd name="T2" fmla="*/ 13 w 15"/>
                <a:gd name="T3" fmla="*/ 6 h 50"/>
                <a:gd name="T4" fmla="*/ 6 w 15"/>
                <a:gd name="T5" fmla="*/ 4 h 50"/>
                <a:gd name="T6" fmla="*/ 5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5" y="15"/>
                  </a:cubicBezTo>
                  <a:cubicBezTo>
                    <a:pt x="4" y="15"/>
                    <a:pt x="4" y="16"/>
                    <a:pt x="3" y="16"/>
                  </a:cubicBezTo>
                  <a:cubicBezTo>
                    <a:pt x="0" y="27"/>
                    <a:pt x="0" y="36"/>
                    <a:pt x="5" y="46"/>
                  </a:cubicBezTo>
                  <a:cubicBezTo>
                    <a:pt x="7" y="50"/>
                    <a:pt x="13" y="46"/>
                    <a:pt x="11" y="42"/>
                  </a:cubicBezTo>
                  <a:cubicBezTo>
                    <a:pt x="9" y="38"/>
                    <a:pt x="9" y="34"/>
                    <a:pt x="8"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33" name="Freeform 336">
              <a:extLst>
                <a:ext uri="{FF2B5EF4-FFF2-40B4-BE49-F238E27FC236}">
                  <a16:creationId xmlns:a16="http://schemas.microsoft.com/office/drawing/2014/main" id="{B325BB06-DD86-C685-D4FD-8B641653C567}"/>
                </a:ext>
              </a:extLst>
            </p:cNvPr>
            <p:cNvSpPr>
              <a:spLocks/>
            </p:cNvSpPr>
            <p:nvPr/>
          </p:nvSpPr>
          <p:spPr bwMode="auto">
            <a:xfrm>
              <a:off x="3274738" y="6394451"/>
              <a:ext cx="33203" cy="14229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34" name="Freeform 337">
              <a:extLst>
                <a:ext uri="{FF2B5EF4-FFF2-40B4-BE49-F238E27FC236}">
                  <a16:creationId xmlns:a16="http://schemas.microsoft.com/office/drawing/2014/main" id="{A00749B0-C97F-39ED-4C76-953DB7E707DA}"/>
                </a:ext>
              </a:extLst>
            </p:cNvPr>
            <p:cNvSpPr>
              <a:spLocks/>
            </p:cNvSpPr>
            <p:nvPr/>
          </p:nvSpPr>
          <p:spPr bwMode="auto">
            <a:xfrm>
              <a:off x="3298455" y="6373106"/>
              <a:ext cx="80635" cy="239535"/>
            </a:xfrm>
            <a:custGeom>
              <a:avLst/>
              <a:gdLst>
                <a:gd name="T0" fmla="*/ 17 w 19"/>
                <a:gd name="T1" fmla="*/ 47 h 54"/>
                <a:gd name="T2" fmla="*/ 12 w 19"/>
                <a:gd name="T3" fmla="*/ 15 h 54"/>
                <a:gd name="T4" fmla="*/ 12 w 19"/>
                <a:gd name="T5" fmla="*/ 13 h 54"/>
                <a:gd name="T6" fmla="*/ 12 w 19"/>
                <a:gd name="T7" fmla="*/ 4 h 54"/>
                <a:gd name="T8" fmla="*/ 7 w 19"/>
                <a:gd name="T9" fmla="*/ 4 h 54"/>
                <a:gd name="T10" fmla="*/ 8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10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4" y="25"/>
                    <a:pt x="12" y="15"/>
                  </a:cubicBezTo>
                  <a:cubicBezTo>
                    <a:pt x="12" y="14"/>
                    <a:pt x="12" y="13"/>
                    <a:pt x="12" y="13"/>
                  </a:cubicBezTo>
                  <a:cubicBezTo>
                    <a:pt x="12" y="10"/>
                    <a:pt x="12" y="8"/>
                    <a:pt x="12" y="4"/>
                  </a:cubicBezTo>
                  <a:cubicBezTo>
                    <a:pt x="12" y="0"/>
                    <a:pt x="7" y="0"/>
                    <a:pt x="7" y="4"/>
                  </a:cubicBezTo>
                  <a:cubicBezTo>
                    <a:pt x="7" y="8"/>
                    <a:pt x="7" y="10"/>
                    <a:pt x="8" y="13"/>
                  </a:cubicBezTo>
                  <a:cubicBezTo>
                    <a:pt x="7" y="13"/>
                    <a:pt x="7" y="14"/>
                    <a:pt x="7" y="14"/>
                  </a:cubicBezTo>
                  <a:cubicBezTo>
                    <a:pt x="6" y="17"/>
                    <a:pt x="6" y="20"/>
                    <a:pt x="6" y="23"/>
                  </a:cubicBezTo>
                  <a:cubicBezTo>
                    <a:pt x="5" y="22"/>
                    <a:pt x="5" y="22"/>
                    <a:pt x="4" y="23"/>
                  </a:cubicBezTo>
                  <a:cubicBezTo>
                    <a:pt x="3" y="29"/>
                    <a:pt x="2" y="34"/>
                    <a:pt x="0" y="40"/>
                  </a:cubicBezTo>
                  <a:cubicBezTo>
                    <a:pt x="0" y="41"/>
                    <a:pt x="2" y="41"/>
                    <a:pt x="2" y="40"/>
                  </a:cubicBezTo>
                  <a:cubicBezTo>
                    <a:pt x="4" y="35"/>
                    <a:pt x="5" y="30"/>
                    <a:pt x="6" y="26"/>
                  </a:cubicBezTo>
                  <a:cubicBezTo>
                    <a:pt x="6" y="34"/>
                    <a:pt x="7" y="42"/>
                    <a:pt x="10" y="49"/>
                  </a:cubicBezTo>
                  <a:cubicBezTo>
                    <a:pt x="12"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35" name="Freeform 338">
              <a:extLst>
                <a:ext uri="{FF2B5EF4-FFF2-40B4-BE49-F238E27FC236}">
                  <a16:creationId xmlns:a16="http://schemas.microsoft.com/office/drawing/2014/main" id="{1CCCD197-E5DB-235D-2ECF-8F8B2DB27DAA}"/>
                </a:ext>
              </a:extLst>
            </p:cNvPr>
            <p:cNvSpPr>
              <a:spLocks/>
            </p:cNvSpPr>
            <p:nvPr/>
          </p:nvSpPr>
          <p:spPr bwMode="auto">
            <a:xfrm>
              <a:off x="3405178" y="6491688"/>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5"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36" name="Freeform 339">
              <a:extLst>
                <a:ext uri="{FF2B5EF4-FFF2-40B4-BE49-F238E27FC236}">
                  <a16:creationId xmlns:a16="http://schemas.microsoft.com/office/drawing/2014/main" id="{3CA40FAE-F300-AF01-FD1E-571700B69910}"/>
                </a:ext>
              </a:extLst>
            </p:cNvPr>
            <p:cNvSpPr>
              <a:spLocks/>
            </p:cNvSpPr>
            <p:nvPr/>
          </p:nvSpPr>
          <p:spPr bwMode="auto">
            <a:xfrm>
              <a:off x="3433638" y="6394451"/>
              <a:ext cx="42689" cy="177872"/>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4"/>
                    <a:pt x="9"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37" name="Freeform 340">
              <a:extLst>
                <a:ext uri="{FF2B5EF4-FFF2-40B4-BE49-F238E27FC236}">
                  <a16:creationId xmlns:a16="http://schemas.microsoft.com/office/drawing/2014/main" id="{D23E0503-256B-7DCB-7B1B-49D415360666}"/>
                </a:ext>
              </a:extLst>
            </p:cNvPr>
            <p:cNvSpPr>
              <a:spLocks/>
            </p:cNvSpPr>
            <p:nvPr/>
          </p:nvSpPr>
          <p:spPr bwMode="auto">
            <a:xfrm>
              <a:off x="3471584" y="6382593"/>
              <a:ext cx="71149" cy="249021"/>
            </a:xfrm>
            <a:custGeom>
              <a:avLst/>
              <a:gdLst>
                <a:gd name="T0" fmla="*/ 7 w 17"/>
                <a:gd name="T1" fmla="*/ 5 h 56"/>
                <a:gd name="T2" fmla="*/ 5 w 17"/>
                <a:gd name="T3" fmla="*/ 12 h 56"/>
                <a:gd name="T4" fmla="*/ 5 w 17"/>
                <a:gd name="T5" fmla="*/ 11 h 56"/>
                <a:gd name="T6" fmla="*/ 2 w 17"/>
                <a:gd name="T7" fmla="*/ 11 h 56"/>
                <a:gd name="T8" fmla="*/ 3 w 17"/>
                <a:gd name="T9" fmla="*/ 19 h 56"/>
                <a:gd name="T10" fmla="*/ 7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6" y="9"/>
                    <a:pt x="5" y="12"/>
                  </a:cubicBezTo>
                  <a:cubicBezTo>
                    <a:pt x="5" y="11"/>
                    <a:pt x="5" y="11"/>
                    <a:pt x="5" y="11"/>
                  </a:cubicBezTo>
                  <a:cubicBezTo>
                    <a:pt x="4" y="9"/>
                    <a:pt x="1" y="10"/>
                    <a:pt x="2" y="11"/>
                  </a:cubicBezTo>
                  <a:cubicBezTo>
                    <a:pt x="2" y="14"/>
                    <a:pt x="2" y="17"/>
                    <a:pt x="3" y="19"/>
                  </a:cubicBezTo>
                  <a:cubicBezTo>
                    <a:pt x="0" y="31"/>
                    <a:pt x="1" y="43"/>
                    <a:pt x="7" y="54"/>
                  </a:cubicBezTo>
                  <a:cubicBezTo>
                    <a:pt x="8" y="56"/>
                    <a:pt x="13" y="55"/>
                    <a:pt x="12" y="52"/>
                  </a:cubicBezTo>
                  <a:cubicBezTo>
                    <a:pt x="12"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38" name="Freeform 341">
              <a:extLst>
                <a:ext uri="{FF2B5EF4-FFF2-40B4-BE49-F238E27FC236}">
                  <a16:creationId xmlns:a16="http://schemas.microsoft.com/office/drawing/2014/main" id="{0F4D4C5C-C2DE-AF5C-FBCF-F8CA0832CBD2}"/>
                </a:ext>
              </a:extLst>
            </p:cNvPr>
            <p:cNvSpPr>
              <a:spLocks/>
            </p:cNvSpPr>
            <p:nvPr/>
          </p:nvSpPr>
          <p:spPr bwMode="auto">
            <a:xfrm>
              <a:off x="3390948" y="6347018"/>
              <a:ext cx="35574" cy="158899"/>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39" name="Freeform 342">
              <a:extLst>
                <a:ext uri="{FF2B5EF4-FFF2-40B4-BE49-F238E27FC236}">
                  <a16:creationId xmlns:a16="http://schemas.microsoft.com/office/drawing/2014/main" id="{DCF1D6BC-E0A0-1F13-57A7-DF4E573A0833}"/>
                </a:ext>
              </a:extLst>
            </p:cNvPr>
            <p:cNvSpPr>
              <a:spLocks/>
            </p:cNvSpPr>
            <p:nvPr/>
          </p:nvSpPr>
          <p:spPr bwMode="auto">
            <a:xfrm>
              <a:off x="3535618" y="6382593"/>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9"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40" name="Freeform 343">
              <a:extLst>
                <a:ext uri="{FF2B5EF4-FFF2-40B4-BE49-F238E27FC236}">
                  <a16:creationId xmlns:a16="http://schemas.microsoft.com/office/drawing/2014/main" id="{42B2EDED-2F8E-ECCA-92A3-2E6A16F703AB}"/>
                </a:ext>
              </a:extLst>
            </p:cNvPr>
            <p:cNvSpPr>
              <a:spLocks/>
            </p:cNvSpPr>
            <p:nvPr/>
          </p:nvSpPr>
          <p:spPr bwMode="auto">
            <a:xfrm>
              <a:off x="3630483" y="6453742"/>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41" name="Freeform 344">
              <a:extLst>
                <a:ext uri="{FF2B5EF4-FFF2-40B4-BE49-F238E27FC236}">
                  <a16:creationId xmlns:a16="http://schemas.microsoft.com/office/drawing/2014/main" id="{9B511583-1691-CA5C-28BA-F2167D841C2A}"/>
                </a:ext>
              </a:extLst>
            </p:cNvPr>
            <p:cNvSpPr>
              <a:spLocks/>
            </p:cNvSpPr>
            <p:nvPr/>
          </p:nvSpPr>
          <p:spPr bwMode="auto">
            <a:xfrm>
              <a:off x="3775153" y="6332788"/>
              <a:ext cx="59291" cy="234792"/>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2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8" y="8"/>
                    <a:pt x="6" y="14"/>
                    <a:pt x="5" y="21"/>
                  </a:cubicBezTo>
                  <a:cubicBezTo>
                    <a:pt x="3" y="20"/>
                    <a:pt x="0" y="21"/>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2"/>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42" name="Freeform 345">
              <a:extLst>
                <a:ext uri="{FF2B5EF4-FFF2-40B4-BE49-F238E27FC236}">
                  <a16:creationId xmlns:a16="http://schemas.microsoft.com/office/drawing/2014/main" id="{87E2D1F3-625A-3663-E71F-31267BBDE3D0}"/>
                </a:ext>
              </a:extLst>
            </p:cNvPr>
            <p:cNvSpPr>
              <a:spLocks/>
            </p:cNvSpPr>
            <p:nvPr/>
          </p:nvSpPr>
          <p:spPr bwMode="auto">
            <a:xfrm>
              <a:off x="3841558" y="6328045"/>
              <a:ext cx="71149" cy="208704"/>
            </a:xfrm>
            <a:custGeom>
              <a:avLst/>
              <a:gdLst>
                <a:gd name="T0" fmla="*/ 12 w 17"/>
                <a:gd name="T1" fmla="*/ 2 h 47"/>
                <a:gd name="T2" fmla="*/ 1 w 17"/>
                <a:gd name="T3" fmla="*/ 44 h 47"/>
                <a:gd name="T4" fmla="*/ 7 w 17"/>
                <a:gd name="T5" fmla="*/ 44 h 47"/>
                <a:gd name="T6" fmla="*/ 16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7" y="47"/>
                    <a:pt x="7" y="44"/>
                  </a:cubicBezTo>
                  <a:cubicBezTo>
                    <a:pt x="8"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43" name="Freeform 346">
              <a:extLst>
                <a:ext uri="{FF2B5EF4-FFF2-40B4-BE49-F238E27FC236}">
                  <a16:creationId xmlns:a16="http://schemas.microsoft.com/office/drawing/2014/main" id="{4D9DD052-811A-1A59-B636-FF8806665A9F}"/>
                </a:ext>
              </a:extLst>
            </p:cNvPr>
            <p:cNvSpPr>
              <a:spLocks/>
            </p:cNvSpPr>
            <p:nvPr/>
          </p:nvSpPr>
          <p:spPr bwMode="auto">
            <a:xfrm>
              <a:off x="3926937" y="6363620"/>
              <a:ext cx="33203" cy="201589"/>
            </a:xfrm>
            <a:custGeom>
              <a:avLst/>
              <a:gdLst>
                <a:gd name="T0" fmla="*/ 6 w 8"/>
                <a:gd name="T1" fmla="*/ 3 h 45"/>
                <a:gd name="T2" fmla="*/ 2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6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6" y="45"/>
                    <a:pt x="7" y="42"/>
                  </a:cubicBezTo>
                  <a:cubicBezTo>
                    <a:pt x="8"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44" name="Freeform 347">
              <a:extLst>
                <a:ext uri="{FF2B5EF4-FFF2-40B4-BE49-F238E27FC236}">
                  <a16:creationId xmlns:a16="http://schemas.microsoft.com/office/drawing/2014/main" id="{7B63B5CB-4677-8BC4-6339-7BC7EB46EBD6}"/>
                </a:ext>
              </a:extLst>
            </p:cNvPr>
            <p:cNvSpPr>
              <a:spLocks/>
            </p:cNvSpPr>
            <p:nvPr/>
          </p:nvSpPr>
          <p:spPr bwMode="auto">
            <a:xfrm>
              <a:off x="4019431" y="6313815"/>
              <a:ext cx="75892" cy="213447"/>
            </a:xfrm>
            <a:custGeom>
              <a:avLst/>
              <a:gdLst>
                <a:gd name="T0" fmla="*/ 17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29 h 48"/>
                <a:gd name="T16" fmla="*/ 0 w 18"/>
                <a:gd name="T17" fmla="*/ 30 h 48"/>
                <a:gd name="T18" fmla="*/ 0 w 18"/>
                <a:gd name="T19" fmla="*/ 43 h 48"/>
                <a:gd name="T20" fmla="*/ 1 w 18"/>
                <a:gd name="T21" fmla="*/ 43 h 48"/>
                <a:gd name="T22" fmla="*/ 8 w 18"/>
                <a:gd name="T23" fmla="*/ 43 h 48"/>
                <a:gd name="T24" fmla="*/ 8 w 18"/>
                <a:gd name="T25" fmla="*/ 42 h 48"/>
                <a:gd name="T26" fmla="*/ 8 w 18"/>
                <a:gd name="T27" fmla="*/ 45 h 48"/>
                <a:gd name="T28" fmla="*/ 13 w 18"/>
                <a:gd name="T29" fmla="*/ 46 h 48"/>
                <a:gd name="T30" fmla="*/ 17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7" y="44"/>
                  </a:moveTo>
                  <a:cubicBezTo>
                    <a:pt x="14" y="35"/>
                    <a:pt x="14"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1" y="21"/>
                    <a:pt x="1" y="29"/>
                  </a:cubicBezTo>
                  <a:cubicBezTo>
                    <a:pt x="0" y="29"/>
                    <a:pt x="0" y="29"/>
                    <a:pt x="0" y="30"/>
                  </a:cubicBezTo>
                  <a:cubicBezTo>
                    <a:pt x="0" y="34"/>
                    <a:pt x="0" y="39"/>
                    <a:pt x="0" y="43"/>
                  </a:cubicBezTo>
                  <a:cubicBezTo>
                    <a:pt x="0" y="44"/>
                    <a:pt x="1" y="44"/>
                    <a:pt x="1"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7"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45" name="Freeform 348">
              <a:extLst>
                <a:ext uri="{FF2B5EF4-FFF2-40B4-BE49-F238E27FC236}">
                  <a16:creationId xmlns:a16="http://schemas.microsoft.com/office/drawing/2014/main" id="{1397029A-A47A-AF46-F210-1DBB3C469966}"/>
                </a:ext>
              </a:extLst>
            </p:cNvPr>
            <p:cNvSpPr>
              <a:spLocks/>
            </p:cNvSpPr>
            <p:nvPr/>
          </p:nvSpPr>
          <p:spPr bwMode="auto">
            <a:xfrm>
              <a:off x="4173587" y="6382593"/>
              <a:ext cx="21345" cy="144670"/>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46" name="Freeform 349">
              <a:extLst>
                <a:ext uri="{FF2B5EF4-FFF2-40B4-BE49-F238E27FC236}">
                  <a16:creationId xmlns:a16="http://schemas.microsoft.com/office/drawing/2014/main" id="{6475990A-2A89-A48B-395F-D579B518D352}"/>
                </a:ext>
              </a:extLst>
            </p:cNvPr>
            <p:cNvSpPr>
              <a:spLocks/>
            </p:cNvSpPr>
            <p:nvPr/>
          </p:nvSpPr>
          <p:spPr bwMode="auto">
            <a:xfrm>
              <a:off x="4237621" y="6363620"/>
              <a:ext cx="59291"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2" y="14"/>
                    <a:pt x="2" y="22"/>
                    <a:pt x="3" y="30"/>
                  </a:cubicBezTo>
                  <a:cubicBezTo>
                    <a:pt x="3" y="31"/>
                    <a:pt x="4" y="32"/>
                    <a:pt x="5" y="32"/>
                  </a:cubicBezTo>
                  <a:cubicBezTo>
                    <a:pt x="5" y="34"/>
                    <a:pt x="5" y="36"/>
                    <a:pt x="5" y="38"/>
                  </a:cubicBezTo>
                  <a:cubicBezTo>
                    <a:pt x="6" y="41"/>
                    <a:pt x="10" y="41"/>
                    <a:pt x="10" y="38"/>
                  </a:cubicBezTo>
                  <a:cubicBezTo>
                    <a:pt x="12"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47" name="Freeform 350">
              <a:extLst>
                <a:ext uri="{FF2B5EF4-FFF2-40B4-BE49-F238E27FC236}">
                  <a16:creationId xmlns:a16="http://schemas.microsoft.com/office/drawing/2014/main" id="{4A687527-4E2C-C27F-6516-627E9DD13464}"/>
                </a:ext>
              </a:extLst>
            </p:cNvPr>
            <p:cNvSpPr>
              <a:spLocks/>
            </p:cNvSpPr>
            <p:nvPr/>
          </p:nvSpPr>
          <p:spPr bwMode="auto">
            <a:xfrm>
              <a:off x="4308770" y="6363620"/>
              <a:ext cx="66406" cy="23242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6"/>
                    <a:pt x="7" y="9"/>
                    <a:pt x="6" y="11"/>
                  </a:cubicBezTo>
                  <a:cubicBezTo>
                    <a:pt x="5" y="10"/>
                    <a:pt x="3" y="11"/>
                    <a:pt x="3" y="13"/>
                  </a:cubicBezTo>
                  <a:cubicBezTo>
                    <a:pt x="3" y="16"/>
                    <a:pt x="3" y="20"/>
                    <a:pt x="1" y="23"/>
                  </a:cubicBezTo>
                  <a:cubicBezTo>
                    <a:pt x="0" y="24"/>
                    <a:pt x="3" y="26"/>
                    <a:pt x="4" y="25"/>
                  </a:cubicBezTo>
                  <a:cubicBezTo>
                    <a:pt x="3" y="33"/>
                    <a:pt x="3" y="41"/>
                    <a:pt x="4" y="49"/>
                  </a:cubicBezTo>
                  <a:cubicBezTo>
                    <a:pt x="5" y="52"/>
                    <a:pt x="9" y="52"/>
                    <a:pt x="10" y="49"/>
                  </a:cubicBezTo>
                  <a:cubicBezTo>
                    <a:pt x="13" y="34"/>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48" name="Freeform 351">
              <a:extLst>
                <a:ext uri="{FF2B5EF4-FFF2-40B4-BE49-F238E27FC236}">
                  <a16:creationId xmlns:a16="http://schemas.microsoft.com/office/drawing/2014/main" id="{27CEC175-6908-4552-30A3-9B9751E50A3C}"/>
                </a:ext>
              </a:extLst>
            </p:cNvPr>
            <p:cNvSpPr>
              <a:spLocks/>
            </p:cNvSpPr>
            <p:nvPr/>
          </p:nvSpPr>
          <p:spPr bwMode="auto">
            <a:xfrm>
              <a:off x="4119039" y="6382593"/>
              <a:ext cx="49804" cy="203960"/>
            </a:xfrm>
            <a:custGeom>
              <a:avLst/>
              <a:gdLst>
                <a:gd name="T0" fmla="*/ 8 w 12"/>
                <a:gd name="T1" fmla="*/ 7 h 46"/>
                <a:gd name="T2" fmla="*/ 7 w 12"/>
                <a:gd name="T3" fmla="*/ 3 h 46"/>
                <a:gd name="T4" fmla="*/ 3 w 12"/>
                <a:gd name="T5" fmla="*/ 4 h 46"/>
                <a:gd name="T6" fmla="*/ 4 w 12"/>
                <a:gd name="T7" fmla="*/ 8 h 46"/>
                <a:gd name="T8" fmla="*/ 3 w 12"/>
                <a:gd name="T9" fmla="*/ 10 h 46"/>
                <a:gd name="T10" fmla="*/ 4 w 12"/>
                <a:gd name="T11" fmla="*/ 43 h 46"/>
                <a:gd name="T12" fmla="*/ 11 w 12"/>
                <a:gd name="T13" fmla="*/ 42 h 46"/>
                <a:gd name="T14" fmla="*/ 10 w 12"/>
                <a:gd name="T15" fmla="*/ 29 h 46"/>
                <a:gd name="T16" fmla="*/ 11 w 12"/>
                <a:gd name="T17" fmla="*/ 28 h 46"/>
                <a:gd name="T18" fmla="*/ 11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4" y="8"/>
                  </a:cubicBezTo>
                  <a:cubicBezTo>
                    <a:pt x="4" y="8"/>
                    <a:pt x="3" y="9"/>
                    <a:pt x="3" y="10"/>
                  </a:cubicBezTo>
                  <a:cubicBezTo>
                    <a:pt x="1" y="21"/>
                    <a:pt x="0" y="32"/>
                    <a:pt x="4" y="43"/>
                  </a:cubicBezTo>
                  <a:cubicBezTo>
                    <a:pt x="5" y="46"/>
                    <a:pt x="11" y="46"/>
                    <a:pt x="11" y="42"/>
                  </a:cubicBezTo>
                  <a:cubicBezTo>
                    <a:pt x="11" y="37"/>
                    <a:pt x="11" y="33"/>
                    <a:pt x="10" y="29"/>
                  </a:cubicBezTo>
                  <a:cubicBezTo>
                    <a:pt x="11" y="28"/>
                    <a:pt x="11" y="28"/>
                    <a:pt x="11" y="28"/>
                  </a:cubicBezTo>
                  <a:cubicBezTo>
                    <a:pt x="11" y="25"/>
                    <a:pt x="11" y="23"/>
                    <a:pt x="11"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49" name="Freeform 352">
              <a:extLst>
                <a:ext uri="{FF2B5EF4-FFF2-40B4-BE49-F238E27FC236}">
                  <a16:creationId xmlns:a16="http://schemas.microsoft.com/office/drawing/2014/main" id="{2D9E4043-FEFE-8E1C-7398-D318BACF71ED}"/>
                </a:ext>
              </a:extLst>
            </p:cNvPr>
            <p:cNvSpPr>
              <a:spLocks/>
            </p:cNvSpPr>
            <p:nvPr/>
          </p:nvSpPr>
          <p:spPr bwMode="auto">
            <a:xfrm>
              <a:off x="3720605" y="6389708"/>
              <a:ext cx="54548" cy="125697"/>
            </a:xfrm>
            <a:custGeom>
              <a:avLst/>
              <a:gdLst>
                <a:gd name="T0" fmla="*/ 12 w 13"/>
                <a:gd name="T1" fmla="*/ 25 h 28"/>
                <a:gd name="T2" fmla="*/ 4 w 13"/>
                <a:gd name="T3" fmla="*/ 3 h 28"/>
                <a:gd name="T4" fmla="*/ 0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3" y="0"/>
                    <a:pt x="0" y="1"/>
                    <a:pt x="0"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50" name="Freeform 353">
              <a:extLst>
                <a:ext uri="{FF2B5EF4-FFF2-40B4-BE49-F238E27FC236}">
                  <a16:creationId xmlns:a16="http://schemas.microsoft.com/office/drawing/2014/main" id="{AB878CA2-E29F-85E4-C7C4-FF25EBFBD808}"/>
                </a:ext>
              </a:extLst>
            </p:cNvPr>
            <p:cNvSpPr>
              <a:spLocks/>
            </p:cNvSpPr>
            <p:nvPr/>
          </p:nvSpPr>
          <p:spPr bwMode="auto">
            <a:xfrm>
              <a:off x="3613882"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4" y="4"/>
                    <a:pt x="8" y="0"/>
                    <a:pt x="6" y="4"/>
                  </a:cubicBezTo>
                  <a:cubicBezTo>
                    <a:pt x="0" y="17"/>
                    <a:pt x="3"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51" name="Freeform 354">
              <a:extLst>
                <a:ext uri="{FF2B5EF4-FFF2-40B4-BE49-F238E27FC236}">
                  <a16:creationId xmlns:a16="http://schemas.microsoft.com/office/drawing/2014/main" id="{B10B4863-3FD9-165D-CD2D-429FB95EC82C}"/>
                </a:ext>
              </a:extLst>
            </p:cNvPr>
            <p:cNvSpPr>
              <a:spLocks/>
            </p:cNvSpPr>
            <p:nvPr/>
          </p:nvSpPr>
          <p:spPr bwMode="auto">
            <a:xfrm>
              <a:off x="3884248" y="6399194"/>
              <a:ext cx="45061" cy="147041"/>
            </a:xfrm>
            <a:custGeom>
              <a:avLst/>
              <a:gdLst>
                <a:gd name="T0" fmla="*/ 3 w 11"/>
                <a:gd name="T1" fmla="*/ 4 h 33"/>
                <a:gd name="T2" fmla="*/ 3 w 11"/>
                <a:gd name="T3" fmla="*/ 29 h 33"/>
                <a:gd name="T4" fmla="*/ 9 w 11"/>
                <a:gd name="T5" fmla="*/ 27 h 33"/>
                <a:gd name="T6" fmla="*/ 9 w 11"/>
                <a:gd name="T7" fmla="*/ 6 h 33"/>
                <a:gd name="T8" fmla="*/ 3 w 11"/>
                <a:gd name="T9" fmla="*/ 4 h 33"/>
              </a:gdLst>
              <a:ahLst/>
              <a:cxnLst>
                <a:cxn ang="0">
                  <a:pos x="T0" y="T1"/>
                </a:cxn>
                <a:cxn ang="0">
                  <a:pos x="T2" y="T3"/>
                </a:cxn>
                <a:cxn ang="0">
                  <a:pos x="T4" y="T5"/>
                </a:cxn>
                <a:cxn ang="0">
                  <a:pos x="T6" y="T7"/>
                </a:cxn>
                <a:cxn ang="0">
                  <a:pos x="T8" y="T9"/>
                </a:cxn>
              </a:cxnLst>
              <a:rect l="0" t="0" r="r" b="b"/>
              <a:pathLst>
                <a:path w="11" h="33">
                  <a:moveTo>
                    <a:pt x="3" y="4"/>
                  </a:moveTo>
                  <a:cubicBezTo>
                    <a:pt x="0" y="12"/>
                    <a:pt x="1" y="21"/>
                    <a:pt x="3" y="29"/>
                  </a:cubicBezTo>
                  <a:cubicBezTo>
                    <a:pt x="4" y="33"/>
                    <a:pt x="10" y="31"/>
                    <a:pt x="9" y="27"/>
                  </a:cubicBezTo>
                  <a:cubicBezTo>
                    <a:pt x="8" y="20"/>
                    <a:pt x="7" y="13"/>
                    <a:pt x="9" y="6"/>
                  </a:cubicBezTo>
                  <a:cubicBezTo>
                    <a:pt x="11"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52" name="Freeform 355">
              <a:extLst>
                <a:ext uri="{FF2B5EF4-FFF2-40B4-BE49-F238E27FC236}">
                  <a16:creationId xmlns:a16="http://schemas.microsoft.com/office/drawing/2014/main" id="{2015BEC5-8968-5659-890D-6C8EC124CBF5}"/>
                </a:ext>
              </a:extLst>
            </p:cNvPr>
            <p:cNvSpPr>
              <a:spLocks/>
            </p:cNvSpPr>
            <p:nvPr/>
          </p:nvSpPr>
          <p:spPr bwMode="auto">
            <a:xfrm>
              <a:off x="4408378" y="6337532"/>
              <a:ext cx="64034" cy="222933"/>
            </a:xfrm>
            <a:custGeom>
              <a:avLst/>
              <a:gdLst>
                <a:gd name="T0" fmla="*/ 10 w 15"/>
                <a:gd name="T1" fmla="*/ 27 h 50"/>
                <a:gd name="T2" fmla="*/ 13 w 15"/>
                <a:gd name="T3" fmla="*/ 6 h 50"/>
                <a:gd name="T4" fmla="*/ 6 w 15"/>
                <a:gd name="T5" fmla="*/ 4 h 50"/>
                <a:gd name="T6" fmla="*/ 4 w 15"/>
                <a:gd name="T7" fmla="*/ 15 h 50"/>
                <a:gd name="T8" fmla="*/ 3 w 15"/>
                <a:gd name="T9" fmla="*/ 16 h 50"/>
                <a:gd name="T10" fmla="*/ 4 w 15"/>
                <a:gd name="T11" fmla="*/ 46 h 50"/>
                <a:gd name="T12" fmla="*/ 11 w 15"/>
                <a:gd name="T13" fmla="*/ 42 h 50"/>
                <a:gd name="T14" fmla="*/ 8 w 15"/>
                <a:gd name="T15" fmla="*/ 30 h 50"/>
                <a:gd name="T16" fmla="*/ 10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0" y="27"/>
                  </a:moveTo>
                  <a:cubicBezTo>
                    <a:pt x="11" y="20"/>
                    <a:pt x="11" y="13"/>
                    <a:pt x="13" y="6"/>
                  </a:cubicBezTo>
                  <a:cubicBezTo>
                    <a:pt x="15" y="1"/>
                    <a:pt x="7" y="0"/>
                    <a:pt x="6" y="4"/>
                  </a:cubicBezTo>
                  <a:cubicBezTo>
                    <a:pt x="5" y="8"/>
                    <a:pt x="4" y="11"/>
                    <a:pt x="4" y="15"/>
                  </a:cubicBezTo>
                  <a:cubicBezTo>
                    <a:pt x="4" y="15"/>
                    <a:pt x="3" y="16"/>
                    <a:pt x="3" y="16"/>
                  </a:cubicBezTo>
                  <a:cubicBezTo>
                    <a:pt x="0" y="27"/>
                    <a:pt x="0" y="36"/>
                    <a:pt x="4" y="46"/>
                  </a:cubicBezTo>
                  <a:cubicBezTo>
                    <a:pt x="6" y="50"/>
                    <a:pt x="13" y="46"/>
                    <a:pt x="11" y="42"/>
                  </a:cubicBezTo>
                  <a:cubicBezTo>
                    <a:pt x="9" y="38"/>
                    <a:pt x="8" y="34"/>
                    <a:pt x="8" y="30"/>
                  </a:cubicBezTo>
                  <a:cubicBezTo>
                    <a:pt x="9" y="30"/>
                    <a:pt x="10" y="29"/>
                    <a:pt x="10"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53" name="Freeform 356">
              <a:extLst>
                <a:ext uri="{FF2B5EF4-FFF2-40B4-BE49-F238E27FC236}">
                  <a16:creationId xmlns:a16="http://schemas.microsoft.com/office/drawing/2014/main" id="{A2248AD9-8A80-91A0-8EC5-0ABE69956267}"/>
                </a:ext>
              </a:extLst>
            </p:cNvPr>
            <p:cNvSpPr>
              <a:spLocks/>
            </p:cNvSpPr>
            <p:nvPr/>
          </p:nvSpPr>
          <p:spPr bwMode="auto">
            <a:xfrm>
              <a:off x="4498500" y="6394451"/>
              <a:ext cx="33203" cy="142298"/>
            </a:xfrm>
            <a:custGeom>
              <a:avLst/>
              <a:gdLst>
                <a:gd name="T0" fmla="*/ 5 w 8"/>
                <a:gd name="T1" fmla="*/ 4 h 32"/>
                <a:gd name="T2" fmla="*/ 0 w 8"/>
                <a:gd name="T3" fmla="*/ 5 h 32"/>
                <a:gd name="T4" fmla="*/ 3 w 8"/>
                <a:gd name="T5" fmla="*/ 29 h 32"/>
                <a:gd name="T6" fmla="*/ 7 w 8"/>
                <a:gd name="T7" fmla="*/ 29 h 32"/>
                <a:gd name="T8" fmla="*/ 5 w 8"/>
                <a:gd name="T9" fmla="*/ 4 h 32"/>
              </a:gdLst>
              <a:ahLst/>
              <a:cxnLst>
                <a:cxn ang="0">
                  <a:pos x="T0" y="T1"/>
                </a:cxn>
                <a:cxn ang="0">
                  <a:pos x="T2" y="T3"/>
                </a:cxn>
                <a:cxn ang="0">
                  <a:pos x="T4" y="T5"/>
                </a:cxn>
                <a:cxn ang="0">
                  <a:pos x="T6" y="T7"/>
                </a:cxn>
                <a:cxn ang="0">
                  <a:pos x="T8" y="T9"/>
                </a:cxn>
              </a:cxnLst>
              <a:rect l="0" t="0" r="r" b="b"/>
              <a:pathLst>
                <a:path w="8" h="32">
                  <a:moveTo>
                    <a:pt x="5" y="4"/>
                  </a:moveTo>
                  <a:cubicBezTo>
                    <a:pt x="5" y="0"/>
                    <a:pt x="0" y="2"/>
                    <a:pt x="0" y="5"/>
                  </a:cubicBezTo>
                  <a:cubicBezTo>
                    <a:pt x="2" y="13"/>
                    <a:pt x="2" y="21"/>
                    <a:pt x="3" y="29"/>
                  </a:cubicBezTo>
                  <a:cubicBezTo>
                    <a:pt x="3" y="32"/>
                    <a:pt x="7" y="32"/>
                    <a:pt x="7" y="29"/>
                  </a:cubicBezTo>
                  <a:cubicBezTo>
                    <a:pt x="8" y="20"/>
                    <a:pt x="7" y="12"/>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54" name="Freeform 357">
              <a:extLst>
                <a:ext uri="{FF2B5EF4-FFF2-40B4-BE49-F238E27FC236}">
                  <a16:creationId xmlns:a16="http://schemas.microsoft.com/office/drawing/2014/main" id="{67DF6F67-F553-D378-136C-5D9644B64D5A}"/>
                </a:ext>
              </a:extLst>
            </p:cNvPr>
            <p:cNvSpPr>
              <a:spLocks/>
            </p:cNvSpPr>
            <p:nvPr/>
          </p:nvSpPr>
          <p:spPr bwMode="auto">
            <a:xfrm>
              <a:off x="4522217" y="6373106"/>
              <a:ext cx="80635" cy="239535"/>
            </a:xfrm>
            <a:custGeom>
              <a:avLst/>
              <a:gdLst>
                <a:gd name="T0" fmla="*/ 17 w 19"/>
                <a:gd name="T1" fmla="*/ 47 h 54"/>
                <a:gd name="T2" fmla="*/ 12 w 19"/>
                <a:gd name="T3" fmla="*/ 15 h 54"/>
                <a:gd name="T4" fmla="*/ 11 w 19"/>
                <a:gd name="T5" fmla="*/ 13 h 54"/>
                <a:gd name="T6" fmla="*/ 11 w 19"/>
                <a:gd name="T7" fmla="*/ 4 h 54"/>
                <a:gd name="T8" fmla="*/ 7 w 19"/>
                <a:gd name="T9" fmla="*/ 4 h 54"/>
                <a:gd name="T10" fmla="*/ 7 w 19"/>
                <a:gd name="T11" fmla="*/ 13 h 54"/>
                <a:gd name="T12" fmla="*/ 6 w 19"/>
                <a:gd name="T13" fmla="*/ 14 h 54"/>
                <a:gd name="T14" fmla="*/ 6 w 19"/>
                <a:gd name="T15" fmla="*/ 23 h 54"/>
                <a:gd name="T16" fmla="*/ 4 w 19"/>
                <a:gd name="T17" fmla="*/ 23 h 54"/>
                <a:gd name="T18" fmla="*/ 0 w 19"/>
                <a:gd name="T19" fmla="*/ 40 h 54"/>
                <a:gd name="T20" fmla="*/ 2 w 19"/>
                <a:gd name="T21" fmla="*/ 40 h 54"/>
                <a:gd name="T22" fmla="*/ 5 w 19"/>
                <a:gd name="T23" fmla="*/ 26 h 54"/>
                <a:gd name="T24" fmla="*/ 9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3" y="25"/>
                    <a:pt x="12" y="15"/>
                  </a:cubicBezTo>
                  <a:cubicBezTo>
                    <a:pt x="12" y="14"/>
                    <a:pt x="12" y="13"/>
                    <a:pt x="11" y="13"/>
                  </a:cubicBezTo>
                  <a:cubicBezTo>
                    <a:pt x="11" y="10"/>
                    <a:pt x="11" y="8"/>
                    <a:pt x="11" y="4"/>
                  </a:cubicBezTo>
                  <a:cubicBezTo>
                    <a:pt x="11" y="0"/>
                    <a:pt x="7" y="0"/>
                    <a:pt x="7" y="4"/>
                  </a:cubicBezTo>
                  <a:cubicBezTo>
                    <a:pt x="7" y="8"/>
                    <a:pt x="7" y="10"/>
                    <a:pt x="7" y="13"/>
                  </a:cubicBezTo>
                  <a:cubicBezTo>
                    <a:pt x="7" y="13"/>
                    <a:pt x="6" y="14"/>
                    <a:pt x="6" y="14"/>
                  </a:cubicBezTo>
                  <a:cubicBezTo>
                    <a:pt x="6" y="17"/>
                    <a:pt x="6" y="20"/>
                    <a:pt x="6" y="23"/>
                  </a:cubicBezTo>
                  <a:cubicBezTo>
                    <a:pt x="5" y="22"/>
                    <a:pt x="4" y="22"/>
                    <a:pt x="4" y="23"/>
                  </a:cubicBezTo>
                  <a:cubicBezTo>
                    <a:pt x="2" y="29"/>
                    <a:pt x="2" y="34"/>
                    <a:pt x="0" y="40"/>
                  </a:cubicBezTo>
                  <a:cubicBezTo>
                    <a:pt x="0" y="41"/>
                    <a:pt x="2" y="41"/>
                    <a:pt x="2" y="40"/>
                  </a:cubicBezTo>
                  <a:cubicBezTo>
                    <a:pt x="3" y="35"/>
                    <a:pt x="4" y="30"/>
                    <a:pt x="5" y="26"/>
                  </a:cubicBezTo>
                  <a:cubicBezTo>
                    <a:pt x="5" y="34"/>
                    <a:pt x="6" y="42"/>
                    <a:pt x="9"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55" name="Freeform 358">
              <a:extLst>
                <a:ext uri="{FF2B5EF4-FFF2-40B4-BE49-F238E27FC236}">
                  <a16:creationId xmlns:a16="http://schemas.microsoft.com/office/drawing/2014/main" id="{2A7A5C7B-E7AF-DF4C-5976-3273D44FA994}"/>
                </a:ext>
              </a:extLst>
            </p:cNvPr>
            <p:cNvSpPr>
              <a:spLocks/>
            </p:cNvSpPr>
            <p:nvPr/>
          </p:nvSpPr>
          <p:spPr bwMode="auto">
            <a:xfrm>
              <a:off x="4624197" y="6491688"/>
              <a:ext cx="28460" cy="130440"/>
            </a:xfrm>
            <a:custGeom>
              <a:avLst/>
              <a:gdLst>
                <a:gd name="T0" fmla="*/ 6 w 7"/>
                <a:gd name="T1" fmla="*/ 4 h 29"/>
                <a:gd name="T2" fmla="*/ 1 w 7"/>
                <a:gd name="T3" fmla="*/ 3 h 29"/>
                <a:gd name="T4" fmla="*/ 0 w 7"/>
                <a:gd name="T5" fmla="*/ 25 h 29"/>
                <a:gd name="T6" fmla="*/ 7 w 7"/>
                <a:gd name="T7" fmla="*/ 25 h 29"/>
                <a:gd name="T8" fmla="*/ 6 w 7"/>
                <a:gd name="T9" fmla="*/ 4 h 29"/>
              </a:gdLst>
              <a:ahLst/>
              <a:cxnLst>
                <a:cxn ang="0">
                  <a:pos x="T0" y="T1"/>
                </a:cxn>
                <a:cxn ang="0">
                  <a:pos x="T2" y="T3"/>
                </a:cxn>
                <a:cxn ang="0">
                  <a:pos x="T4" y="T5"/>
                </a:cxn>
                <a:cxn ang="0">
                  <a:pos x="T6" y="T7"/>
                </a:cxn>
                <a:cxn ang="0">
                  <a:pos x="T8" y="T9"/>
                </a:cxn>
              </a:cxnLst>
              <a:rect l="0" t="0" r="r" b="b"/>
              <a:pathLst>
                <a:path w="7" h="29">
                  <a:moveTo>
                    <a:pt x="6" y="4"/>
                  </a:moveTo>
                  <a:cubicBezTo>
                    <a:pt x="5" y="1"/>
                    <a:pt x="2" y="0"/>
                    <a:pt x="1" y="3"/>
                  </a:cubicBezTo>
                  <a:cubicBezTo>
                    <a:pt x="1" y="11"/>
                    <a:pt x="0" y="21"/>
                    <a:pt x="0" y="25"/>
                  </a:cubicBezTo>
                  <a:cubicBezTo>
                    <a:pt x="0" y="29"/>
                    <a:pt x="7" y="29"/>
                    <a:pt x="7" y="25"/>
                  </a:cubicBezTo>
                  <a:cubicBezTo>
                    <a:pt x="7" y="21"/>
                    <a:pt x="6" y="11"/>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56" name="Freeform 359">
              <a:extLst>
                <a:ext uri="{FF2B5EF4-FFF2-40B4-BE49-F238E27FC236}">
                  <a16:creationId xmlns:a16="http://schemas.microsoft.com/office/drawing/2014/main" id="{DA70740F-28E5-DAC5-98AB-B6B25E9483B9}"/>
                </a:ext>
              </a:extLst>
            </p:cNvPr>
            <p:cNvSpPr>
              <a:spLocks/>
            </p:cNvSpPr>
            <p:nvPr/>
          </p:nvSpPr>
          <p:spPr bwMode="auto">
            <a:xfrm>
              <a:off x="4652656" y="6394451"/>
              <a:ext cx="42689" cy="177872"/>
            </a:xfrm>
            <a:custGeom>
              <a:avLst/>
              <a:gdLst>
                <a:gd name="T0" fmla="*/ 3 w 10"/>
                <a:gd name="T1" fmla="*/ 3 h 40"/>
                <a:gd name="T2" fmla="*/ 1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1" y="14"/>
                    <a:pt x="0" y="24"/>
                    <a:pt x="1" y="35"/>
                  </a:cubicBezTo>
                  <a:cubicBezTo>
                    <a:pt x="1" y="40"/>
                    <a:pt x="9" y="40"/>
                    <a:pt x="9"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57" name="Freeform 360">
              <a:extLst>
                <a:ext uri="{FF2B5EF4-FFF2-40B4-BE49-F238E27FC236}">
                  <a16:creationId xmlns:a16="http://schemas.microsoft.com/office/drawing/2014/main" id="{A4A0B16D-4809-D045-9891-55EFA13D87FF}"/>
                </a:ext>
              </a:extLst>
            </p:cNvPr>
            <p:cNvSpPr>
              <a:spLocks/>
            </p:cNvSpPr>
            <p:nvPr/>
          </p:nvSpPr>
          <p:spPr bwMode="auto">
            <a:xfrm>
              <a:off x="4695346" y="6382593"/>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2" y="14"/>
                    <a:pt x="2" y="17"/>
                    <a:pt x="2" y="19"/>
                  </a:cubicBezTo>
                  <a:cubicBezTo>
                    <a:pt x="0" y="31"/>
                    <a:pt x="1" y="43"/>
                    <a:pt x="6"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58" name="Freeform 361">
              <a:extLst>
                <a:ext uri="{FF2B5EF4-FFF2-40B4-BE49-F238E27FC236}">
                  <a16:creationId xmlns:a16="http://schemas.microsoft.com/office/drawing/2014/main" id="{609E1EF4-5FD4-42E2-BFA9-D8BB0C5B4B84}"/>
                </a:ext>
              </a:extLst>
            </p:cNvPr>
            <p:cNvSpPr>
              <a:spLocks/>
            </p:cNvSpPr>
            <p:nvPr/>
          </p:nvSpPr>
          <p:spPr bwMode="auto">
            <a:xfrm>
              <a:off x="4612339" y="6347018"/>
              <a:ext cx="33203" cy="158899"/>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59" name="Freeform 362">
              <a:extLst>
                <a:ext uri="{FF2B5EF4-FFF2-40B4-BE49-F238E27FC236}">
                  <a16:creationId xmlns:a16="http://schemas.microsoft.com/office/drawing/2014/main" id="{D256388F-A070-8C7D-7F21-643BBCA7F49C}"/>
                </a:ext>
              </a:extLst>
            </p:cNvPr>
            <p:cNvSpPr>
              <a:spLocks/>
            </p:cNvSpPr>
            <p:nvPr/>
          </p:nvSpPr>
          <p:spPr bwMode="auto">
            <a:xfrm>
              <a:off x="4754637" y="6382593"/>
              <a:ext cx="66406" cy="177872"/>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1" y="15"/>
                    <a:pt x="0" y="26"/>
                    <a:pt x="4" y="37"/>
                  </a:cubicBezTo>
                  <a:cubicBezTo>
                    <a:pt x="5" y="40"/>
                    <a:pt x="10" y="39"/>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60" name="Freeform 363">
              <a:extLst>
                <a:ext uri="{FF2B5EF4-FFF2-40B4-BE49-F238E27FC236}">
                  <a16:creationId xmlns:a16="http://schemas.microsoft.com/office/drawing/2014/main" id="{CBB83FBF-8509-411E-53F3-610416798669}"/>
                </a:ext>
              </a:extLst>
            </p:cNvPr>
            <p:cNvSpPr>
              <a:spLocks/>
            </p:cNvSpPr>
            <p:nvPr/>
          </p:nvSpPr>
          <p:spPr bwMode="auto">
            <a:xfrm>
              <a:off x="4854245" y="6453742"/>
              <a:ext cx="35574" cy="142298"/>
            </a:xfrm>
            <a:custGeom>
              <a:avLst/>
              <a:gdLst>
                <a:gd name="T0" fmla="*/ 0 w 8"/>
                <a:gd name="T1" fmla="*/ 5 h 32"/>
                <a:gd name="T2" fmla="*/ 1 w 8"/>
                <a:gd name="T3" fmla="*/ 28 h 32"/>
                <a:gd name="T4" fmla="*/ 6 w 8"/>
                <a:gd name="T5" fmla="*/ 28 h 32"/>
                <a:gd name="T6" fmla="*/ 7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6" y="28"/>
                  </a:cubicBezTo>
                  <a:cubicBezTo>
                    <a:pt x="7" y="20"/>
                    <a:pt x="7" y="13"/>
                    <a:pt x="7"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61" name="Freeform 364">
              <a:extLst>
                <a:ext uri="{FF2B5EF4-FFF2-40B4-BE49-F238E27FC236}">
                  <a16:creationId xmlns:a16="http://schemas.microsoft.com/office/drawing/2014/main" id="{EEF0C42D-442A-A80F-9DA7-DAE139B66CA3}"/>
                </a:ext>
              </a:extLst>
            </p:cNvPr>
            <p:cNvSpPr>
              <a:spLocks/>
            </p:cNvSpPr>
            <p:nvPr/>
          </p:nvSpPr>
          <p:spPr bwMode="auto">
            <a:xfrm>
              <a:off x="4998915" y="6332788"/>
              <a:ext cx="54548" cy="234792"/>
            </a:xfrm>
            <a:custGeom>
              <a:avLst/>
              <a:gdLst>
                <a:gd name="T0" fmla="*/ 10 w 13"/>
                <a:gd name="T1" fmla="*/ 1 h 53"/>
                <a:gd name="T2" fmla="*/ 4 w 13"/>
                <a:gd name="T3" fmla="*/ 21 h 53"/>
                <a:gd name="T4" fmla="*/ 0 w 13"/>
                <a:gd name="T5" fmla="*/ 24 h 53"/>
                <a:gd name="T6" fmla="*/ 3 w 13"/>
                <a:gd name="T7" fmla="*/ 44 h 53"/>
                <a:gd name="T8" fmla="*/ 4 w 13"/>
                <a:gd name="T9" fmla="*/ 45 h 53"/>
                <a:gd name="T10" fmla="*/ 5 w 13"/>
                <a:gd name="T11" fmla="*/ 46 h 53"/>
                <a:gd name="T12" fmla="*/ 7 w 13"/>
                <a:gd name="T13" fmla="*/ 50 h 53"/>
                <a:gd name="T14" fmla="*/ 12 w 13"/>
                <a:gd name="T15" fmla="*/ 48 h 53"/>
                <a:gd name="T16" fmla="*/ 8 w 13"/>
                <a:gd name="T17" fmla="*/ 32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5" y="14"/>
                    <a:pt x="4" y="21"/>
                  </a:cubicBezTo>
                  <a:cubicBezTo>
                    <a:pt x="2" y="20"/>
                    <a:pt x="0" y="21"/>
                    <a:pt x="0" y="24"/>
                  </a:cubicBezTo>
                  <a:cubicBezTo>
                    <a:pt x="0" y="31"/>
                    <a:pt x="1" y="38"/>
                    <a:pt x="3" y="44"/>
                  </a:cubicBezTo>
                  <a:cubicBezTo>
                    <a:pt x="4" y="45"/>
                    <a:pt x="4" y="45"/>
                    <a:pt x="4" y="45"/>
                  </a:cubicBezTo>
                  <a:cubicBezTo>
                    <a:pt x="4" y="46"/>
                    <a:pt x="4" y="46"/>
                    <a:pt x="5" y="46"/>
                  </a:cubicBezTo>
                  <a:cubicBezTo>
                    <a:pt x="5" y="48"/>
                    <a:pt x="6" y="49"/>
                    <a:pt x="7" y="50"/>
                  </a:cubicBezTo>
                  <a:cubicBezTo>
                    <a:pt x="9" y="53"/>
                    <a:pt x="13" y="51"/>
                    <a:pt x="12" y="48"/>
                  </a:cubicBezTo>
                  <a:cubicBezTo>
                    <a:pt x="10" y="43"/>
                    <a:pt x="9" y="38"/>
                    <a:pt x="8" y="32"/>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62" name="Freeform 365">
              <a:extLst>
                <a:ext uri="{FF2B5EF4-FFF2-40B4-BE49-F238E27FC236}">
                  <a16:creationId xmlns:a16="http://schemas.microsoft.com/office/drawing/2014/main" id="{293A4764-6154-FE07-3A76-46485DB23166}"/>
                </a:ext>
              </a:extLst>
            </p:cNvPr>
            <p:cNvSpPr>
              <a:spLocks/>
            </p:cNvSpPr>
            <p:nvPr/>
          </p:nvSpPr>
          <p:spPr bwMode="auto">
            <a:xfrm>
              <a:off x="5065320" y="6328045"/>
              <a:ext cx="71149" cy="208704"/>
            </a:xfrm>
            <a:custGeom>
              <a:avLst/>
              <a:gdLst>
                <a:gd name="T0" fmla="*/ 12 w 17"/>
                <a:gd name="T1" fmla="*/ 2 h 47"/>
                <a:gd name="T2" fmla="*/ 1 w 17"/>
                <a:gd name="T3" fmla="*/ 44 h 47"/>
                <a:gd name="T4" fmla="*/ 6 w 17"/>
                <a:gd name="T5" fmla="*/ 44 h 47"/>
                <a:gd name="T6" fmla="*/ 15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6" y="47"/>
                    <a:pt x="6" y="44"/>
                  </a:cubicBezTo>
                  <a:cubicBezTo>
                    <a:pt x="7" y="30"/>
                    <a:pt x="8" y="16"/>
                    <a:pt x="15" y="4"/>
                  </a:cubicBezTo>
                  <a:cubicBezTo>
                    <a:pt x="17"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63" name="Freeform 366">
              <a:extLst>
                <a:ext uri="{FF2B5EF4-FFF2-40B4-BE49-F238E27FC236}">
                  <a16:creationId xmlns:a16="http://schemas.microsoft.com/office/drawing/2014/main" id="{E78B3C88-3658-AE38-029A-FC62EF822458}"/>
                </a:ext>
              </a:extLst>
            </p:cNvPr>
            <p:cNvSpPr>
              <a:spLocks/>
            </p:cNvSpPr>
            <p:nvPr/>
          </p:nvSpPr>
          <p:spPr bwMode="auto">
            <a:xfrm>
              <a:off x="5148327" y="6363620"/>
              <a:ext cx="30831" cy="201589"/>
            </a:xfrm>
            <a:custGeom>
              <a:avLst/>
              <a:gdLst>
                <a:gd name="T0" fmla="*/ 6 w 7"/>
                <a:gd name="T1" fmla="*/ 3 h 45"/>
                <a:gd name="T2" fmla="*/ 2 w 7"/>
                <a:gd name="T3" fmla="*/ 3 h 45"/>
                <a:gd name="T4" fmla="*/ 1 w 7"/>
                <a:gd name="T5" fmla="*/ 15 h 45"/>
                <a:gd name="T6" fmla="*/ 0 w 7"/>
                <a:gd name="T7" fmla="*/ 17 h 45"/>
                <a:gd name="T8" fmla="*/ 0 w 7"/>
                <a:gd name="T9" fmla="*/ 34 h 45"/>
                <a:gd name="T10" fmla="*/ 1 w 7"/>
                <a:gd name="T11" fmla="*/ 36 h 45"/>
                <a:gd name="T12" fmla="*/ 2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1" y="15"/>
                  </a:cubicBezTo>
                  <a:cubicBezTo>
                    <a:pt x="0" y="15"/>
                    <a:pt x="0" y="16"/>
                    <a:pt x="0" y="17"/>
                  </a:cubicBezTo>
                  <a:cubicBezTo>
                    <a:pt x="0" y="23"/>
                    <a:pt x="0" y="28"/>
                    <a:pt x="0" y="34"/>
                  </a:cubicBezTo>
                  <a:cubicBezTo>
                    <a:pt x="0" y="35"/>
                    <a:pt x="0" y="35"/>
                    <a:pt x="1" y="36"/>
                  </a:cubicBezTo>
                  <a:cubicBezTo>
                    <a:pt x="1" y="38"/>
                    <a:pt x="1" y="40"/>
                    <a:pt x="2" y="42"/>
                  </a:cubicBezTo>
                  <a:cubicBezTo>
                    <a:pt x="2" y="45"/>
                    <a:pt x="6" y="45"/>
                    <a:pt x="6" y="42"/>
                  </a:cubicBezTo>
                  <a:cubicBezTo>
                    <a:pt x="7" y="29"/>
                    <a:pt x="6"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64" name="Freeform 367">
              <a:extLst>
                <a:ext uri="{FF2B5EF4-FFF2-40B4-BE49-F238E27FC236}">
                  <a16:creationId xmlns:a16="http://schemas.microsoft.com/office/drawing/2014/main" id="{448CCD4F-F9AD-C207-B783-9FC13279D050}"/>
                </a:ext>
              </a:extLst>
            </p:cNvPr>
            <p:cNvSpPr>
              <a:spLocks/>
            </p:cNvSpPr>
            <p:nvPr/>
          </p:nvSpPr>
          <p:spPr bwMode="auto">
            <a:xfrm>
              <a:off x="5238449" y="6313815"/>
              <a:ext cx="78264" cy="213447"/>
            </a:xfrm>
            <a:custGeom>
              <a:avLst/>
              <a:gdLst>
                <a:gd name="T0" fmla="*/ 18 w 19"/>
                <a:gd name="T1" fmla="*/ 44 h 48"/>
                <a:gd name="T2" fmla="*/ 17 w 19"/>
                <a:gd name="T3" fmla="*/ 17 h 48"/>
                <a:gd name="T4" fmla="*/ 10 w 19"/>
                <a:gd name="T5" fmla="*/ 15 h 48"/>
                <a:gd name="T6" fmla="*/ 10 w 19"/>
                <a:gd name="T7" fmla="*/ 15 h 48"/>
                <a:gd name="T8" fmla="*/ 9 w 19"/>
                <a:gd name="T9" fmla="*/ 16 h 48"/>
                <a:gd name="T10" fmla="*/ 10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7" y="13"/>
                    <a:pt x="11" y="11"/>
                    <a:pt x="10" y="15"/>
                  </a:cubicBezTo>
                  <a:cubicBezTo>
                    <a:pt x="10" y="15"/>
                    <a:pt x="10" y="15"/>
                    <a:pt x="10" y="15"/>
                  </a:cubicBezTo>
                  <a:cubicBezTo>
                    <a:pt x="9" y="16"/>
                    <a:pt x="9" y="16"/>
                    <a:pt x="9" y="16"/>
                  </a:cubicBezTo>
                  <a:cubicBezTo>
                    <a:pt x="10" y="12"/>
                    <a:pt x="10" y="8"/>
                    <a:pt x="10" y="4"/>
                  </a:cubicBezTo>
                  <a:cubicBezTo>
                    <a:pt x="11" y="1"/>
                    <a:pt x="5" y="0"/>
                    <a:pt x="5" y="3"/>
                  </a:cubicBezTo>
                  <a:cubicBezTo>
                    <a:pt x="3" y="12"/>
                    <a:pt x="2" y="21"/>
                    <a:pt x="2" y="29"/>
                  </a:cubicBezTo>
                  <a:cubicBezTo>
                    <a:pt x="1" y="29"/>
                    <a:pt x="0" y="29"/>
                    <a:pt x="0" y="30"/>
                  </a:cubicBezTo>
                  <a:cubicBezTo>
                    <a:pt x="0" y="34"/>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65" name="Freeform 368">
              <a:extLst>
                <a:ext uri="{FF2B5EF4-FFF2-40B4-BE49-F238E27FC236}">
                  <a16:creationId xmlns:a16="http://schemas.microsoft.com/office/drawing/2014/main" id="{D61DEB84-0131-6879-C79E-8D1C714BA806}"/>
                </a:ext>
              </a:extLst>
            </p:cNvPr>
            <p:cNvSpPr>
              <a:spLocks/>
            </p:cNvSpPr>
            <p:nvPr/>
          </p:nvSpPr>
          <p:spPr bwMode="auto">
            <a:xfrm>
              <a:off x="5392605" y="6382593"/>
              <a:ext cx="26088" cy="144670"/>
            </a:xfrm>
            <a:custGeom>
              <a:avLst/>
              <a:gdLst>
                <a:gd name="T0" fmla="*/ 5 w 6"/>
                <a:gd name="T1" fmla="*/ 3 h 33"/>
                <a:gd name="T2" fmla="*/ 1 w 6"/>
                <a:gd name="T3" fmla="*/ 3 h 33"/>
                <a:gd name="T4" fmla="*/ 1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1" y="3"/>
                  </a:cubicBezTo>
                  <a:cubicBezTo>
                    <a:pt x="0" y="12"/>
                    <a:pt x="0" y="21"/>
                    <a:pt x="1"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66" name="Freeform 369">
              <a:extLst>
                <a:ext uri="{FF2B5EF4-FFF2-40B4-BE49-F238E27FC236}">
                  <a16:creationId xmlns:a16="http://schemas.microsoft.com/office/drawing/2014/main" id="{A2DFAC32-EE3B-3DCF-CB0D-16FDC68E2752}"/>
                </a:ext>
              </a:extLst>
            </p:cNvPr>
            <p:cNvSpPr>
              <a:spLocks/>
            </p:cNvSpPr>
            <p:nvPr/>
          </p:nvSpPr>
          <p:spPr bwMode="auto">
            <a:xfrm>
              <a:off x="5456640" y="6363620"/>
              <a:ext cx="61662" cy="182616"/>
            </a:xfrm>
            <a:custGeom>
              <a:avLst/>
              <a:gdLst>
                <a:gd name="T0" fmla="*/ 8 w 15"/>
                <a:gd name="T1" fmla="*/ 7 h 41"/>
                <a:gd name="T2" fmla="*/ 7 w 15"/>
                <a:gd name="T3" fmla="*/ 4 h 41"/>
                <a:gd name="T4" fmla="*/ 1 w 15"/>
                <a:gd name="T5" fmla="*/ 6 h 41"/>
                <a:gd name="T6" fmla="*/ 3 w 15"/>
                <a:gd name="T7" fmla="*/ 30 h 41"/>
                <a:gd name="T8" fmla="*/ 5 w 15"/>
                <a:gd name="T9" fmla="*/ 32 h 41"/>
                <a:gd name="T10" fmla="*/ 6 w 15"/>
                <a:gd name="T11" fmla="*/ 38 h 41"/>
                <a:gd name="T12" fmla="*/ 11 w 15"/>
                <a:gd name="T13" fmla="*/ 38 h 41"/>
                <a:gd name="T14" fmla="*/ 14 w 15"/>
                <a:gd name="T15" fmla="*/ 10 h 41"/>
                <a:gd name="T16" fmla="*/ 8 w 15"/>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8" y="7"/>
                  </a:moveTo>
                  <a:cubicBezTo>
                    <a:pt x="8" y="6"/>
                    <a:pt x="8" y="5"/>
                    <a:pt x="7" y="4"/>
                  </a:cubicBezTo>
                  <a:cubicBezTo>
                    <a:pt x="6" y="0"/>
                    <a:pt x="0" y="2"/>
                    <a:pt x="1" y="6"/>
                  </a:cubicBezTo>
                  <a:cubicBezTo>
                    <a:pt x="3" y="14"/>
                    <a:pt x="3" y="22"/>
                    <a:pt x="3" y="30"/>
                  </a:cubicBezTo>
                  <a:cubicBezTo>
                    <a:pt x="3" y="31"/>
                    <a:pt x="4" y="32"/>
                    <a:pt x="5" y="32"/>
                  </a:cubicBezTo>
                  <a:cubicBezTo>
                    <a:pt x="5" y="34"/>
                    <a:pt x="6" y="36"/>
                    <a:pt x="6" y="38"/>
                  </a:cubicBezTo>
                  <a:cubicBezTo>
                    <a:pt x="6" y="41"/>
                    <a:pt x="11" y="41"/>
                    <a:pt x="11" y="38"/>
                  </a:cubicBezTo>
                  <a:cubicBezTo>
                    <a:pt x="12" y="29"/>
                    <a:pt x="12" y="19"/>
                    <a:pt x="14" y="10"/>
                  </a:cubicBezTo>
                  <a:cubicBezTo>
                    <a:pt x="15" y="6"/>
                    <a:pt x="10" y="4"/>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67" name="Freeform 370">
              <a:extLst>
                <a:ext uri="{FF2B5EF4-FFF2-40B4-BE49-F238E27FC236}">
                  <a16:creationId xmlns:a16="http://schemas.microsoft.com/office/drawing/2014/main" id="{FDEF593C-D87E-3700-0D4C-45C58306B8B0}"/>
                </a:ext>
              </a:extLst>
            </p:cNvPr>
            <p:cNvSpPr>
              <a:spLocks/>
            </p:cNvSpPr>
            <p:nvPr/>
          </p:nvSpPr>
          <p:spPr bwMode="auto">
            <a:xfrm>
              <a:off x="5532532" y="6363620"/>
              <a:ext cx="61662" cy="23242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4" y="10"/>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3"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68" name="Freeform 371">
              <a:extLst>
                <a:ext uri="{FF2B5EF4-FFF2-40B4-BE49-F238E27FC236}">
                  <a16:creationId xmlns:a16="http://schemas.microsoft.com/office/drawing/2014/main" id="{4A5CC796-99F9-7BB1-26A4-CCBA791E384B}"/>
                </a:ext>
              </a:extLst>
            </p:cNvPr>
            <p:cNvSpPr>
              <a:spLocks/>
            </p:cNvSpPr>
            <p:nvPr/>
          </p:nvSpPr>
          <p:spPr bwMode="auto">
            <a:xfrm>
              <a:off x="5338058" y="6382593"/>
              <a:ext cx="52176" cy="203960"/>
            </a:xfrm>
            <a:custGeom>
              <a:avLst/>
              <a:gdLst>
                <a:gd name="T0" fmla="*/ 9 w 12"/>
                <a:gd name="T1" fmla="*/ 7 h 46"/>
                <a:gd name="T2" fmla="*/ 8 w 12"/>
                <a:gd name="T3" fmla="*/ 3 h 46"/>
                <a:gd name="T4" fmla="*/ 4 w 12"/>
                <a:gd name="T5" fmla="*/ 4 h 46"/>
                <a:gd name="T6" fmla="*/ 5 w 12"/>
                <a:gd name="T7" fmla="*/ 8 h 46"/>
                <a:gd name="T8" fmla="*/ 4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9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9" y="7"/>
                  </a:moveTo>
                  <a:cubicBezTo>
                    <a:pt x="8" y="6"/>
                    <a:pt x="8" y="4"/>
                    <a:pt x="8" y="3"/>
                  </a:cubicBezTo>
                  <a:cubicBezTo>
                    <a:pt x="7" y="0"/>
                    <a:pt x="3" y="1"/>
                    <a:pt x="4" y="4"/>
                  </a:cubicBezTo>
                  <a:cubicBezTo>
                    <a:pt x="4" y="5"/>
                    <a:pt x="5" y="6"/>
                    <a:pt x="5" y="8"/>
                  </a:cubicBezTo>
                  <a:cubicBezTo>
                    <a:pt x="4" y="8"/>
                    <a:pt x="4" y="9"/>
                    <a:pt x="4" y="10"/>
                  </a:cubicBezTo>
                  <a:cubicBezTo>
                    <a:pt x="1" y="21"/>
                    <a:pt x="0" y="32"/>
                    <a:pt x="4" y="43"/>
                  </a:cubicBezTo>
                  <a:cubicBezTo>
                    <a:pt x="6" y="46"/>
                    <a:pt x="11" y="46"/>
                    <a:pt x="11" y="42"/>
                  </a:cubicBezTo>
                  <a:cubicBezTo>
                    <a:pt x="11" y="37"/>
                    <a:pt x="11" y="33"/>
                    <a:pt x="11" y="29"/>
                  </a:cubicBezTo>
                  <a:cubicBezTo>
                    <a:pt x="11" y="28"/>
                    <a:pt x="11" y="28"/>
                    <a:pt x="11" y="28"/>
                  </a:cubicBezTo>
                  <a:cubicBezTo>
                    <a:pt x="11" y="25"/>
                    <a:pt x="11" y="23"/>
                    <a:pt x="11" y="21"/>
                  </a:cubicBezTo>
                  <a:cubicBezTo>
                    <a:pt x="11" y="18"/>
                    <a:pt x="12" y="15"/>
                    <a:pt x="12" y="12"/>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69" name="Freeform 372">
              <a:extLst>
                <a:ext uri="{FF2B5EF4-FFF2-40B4-BE49-F238E27FC236}">
                  <a16:creationId xmlns:a16="http://schemas.microsoft.com/office/drawing/2014/main" id="{5D3CF3F3-DBE4-A362-9483-FB27D9D4D475}"/>
                </a:ext>
              </a:extLst>
            </p:cNvPr>
            <p:cNvSpPr>
              <a:spLocks/>
            </p:cNvSpPr>
            <p:nvPr/>
          </p:nvSpPr>
          <p:spPr bwMode="auto">
            <a:xfrm>
              <a:off x="4944367" y="6389708"/>
              <a:ext cx="49804" cy="125697"/>
            </a:xfrm>
            <a:custGeom>
              <a:avLst/>
              <a:gdLst>
                <a:gd name="T0" fmla="*/ 11 w 12"/>
                <a:gd name="T1" fmla="*/ 25 h 28"/>
                <a:gd name="T2" fmla="*/ 4 w 12"/>
                <a:gd name="T3" fmla="*/ 3 h 28"/>
                <a:gd name="T4" fmla="*/ 0 w 12"/>
                <a:gd name="T5" fmla="*/ 4 h 28"/>
                <a:gd name="T6" fmla="*/ 9 w 12"/>
                <a:gd name="T7" fmla="*/ 26 h 28"/>
                <a:gd name="T8" fmla="*/ 11 w 12"/>
                <a:gd name="T9" fmla="*/ 25 h 28"/>
              </a:gdLst>
              <a:ahLst/>
              <a:cxnLst>
                <a:cxn ang="0">
                  <a:pos x="T0" y="T1"/>
                </a:cxn>
                <a:cxn ang="0">
                  <a:pos x="T2" y="T3"/>
                </a:cxn>
                <a:cxn ang="0">
                  <a:pos x="T4" y="T5"/>
                </a:cxn>
                <a:cxn ang="0">
                  <a:pos x="T6" y="T7"/>
                </a:cxn>
                <a:cxn ang="0">
                  <a:pos x="T8" y="T9"/>
                </a:cxn>
              </a:cxnLst>
              <a:rect l="0" t="0" r="r" b="b"/>
              <a:pathLst>
                <a:path w="12" h="28">
                  <a:moveTo>
                    <a:pt x="11" y="25"/>
                  </a:moveTo>
                  <a:cubicBezTo>
                    <a:pt x="8" y="18"/>
                    <a:pt x="6" y="10"/>
                    <a:pt x="4" y="3"/>
                  </a:cubicBezTo>
                  <a:cubicBezTo>
                    <a:pt x="3" y="0"/>
                    <a:pt x="0" y="1"/>
                    <a:pt x="0" y="4"/>
                  </a:cubicBezTo>
                  <a:cubicBezTo>
                    <a:pt x="2" y="12"/>
                    <a:pt x="5" y="19"/>
                    <a:pt x="9" y="26"/>
                  </a:cubicBezTo>
                  <a:cubicBezTo>
                    <a:pt x="10" y="28"/>
                    <a:pt x="12" y="27"/>
                    <a:pt x="11"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70" name="Freeform 373">
              <a:extLst>
                <a:ext uri="{FF2B5EF4-FFF2-40B4-BE49-F238E27FC236}">
                  <a16:creationId xmlns:a16="http://schemas.microsoft.com/office/drawing/2014/main" id="{26794AEC-6EB8-36E3-FF42-6ACB5D11BE7B}"/>
                </a:ext>
              </a:extLst>
            </p:cNvPr>
            <p:cNvSpPr>
              <a:spLocks/>
            </p:cNvSpPr>
            <p:nvPr/>
          </p:nvSpPr>
          <p:spPr bwMode="auto">
            <a:xfrm>
              <a:off x="4837644"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3" y="4"/>
                    <a:pt x="8" y="0"/>
                    <a:pt x="6" y="4"/>
                  </a:cubicBezTo>
                  <a:cubicBezTo>
                    <a:pt x="0" y="17"/>
                    <a:pt x="2"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71" name="Freeform 374">
              <a:extLst>
                <a:ext uri="{FF2B5EF4-FFF2-40B4-BE49-F238E27FC236}">
                  <a16:creationId xmlns:a16="http://schemas.microsoft.com/office/drawing/2014/main" id="{2287E344-DE80-E614-F6CD-BE20076B7237}"/>
                </a:ext>
              </a:extLst>
            </p:cNvPr>
            <p:cNvSpPr>
              <a:spLocks/>
            </p:cNvSpPr>
            <p:nvPr/>
          </p:nvSpPr>
          <p:spPr bwMode="auto">
            <a:xfrm>
              <a:off x="5108010" y="6399194"/>
              <a:ext cx="40318" cy="147041"/>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9"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72" name="Freeform 375">
              <a:extLst>
                <a:ext uri="{FF2B5EF4-FFF2-40B4-BE49-F238E27FC236}">
                  <a16:creationId xmlns:a16="http://schemas.microsoft.com/office/drawing/2014/main" id="{1478D475-0761-170A-76AC-8D845F7113A1}"/>
                </a:ext>
              </a:extLst>
            </p:cNvPr>
            <p:cNvSpPr>
              <a:spLocks/>
            </p:cNvSpPr>
            <p:nvPr/>
          </p:nvSpPr>
          <p:spPr bwMode="auto">
            <a:xfrm>
              <a:off x="5629769" y="6337532"/>
              <a:ext cx="61662" cy="222933"/>
            </a:xfrm>
            <a:custGeom>
              <a:avLst/>
              <a:gdLst>
                <a:gd name="T0" fmla="*/ 11 w 15"/>
                <a:gd name="T1" fmla="*/ 27 h 50"/>
                <a:gd name="T2" fmla="*/ 14 w 15"/>
                <a:gd name="T3" fmla="*/ 6 h 50"/>
                <a:gd name="T4" fmla="*/ 7 w 15"/>
                <a:gd name="T5" fmla="*/ 4 h 50"/>
                <a:gd name="T6" fmla="*/ 5 w 15"/>
                <a:gd name="T7" fmla="*/ 15 h 50"/>
                <a:gd name="T8" fmla="*/ 4 w 15"/>
                <a:gd name="T9" fmla="*/ 16 h 50"/>
                <a:gd name="T10" fmla="*/ 5 w 15"/>
                <a:gd name="T11" fmla="*/ 46 h 50"/>
                <a:gd name="T12" fmla="*/ 11 w 15"/>
                <a:gd name="T13" fmla="*/ 42 h 50"/>
                <a:gd name="T14" fmla="*/ 9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2" y="20"/>
                    <a:pt x="12" y="13"/>
                    <a:pt x="14" y="6"/>
                  </a:cubicBezTo>
                  <a:cubicBezTo>
                    <a:pt x="15" y="1"/>
                    <a:pt x="8" y="0"/>
                    <a:pt x="7" y="4"/>
                  </a:cubicBezTo>
                  <a:cubicBezTo>
                    <a:pt x="6" y="8"/>
                    <a:pt x="5" y="11"/>
                    <a:pt x="5" y="15"/>
                  </a:cubicBezTo>
                  <a:cubicBezTo>
                    <a:pt x="4" y="15"/>
                    <a:pt x="4" y="16"/>
                    <a:pt x="4" y="16"/>
                  </a:cubicBezTo>
                  <a:cubicBezTo>
                    <a:pt x="1" y="27"/>
                    <a:pt x="0" y="36"/>
                    <a:pt x="5" y="46"/>
                  </a:cubicBezTo>
                  <a:cubicBezTo>
                    <a:pt x="7" y="50"/>
                    <a:pt x="13" y="46"/>
                    <a:pt x="11" y="42"/>
                  </a:cubicBezTo>
                  <a:cubicBezTo>
                    <a:pt x="10" y="38"/>
                    <a:pt x="9" y="34"/>
                    <a:pt x="9"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73" name="Freeform 376">
              <a:extLst>
                <a:ext uri="{FF2B5EF4-FFF2-40B4-BE49-F238E27FC236}">
                  <a16:creationId xmlns:a16="http://schemas.microsoft.com/office/drawing/2014/main" id="{CA1961B8-6461-E4FD-1D14-B1E88DFA29BD}"/>
                </a:ext>
              </a:extLst>
            </p:cNvPr>
            <p:cNvSpPr>
              <a:spLocks/>
            </p:cNvSpPr>
            <p:nvPr/>
          </p:nvSpPr>
          <p:spPr bwMode="auto">
            <a:xfrm>
              <a:off x="5717519" y="6394451"/>
              <a:ext cx="33203" cy="14229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74" name="Freeform 377">
              <a:extLst>
                <a:ext uri="{FF2B5EF4-FFF2-40B4-BE49-F238E27FC236}">
                  <a16:creationId xmlns:a16="http://schemas.microsoft.com/office/drawing/2014/main" id="{E88A9647-FA5F-E930-2C58-91DF07E1B2D5}"/>
                </a:ext>
              </a:extLst>
            </p:cNvPr>
            <p:cNvSpPr>
              <a:spLocks/>
            </p:cNvSpPr>
            <p:nvPr/>
          </p:nvSpPr>
          <p:spPr bwMode="auto">
            <a:xfrm>
              <a:off x="5741235" y="6373106"/>
              <a:ext cx="80635" cy="239535"/>
            </a:xfrm>
            <a:custGeom>
              <a:avLst/>
              <a:gdLst>
                <a:gd name="T0" fmla="*/ 18 w 19"/>
                <a:gd name="T1" fmla="*/ 47 h 54"/>
                <a:gd name="T2" fmla="*/ 12 w 19"/>
                <a:gd name="T3" fmla="*/ 15 h 54"/>
                <a:gd name="T4" fmla="*/ 12 w 19"/>
                <a:gd name="T5" fmla="*/ 13 h 54"/>
                <a:gd name="T6" fmla="*/ 12 w 19"/>
                <a:gd name="T7" fmla="*/ 4 h 54"/>
                <a:gd name="T8" fmla="*/ 8 w 19"/>
                <a:gd name="T9" fmla="*/ 4 h 54"/>
                <a:gd name="T10" fmla="*/ 8 w 19"/>
                <a:gd name="T11" fmla="*/ 13 h 54"/>
                <a:gd name="T12" fmla="*/ 7 w 19"/>
                <a:gd name="T13" fmla="*/ 14 h 54"/>
                <a:gd name="T14" fmla="*/ 6 w 19"/>
                <a:gd name="T15" fmla="*/ 23 h 54"/>
                <a:gd name="T16" fmla="*/ 5 w 19"/>
                <a:gd name="T17" fmla="*/ 23 h 54"/>
                <a:gd name="T18" fmla="*/ 1 w 19"/>
                <a:gd name="T19" fmla="*/ 40 h 54"/>
                <a:gd name="T20" fmla="*/ 3 w 19"/>
                <a:gd name="T21" fmla="*/ 40 h 54"/>
                <a:gd name="T22" fmla="*/ 6 w 19"/>
                <a:gd name="T23" fmla="*/ 26 h 54"/>
                <a:gd name="T24" fmla="*/ 10 w 19"/>
                <a:gd name="T25" fmla="*/ 49 h 54"/>
                <a:gd name="T26" fmla="*/ 18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8" y="47"/>
                  </a:moveTo>
                  <a:cubicBezTo>
                    <a:pt x="14" y="36"/>
                    <a:pt x="14" y="25"/>
                    <a:pt x="12" y="15"/>
                  </a:cubicBezTo>
                  <a:cubicBezTo>
                    <a:pt x="12" y="14"/>
                    <a:pt x="12" y="13"/>
                    <a:pt x="12" y="13"/>
                  </a:cubicBezTo>
                  <a:cubicBezTo>
                    <a:pt x="12" y="10"/>
                    <a:pt x="12" y="8"/>
                    <a:pt x="12" y="4"/>
                  </a:cubicBezTo>
                  <a:cubicBezTo>
                    <a:pt x="12" y="0"/>
                    <a:pt x="8" y="0"/>
                    <a:pt x="8" y="4"/>
                  </a:cubicBezTo>
                  <a:cubicBezTo>
                    <a:pt x="8" y="8"/>
                    <a:pt x="8" y="10"/>
                    <a:pt x="8" y="13"/>
                  </a:cubicBezTo>
                  <a:cubicBezTo>
                    <a:pt x="7" y="13"/>
                    <a:pt x="7" y="14"/>
                    <a:pt x="7" y="14"/>
                  </a:cubicBezTo>
                  <a:cubicBezTo>
                    <a:pt x="7" y="17"/>
                    <a:pt x="6" y="20"/>
                    <a:pt x="6" y="23"/>
                  </a:cubicBezTo>
                  <a:cubicBezTo>
                    <a:pt x="6" y="22"/>
                    <a:pt x="5" y="22"/>
                    <a:pt x="5" y="23"/>
                  </a:cubicBezTo>
                  <a:cubicBezTo>
                    <a:pt x="3" y="29"/>
                    <a:pt x="2" y="34"/>
                    <a:pt x="1" y="40"/>
                  </a:cubicBezTo>
                  <a:cubicBezTo>
                    <a:pt x="0" y="41"/>
                    <a:pt x="2" y="41"/>
                    <a:pt x="3" y="40"/>
                  </a:cubicBezTo>
                  <a:cubicBezTo>
                    <a:pt x="4" y="35"/>
                    <a:pt x="5" y="30"/>
                    <a:pt x="6" y="26"/>
                  </a:cubicBezTo>
                  <a:cubicBezTo>
                    <a:pt x="6" y="34"/>
                    <a:pt x="7" y="42"/>
                    <a:pt x="10" y="49"/>
                  </a:cubicBezTo>
                  <a:cubicBezTo>
                    <a:pt x="12" y="54"/>
                    <a:pt x="19"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75" name="Freeform 378">
              <a:extLst>
                <a:ext uri="{FF2B5EF4-FFF2-40B4-BE49-F238E27FC236}">
                  <a16:creationId xmlns:a16="http://schemas.microsoft.com/office/drawing/2014/main" id="{1F6851D1-C58C-91FE-803B-F68714E692E6}"/>
                </a:ext>
              </a:extLst>
            </p:cNvPr>
            <p:cNvSpPr>
              <a:spLocks/>
            </p:cNvSpPr>
            <p:nvPr/>
          </p:nvSpPr>
          <p:spPr bwMode="auto">
            <a:xfrm>
              <a:off x="5847959" y="6491688"/>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76" name="Freeform 379">
              <a:extLst>
                <a:ext uri="{FF2B5EF4-FFF2-40B4-BE49-F238E27FC236}">
                  <a16:creationId xmlns:a16="http://schemas.microsoft.com/office/drawing/2014/main" id="{8FC8A285-9C5D-476B-615D-2822928E48DD}"/>
                </a:ext>
              </a:extLst>
            </p:cNvPr>
            <p:cNvSpPr>
              <a:spLocks/>
            </p:cNvSpPr>
            <p:nvPr/>
          </p:nvSpPr>
          <p:spPr bwMode="auto">
            <a:xfrm>
              <a:off x="5876418" y="6394451"/>
              <a:ext cx="42689" cy="177872"/>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77" name="Freeform 380">
              <a:extLst>
                <a:ext uri="{FF2B5EF4-FFF2-40B4-BE49-F238E27FC236}">
                  <a16:creationId xmlns:a16="http://schemas.microsoft.com/office/drawing/2014/main" id="{82B4C7D7-62A8-50F3-48E0-6806DAA1C8AE}"/>
                </a:ext>
              </a:extLst>
            </p:cNvPr>
            <p:cNvSpPr>
              <a:spLocks/>
            </p:cNvSpPr>
            <p:nvPr/>
          </p:nvSpPr>
          <p:spPr bwMode="auto">
            <a:xfrm>
              <a:off x="5919108" y="6382593"/>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4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1" y="14"/>
                    <a:pt x="2" y="17"/>
                    <a:pt x="2" y="19"/>
                  </a:cubicBezTo>
                  <a:cubicBezTo>
                    <a:pt x="0" y="31"/>
                    <a:pt x="1" y="43"/>
                    <a:pt x="6" y="54"/>
                  </a:cubicBezTo>
                  <a:cubicBezTo>
                    <a:pt x="7" y="56"/>
                    <a:pt x="12" y="55"/>
                    <a:pt x="12" y="52"/>
                  </a:cubicBezTo>
                  <a:cubicBezTo>
                    <a:pt x="11" y="38"/>
                    <a:pt x="9" y="23"/>
                    <a:pt x="14" y="9"/>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78" name="Freeform 381">
              <a:extLst>
                <a:ext uri="{FF2B5EF4-FFF2-40B4-BE49-F238E27FC236}">
                  <a16:creationId xmlns:a16="http://schemas.microsoft.com/office/drawing/2014/main" id="{C72F271F-D6E0-B655-435F-5BEE869CB955}"/>
                </a:ext>
              </a:extLst>
            </p:cNvPr>
            <p:cNvSpPr>
              <a:spLocks/>
            </p:cNvSpPr>
            <p:nvPr/>
          </p:nvSpPr>
          <p:spPr bwMode="auto">
            <a:xfrm>
              <a:off x="5833729" y="6347018"/>
              <a:ext cx="35574" cy="158899"/>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79" name="Freeform 382">
              <a:extLst>
                <a:ext uri="{FF2B5EF4-FFF2-40B4-BE49-F238E27FC236}">
                  <a16:creationId xmlns:a16="http://schemas.microsoft.com/office/drawing/2014/main" id="{EC842ED4-714C-5A64-1CD8-4E2B471C7272}"/>
                </a:ext>
              </a:extLst>
            </p:cNvPr>
            <p:cNvSpPr>
              <a:spLocks/>
            </p:cNvSpPr>
            <p:nvPr/>
          </p:nvSpPr>
          <p:spPr bwMode="auto">
            <a:xfrm>
              <a:off x="5978399" y="6382593"/>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80" name="Freeform 383">
              <a:extLst>
                <a:ext uri="{FF2B5EF4-FFF2-40B4-BE49-F238E27FC236}">
                  <a16:creationId xmlns:a16="http://schemas.microsoft.com/office/drawing/2014/main" id="{EFA82ADF-166E-5C12-1A87-60285ACFC852}"/>
                </a:ext>
              </a:extLst>
            </p:cNvPr>
            <p:cNvSpPr>
              <a:spLocks/>
            </p:cNvSpPr>
            <p:nvPr/>
          </p:nvSpPr>
          <p:spPr bwMode="auto">
            <a:xfrm>
              <a:off x="6073264" y="6453742"/>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81" name="Freeform 384">
              <a:extLst>
                <a:ext uri="{FF2B5EF4-FFF2-40B4-BE49-F238E27FC236}">
                  <a16:creationId xmlns:a16="http://schemas.microsoft.com/office/drawing/2014/main" id="{D86A5466-AF74-AE68-7546-B9C19600D345}"/>
                </a:ext>
              </a:extLst>
            </p:cNvPr>
            <p:cNvSpPr>
              <a:spLocks/>
            </p:cNvSpPr>
            <p:nvPr/>
          </p:nvSpPr>
          <p:spPr bwMode="auto">
            <a:xfrm>
              <a:off x="6217933" y="6332788"/>
              <a:ext cx="59291"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8 w 14"/>
                <a:gd name="T13" fmla="*/ 50 h 53"/>
                <a:gd name="T14" fmla="*/ 13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1" y="38"/>
                    <a:pt x="4" y="44"/>
                  </a:cubicBezTo>
                  <a:cubicBezTo>
                    <a:pt x="4" y="45"/>
                    <a:pt x="4" y="45"/>
                    <a:pt x="4" y="45"/>
                  </a:cubicBezTo>
                  <a:cubicBezTo>
                    <a:pt x="4" y="46"/>
                    <a:pt x="5" y="46"/>
                    <a:pt x="5" y="46"/>
                  </a:cubicBezTo>
                  <a:cubicBezTo>
                    <a:pt x="6" y="48"/>
                    <a:pt x="7" y="49"/>
                    <a:pt x="8" y="50"/>
                  </a:cubicBezTo>
                  <a:cubicBezTo>
                    <a:pt x="9" y="53"/>
                    <a:pt x="14" y="51"/>
                    <a:pt x="13" y="48"/>
                  </a:cubicBezTo>
                  <a:cubicBezTo>
                    <a:pt x="11" y="43"/>
                    <a:pt x="9" y="38"/>
                    <a:pt x="8" y="32"/>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82" name="Freeform 385">
              <a:extLst>
                <a:ext uri="{FF2B5EF4-FFF2-40B4-BE49-F238E27FC236}">
                  <a16:creationId xmlns:a16="http://schemas.microsoft.com/office/drawing/2014/main" id="{A1B4464A-21F6-145C-A2AE-3E49E4015D7C}"/>
                </a:ext>
              </a:extLst>
            </p:cNvPr>
            <p:cNvSpPr>
              <a:spLocks/>
            </p:cNvSpPr>
            <p:nvPr/>
          </p:nvSpPr>
          <p:spPr bwMode="auto">
            <a:xfrm>
              <a:off x="6289082"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83" name="Freeform 386">
              <a:extLst>
                <a:ext uri="{FF2B5EF4-FFF2-40B4-BE49-F238E27FC236}">
                  <a16:creationId xmlns:a16="http://schemas.microsoft.com/office/drawing/2014/main" id="{E99BFE77-8731-C608-7BDA-55DD9E093FA7}"/>
                </a:ext>
              </a:extLst>
            </p:cNvPr>
            <p:cNvSpPr>
              <a:spLocks/>
            </p:cNvSpPr>
            <p:nvPr/>
          </p:nvSpPr>
          <p:spPr bwMode="auto">
            <a:xfrm>
              <a:off x="6369718" y="6363620"/>
              <a:ext cx="33203" cy="201589"/>
            </a:xfrm>
            <a:custGeom>
              <a:avLst/>
              <a:gdLst>
                <a:gd name="T0" fmla="*/ 7 w 8"/>
                <a:gd name="T1" fmla="*/ 3 h 45"/>
                <a:gd name="T2" fmla="*/ 3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7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7" y="3"/>
                  </a:moveTo>
                  <a:cubicBezTo>
                    <a:pt x="6" y="0"/>
                    <a:pt x="3" y="0"/>
                    <a:pt x="3"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7" y="45"/>
                    <a:pt x="7" y="42"/>
                  </a:cubicBezTo>
                  <a:cubicBezTo>
                    <a:pt x="8" y="29"/>
                    <a:pt x="7" y="16"/>
                    <a:pt x="7"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84" name="Freeform 387">
              <a:extLst>
                <a:ext uri="{FF2B5EF4-FFF2-40B4-BE49-F238E27FC236}">
                  <a16:creationId xmlns:a16="http://schemas.microsoft.com/office/drawing/2014/main" id="{77D341D7-7347-C3BA-155D-A97B9CECC11A}"/>
                </a:ext>
              </a:extLst>
            </p:cNvPr>
            <p:cNvSpPr>
              <a:spLocks/>
            </p:cNvSpPr>
            <p:nvPr/>
          </p:nvSpPr>
          <p:spPr bwMode="auto">
            <a:xfrm>
              <a:off x="6462211" y="6313815"/>
              <a:ext cx="78264" cy="213447"/>
            </a:xfrm>
            <a:custGeom>
              <a:avLst/>
              <a:gdLst>
                <a:gd name="T0" fmla="*/ 18 w 19"/>
                <a:gd name="T1" fmla="*/ 44 h 48"/>
                <a:gd name="T2" fmla="*/ 15 w 19"/>
                <a:gd name="T3" fmla="*/ 17 h 48"/>
                <a:gd name="T4" fmla="*/ 7 w 19"/>
                <a:gd name="T5" fmla="*/ 15 h 48"/>
                <a:gd name="T6" fmla="*/ 7 w 19"/>
                <a:gd name="T7" fmla="*/ 15 h 48"/>
                <a:gd name="T8" fmla="*/ 8 w 19"/>
                <a:gd name="T9" fmla="*/ 16 h 48"/>
                <a:gd name="T10" fmla="*/ 9 w 19"/>
                <a:gd name="T11" fmla="*/ 4 h 48"/>
                <a:gd name="T12" fmla="*/ 4 w 19"/>
                <a:gd name="T13" fmla="*/ 3 h 48"/>
                <a:gd name="T14" fmla="*/ 1 w 19"/>
                <a:gd name="T15" fmla="*/ 29 h 48"/>
                <a:gd name="T16" fmla="*/ 0 w 19"/>
                <a:gd name="T17" fmla="*/ 30 h 48"/>
                <a:gd name="T18" fmla="*/ 0 w 19"/>
                <a:gd name="T19" fmla="*/ 43 h 48"/>
                <a:gd name="T20" fmla="*/ 2 w 19"/>
                <a:gd name="T21" fmla="*/ 43 h 48"/>
                <a:gd name="T22" fmla="*/ 8 w 19"/>
                <a:gd name="T23" fmla="*/ 43 h 48"/>
                <a:gd name="T24" fmla="*/ 8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3" y="26"/>
                    <a:pt x="15" y="17"/>
                  </a:cubicBezTo>
                  <a:cubicBezTo>
                    <a:pt x="16" y="13"/>
                    <a:pt x="7" y="11"/>
                    <a:pt x="7" y="15"/>
                  </a:cubicBezTo>
                  <a:cubicBezTo>
                    <a:pt x="7" y="15"/>
                    <a:pt x="7" y="15"/>
                    <a:pt x="7" y="15"/>
                  </a:cubicBezTo>
                  <a:cubicBezTo>
                    <a:pt x="8" y="16"/>
                    <a:pt x="8" y="16"/>
                    <a:pt x="8" y="16"/>
                  </a:cubicBezTo>
                  <a:cubicBezTo>
                    <a:pt x="8" y="12"/>
                    <a:pt x="9" y="8"/>
                    <a:pt x="9" y="4"/>
                  </a:cubicBezTo>
                  <a:cubicBezTo>
                    <a:pt x="10" y="1"/>
                    <a:pt x="4" y="0"/>
                    <a:pt x="4" y="3"/>
                  </a:cubicBezTo>
                  <a:cubicBezTo>
                    <a:pt x="2" y="12"/>
                    <a:pt x="1" y="21"/>
                    <a:pt x="1" y="29"/>
                  </a:cubicBezTo>
                  <a:cubicBezTo>
                    <a:pt x="1" y="29"/>
                    <a:pt x="0" y="29"/>
                    <a:pt x="0" y="30"/>
                  </a:cubicBezTo>
                  <a:cubicBezTo>
                    <a:pt x="0" y="34"/>
                    <a:pt x="0" y="39"/>
                    <a:pt x="0" y="43"/>
                  </a:cubicBezTo>
                  <a:cubicBezTo>
                    <a:pt x="0" y="44"/>
                    <a:pt x="1" y="44"/>
                    <a:pt x="2" y="43"/>
                  </a:cubicBezTo>
                  <a:cubicBezTo>
                    <a:pt x="2" y="47"/>
                    <a:pt x="8" y="47"/>
                    <a:pt x="8" y="43"/>
                  </a:cubicBezTo>
                  <a:cubicBezTo>
                    <a:pt x="8" y="42"/>
                    <a:pt x="8" y="42"/>
                    <a:pt x="8" y="42"/>
                  </a:cubicBezTo>
                  <a:cubicBezTo>
                    <a:pt x="8"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85" name="Freeform 388">
              <a:extLst>
                <a:ext uri="{FF2B5EF4-FFF2-40B4-BE49-F238E27FC236}">
                  <a16:creationId xmlns:a16="http://schemas.microsoft.com/office/drawing/2014/main" id="{BC23F5C3-F98B-EE05-AA89-713CDFA789D0}"/>
                </a:ext>
              </a:extLst>
            </p:cNvPr>
            <p:cNvSpPr>
              <a:spLocks/>
            </p:cNvSpPr>
            <p:nvPr/>
          </p:nvSpPr>
          <p:spPr bwMode="auto">
            <a:xfrm>
              <a:off x="6616367" y="6382593"/>
              <a:ext cx="26088" cy="144670"/>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0" y="0"/>
                    <a:pt x="0" y="3"/>
                  </a:cubicBezTo>
                  <a:cubicBezTo>
                    <a:pt x="0" y="12"/>
                    <a:pt x="0" y="21"/>
                    <a:pt x="0" y="30"/>
                  </a:cubicBezTo>
                  <a:cubicBezTo>
                    <a:pt x="0" y="33"/>
                    <a:pt x="5" y="33"/>
                    <a:pt x="5" y="30"/>
                  </a:cubicBezTo>
                  <a:cubicBezTo>
                    <a:pt x="6"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86" name="Freeform 389">
              <a:extLst>
                <a:ext uri="{FF2B5EF4-FFF2-40B4-BE49-F238E27FC236}">
                  <a16:creationId xmlns:a16="http://schemas.microsoft.com/office/drawing/2014/main" id="{DB7D7F0C-B0A5-1C8C-A7EB-0756F8674526}"/>
                </a:ext>
              </a:extLst>
            </p:cNvPr>
            <p:cNvSpPr>
              <a:spLocks/>
            </p:cNvSpPr>
            <p:nvPr/>
          </p:nvSpPr>
          <p:spPr bwMode="auto">
            <a:xfrm>
              <a:off x="6680401" y="6363620"/>
              <a:ext cx="59291"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1 w 14"/>
                <a:gd name="T13" fmla="*/ 38 h 41"/>
                <a:gd name="T14" fmla="*/ 14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3" y="14"/>
                    <a:pt x="3" y="22"/>
                    <a:pt x="3" y="30"/>
                  </a:cubicBezTo>
                  <a:cubicBezTo>
                    <a:pt x="3" y="31"/>
                    <a:pt x="4" y="32"/>
                    <a:pt x="5" y="32"/>
                  </a:cubicBezTo>
                  <a:cubicBezTo>
                    <a:pt x="5" y="34"/>
                    <a:pt x="5" y="36"/>
                    <a:pt x="5" y="38"/>
                  </a:cubicBezTo>
                  <a:cubicBezTo>
                    <a:pt x="6" y="41"/>
                    <a:pt x="10" y="41"/>
                    <a:pt x="11" y="38"/>
                  </a:cubicBezTo>
                  <a:cubicBezTo>
                    <a:pt x="12" y="29"/>
                    <a:pt x="12" y="19"/>
                    <a:pt x="14" y="10"/>
                  </a:cubicBezTo>
                  <a:cubicBezTo>
                    <a:pt x="14" y="6"/>
                    <a:pt x="10"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87" name="Freeform 390">
              <a:extLst>
                <a:ext uri="{FF2B5EF4-FFF2-40B4-BE49-F238E27FC236}">
                  <a16:creationId xmlns:a16="http://schemas.microsoft.com/office/drawing/2014/main" id="{08AFF2DE-9857-9618-C954-832C35C3E443}"/>
                </a:ext>
              </a:extLst>
            </p:cNvPr>
            <p:cNvSpPr>
              <a:spLocks/>
            </p:cNvSpPr>
            <p:nvPr/>
          </p:nvSpPr>
          <p:spPr bwMode="auto">
            <a:xfrm>
              <a:off x="6756294" y="6363620"/>
              <a:ext cx="61662" cy="232420"/>
            </a:xfrm>
            <a:custGeom>
              <a:avLst/>
              <a:gdLst>
                <a:gd name="T0" fmla="*/ 7 w 15"/>
                <a:gd name="T1" fmla="*/ 4 h 52"/>
                <a:gd name="T2" fmla="*/ 5 w 15"/>
                <a:gd name="T3" fmla="*/ 11 h 52"/>
                <a:gd name="T4" fmla="*/ 2 w 15"/>
                <a:gd name="T5" fmla="*/ 13 h 52"/>
                <a:gd name="T6" fmla="*/ 1 w 15"/>
                <a:gd name="T7" fmla="*/ 23 h 52"/>
                <a:gd name="T8" fmla="*/ 3 w 15"/>
                <a:gd name="T9" fmla="*/ 25 h 52"/>
                <a:gd name="T10" fmla="*/ 3 w 15"/>
                <a:gd name="T11" fmla="*/ 49 h 52"/>
                <a:gd name="T12" fmla="*/ 9 w 15"/>
                <a:gd name="T13" fmla="*/ 49 h 52"/>
                <a:gd name="T14" fmla="*/ 14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6" y="6"/>
                    <a:pt x="6" y="9"/>
                    <a:pt x="5" y="11"/>
                  </a:cubicBezTo>
                  <a:cubicBezTo>
                    <a:pt x="4" y="10"/>
                    <a:pt x="2" y="11"/>
                    <a:pt x="2" y="13"/>
                  </a:cubicBezTo>
                  <a:cubicBezTo>
                    <a:pt x="2" y="16"/>
                    <a:pt x="2" y="20"/>
                    <a:pt x="1" y="23"/>
                  </a:cubicBezTo>
                  <a:cubicBezTo>
                    <a:pt x="0" y="24"/>
                    <a:pt x="2" y="26"/>
                    <a:pt x="3" y="25"/>
                  </a:cubicBezTo>
                  <a:cubicBezTo>
                    <a:pt x="2" y="33"/>
                    <a:pt x="2" y="41"/>
                    <a:pt x="3" y="49"/>
                  </a:cubicBezTo>
                  <a:cubicBezTo>
                    <a:pt x="4" y="52"/>
                    <a:pt x="9" y="52"/>
                    <a:pt x="9" y="49"/>
                  </a:cubicBezTo>
                  <a:cubicBezTo>
                    <a:pt x="12" y="34"/>
                    <a:pt x="13" y="20"/>
                    <a:pt x="14" y="5"/>
                  </a:cubicBezTo>
                  <a:cubicBezTo>
                    <a:pt x="15" y="1"/>
                    <a:pt x="7"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88" name="Freeform 391">
              <a:extLst>
                <a:ext uri="{FF2B5EF4-FFF2-40B4-BE49-F238E27FC236}">
                  <a16:creationId xmlns:a16="http://schemas.microsoft.com/office/drawing/2014/main" id="{D2C444D5-E66F-A34E-FAD7-EA9A1CC744D1}"/>
                </a:ext>
              </a:extLst>
            </p:cNvPr>
            <p:cNvSpPr>
              <a:spLocks/>
            </p:cNvSpPr>
            <p:nvPr/>
          </p:nvSpPr>
          <p:spPr bwMode="auto">
            <a:xfrm>
              <a:off x="6561820" y="6382593"/>
              <a:ext cx="49804" cy="203960"/>
            </a:xfrm>
            <a:custGeom>
              <a:avLst/>
              <a:gdLst>
                <a:gd name="T0" fmla="*/ 8 w 12"/>
                <a:gd name="T1" fmla="*/ 7 h 46"/>
                <a:gd name="T2" fmla="*/ 7 w 12"/>
                <a:gd name="T3" fmla="*/ 3 h 46"/>
                <a:gd name="T4" fmla="*/ 4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8" y="4"/>
                    <a:pt x="7" y="3"/>
                  </a:cubicBezTo>
                  <a:cubicBezTo>
                    <a:pt x="7" y="0"/>
                    <a:pt x="3" y="1"/>
                    <a:pt x="4" y="4"/>
                  </a:cubicBezTo>
                  <a:cubicBezTo>
                    <a:pt x="4" y="5"/>
                    <a:pt x="4" y="6"/>
                    <a:pt x="5" y="8"/>
                  </a:cubicBezTo>
                  <a:cubicBezTo>
                    <a:pt x="4" y="8"/>
                    <a:pt x="4"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89" name="Freeform 392">
              <a:extLst>
                <a:ext uri="{FF2B5EF4-FFF2-40B4-BE49-F238E27FC236}">
                  <a16:creationId xmlns:a16="http://schemas.microsoft.com/office/drawing/2014/main" id="{899437A3-0EDE-D14A-BB8A-EA6207836940}"/>
                </a:ext>
              </a:extLst>
            </p:cNvPr>
            <p:cNvSpPr>
              <a:spLocks/>
            </p:cNvSpPr>
            <p:nvPr/>
          </p:nvSpPr>
          <p:spPr bwMode="auto">
            <a:xfrm>
              <a:off x="6163386" y="6389708"/>
              <a:ext cx="54548" cy="125697"/>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90" name="Freeform 393">
              <a:extLst>
                <a:ext uri="{FF2B5EF4-FFF2-40B4-BE49-F238E27FC236}">
                  <a16:creationId xmlns:a16="http://schemas.microsoft.com/office/drawing/2014/main" id="{A66174A6-57A1-2F90-E120-BF55C261C106}"/>
                </a:ext>
              </a:extLst>
            </p:cNvPr>
            <p:cNvSpPr>
              <a:spLocks/>
            </p:cNvSpPr>
            <p:nvPr/>
          </p:nvSpPr>
          <p:spPr bwMode="auto">
            <a:xfrm>
              <a:off x="6056662"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8" y="18"/>
                    <a:pt x="12" y="8"/>
                  </a:cubicBezTo>
                  <a:cubicBezTo>
                    <a:pt x="14" y="4"/>
                    <a:pt x="8" y="0"/>
                    <a:pt x="6" y="4"/>
                  </a:cubicBezTo>
                  <a:cubicBezTo>
                    <a:pt x="0" y="17"/>
                    <a:pt x="3" y="29"/>
                    <a:pt x="10" y="40"/>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91" name="Freeform 394">
              <a:extLst>
                <a:ext uri="{FF2B5EF4-FFF2-40B4-BE49-F238E27FC236}">
                  <a16:creationId xmlns:a16="http://schemas.microsoft.com/office/drawing/2014/main" id="{CDB1643E-E8D9-DECE-AD6B-35B5CD23A132}"/>
                </a:ext>
              </a:extLst>
            </p:cNvPr>
            <p:cNvSpPr>
              <a:spLocks/>
            </p:cNvSpPr>
            <p:nvPr/>
          </p:nvSpPr>
          <p:spPr bwMode="auto">
            <a:xfrm>
              <a:off x="6331772" y="6399194"/>
              <a:ext cx="40318" cy="147041"/>
            </a:xfrm>
            <a:custGeom>
              <a:avLst/>
              <a:gdLst>
                <a:gd name="T0" fmla="*/ 2 w 10"/>
                <a:gd name="T1" fmla="*/ 4 h 33"/>
                <a:gd name="T2" fmla="*/ 2 w 10"/>
                <a:gd name="T3" fmla="*/ 29 h 33"/>
                <a:gd name="T4" fmla="*/ 8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2" y="29"/>
                  </a:cubicBezTo>
                  <a:cubicBezTo>
                    <a:pt x="4" y="33"/>
                    <a:pt x="9" y="31"/>
                    <a:pt x="8" y="27"/>
                  </a:cubicBezTo>
                  <a:cubicBezTo>
                    <a:pt x="7" y="20"/>
                    <a:pt x="7" y="13"/>
                    <a:pt x="9" y="6"/>
                  </a:cubicBezTo>
                  <a:cubicBezTo>
                    <a:pt x="10" y="2"/>
                    <a:pt x="3"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92" name="Freeform 395">
              <a:extLst>
                <a:ext uri="{FF2B5EF4-FFF2-40B4-BE49-F238E27FC236}">
                  <a16:creationId xmlns:a16="http://schemas.microsoft.com/office/drawing/2014/main" id="{D0801ED1-4502-F91B-8ABB-A91909AE5671}"/>
                </a:ext>
              </a:extLst>
            </p:cNvPr>
            <p:cNvSpPr>
              <a:spLocks/>
            </p:cNvSpPr>
            <p:nvPr/>
          </p:nvSpPr>
          <p:spPr bwMode="auto">
            <a:xfrm>
              <a:off x="6851159" y="6337532"/>
              <a:ext cx="64034" cy="222933"/>
            </a:xfrm>
            <a:custGeom>
              <a:avLst/>
              <a:gdLst>
                <a:gd name="T0" fmla="*/ 11 w 15"/>
                <a:gd name="T1" fmla="*/ 27 h 50"/>
                <a:gd name="T2" fmla="*/ 13 w 15"/>
                <a:gd name="T3" fmla="*/ 6 h 50"/>
                <a:gd name="T4" fmla="*/ 6 w 15"/>
                <a:gd name="T5" fmla="*/ 4 h 50"/>
                <a:gd name="T6" fmla="*/ 5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5" y="15"/>
                  </a:cubicBezTo>
                  <a:cubicBezTo>
                    <a:pt x="4" y="15"/>
                    <a:pt x="3" y="16"/>
                    <a:pt x="3" y="16"/>
                  </a:cubicBezTo>
                  <a:cubicBezTo>
                    <a:pt x="0" y="27"/>
                    <a:pt x="0" y="36"/>
                    <a:pt x="5" y="46"/>
                  </a:cubicBezTo>
                  <a:cubicBezTo>
                    <a:pt x="7" y="50"/>
                    <a:pt x="13" y="46"/>
                    <a:pt x="11" y="42"/>
                  </a:cubicBezTo>
                  <a:cubicBezTo>
                    <a:pt x="9" y="38"/>
                    <a:pt x="9" y="34"/>
                    <a:pt x="8" y="30"/>
                  </a:cubicBezTo>
                  <a:cubicBezTo>
                    <a:pt x="9"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93" name="Freeform 396">
              <a:extLst>
                <a:ext uri="{FF2B5EF4-FFF2-40B4-BE49-F238E27FC236}">
                  <a16:creationId xmlns:a16="http://schemas.microsoft.com/office/drawing/2014/main" id="{6959496B-697E-3627-B340-CB27EF445547}"/>
                </a:ext>
              </a:extLst>
            </p:cNvPr>
            <p:cNvSpPr>
              <a:spLocks/>
            </p:cNvSpPr>
            <p:nvPr/>
          </p:nvSpPr>
          <p:spPr bwMode="auto">
            <a:xfrm>
              <a:off x="6941281" y="6394451"/>
              <a:ext cx="33203" cy="14229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3"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94" name="Freeform 397">
              <a:extLst>
                <a:ext uri="{FF2B5EF4-FFF2-40B4-BE49-F238E27FC236}">
                  <a16:creationId xmlns:a16="http://schemas.microsoft.com/office/drawing/2014/main" id="{67CFD5C4-3D05-3537-7DD3-C3FED6196C47}"/>
                </a:ext>
              </a:extLst>
            </p:cNvPr>
            <p:cNvSpPr>
              <a:spLocks/>
            </p:cNvSpPr>
            <p:nvPr/>
          </p:nvSpPr>
          <p:spPr bwMode="auto">
            <a:xfrm>
              <a:off x="6964997" y="6373106"/>
              <a:ext cx="80635" cy="239535"/>
            </a:xfrm>
            <a:custGeom>
              <a:avLst/>
              <a:gdLst>
                <a:gd name="T0" fmla="*/ 17 w 19"/>
                <a:gd name="T1" fmla="*/ 47 h 54"/>
                <a:gd name="T2" fmla="*/ 12 w 19"/>
                <a:gd name="T3" fmla="*/ 15 h 54"/>
                <a:gd name="T4" fmla="*/ 12 w 19"/>
                <a:gd name="T5" fmla="*/ 13 h 54"/>
                <a:gd name="T6" fmla="*/ 11 w 19"/>
                <a:gd name="T7" fmla="*/ 4 h 54"/>
                <a:gd name="T8" fmla="*/ 7 w 19"/>
                <a:gd name="T9" fmla="*/ 4 h 54"/>
                <a:gd name="T10" fmla="*/ 7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10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4" y="25"/>
                    <a:pt x="12" y="15"/>
                  </a:cubicBezTo>
                  <a:cubicBezTo>
                    <a:pt x="12" y="14"/>
                    <a:pt x="12" y="13"/>
                    <a:pt x="12" y="13"/>
                  </a:cubicBezTo>
                  <a:cubicBezTo>
                    <a:pt x="12" y="10"/>
                    <a:pt x="11" y="8"/>
                    <a:pt x="11" y="4"/>
                  </a:cubicBezTo>
                  <a:cubicBezTo>
                    <a:pt x="11" y="0"/>
                    <a:pt x="7" y="0"/>
                    <a:pt x="7" y="4"/>
                  </a:cubicBezTo>
                  <a:cubicBezTo>
                    <a:pt x="7" y="8"/>
                    <a:pt x="7" y="10"/>
                    <a:pt x="7" y="13"/>
                  </a:cubicBezTo>
                  <a:cubicBezTo>
                    <a:pt x="7" y="13"/>
                    <a:pt x="7" y="14"/>
                    <a:pt x="7" y="14"/>
                  </a:cubicBezTo>
                  <a:cubicBezTo>
                    <a:pt x="6" y="17"/>
                    <a:pt x="6" y="20"/>
                    <a:pt x="6" y="23"/>
                  </a:cubicBezTo>
                  <a:cubicBezTo>
                    <a:pt x="5" y="22"/>
                    <a:pt x="5" y="22"/>
                    <a:pt x="4" y="23"/>
                  </a:cubicBezTo>
                  <a:cubicBezTo>
                    <a:pt x="3" y="29"/>
                    <a:pt x="2" y="34"/>
                    <a:pt x="0" y="40"/>
                  </a:cubicBezTo>
                  <a:cubicBezTo>
                    <a:pt x="0" y="41"/>
                    <a:pt x="2" y="41"/>
                    <a:pt x="2" y="40"/>
                  </a:cubicBezTo>
                  <a:cubicBezTo>
                    <a:pt x="4" y="35"/>
                    <a:pt x="4" y="30"/>
                    <a:pt x="6" y="26"/>
                  </a:cubicBezTo>
                  <a:cubicBezTo>
                    <a:pt x="6" y="34"/>
                    <a:pt x="6" y="42"/>
                    <a:pt x="10"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95" name="Freeform 398">
              <a:extLst>
                <a:ext uri="{FF2B5EF4-FFF2-40B4-BE49-F238E27FC236}">
                  <a16:creationId xmlns:a16="http://schemas.microsoft.com/office/drawing/2014/main" id="{F744D421-85F6-0D25-5B3F-71CAD427105A}"/>
                </a:ext>
              </a:extLst>
            </p:cNvPr>
            <p:cNvSpPr>
              <a:spLocks/>
            </p:cNvSpPr>
            <p:nvPr/>
          </p:nvSpPr>
          <p:spPr bwMode="auto">
            <a:xfrm>
              <a:off x="7071721" y="6491688"/>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5"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96" name="Freeform 399">
              <a:extLst>
                <a:ext uri="{FF2B5EF4-FFF2-40B4-BE49-F238E27FC236}">
                  <a16:creationId xmlns:a16="http://schemas.microsoft.com/office/drawing/2014/main" id="{D213E3BC-EB10-1087-216A-85DEF9EC5EF3}"/>
                </a:ext>
              </a:extLst>
            </p:cNvPr>
            <p:cNvSpPr>
              <a:spLocks/>
            </p:cNvSpPr>
            <p:nvPr/>
          </p:nvSpPr>
          <p:spPr bwMode="auto">
            <a:xfrm>
              <a:off x="7100180" y="6394451"/>
              <a:ext cx="42689" cy="177872"/>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4"/>
                    <a:pt x="9"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97" name="Freeform 400">
              <a:extLst>
                <a:ext uri="{FF2B5EF4-FFF2-40B4-BE49-F238E27FC236}">
                  <a16:creationId xmlns:a16="http://schemas.microsoft.com/office/drawing/2014/main" id="{2773F141-D4AE-0C02-311C-96773959D91E}"/>
                </a:ext>
              </a:extLst>
            </p:cNvPr>
            <p:cNvSpPr>
              <a:spLocks/>
            </p:cNvSpPr>
            <p:nvPr/>
          </p:nvSpPr>
          <p:spPr bwMode="auto">
            <a:xfrm>
              <a:off x="7138126" y="6382593"/>
              <a:ext cx="71149" cy="249021"/>
            </a:xfrm>
            <a:custGeom>
              <a:avLst/>
              <a:gdLst>
                <a:gd name="T0" fmla="*/ 7 w 17"/>
                <a:gd name="T1" fmla="*/ 5 h 56"/>
                <a:gd name="T2" fmla="*/ 5 w 17"/>
                <a:gd name="T3" fmla="*/ 12 h 56"/>
                <a:gd name="T4" fmla="*/ 5 w 17"/>
                <a:gd name="T5" fmla="*/ 11 h 56"/>
                <a:gd name="T6" fmla="*/ 2 w 17"/>
                <a:gd name="T7" fmla="*/ 11 h 56"/>
                <a:gd name="T8" fmla="*/ 3 w 17"/>
                <a:gd name="T9" fmla="*/ 19 h 56"/>
                <a:gd name="T10" fmla="*/ 7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5" y="12"/>
                  </a:cubicBezTo>
                  <a:cubicBezTo>
                    <a:pt x="5" y="11"/>
                    <a:pt x="5" y="11"/>
                    <a:pt x="5" y="11"/>
                  </a:cubicBezTo>
                  <a:cubicBezTo>
                    <a:pt x="4" y="9"/>
                    <a:pt x="1" y="10"/>
                    <a:pt x="2" y="11"/>
                  </a:cubicBezTo>
                  <a:cubicBezTo>
                    <a:pt x="2" y="14"/>
                    <a:pt x="2" y="17"/>
                    <a:pt x="3" y="19"/>
                  </a:cubicBezTo>
                  <a:cubicBezTo>
                    <a:pt x="0" y="31"/>
                    <a:pt x="1" y="43"/>
                    <a:pt x="7"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98" name="Freeform 401">
              <a:extLst>
                <a:ext uri="{FF2B5EF4-FFF2-40B4-BE49-F238E27FC236}">
                  <a16:creationId xmlns:a16="http://schemas.microsoft.com/office/drawing/2014/main" id="{E0C845BF-F422-8F60-DE4D-489E48CC5895}"/>
                </a:ext>
              </a:extLst>
            </p:cNvPr>
            <p:cNvSpPr>
              <a:spLocks/>
            </p:cNvSpPr>
            <p:nvPr/>
          </p:nvSpPr>
          <p:spPr bwMode="auto">
            <a:xfrm>
              <a:off x="7057491" y="6347018"/>
              <a:ext cx="35574" cy="158899"/>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399" name="Freeform 402">
              <a:extLst>
                <a:ext uri="{FF2B5EF4-FFF2-40B4-BE49-F238E27FC236}">
                  <a16:creationId xmlns:a16="http://schemas.microsoft.com/office/drawing/2014/main" id="{EEDE1D56-63EB-43D3-EF90-5370B468F10C}"/>
                </a:ext>
              </a:extLst>
            </p:cNvPr>
            <p:cNvSpPr>
              <a:spLocks/>
            </p:cNvSpPr>
            <p:nvPr/>
          </p:nvSpPr>
          <p:spPr bwMode="auto">
            <a:xfrm>
              <a:off x="7202160" y="6382593"/>
              <a:ext cx="61662" cy="177872"/>
            </a:xfrm>
            <a:custGeom>
              <a:avLst/>
              <a:gdLst>
                <a:gd name="T0" fmla="*/ 4 w 15"/>
                <a:gd name="T1" fmla="*/ 5 h 40"/>
                <a:gd name="T2" fmla="*/ 3 w 15"/>
                <a:gd name="T3" fmla="*/ 37 h 40"/>
                <a:gd name="T4" fmla="*/ 10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5" y="40"/>
                    <a:pt x="10" y="39"/>
                    <a:pt x="10"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00" name="Freeform 403">
              <a:extLst>
                <a:ext uri="{FF2B5EF4-FFF2-40B4-BE49-F238E27FC236}">
                  <a16:creationId xmlns:a16="http://schemas.microsoft.com/office/drawing/2014/main" id="{7B993086-AE47-0759-C224-8B3D30C187B9}"/>
                </a:ext>
              </a:extLst>
            </p:cNvPr>
            <p:cNvSpPr>
              <a:spLocks/>
            </p:cNvSpPr>
            <p:nvPr/>
          </p:nvSpPr>
          <p:spPr bwMode="auto">
            <a:xfrm>
              <a:off x="7297026" y="6453742"/>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01" name="Freeform 404">
              <a:extLst>
                <a:ext uri="{FF2B5EF4-FFF2-40B4-BE49-F238E27FC236}">
                  <a16:creationId xmlns:a16="http://schemas.microsoft.com/office/drawing/2014/main" id="{A250D9F7-9615-EEA7-CC16-58FAD6787CDE}"/>
                </a:ext>
              </a:extLst>
            </p:cNvPr>
            <p:cNvSpPr>
              <a:spLocks/>
            </p:cNvSpPr>
            <p:nvPr/>
          </p:nvSpPr>
          <p:spPr bwMode="auto">
            <a:xfrm>
              <a:off x="7441695" y="6332788"/>
              <a:ext cx="56919" cy="234792"/>
            </a:xfrm>
            <a:custGeom>
              <a:avLst/>
              <a:gdLst>
                <a:gd name="T0" fmla="*/ 10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2 w 14"/>
                <a:gd name="T15" fmla="*/ 48 h 53"/>
                <a:gd name="T16" fmla="*/ 8 w 14"/>
                <a:gd name="T17" fmla="*/ 32 h 53"/>
                <a:gd name="T18" fmla="*/ 13 w 14"/>
                <a:gd name="T19" fmla="*/ 2 h 53"/>
                <a:gd name="T20" fmla="*/ 10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0" y="1"/>
                  </a:moveTo>
                  <a:cubicBezTo>
                    <a:pt x="7" y="8"/>
                    <a:pt x="6" y="14"/>
                    <a:pt x="5" y="21"/>
                  </a:cubicBezTo>
                  <a:cubicBezTo>
                    <a:pt x="2" y="20"/>
                    <a:pt x="0" y="21"/>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1" y="43"/>
                    <a:pt x="9" y="38"/>
                    <a:pt x="8" y="32"/>
                  </a:cubicBezTo>
                  <a:cubicBezTo>
                    <a:pt x="9" y="22"/>
                    <a:pt x="10" y="12"/>
                    <a:pt x="13" y="2"/>
                  </a:cubicBezTo>
                  <a:cubicBezTo>
                    <a:pt x="14"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02" name="Freeform 405">
              <a:extLst>
                <a:ext uri="{FF2B5EF4-FFF2-40B4-BE49-F238E27FC236}">
                  <a16:creationId xmlns:a16="http://schemas.microsoft.com/office/drawing/2014/main" id="{5F79A0F8-E0D7-3545-91BD-747E39EE928B}"/>
                </a:ext>
              </a:extLst>
            </p:cNvPr>
            <p:cNvSpPr>
              <a:spLocks/>
            </p:cNvSpPr>
            <p:nvPr/>
          </p:nvSpPr>
          <p:spPr bwMode="auto">
            <a:xfrm>
              <a:off x="7508101" y="6328045"/>
              <a:ext cx="71149" cy="208704"/>
            </a:xfrm>
            <a:custGeom>
              <a:avLst/>
              <a:gdLst>
                <a:gd name="T0" fmla="*/ 12 w 17"/>
                <a:gd name="T1" fmla="*/ 2 h 47"/>
                <a:gd name="T2" fmla="*/ 1 w 17"/>
                <a:gd name="T3" fmla="*/ 44 h 47"/>
                <a:gd name="T4" fmla="*/ 7 w 17"/>
                <a:gd name="T5" fmla="*/ 44 h 47"/>
                <a:gd name="T6" fmla="*/ 16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7" y="47"/>
                    <a:pt x="7" y="44"/>
                  </a:cubicBezTo>
                  <a:cubicBezTo>
                    <a:pt x="7" y="30"/>
                    <a:pt x="9" y="16"/>
                    <a:pt x="16"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03" name="Freeform 407">
              <a:extLst>
                <a:ext uri="{FF2B5EF4-FFF2-40B4-BE49-F238E27FC236}">
                  <a16:creationId xmlns:a16="http://schemas.microsoft.com/office/drawing/2014/main" id="{A0C28094-B5CC-5220-2AEF-C045296D047A}"/>
                </a:ext>
              </a:extLst>
            </p:cNvPr>
            <p:cNvSpPr>
              <a:spLocks/>
            </p:cNvSpPr>
            <p:nvPr/>
          </p:nvSpPr>
          <p:spPr bwMode="auto">
            <a:xfrm>
              <a:off x="7591108" y="6363619"/>
              <a:ext cx="30831" cy="201589"/>
            </a:xfrm>
            <a:custGeom>
              <a:avLst/>
              <a:gdLst>
                <a:gd name="T0" fmla="*/ 6 w 7"/>
                <a:gd name="T1" fmla="*/ 3 h 45"/>
                <a:gd name="T2" fmla="*/ 2 w 7"/>
                <a:gd name="T3" fmla="*/ 3 h 45"/>
                <a:gd name="T4" fmla="*/ 2 w 7"/>
                <a:gd name="T5" fmla="*/ 15 h 45"/>
                <a:gd name="T6" fmla="*/ 0 w 7"/>
                <a:gd name="T7" fmla="*/ 17 h 45"/>
                <a:gd name="T8" fmla="*/ 0 w 7"/>
                <a:gd name="T9" fmla="*/ 34 h 45"/>
                <a:gd name="T10" fmla="*/ 2 w 7"/>
                <a:gd name="T11" fmla="*/ 36 h 45"/>
                <a:gd name="T12" fmla="*/ 2 w 7"/>
                <a:gd name="T13" fmla="*/ 42 h 45"/>
                <a:gd name="T14" fmla="*/ 7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6" y="45"/>
                    <a:pt x="7" y="42"/>
                  </a:cubicBezTo>
                  <a:cubicBezTo>
                    <a:pt x="7"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04" name="Freeform 408">
              <a:extLst>
                <a:ext uri="{FF2B5EF4-FFF2-40B4-BE49-F238E27FC236}">
                  <a16:creationId xmlns:a16="http://schemas.microsoft.com/office/drawing/2014/main" id="{12569360-3FA2-BA91-7C6C-0F17761283BB}"/>
                </a:ext>
              </a:extLst>
            </p:cNvPr>
            <p:cNvSpPr>
              <a:spLocks/>
            </p:cNvSpPr>
            <p:nvPr/>
          </p:nvSpPr>
          <p:spPr bwMode="auto">
            <a:xfrm>
              <a:off x="7681230" y="6313815"/>
              <a:ext cx="78264" cy="213447"/>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1 w 19"/>
                <a:gd name="T11" fmla="*/ 4 h 48"/>
                <a:gd name="T12" fmla="*/ 5 w 19"/>
                <a:gd name="T13" fmla="*/ 3 h 48"/>
                <a:gd name="T14" fmla="*/ 2 w 19"/>
                <a:gd name="T15" fmla="*/ 29 h 48"/>
                <a:gd name="T16" fmla="*/ 0 w 19"/>
                <a:gd name="T17" fmla="*/ 30 h 48"/>
                <a:gd name="T18" fmla="*/ 1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1" y="4"/>
                  </a:cubicBezTo>
                  <a:cubicBezTo>
                    <a:pt x="11" y="1"/>
                    <a:pt x="5" y="0"/>
                    <a:pt x="5" y="3"/>
                  </a:cubicBezTo>
                  <a:cubicBezTo>
                    <a:pt x="3" y="12"/>
                    <a:pt x="2" y="21"/>
                    <a:pt x="2" y="29"/>
                  </a:cubicBezTo>
                  <a:cubicBezTo>
                    <a:pt x="1" y="29"/>
                    <a:pt x="0" y="29"/>
                    <a:pt x="0" y="30"/>
                  </a:cubicBezTo>
                  <a:cubicBezTo>
                    <a:pt x="1" y="34"/>
                    <a:pt x="1" y="39"/>
                    <a:pt x="1" y="43"/>
                  </a:cubicBezTo>
                  <a:cubicBezTo>
                    <a:pt x="1"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05" name="Freeform 409">
              <a:extLst>
                <a:ext uri="{FF2B5EF4-FFF2-40B4-BE49-F238E27FC236}">
                  <a16:creationId xmlns:a16="http://schemas.microsoft.com/office/drawing/2014/main" id="{F9FA95F7-2FB7-7D0B-5084-457D4AF2CADC}"/>
                </a:ext>
              </a:extLst>
            </p:cNvPr>
            <p:cNvSpPr>
              <a:spLocks/>
            </p:cNvSpPr>
            <p:nvPr/>
          </p:nvSpPr>
          <p:spPr bwMode="auto">
            <a:xfrm>
              <a:off x="7835386" y="6382592"/>
              <a:ext cx="26088" cy="144670"/>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06" name="Freeform 410">
              <a:extLst>
                <a:ext uri="{FF2B5EF4-FFF2-40B4-BE49-F238E27FC236}">
                  <a16:creationId xmlns:a16="http://schemas.microsoft.com/office/drawing/2014/main" id="{83B4B721-DAB6-CE9A-1CD7-586D6B66E882}"/>
                </a:ext>
              </a:extLst>
            </p:cNvPr>
            <p:cNvSpPr>
              <a:spLocks/>
            </p:cNvSpPr>
            <p:nvPr/>
          </p:nvSpPr>
          <p:spPr bwMode="auto">
            <a:xfrm>
              <a:off x="7904163" y="6363619"/>
              <a:ext cx="56919"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2" y="14"/>
                    <a:pt x="2" y="22"/>
                    <a:pt x="3" y="30"/>
                  </a:cubicBezTo>
                  <a:cubicBezTo>
                    <a:pt x="3" y="31"/>
                    <a:pt x="4" y="32"/>
                    <a:pt x="5" y="32"/>
                  </a:cubicBezTo>
                  <a:cubicBezTo>
                    <a:pt x="5" y="34"/>
                    <a:pt x="5" y="36"/>
                    <a:pt x="5" y="38"/>
                  </a:cubicBezTo>
                  <a:cubicBezTo>
                    <a:pt x="5" y="41"/>
                    <a:pt x="10" y="41"/>
                    <a:pt x="10" y="38"/>
                  </a:cubicBezTo>
                  <a:cubicBezTo>
                    <a:pt x="11"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07" name="Freeform 411">
              <a:extLst>
                <a:ext uri="{FF2B5EF4-FFF2-40B4-BE49-F238E27FC236}">
                  <a16:creationId xmlns:a16="http://schemas.microsoft.com/office/drawing/2014/main" id="{B633C298-E270-1537-6DEE-27E74D66B875}"/>
                </a:ext>
              </a:extLst>
            </p:cNvPr>
            <p:cNvSpPr>
              <a:spLocks/>
            </p:cNvSpPr>
            <p:nvPr/>
          </p:nvSpPr>
          <p:spPr bwMode="auto">
            <a:xfrm>
              <a:off x="7975312" y="6363619"/>
              <a:ext cx="66406" cy="232420"/>
            </a:xfrm>
            <a:custGeom>
              <a:avLst/>
              <a:gdLst>
                <a:gd name="T0" fmla="*/ 7 w 16"/>
                <a:gd name="T1" fmla="*/ 4 h 52"/>
                <a:gd name="T2" fmla="*/ 6 w 16"/>
                <a:gd name="T3" fmla="*/ 11 h 52"/>
                <a:gd name="T4" fmla="*/ 3 w 16"/>
                <a:gd name="T5" fmla="*/ 13 h 52"/>
                <a:gd name="T6" fmla="*/ 1 w 16"/>
                <a:gd name="T7" fmla="*/ 23 h 52"/>
                <a:gd name="T8" fmla="*/ 4 w 16"/>
                <a:gd name="T9" fmla="*/ 25 h 52"/>
                <a:gd name="T10" fmla="*/ 4 w 16"/>
                <a:gd name="T11" fmla="*/ 49 h 52"/>
                <a:gd name="T12" fmla="*/ 10 w 16"/>
                <a:gd name="T13" fmla="*/ 49 h 52"/>
                <a:gd name="T14" fmla="*/ 15 w 16"/>
                <a:gd name="T15" fmla="*/ 5 h 52"/>
                <a:gd name="T16" fmla="*/ 7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7" y="4"/>
                  </a:moveTo>
                  <a:cubicBezTo>
                    <a:pt x="7" y="6"/>
                    <a:pt x="6" y="9"/>
                    <a:pt x="6" y="11"/>
                  </a:cubicBezTo>
                  <a:cubicBezTo>
                    <a:pt x="5" y="10"/>
                    <a:pt x="2" y="11"/>
                    <a:pt x="3" y="13"/>
                  </a:cubicBezTo>
                  <a:cubicBezTo>
                    <a:pt x="3" y="16"/>
                    <a:pt x="3" y="20"/>
                    <a:pt x="1" y="23"/>
                  </a:cubicBezTo>
                  <a:cubicBezTo>
                    <a:pt x="0" y="24"/>
                    <a:pt x="3" y="26"/>
                    <a:pt x="4" y="25"/>
                  </a:cubicBezTo>
                  <a:cubicBezTo>
                    <a:pt x="3" y="33"/>
                    <a:pt x="3" y="41"/>
                    <a:pt x="4" y="49"/>
                  </a:cubicBezTo>
                  <a:cubicBezTo>
                    <a:pt x="5" y="52"/>
                    <a:pt x="9" y="52"/>
                    <a:pt x="10" y="49"/>
                  </a:cubicBezTo>
                  <a:cubicBezTo>
                    <a:pt x="13" y="34"/>
                    <a:pt x="13" y="20"/>
                    <a:pt x="15" y="5"/>
                  </a:cubicBezTo>
                  <a:cubicBezTo>
                    <a:pt x="16"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08" name="Freeform 412">
              <a:extLst>
                <a:ext uri="{FF2B5EF4-FFF2-40B4-BE49-F238E27FC236}">
                  <a16:creationId xmlns:a16="http://schemas.microsoft.com/office/drawing/2014/main" id="{37A8E1ED-2368-CAF1-16C0-67403C8E0C05}"/>
                </a:ext>
              </a:extLst>
            </p:cNvPr>
            <p:cNvSpPr>
              <a:spLocks/>
            </p:cNvSpPr>
            <p:nvPr/>
          </p:nvSpPr>
          <p:spPr bwMode="auto">
            <a:xfrm>
              <a:off x="7785582" y="6382592"/>
              <a:ext cx="49804" cy="203960"/>
            </a:xfrm>
            <a:custGeom>
              <a:avLst/>
              <a:gdLst>
                <a:gd name="T0" fmla="*/ 8 w 12"/>
                <a:gd name="T1" fmla="*/ 7 h 46"/>
                <a:gd name="T2" fmla="*/ 7 w 12"/>
                <a:gd name="T3" fmla="*/ 3 h 46"/>
                <a:gd name="T4" fmla="*/ 3 w 12"/>
                <a:gd name="T5" fmla="*/ 4 h 46"/>
                <a:gd name="T6" fmla="*/ 4 w 12"/>
                <a:gd name="T7" fmla="*/ 8 h 46"/>
                <a:gd name="T8" fmla="*/ 3 w 12"/>
                <a:gd name="T9" fmla="*/ 10 h 46"/>
                <a:gd name="T10" fmla="*/ 4 w 12"/>
                <a:gd name="T11" fmla="*/ 43 h 46"/>
                <a:gd name="T12" fmla="*/ 11 w 12"/>
                <a:gd name="T13" fmla="*/ 42 h 46"/>
                <a:gd name="T14" fmla="*/ 10 w 12"/>
                <a:gd name="T15" fmla="*/ 29 h 46"/>
                <a:gd name="T16" fmla="*/ 11 w 12"/>
                <a:gd name="T17" fmla="*/ 28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4" y="8"/>
                  </a:cubicBezTo>
                  <a:cubicBezTo>
                    <a:pt x="4" y="8"/>
                    <a:pt x="3" y="9"/>
                    <a:pt x="3" y="10"/>
                  </a:cubicBezTo>
                  <a:cubicBezTo>
                    <a:pt x="1" y="21"/>
                    <a:pt x="0" y="32"/>
                    <a:pt x="4" y="43"/>
                  </a:cubicBezTo>
                  <a:cubicBezTo>
                    <a:pt x="5" y="46"/>
                    <a:pt x="11" y="46"/>
                    <a:pt x="11" y="42"/>
                  </a:cubicBezTo>
                  <a:cubicBezTo>
                    <a:pt x="11" y="37"/>
                    <a:pt x="10" y="33"/>
                    <a:pt x="10" y="29"/>
                  </a:cubicBezTo>
                  <a:cubicBezTo>
                    <a:pt x="11" y="28"/>
                    <a:pt x="11" y="28"/>
                    <a:pt x="11" y="28"/>
                  </a:cubicBezTo>
                  <a:cubicBezTo>
                    <a:pt x="11" y="25"/>
                    <a:pt x="11" y="23"/>
                    <a:pt x="10" y="21"/>
                  </a:cubicBezTo>
                  <a:cubicBezTo>
                    <a:pt x="11"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09" name="Freeform 413">
              <a:extLst>
                <a:ext uri="{FF2B5EF4-FFF2-40B4-BE49-F238E27FC236}">
                  <a16:creationId xmlns:a16="http://schemas.microsoft.com/office/drawing/2014/main" id="{953BB54E-EC8A-9099-0F31-0254301F4AAE}"/>
                </a:ext>
              </a:extLst>
            </p:cNvPr>
            <p:cNvSpPr>
              <a:spLocks/>
            </p:cNvSpPr>
            <p:nvPr/>
          </p:nvSpPr>
          <p:spPr bwMode="auto">
            <a:xfrm>
              <a:off x="7387148" y="6389707"/>
              <a:ext cx="54548" cy="125697"/>
            </a:xfrm>
            <a:custGeom>
              <a:avLst/>
              <a:gdLst>
                <a:gd name="T0" fmla="*/ 12 w 13"/>
                <a:gd name="T1" fmla="*/ 25 h 28"/>
                <a:gd name="T2" fmla="*/ 4 w 13"/>
                <a:gd name="T3" fmla="*/ 3 h 28"/>
                <a:gd name="T4" fmla="*/ 0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3" y="0"/>
                    <a:pt x="0" y="1"/>
                    <a:pt x="0" y="4"/>
                  </a:cubicBezTo>
                  <a:cubicBezTo>
                    <a:pt x="2"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10" name="Freeform 414">
              <a:extLst>
                <a:ext uri="{FF2B5EF4-FFF2-40B4-BE49-F238E27FC236}">
                  <a16:creationId xmlns:a16="http://schemas.microsoft.com/office/drawing/2014/main" id="{441B847E-9270-3D0B-D5FB-4223A0186CB8}"/>
                </a:ext>
              </a:extLst>
            </p:cNvPr>
            <p:cNvSpPr>
              <a:spLocks/>
            </p:cNvSpPr>
            <p:nvPr/>
          </p:nvSpPr>
          <p:spPr bwMode="auto">
            <a:xfrm>
              <a:off x="7280424"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4" y="4"/>
                    <a:pt x="8" y="0"/>
                    <a:pt x="6" y="4"/>
                  </a:cubicBezTo>
                  <a:cubicBezTo>
                    <a:pt x="0" y="17"/>
                    <a:pt x="3"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11" name="Freeform 415">
              <a:extLst>
                <a:ext uri="{FF2B5EF4-FFF2-40B4-BE49-F238E27FC236}">
                  <a16:creationId xmlns:a16="http://schemas.microsoft.com/office/drawing/2014/main" id="{308E054B-B93D-3EA5-5F41-F84F17DAA67F}"/>
                </a:ext>
              </a:extLst>
            </p:cNvPr>
            <p:cNvSpPr>
              <a:spLocks/>
            </p:cNvSpPr>
            <p:nvPr/>
          </p:nvSpPr>
          <p:spPr bwMode="auto">
            <a:xfrm>
              <a:off x="7550790" y="6399194"/>
              <a:ext cx="40318" cy="147041"/>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10"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12" name="Freeform 416">
              <a:extLst>
                <a:ext uri="{FF2B5EF4-FFF2-40B4-BE49-F238E27FC236}">
                  <a16:creationId xmlns:a16="http://schemas.microsoft.com/office/drawing/2014/main" id="{F54E9760-18F7-CDF5-C852-FE4951D0C7BB}"/>
                </a:ext>
              </a:extLst>
            </p:cNvPr>
            <p:cNvSpPr>
              <a:spLocks/>
            </p:cNvSpPr>
            <p:nvPr/>
          </p:nvSpPr>
          <p:spPr bwMode="auto">
            <a:xfrm>
              <a:off x="8074921" y="6337531"/>
              <a:ext cx="59291" cy="222933"/>
            </a:xfrm>
            <a:custGeom>
              <a:avLst/>
              <a:gdLst>
                <a:gd name="T0" fmla="*/ 10 w 14"/>
                <a:gd name="T1" fmla="*/ 27 h 50"/>
                <a:gd name="T2" fmla="*/ 13 w 14"/>
                <a:gd name="T3" fmla="*/ 6 h 50"/>
                <a:gd name="T4" fmla="*/ 6 w 14"/>
                <a:gd name="T5" fmla="*/ 4 h 50"/>
                <a:gd name="T6" fmla="*/ 4 w 14"/>
                <a:gd name="T7" fmla="*/ 15 h 50"/>
                <a:gd name="T8" fmla="*/ 3 w 14"/>
                <a:gd name="T9" fmla="*/ 16 h 50"/>
                <a:gd name="T10" fmla="*/ 4 w 14"/>
                <a:gd name="T11" fmla="*/ 46 h 50"/>
                <a:gd name="T12" fmla="*/ 11 w 14"/>
                <a:gd name="T13" fmla="*/ 42 h 50"/>
                <a:gd name="T14" fmla="*/ 8 w 14"/>
                <a:gd name="T15" fmla="*/ 30 h 50"/>
                <a:gd name="T16" fmla="*/ 10 w 14"/>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7"/>
                  </a:moveTo>
                  <a:cubicBezTo>
                    <a:pt x="11" y="20"/>
                    <a:pt x="11" y="13"/>
                    <a:pt x="13" y="6"/>
                  </a:cubicBezTo>
                  <a:cubicBezTo>
                    <a:pt x="14" y="1"/>
                    <a:pt x="7" y="0"/>
                    <a:pt x="6" y="4"/>
                  </a:cubicBezTo>
                  <a:cubicBezTo>
                    <a:pt x="5" y="8"/>
                    <a:pt x="4" y="11"/>
                    <a:pt x="4" y="15"/>
                  </a:cubicBezTo>
                  <a:cubicBezTo>
                    <a:pt x="4" y="15"/>
                    <a:pt x="3" y="16"/>
                    <a:pt x="3" y="16"/>
                  </a:cubicBezTo>
                  <a:cubicBezTo>
                    <a:pt x="0" y="27"/>
                    <a:pt x="0" y="36"/>
                    <a:pt x="4" y="46"/>
                  </a:cubicBezTo>
                  <a:cubicBezTo>
                    <a:pt x="6" y="50"/>
                    <a:pt x="13" y="46"/>
                    <a:pt x="11" y="42"/>
                  </a:cubicBezTo>
                  <a:cubicBezTo>
                    <a:pt x="9" y="38"/>
                    <a:pt x="8" y="34"/>
                    <a:pt x="8" y="30"/>
                  </a:cubicBezTo>
                  <a:cubicBezTo>
                    <a:pt x="9" y="30"/>
                    <a:pt x="10" y="29"/>
                    <a:pt x="10"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13" name="Freeform 417">
              <a:extLst>
                <a:ext uri="{FF2B5EF4-FFF2-40B4-BE49-F238E27FC236}">
                  <a16:creationId xmlns:a16="http://schemas.microsoft.com/office/drawing/2014/main" id="{9761C1A7-0C98-14B0-6A42-19C708BEE344}"/>
                </a:ext>
              </a:extLst>
            </p:cNvPr>
            <p:cNvSpPr>
              <a:spLocks/>
            </p:cNvSpPr>
            <p:nvPr/>
          </p:nvSpPr>
          <p:spPr bwMode="auto">
            <a:xfrm>
              <a:off x="8160299" y="6394450"/>
              <a:ext cx="37946" cy="142298"/>
            </a:xfrm>
            <a:custGeom>
              <a:avLst/>
              <a:gdLst>
                <a:gd name="T0" fmla="*/ 6 w 9"/>
                <a:gd name="T1" fmla="*/ 4 h 32"/>
                <a:gd name="T2" fmla="*/ 1 w 9"/>
                <a:gd name="T3" fmla="*/ 5 h 32"/>
                <a:gd name="T4" fmla="*/ 4 w 9"/>
                <a:gd name="T5" fmla="*/ 29 h 32"/>
                <a:gd name="T6" fmla="*/ 8 w 9"/>
                <a:gd name="T7" fmla="*/ 29 h 32"/>
                <a:gd name="T8" fmla="*/ 6 w 9"/>
                <a:gd name="T9" fmla="*/ 4 h 32"/>
              </a:gdLst>
              <a:ahLst/>
              <a:cxnLst>
                <a:cxn ang="0">
                  <a:pos x="T0" y="T1"/>
                </a:cxn>
                <a:cxn ang="0">
                  <a:pos x="T2" y="T3"/>
                </a:cxn>
                <a:cxn ang="0">
                  <a:pos x="T4" y="T5"/>
                </a:cxn>
                <a:cxn ang="0">
                  <a:pos x="T6" y="T7"/>
                </a:cxn>
                <a:cxn ang="0">
                  <a:pos x="T8" y="T9"/>
                </a:cxn>
              </a:cxnLst>
              <a:rect l="0" t="0" r="r" b="b"/>
              <a:pathLst>
                <a:path w="9" h="32">
                  <a:moveTo>
                    <a:pt x="6" y="4"/>
                  </a:moveTo>
                  <a:cubicBezTo>
                    <a:pt x="6" y="0"/>
                    <a:pt x="0" y="2"/>
                    <a:pt x="1" y="5"/>
                  </a:cubicBezTo>
                  <a:cubicBezTo>
                    <a:pt x="3" y="13"/>
                    <a:pt x="3" y="21"/>
                    <a:pt x="4" y="29"/>
                  </a:cubicBezTo>
                  <a:cubicBezTo>
                    <a:pt x="4" y="32"/>
                    <a:pt x="8" y="32"/>
                    <a:pt x="8" y="29"/>
                  </a:cubicBezTo>
                  <a:cubicBezTo>
                    <a:pt x="9"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14" name="Freeform 418">
              <a:extLst>
                <a:ext uri="{FF2B5EF4-FFF2-40B4-BE49-F238E27FC236}">
                  <a16:creationId xmlns:a16="http://schemas.microsoft.com/office/drawing/2014/main" id="{51B9C36C-D822-C0D0-9C8E-448A4ACF8FFD}"/>
                </a:ext>
              </a:extLst>
            </p:cNvPr>
            <p:cNvSpPr>
              <a:spLocks/>
            </p:cNvSpPr>
            <p:nvPr/>
          </p:nvSpPr>
          <p:spPr bwMode="auto">
            <a:xfrm>
              <a:off x="8184016" y="6373106"/>
              <a:ext cx="85379" cy="239535"/>
            </a:xfrm>
            <a:custGeom>
              <a:avLst/>
              <a:gdLst>
                <a:gd name="T0" fmla="*/ 18 w 20"/>
                <a:gd name="T1" fmla="*/ 47 h 54"/>
                <a:gd name="T2" fmla="*/ 13 w 20"/>
                <a:gd name="T3" fmla="*/ 15 h 54"/>
                <a:gd name="T4" fmla="*/ 12 w 20"/>
                <a:gd name="T5" fmla="*/ 13 h 54"/>
                <a:gd name="T6" fmla="*/ 12 w 20"/>
                <a:gd name="T7" fmla="*/ 4 h 54"/>
                <a:gd name="T8" fmla="*/ 8 w 20"/>
                <a:gd name="T9" fmla="*/ 4 h 54"/>
                <a:gd name="T10" fmla="*/ 8 w 20"/>
                <a:gd name="T11" fmla="*/ 13 h 54"/>
                <a:gd name="T12" fmla="*/ 7 w 20"/>
                <a:gd name="T13" fmla="*/ 14 h 54"/>
                <a:gd name="T14" fmla="*/ 7 w 20"/>
                <a:gd name="T15" fmla="*/ 23 h 54"/>
                <a:gd name="T16" fmla="*/ 5 w 20"/>
                <a:gd name="T17" fmla="*/ 23 h 54"/>
                <a:gd name="T18" fmla="*/ 1 w 20"/>
                <a:gd name="T19" fmla="*/ 40 h 54"/>
                <a:gd name="T20" fmla="*/ 3 w 20"/>
                <a:gd name="T21" fmla="*/ 40 h 54"/>
                <a:gd name="T22" fmla="*/ 6 w 20"/>
                <a:gd name="T23" fmla="*/ 26 h 54"/>
                <a:gd name="T24" fmla="*/ 10 w 20"/>
                <a:gd name="T25" fmla="*/ 49 h 54"/>
                <a:gd name="T26" fmla="*/ 18 w 20"/>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4">
                  <a:moveTo>
                    <a:pt x="18" y="47"/>
                  </a:moveTo>
                  <a:cubicBezTo>
                    <a:pt x="15" y="36"/>
                    <a:pt x="14" y="25"/>
                    <a:pt x="13" y="15"/>
                  </a:cubicBezTo>
                  <a:cubicBezTo>
                    <a:pt x="13" y="14"/>
                    <a:pt x="13" y="13"/>
                    <a:pt x="12" y="13"/>
                  </a:cubicBezTo>
                  <a:cubicBezTo>
                    <a:pt x="12" y="10"/>
                    <a:pt x="12" y="8"/>
                    <a:pt x="12" y="4"/>
                  </a:cubicBezTo>
                  <a:cubicBezTo>
                    <a:pt x="12" y="0"/>
                    <a:pt x="8" y="0"/>
                    <a:pt x="8" y="4"/>
                  </a:cubicBezTo>
                  <a:cubicBezTo>
                    <a:pt x="8" y="8"/>
                    <a:pt x="8" y="10"/>
                    <a:pt x="8" y="13"/>
                  </a:cubicBezTo>
                  <a:cubicBezTo>
                    <a:pt x="8" y="13"/>
                    <a:pt x="7" y="14"/>
                    <a:pt x="7" y="14"/>
                  </a:cubicBezTo>
                  <a:cubicBezTo>
                    <a:pt x="7" y="17"/>
                    <a:pt x="7" y="20"/>
                    <a:pt x="7" y="23"/>
                  </a:cubicBezTo>
                  <a:cubicBezTo>
                    <a:pt x="6" y="22"/>
                    <a:pt x="5" y="22"/>
                    <a:pt x="5" y="23"/>
                  </a:cubicBezTo>
                  <a:cubicBezTo>
                    <a:pt x="3" y="29"/>
                    <a:pt x="3" y="34"/>
                    <a:pt x="1" y="40"/>
                  </a:cubicBezTo>
                  <a:cubicBezTo>
                    <a:pt x="0" y="41"/>
                    <a:pt x="2" y="41"/>
                    <a:pt x="3" y="40"/>
                  </a:cubicBezTo>
                  <a:cubicBezTo>
                    <a:pt x="4" y="35"/>
                    <a:pt x="5" y="30"/>
                    <a:pt x="6" y="26"/>
                  </a:cubicBezTo>
                  <a:cubicBezTo>
                    <a:pt x="6" y="34"/>
                    <a:pt x="7" y="42"/>
                    <a:pt x="10" y="49"/>
                  </a:cubicBezTo>
                  <a:cubicBezTo>
                    <a:pt x="12" y="54"/>
                    <a:pt x="20"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15" name="Freeform 419">
              <a:extLst>
                <a:ext uri="{FF2B5EF4-FFF2-40B4-BE49-F238E27FC236}">
                  <a16:creationId xmlns:a16="http://schemas.microsoft.com/office/drawing/2014/main" id="{989DE3E3-271D-7479-4AC7-DB20F8E849C2}"/>
                </a:ext>
              </a:extLst>
            </p:cNvPr>
            <p:cNvSpPr>
              <a:spLocks/>
            </p:cNvSpPr>
            <p:nvPr/>
          </p:nvSpPr>
          <p:spPr bwMode="auto">
            <a:xfrm>
              <a:off x="8290739" y="6491687"/>
              <a:ext cx="23716" cy="130440"/>
            </a:xfrm>
            <a:custGeom>
              <a:avLst/>
              <a:gdLst>
                <a:gd name="T0" fmla="*/ 6 w 6"/>
                <a:gd name="T1" fmla="*/ 4 h 29"/>
                <a:gd name="T2" fmla="*/ 1 w 6"/>
                <a:gd name="T3" fmla="*/ 3 h 29"/>
                <a:gd name="T4" fmla="*/ 0 w 6"/>
                <a:gd name="T5" fmla="*/ 25 h 29"/>
                <a:gd name="T6" fmla="*/ 6 w 6"/>
                <a:gd name="T7" fmla="*/ 25 h 29"/>
                <a:gd name="T8" fmla="*/ 6 w 6"/>
                <a:gd name="T9" fmla="*/ 4 h 29"/>
              </a:gdLst>
              <a:ahLst/>
              <a:cxnLst>
                <a:cxn ang="0">
                  <a:pos x="T0" y="T1"/>
                </a:cxn>
                <a:cxn ang="0">
                  <a:pos x="T2" y="T3"/>
                </a:cxn>
                <a:cxn ang="0">
                  <a:pos x="T4" y="T5"/>
                </a:cxn>
                <a:cxn ang="0">
                  <a:pos x="T6" y="T7"/>
                </a:cxn>
                <a:cxn ang="0">
                  <a:pos x="T8" y="T9"/>
                </a:cxn>
              </a:cxnLst>
              <a:rect l="0" t="0" r="r" b="b"/>
              <a:pathLst>
                <a:path w="6" h="29">
                  <a:moveTo>
                    <a:pt x="6" y="4"/>
                  </a:moveTo>
                  <a:cubicBezTo>
                    <a:pt x="5" y="1"/>
                    <a:pt x="1" y="0"/>
                    <a:pt x="1" y="3"/>
                  </a:cubicBezTo>
                  <a:cubicBezTo>
                    <a:pt x="1" y="11"/>
                    <a:pt x="0" y="21"/>
                    <a:pt x="0" y="25"/>
                  </a:cubicBezTo>
                  <a:cubicBezTo>
                    <a:pt x="0" y="29"/>
                    <a:pt x="6" y="29"/>
                    <a:pt x="6" y="25"/>
                  </a:cubicBezTo>
                  <a:cubicBezTo>
                    <a:pt x="6" y="21"/>
                    <a:pt x="6" y="11"/>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16" name="Freeform 420">
              <a:extLst>
                <a:ext uri="{FF2B5EF4-FFF2-40B4-BE49-F238E27FC236}">
                  <a16:creationId xmlns:a16="http://schemas.microsoft.com/office/drawing/2014/main" id="{5E723F2A-732F-EDDF-BD23-9CF2726708ED}"/>
                </a:ext>
              </a:extLst>
            </p:cNvPr>
            <p:cNvSpPr>
              <a:spLocks/>
            </p:cNvSpPr>
            <p:nvPr/>
          </p:nvSpPr>
          <p:spPr bwMode="auto">
            <a:xfrm>
              <a:off x="8319199" y="6394450"/>
              <a:ext cx="42689" cy="177872"/>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1" y="40"/>
                    <a:pt x="9" y="40"/>
                    <a:pt x="9"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17" name="Freeform 421">
              <a:extLst>
                <a:ext uri="{FF2B5EF4-FFF2-40B4-BE49-F238E27FC236}">
                  <a16:creationId xmlns:a16="http://schemas.microsoft.com/office/drawing/2014/main" id="{FB4F4CA4-2AB7-046F-61C3-1BA793C4D655}"/>
                </a:ext>
              </a:extLst>
            </p:cNvPr>
            <p:cNvSpPr>
              <a:spLocks/>
            </p:cNvSpPr>
            <p:nvPr/>
          </p:nvSpPr>
          <p:spPr bwMode="auto">
            <a:xfrm>
              <a:off x="8361888" y="6382592"/>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2" y="14"/>
                    <a:pt x="2" y="17"/>
                    <a:pt x="2" y="19"/>
                  </a:cubicBezTo>
                  <a:cubicBezTo>
                    <a:pt x="0" y="31"/>
                    <a:pt x="1" y="43"/>
                    <a:pt x="6" y="54"/>
                  </a:cubicBezTo>
                  <a:cubicBezTo>
                    <a:pt x="7"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18" name="Freeform 422">
              <a:extLst>
                <a:ext uri="{FF2B5EF4-FFF2-40B4-BE49-F238E27FC236}">
                  <a16:creationId xmlns:a16="http://schemas.microsoft.com/office/drawing/2014/main" id="{BEBCA3CF-8E1A-4A72-E75E-F633745E2571}"/>
                </a:ext>
              </a:extLst>
            </p:cNvPr>
            <p:cNvSpPr>
              <a:spLocks/>
            </p:cNvSpPr>
            <p:nvPr/>
          </p:nvSpPr>
          <p:spPr bwMode="auto">
            <a:xfrm>
              <a:off x="8276509" y="6347018"/>
              <a:ext cx="35574" cy="158899"/>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19" name="Freeform 423">
              <a:extLst>
                <a:ext uri="{FF2B5EF4-FFF2-40B4-BE49-F238E27FC236}">
                  <a16:creationId xmlns:a16="http://schemas.microsoft.com/office/drawing/2014/main" id="{1A43DB7A-96BD-2282-062F-1489A517A016}"/>
                </a:ext>
              </a:extLst>
            </p:cNvPr>
            <p:cNvSpPr>
              <a:spLocks/>
            </p:cNvSpPr>
            <p:nvPr/>
          </p:nvSpPr>
          <p:spPr bwMode="auto">
            <a:xfrm>
              <a:off x="8421179" y="6382592"/>
              <a:ext cx="66406" cy="177872"/>
            </a:xfrm>
            <a:custGeom>
              <a:avLst/>
              <a:gdLst>
                <a:gd name="T0" fmla="*/ 5 w 16"/>
                <a:gd name="T1" fmla="*/ 5 h 40"/>
                <a:gd name="T2" fmla="*/ 4 w 16"/>
                <a:gd name="T3" fmla="*/ 37 h 40"/>
                <a:gd name="T4" fmla="*/ 10 w 16"/>
                <a:gd name="T5" fmla="*/ 36 h 40"/>
                <a:gd name="T6" fmla="*/ 13 w 16"/>
                <a:gd name="T7" fmla="*/ 10 h 40"/>
                <a:gd name="T8" fmla="*/ 5 w 16"/>
                <a:gd name="T9" fmla="*/ 5 h 40"/>
              </a:gdLst>
              <a:ahLst/>
              <a:cxnLst>
                <a:cxn ang="0">
                  <a:pos x="T0" y="T1"/>
                </a:cxn>
                <a:cxn ang="0">
                  <a:pos x="T2" y="T3"/>
                </a:cxn>
                <a:cxn ang="0">
                  <a:pos x="T4" y="T5"/>
                </a:cxn>
                <a:cxn ang="0">
                  <a:pos x="T6" y="T7"/>
                </a:cxn>
                <a:cxn ang="0">
                  <a:pos x="T8" y="T9"/>
                </a:cxn>
              </a:cxnLst>
              <a:rect l="0" t="0" r="r" b="b"/>
              <a:pathLst>
                <a:path w="16" h="40">
                  <a:moveTo>
                    <a:pt x="5" y="5"/>
                  </a:moveTo>
                  <a:cubicBezTo>
                    <a:pt x="0" y="15"/>
                    <a:pt x="0" y="26"/>
                    <a:pt x="4" y="37"/>
                  </a:cubicBezTo>
                  <a:cubicBezTo>
                    <a:pt x="5" y="40"/>
                    <a:pt x="10" y="39"/>
                    <a:pt x="10" y="36"/>
                  </a:cubicBezTo>
                  <a:cubicBezTo>
                    <a:pt x="10" y="27"/>
                    <a:pt x="9" y="18"/>
                    <a:pt x="13" y="10"/>
                  </a:cubicBezTo>
                  <a:cubicBezTo>
                    <a:pt x="16" y="4"/>
                    <a:pt x="8"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20" name="Freeform 424">
              <a:extLst>
                <a:ext uri="{FF2B5EF4-FFF2-40B4-BE49-F238E27FC236}">
                  <a16:creationId xmlns:a16="http://schemas.microsoft.com/office/drawing/2014/main" id="{A191C386-AC23-DF02-FEC1-12B5C9ECAB1E}"/>
                </a:ext>
              </a:extLst>
            </p:cNvPr>
            <p:cNvSpPr>
              <a:spLocks/>
            </p:cNvSpPr>
            <p:nvPr/>
          </p:nvSpPr>
          <p:spPr bwMode="auto">
            <a:xfrm>
              <a:off x="8516044" y="6453741"/>
              <a:ext cx="35574" cy="142298"/>
            </a:xfrm>
            <a:custGeom>
              <a:avLst/>
              <a:gdLst>
                <a:gd name="T0" fmla="*/ 1 w 8"/>
                <a:gd name="T1" fmla="*/ 5 h 32"/>
                <a:gd name="T2" fmla="*/ 2 w 8"/>
                <a:gd name="T3" fmla="*/ 28 h 32"/>
                <a:gd name="T4" fmla="*/ 7 w 8"/>
                <a:gd name="T5" fmla="*/ 28 h 32"/>
                <a:gd name="T6" fmla="*/ 8 w 8"/>
                <a:gd name="T7" fmla="*/ 5 h 32"/>
                <a:gd name="T8" fmla="*/ 1 w 8"/>
                <a:gd name="T9" fmla="*/ 5 h 32"/>
              </a:gdLst>
              <a:ahLst/>
              <a:cxnLst>
                <a:cxn ang="0">
                  <a:pos x="T0" y="T1"/>
                </a:cxn>
                <a:cxn ang="0">
                  <a:pos x="T2" y="T3"/>
                </a:cxn>
                <a:cxn ang="0">
                  <a:pos x="T4" y="T5"/>
                </a:cxn>
                <a:cxn ang="0">
                  <a:pos x="T6" y="T7"/>
                </a:cxn>
                <a:cxn ang="0">
                  <a:pos x="T8" y="T9"/>
                </a:cxn>
              </a:cxnLst>
              <a:rect l="0" t="0" r="r" b="b"/>
              <a:pathLst>
                <a:path w="8" h="32">
                  <a:moveTo>
                    <a:pt x="1" y="5"/>
                  </a:moveTo>
                  <a:cubicBezTo>
                    <a:pt x="1" y="13"/>
                    <a:pt x="1" y="20"/>
                    <a:pt x="2" y="28"/>
                  </a:cubicBezTo>
                  <a:cubicBezTo>
                    <a:pt x="2" y="32"/>
                    <a:pt x="7" y="32"/>
                    <a:pt x="7" y="28"/>
                  </a:cubicBezTo>
                  <a:cubicBezTo>
                    <a:pt x="8" y="20"/>
                    <a:pt x="8" y="13"/>
                    <a:pt x="8" y="5"/>
                  </a:cubicBezTo>
                  <a:cubicBezTo>
                    <a:pt x="8" y="0"/>
                    <a:pt x="0" y="0"/>
                    <a:pt x="1"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21" name="Freeform 425">
              <a:extLst>
                <a:ext uri="{FF2B5EF4-FFF2-40B4-BE49-F238E27FC236}">
                  <a16:creationId xmlns:a16="http://schemas.microsoft.com/office/drawing/2014/main" id="{CB1F1B2F-2195-6DC2-8150-57DDCC0FA7A1}"/>
                </a:ext>
              </a:extLst>
            </p:cNvPr>
            <p:cNvSpPr>
              <a:spLocks/>
            </p:cNvSpPr>
            <p:nvPr/>
          </p:nvSpPr>
          <p:spPr bwMode="auto">
            <a:xfrm>
              <a:off x="8660714" y="6332788"/>
              <a:ext cx="59291"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6 w 14"/>
                <a:gd name="T11" fmla="*/ 46 h 53"/>
                <a:gd name="T12" fmla="*/ 8 w 14"/>
                <a:gd name="T13" fmla="*/ 50 h 53"/>
                <a:gd name="T14" fmla="*/ 13 w 14"/>
                <a:gd name="T15" fmla="*/ 48 h 53"/>
                <a:gd name="T16" fmla="*/ 9 w 14"/>
                <a:gd name="T17" fmla="*/ 32 h 53"/>
                <a:gd name="T18" fmla="*/ 14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1" y="31"/>
                    <a:pt x="2" y="38"/>
                    <a:pt x="4" y="44"/>
                  </a:cubicBezTo>
                  <a:cubicBezTo>
                    <a:pt x="4" y="45"/>
                    <a:pt x="4" y="45"/>
                    <a:pt x="4" y="45"/>
                  </a:cubicBezTo>
                  <a:cubicBezTo>
                    <a:pt x="4" y="46"/>
                    <a:pt x="5" y="46"/>
                    <a:pt x="6" y="46"/>
                  </a:cubicBezTo>
                  <a:cubicBezTo>
                    <a:pt x="6" y="48"/>
                    <a:pt x="7" y="49"/>
                    <a:pt x="8" y="50"/>
                  </a:cubicBezTo>
                  <a:cubicBezTo>
                    <a:pt x="9" y="53"/>
                    <a:pt x="14" y="51"/>
                    <a:pt x="13" y="48"/>
                  </a:cubicBezTo>
                  <a:cubicBezTo>
                    <a:pt x="11" y="43"/>
                    <a:pt x="10" y="38"/>
                    <a:pt x="9" y="32"/>
                  </a:cubicBezTo>
                  <a:cubicBezTo>
                    <a:pt x="9" y="22"/>
                    <a:pt x="10" y="12"/>
                    <a:pt x="14" y="2"/>
                  </a:cubicBezTo>
                  <a:cubicBezTo>
                    <a:pt x="14" y="1"/>
                    <a:pt x="12"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22" name="Freeform 426">
              <a:extLst>
                <a:ext uri="{FF2B5EF4-FFF2-40B4-BE49-F238E27FC236}">
                  <a16:creationId xmlns:a16="http://schemas.microsoft.com/office/drawing/2014/main" id="{3743C633-5F18-8330-A53B-BDAD37FFA853}"/>
                </a:ext>
              </a:extLst>
            </p:cNvPr>
            <p:cNvSpPr>
              <a:spLocks/>
            </p:cNvSpPr>
            <p:nvPr/>
          </p:nvSpPr>
          <p:spPr bwMode="auto">
            <a:xfrm>
              <a:off x="8731863"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1"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23" name="Freeform 427">
              <a:extLst>
                <a:ext uri="{FF2B5EF4-FFF2-40B4-BE49-F238E27FC236}">
                  <a16:creationId xmlns:a16="http://schemas.microsoft.com/office/drawing/2014/main" id="{B3E9482E-3BA3-4F7A-CFBD-14B317310FBC}"/>
                </a:ext>
              </a:extLst>
            </p:cNvPr>
            <p:cNvSpPr>
              <a:spLocks/>
            </p:cNvSpPr>
            <p:nvPr/>
          </p:nvSpPr>
          <p:spPr bwMode="auto">
            <a:xfrm>
              <a:off x="8814870" y="6363619"/>
              <a:ext cx="30831" cy="201589"/>
            </a:xfrm>
            <a:custGeom>
              <a:avLst/>
              <a:gdLst>
                <a:gd name="T0" fmla="*/ 6 w 7"/>
                <a:gd name="T1" fmla="*/ 3 h 45"/>
                <a:gd name="T2" fmla="*/ 2 w 7"/>
                <a:gd name="T3" fmla="*/ 3 h 45"/>
                <a:gd name="T4" fmla="*/ 1 w 7"/>
                <a:gd name="T5" fmla="*/ 15 h 45"/>
                <a:gd name="T6" fmla="*/ 0 w 7"/>
                <a:gd name="T7" fmla="*/ 17 h 45"/>
                <a:gd name="T8" fmla="*/ 0 w 7"/>
                <a:gd name="T9" fmla="*/ 34 h 45"/>
                <a:gd name="T10" fmla="*/ 1 w 7"/>
                <a:gd name="T11" fmla="*/ 36 h 45"/>
                <a:gd name="T12" fmla="*/ 1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1" y="11"/>
                    <a:pt x="1" y="15"/>
                  </a:cubicBezTo>
                  <a:cubicBezTo>
                    <a:pt x="0" y="15"/>
                    <a:pt x="0" y="16"/>
                    <a:pt x="0" y="17"/>
                  </a:cubicBezTo>
                  <a:cubicBezTo>
                    <a:pt x="0" y="23"/>
                    <a:pt x="0" y="28"/>
                    <a:pt x="0" y="34"/>
                  </a:cubicBezTo>
                  <a:cubicBezTo>
                    <a:pt x="0" y="35"/>
                    <a:pt x="0" y="35"/>
                    <a:pt x="1" y="36"/>
                  </a:cubicBezTo>
                  <a:cubicBezTo>
                    <a:pt x="1" y="38"/>
                    <a:pt x="1" y="40"/>
                    <a:pt x="1" y="42"/>
                  </a:cubicBezTo>
                  <a:cubicBezTo>
                    <a:pt x="2" y="45"/>
                    <a:pt x="6" y="45"/>
                    <a:pt x="6" y="42"/>
                  </a:cubicBezTo>
                  <a:cubicBezTo>
                    <a:pt x="7" y="29"/>
                    <a:pt x="6"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24" name="Freeform 428">
              <a:extLst>
                <a:ext uri="{FF2B5EF4-FFF2-40B4-BE49-F238E27FC236}">
                  <a16:creationId xmlns:a16="http://schemas.microsoft.com/office/drawing/2014/main" id="{2981781C-C667-B448-AD5E-88A8D58FFFE4}"/>
                </a:ext>
              </a:extLst>
            </p:cNvPr>
            <p:cNvSpPr>
              <a:spLocks/>
            </p:cNvSpPr>
            <p:nvPr/>
          </p:nvSpPr>
          <p:spPr bwMode="auto">
            <a:xfrm>
              <a:off x="8904992" y="6313815"/>
              <a:ext cx="78264" cy="213447"/>
            </a:xfrm>
            <a:custGeom>
              <a:avLst/>
              <a:gdLst>
                <a:gd name="T0" fmla="*/ 18 w 19"/>
                <a:gd name="T1" fmla="*/ 44 h 48"/>
                <a:gd name="T2" fmla="*/ 18 w 19"/>
                <a:gd name="T3" fmla="*/ 17 h 48"/>
                <a:gd name="T4" fmla="*/ 14 w 19"/>
                <a:gd name="T5" fmla="*/ 15 h 48"/>
                <a:gd name="T6" fmla="*/ 14 w 19"/>
                <a:gd name="T7" fmla="*/ 15 h 48"/>
                <a:gd name="T8" fmla="*/ 11 w 19"/>
                <a:gd name="T9" fmla="*/ 16 h 48"/>
                <a:gd name="T10" fmla="*/ 11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3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7" y="26"/>
                    <a:pt x="18" y="17"/>
                  </a:cubicBezTo>
                  <a:cubicBezTo>
                    <a:pt x="19" y="13"/>
                    <a:pt x="14" y="11"/>
                    <a:pt x="14" y="15"/>
                  </a:cubicBezTo>
                  <a:cubicBezTo>
                    <a:pt x="14" y="15"/>
                    <a:pt x="14" y="15"/>
                    <a:pt x="14" y="15"/>
                  </a:cubicBezTo>
                  <a:cubicBezTo>
                    <a:pt x="11" y="16"/>
                    <a:pt x="11" y="16"/>
                    <a:pt x="11" y="16"/>
                  </a:cubicBezTo>
                  <a:cubicBezTo>
                    <a:pt x="11" y="12"/>
                    <a:pt x="11" y="8"/>
                    <a:pt x="11" y="4"/>
                  </a:cubicBezTo>
                  <a:cubicBezTo>
                    <a:pt x="12" y="1"/>
                    <a:pt x="6" y="0"/>
                    <a:pt x="5" y="3"/>
                  </a:cubicBezTo>
                  <a:cubicBezTo>
                    <a:pt x="3" y="12"/>
                    <a:pt x="2" y="21"/>
                    <a:pt x="2" y="29"/>
                  </a:cubicBezTo>
                  <a:cubicBezTo>
                    <a:pt x="1" y="29"/>
                    <a:pt x="0" y="29"/>
                    <a:pt x="0" y="30"/>
                  </a:cubicBezTo>
                  <a:cubicBezTo>
                    <a:pt x="0" y="34"/>
                    <a:pt x="0" y="39"/>
                    <a:pt x="0" y="43"/>
                  </a:cubicBezTo>
                  <a:cubicBezTo>
                    <a:pt x="0" y="44"/>
                    <a:pt x="1" y="44"/>
                    <a:pt x="2" y="43"/>
                  </a:cubicBezTo>
                  <a:cubicBezTo>
                    <a:pt x="3" y="47"/>
                    <a:pt x="9" y="47"/>
                    <a:pt x="9" y="43"/>
                  </a:cubicBezTo>
                  <a:cubicBezTo>
                    <a:pt x="9" y="42"/>
                    <a:pt x="9" y="42"/>
                    <a:pt x="9" y="42"/>
                  </a:cubicBezTo>
                  <a:cubicBezTo>
                    <a:pt x="9" y="43"/>
                    <a:pt x="9" y="44"/>
                    <a:pt x="9" y="45"/>
                  </a:cubicBezTo>
                  <a:cubicBezTo>
                    <a:pt x="9" y="47"/>
                    <a:pt x="12" y="48"/>
                    <a:pt x="13"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25" name="Freeform 429">
              <a:extLst>
                <a:ext uri="{FF2B5EF4-FFF2-40B4-BE49-F238E27FC236}">
                  <a16:creationId xmlns:a16="http://schemas.microsoft.com/office/drawing/2014/main" id="{E5FABD63-848F-8507-B1E9-B88C98993DB9}"/>
                </a:ext>
              </a:extLst>
            </p:cNvPr>
            <p:cNvSpPr>
              <a:spLocks/>
            </p:cNvSpPr>
            <p:nvPr/>
          </p:nvSpPr>
          <p:spPr bwMode="auto">
            <a:xfrm>
              <a:off x="9059148" y="6382592"/>
              <a:ext cx="26088" cy="144670"/>
            </a:xfrm>
            <a:custGeom>
              <a:avLst/>
              <a:gdLst>
                <a:gd name="T0" fmla="*/ 5 w 6"/>
                <a:gd name="T1" fmla="*/ 3 h 33"/>
                <a:gd name="T2" fmla="*/ 0 w 6"/>
                <a:gd name="T3" fmla="*/ 3 h 33"/>
                <a:gd name="T4" fmla="*/ 0 w 6"/>
                <a:gd name="T5" fmla="*/ 30 h 33"/>
                <a:gd name="T6" fmla="*/ 5 w 6"/>
                <a:gd name="T7" fmla="*/ 30 h 33"/>
                <a:gd name="T8" fmla="*/ 5 w 6"/>
                <a:gd name="T9" fmla="*/ 3 h 33"/>
              </a:gdLst>
              <a:ahLst/>
              <a:cxnLst>
                <a:cxn ang="0">
                  <a:pos x="T0" y="T1"/>
                </a:cxn>
                <a:cxn ang="0">
                  <a:pos x="T2" y="T3"/>
                </a:cxn>
                <a:cxn ang="0">
                  <a:pos x="T4" y="T5"/>
                </a:cxn>
                <a:cxn ang="0">
                  <a:pos x="T6" y="T7"/>
                </a:cxn>
                <a:cxn ang="0">
                  <a:pos x="T8" y="T9"/>
                </a:cxn>
              </a:cxnLst>
              <a:rect l="0" t="0" r="r" b="b"/>
              <a:pathLst>
                <a:path w="6" h="33">
                  <a:moveTo>
                    <a:pt x="5" y="3"/>
                  </a:moveTo>
                  <a:cubicBezTo>
                    <a:pt x="5" y="0"/>
                    <a:pt x="1" y="0"/>
                    <a:pt x="0" y="3"/>
                  </a:cubicBezTo>
                  <a:cubicBezTo>
                    <a:pt x="0" y="12"/>
                    <a:pt x="0" y="21"/>
                    <a:pt x="0" y="30"/>
                  </a:cubicBezTo>
                  <a:cubicBezTo>
                    <a:pt x="1" y="33"/>
                    <a:pt x="5" y="33"/>
                    <a:pt x="5" y="30"/>
                  </a:cubicBezTo>
                  <a:cubicBezTo>
                    <a:pt x="6" y="21"/>
                    <a:pt x="6"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26" name="Freeform 430">
              <a:extLst>
                <a:ext uri="{FF2B5EF4-FFF2-40B4-BE49-F238E27FC236}">
                  <a16:creationId xmlns:a16="http://schemas.microsoft.com/office/drawing/2014/main" id="{BC68DD8F-6677-DF13-D4B4-A754BA2782BB}"/>
                </a:ext>
              </a:extLst>
            </p:cNvPr>
            <p:cNvSpPr>
              <a:spLocks/>
            </p:cNvSpPr>
            <p:nvPr/>
          </p:nvSpPr>
          <p:spPr bwMode="auto">
            <a:xfrm>
              <a:off x="9123182" y="6363619"/>
              <a:ext cx="61662" cy="182616"/>
            </a:xfrm>
            <a:custGeom>
              <a:avLst/>
              <a:gdLst>
                <a:gd name="T0" fmla="*/ 8 w 15"/>
                <a:gd name="T1" fmla="*/ 7 h 41"/>
                <a:gd name="T2" fmla="*/ 7 w 15"/>
                <a:gd name="T3" fmla="*/ 4 h 41"/>
                <a:gd name="T4" fmla="*/ 1 w 15"/>
                <a:gd name="T5" fmla="*/ 6 h 41"/>
                <a:gd name="T6" fmla="*/ 3 w 15"/>
                <a:gd name="T7" fmla="*/ 30 h 41"/>
                <a:gd name="T8" fmla="*/ 5 w 15"/>
                <a:gd name="T9" fmla="*/ 32 h 41"/>
                <a:gd name="T10" fmla="*/ 6 w 15"/>
                <a:gd name="T11" fmla="*/ 38 h 41"/>
                <a:gd name="T12" fmla="*/ 11 w 15"/>
                <a:gd name="T13" fmla="*/ 38 h 41"/>
                <a:gd name="T14" fmla="*/ 14 w 15"/>
                <a:gd name="T15" fmla="*/ 10 h 41"/>
                <a:gd name="T16" fmla="*/ 8 w 15"/>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1">
                  <a:moveTo>
                    <a:pt x="8" y="7"/>
                  </a:moveTo>
                  <a:cubicBezTo>
                    <a:pt x="8" y="6"/>
                    <a:pt x="7" y="5"/>
                    <a:pt x="7" y="4"/>
                  </a:cubicBezTo>
                  <a:cubicBezTo>
                    <a:pt x="6" y="0"/>
                    <a:pt x="0" y="2"/>
                    <a:pt x="1" y="6"/>
                  </a:cubicBezTo>
                  <a:cubicBezTo>
                    <a:pt x="3" y="14"/>
                    <a:pt x="3" y="22"/>
                    <a:pt x="3" y="30"/>
                  </a:cubicBezTo>
                  <a:cubicBezTo>
                    <a:pt x="3" y="31"/>
                    <a:pt x="4" y="32"/>
                    <a:pt x="5" y="32"/>
                  </a:cubicBezTo>
                  <a:cubicBezTo>
                    <a:pt x="5" y="34"/>
                    <a:pt x="5" y="36"/>
                    <a:pt x="6" y="38"/>
                  </a:cubicBezTo>
                  <a:cubicBezTo>
                    <a:pt x="6" y="41"/>
                    <a:pt x="11" y="41"/>
                    <a:pt x="11" y="38"/>
                  </a:cubicBezTo>
                  <a:cubicBezTo>
                    <a:pt x="12" y="29"/>
                    <a:pt x="12" y="19"/>
                    <a:pt x="14" y="10"/>
                  </a:cubicBezTo>
                  <a:cubicBezTo>
                    <a:pt x="15" y="6"/>
                    <a:pt x="10" y="4"/>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27" name="Freeform 431">
              <a:extLst>
                <a:ext uri="{FF2B5EF4-FFF2-40B4-BE49-F238E27FC236}">
                  <a16:creationId xmlns:a16="http://schemas.microsoft.com/office/drawing/2014/main" id="{F9567538-66E8-DE0F-0FFF-1A0829B45A71}"/>
                </a:ext>
              </a:extLst>
            </p:cNvPr>
            <p:cNvSpPr>
              <a:spLocks/>
            </p:cNvSpPr>
            <p:nvPr/>
          </p:nvSpPr>
          <p:spPr bwMode="auto">
            <a:xfrm>
              <a:off x="9199074" y="6363619"/>
              <a:ext cx="61662" cy="23242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4" y="10"/>
                    <a:pt x="2" y="11"/>
                    <a:pt x="2" y="13"/>
                  </a:cubicBezTo>
                  <a:cubicBezTo>
                    <a:pt x="2" y="16"/>
                    <a:pt x="3" y="20"/>
                    <a:pt x="1" y="23"/>
                  </a:cubicBezTo>
                  <a:cubicBezTo>
                    <a:pt x="0" y="24"/>
                    <a:pt x="2" y="26"/>
                    <a:pt x="4" y="25"/>
                  </a:cubicBezTo>
                  <a:cubicBezTo>
                    <a:pt x="3" y="33"/>
                    <a:pt x="2" y="41"/>
                    <a:pt x="4" y="49"/>
                  </a:cubicBezTo>
                  <a:cubicBezTo>
                    <a:pt x="4" y="52"/>
                    <a:pt x="9" y="52"/>
                    <a:pt x="10" y="49"/>
                  </a:cubicBezTo>
                  <a:cubicBezTo>
                    <a:pt x="12"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28" name="Freeform 432">
              <a:extLst>
                <a:ext uri="{FF2B5EF4-FFF2-40B4-BE49-F238E27FC236}">
                  <a16:creationId xmlns:a16="http://schemas.microsoft.com/office/drawing/2014/main" id="{4383D760-86F3-B7A7-976E-25AE4120556E}"/>
                </a:ext>
              </a:extLst>
            </p:cNvPr>
            <p:cNvSpPr>
              <a:spLocks/>
            </p:cNvSpPr>
            <p:nvPr/>
          </p:nvSpPr>
          <p:spPr bwMode="auto">
            <a:xfrm>
              <a:off x="9004600" y="6382592"/>
              <a:ext cx="49804" cy="203960"/>
            </a:xfrm>
            <a:custGeom>
              <a:avLst/>
              <a:gdLst>
                <a:gd name="T0" fmla="*/ 9 w 12"/>
                <a:gd name="T1" fmla="*/ 7 h 46"/>
                <a:gd name="T2" fmla="*/ 8 w 12"/>
                <a:gd name="T3" fmla="*/ 3 h 46"/>
                <a:gd name="T4" fmla="*/ 4 w 12"/>
                <a:gd name="T5" fmla="*/ 4 h 46"/>
                <a:gd name="T6" fmla="*/ 5 w 12"/>
                <a:gd name="T7" fmla="*/ 8 h 46"/>
                <a:gd name="T8" fmla="*/ 4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9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9" y="7"/>
                  </a:moveTo>
                  <a:cubicBezTo>
                    <a:pt x="8" y="6"/>
                    <a:pt x="8" y="4"/>
                    <a:pt x="8" y="3"/>
                  </a:cubicBezTo>
                  <a:cubicBezTo>
                    <a:pt x="7" y="0"/>
                    <a:pt x="3" y="1"/>
                    <a:pt x="4" y="4"/>
                  </a:cubicBezTo>
                  <a:cubicBezTo>
                    <a:pt x="4" y="5"/>
                    <a:pt x="5" y="6"/>
                    <a:pt x="5" y="8"/>
                  </a:cubicBezTo>
                  <a:cubicBezTo>
                    <a:pt x="4" y="8"/>
                    <a:pt x="4" y="9"/>
                    <a:pt x="4" y="10"/>
                  </a:cubicBezTo>
                  <a:cubicBezTo>
                    <a:pt x="1" y="21"/>
                    <a:pt x="0" y="32"/>
                    <a:pt x="4" y="43"/>
                  </a:cubicBezTo>
                  <a:cubicBezTo>
                    <a:pt x="6"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1" y="8"/>
                    <a:pt x="9"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29" name="Freeform 433">
              <a:extLst>
                <a:ext uri="{FF2B5EF4-FFF2-40B4-BE49-F238E27FC236}">
                  <a16:creationId xmlns:a16="http://schemas.microsoft.com/office/drawing/2014/main" id="{58A58889-A620-E8E5-29BA-A83CB278CB48}"/>
                </a:ext>
              </a:extLst>
            </p:cNvPr>
            <p:cNvSpPr>
              <a:spLocks/>
            </p:cNvSpPr>
            <p:nvPr/>
          </p:nvSpPr>
          <p:spPr bwMode="auto">
            <a:xfrm>
              <a:off x="8606166" y="6389707"/>
              <a:ext cx="54548" cy="125697"/>
            </a:xfrm>
            <a:custGeom>
              <a:avLst/>
              <a:gdLst>
                <a:gd name="T0" fmla="*/ 12 w 13"/>
                <a:gd name="T1" fmla="*/ 25 h 28"/>
                <a:gd name="T2" fmla="*/ 5 w 13"/>
                <a:gd name="T3" fmla="*/ 3 h 28"/>
                <a:gd name="T4" fmla="*/ 1 w 13"/>
                <a:gd name="T5" fmla="*/ 4 h 28"/>
                <a:gd name="T6" fmla="*/ 10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7" y="10"/>
                    <a:pt x="5" y="3"/>
                  </a:cubicBezTo>
                  <a:cubicBezTo>
                    <a:pt x="4" y="0"/>
                    <a:pt x="0" y="1"/>
                    <a:pt x="1" y="4"/>
                  </a:cubicBezTo>
                  <a:cubicBezTo>
                    <a:pt x="3" y="12"/>
                    <a:pt x="6" y="19"/>
                    <a:pt x="10" y="26"/>
                  </a:cubicBezTo>
                  <a:cubicBezTo>
                    <a:pt x="11"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30" name="Freeform 434">
              <a:extLst>
                <a:ext uri="{FF2B5EF4-FFF2-40B4-BE49-F238E27FC236}">
                  <a16:creationId xmlns:a16="http://schemas.microsoft.com/office/drawing/2014/main" id="{A88E4397-DAD7-78E7-AFED-7BEE9F523A3F}"/>
                </a:ext>
              </a:extLst>
            </p:cNvPr>
            <p:cNvSpPr>
              <a:spLocks/>
            </p:cNvSpPr>
            <p:nvPr/>
          </p:nvSpPr>
          <p:spPr bwMode="auto">
            <a:xfrm>
              <a:off x="8499443" y="6342275"/>
              <a:ext cx="80635" cy="194474"/>
            </a:xfrm>
            <a:custGeom>
              <a:avLst/>
              <a:gdLst>
                <a:gd name="T0" fmla="*/ 16 w 19"/>
                <a:gd name="T1" fmla="*/ 37 h 44"/>
                <a:gd name="T2" fmla="*/ 12 w 19"/>
                <a:gd name="T3" fmla="*/ 8 h 44"/>
                <a:gd name="T4" fmla="*/ 7 w 19"/>
                <a:gd name="T5" fmla="*/ 4 h 44"/>
                <a:gd name="T6" fmla="*/ 11 w 19"/>
                <a:gd name="T7" fmla="*/ 40 h 44"/>
                <a:gd name="T8" fmla="*/ 16 w 19"/>
                <a:gd name="T9" fmla="*/ 37 h 44"/>
              </a:gdLst>
              <a:ahLst/>
              <a:cxnLst>
                <a:cxn ang="0">
                  <a:pos x="T0" y="T1"/>
                </a:cxn>
                <a:cxn ang="0">
                  <a:pos x="T2" y="T3"/>
                </a:cxn>
                <a:cxn ang="0">
                  <a:pos x="T4" y="T5"/>
                </a:cxn>
                <a:cxn ang="0">
                  <a:pos x="T6" y="T7"/>
                </a:cxn>
                <a:cxn ang="0">
                  <a:pos x="T8" y="T9"/>
                </a:cxn>
              </a:cxnLst>
              <a:rect l="0" t="0" r="r" b="b"/>
              <a:pathLst>
                <a:path w="19" h="44">
                  <a:moveTo>
                    <a:pt x="16" y="37"/>
                  </a:moveTo>
                  <a:cubicBezTo>
                    <a:pt x="11" y="27"/>
                    <a:pt x="8" y="18"/>
                    <a:pt x="12" y="8"/>
                  </a:cubicBezTo>
                  <a:cubicBezTo>
                    <a:pt x="14" y="4"/>
                    <a:pt x="8" y="0"/>
                    <a:pt x="7" y="4"/>
                  </a:cubicBezTo>
                  <a:cubicBezTo>
                    <a:pt x="0" y="17"/>
                    <a:pt x="3" y="29"/>
                    <a:pt x="11" y="40"/>
                  </a:cubicBezTo>
                  <a:cubicBezTo>
                    <a:pt x="13" y="44"/>
                    <a:pt x="19"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31" name="Freeform 435">
              <a:extLst>
                <a:ext uri="{FF2B5EF4-FFF2-40B4-BE49-F238E27FC236}">
                  <a16:creationId xmlns:a16="http://schemas.microsoft.com/office/drawing/2014/main" id="{7E562914-E9E5-7849-554B-9D9DF0F51ED2}"/>
                </a:ext>
              </a:extLst>
            </p:cNvPr>
            <p:cNvSpPr>
              <a:spLocks/>
            </p:cNvSpPr>
            <p:nvPr/>
          </p:nvSpPr>
          <p:spPr bwMode="auto">
            <a:xfrm>
              <a:off x="8774552" y="6399194"/>
              <a:ext cx="40318" cy="147041"/>
            </a:xfrm>
            <a:custGeom>
              <a:avLst/>
              <a:gdLst>
                <a:gd name="T0" fmla="*/ 2 w 10"/>
                <a:gd name="T1" fmla="*/ 4 h 33"/>
                <a:gd name="T2" fmla="*/ 3 w 10"/>
                <a:gd name="T3" fmla="*/ 29 h 33"/>
                <a:gd name="T4" fmla="*/ 9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3" y="29"/>
                  </a:cubicBezTo>
                  <a:cubicBezTo>
                    <a:pt x="4" y="33"/>
                    <a:pt x="9" y="31"/>
                    <a:pt x="9" y="27"/>
                  </a:cubicBezTo>
                  <a:cubicBezTo>
                    <a:pt x="8" y="20"/>
                    <a:pt x="7" y="13"/>
                    <a:pt x="9" y="6"/>
                  </a:cubicBezTo>
                  <a:cubicBezTo>
                    <a:pt x="10" y="2"/>
                    <a:pt x="4"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32" name="Freeform 436">
              <a:extLst>
                <a:ext uri="{FF2B5EF4-FFF2-40B4-BE49-F238E27FC236}">
                  <a16:creationId xmlns:a16="http://schemas.microsoft.com/office/drawing/2014/main" id="{E5E58E6A-F0C1-FD8A-3E5D-75791EC4C12C}"/>
                </a:ext>
              </a:extLst>
            </p:cNvPr>
            <p:cNvSpPr>
              <a:spLocks/>
            </p:cNvSpPr>
            <p:nvPr/>
          </p:nvSpPr>
          <p:spPr bwMode="auto">
            <a:xfrm>
              <a:off x="9293939" y="6337531"/>
              <a:ext cx="64034" cy="222933"/>
            </a:xfrm>
            <a:custGeom>
              <a:avLst/>
              <a:gdLst>
                <a:gd name="T0" fmla="*/ 11 w 15"/>
                <a:gd name="T1" fmla="*/ 27 h 50"/>
                <a:gd name="T2" fmla="*/ 14 w 15"/>
                <a:gd name="T3" fmla="*/ 6 h 50"/>
                <a:gd name="T4" fmla="*/ 7 w 15"/>
                <a:gd name="T5" fmla="*/ 4 h 50"/>
                <a:gd name="T6" fmla="*/ 5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2" y="20"/>
                    <a:pt x="12" y="13"/>
                    <a:pt x="14" y="6"/>
                  </a:cubicBezTo>
                  <a:cubicBezTo>
                    <a:pt x="15" y="1"/>
                    <a:pt x="8" y="0"/>
                    <a:pt x="7" y="4"/>
                  </a:cubicBezTo>
                  <a:cubicBezTo>
                    <a:pt x="6" y="8"/>
                    <a:pt x="5" y="11"/>
                    <a:pt x="5" y="15"/>
                  </a:cubicBezTo>
                  <a:cubicBezTo>
                    <a:pt x="4" y="15"/>
                    <a:pt x="4" y="16"/>
                    <a:pt x="3" y="16"/>
                  </a:cubicBezTo>
                  <a:cubicBezTo>
                    <a:pt x="0" y="27"/>
                    <a:pt x="0" y="36"/>
                    <a:pt x="5" y="46"/>
                  </a:cubicBezTo>
                  <a:cubicBezTo>
                    <a:pt x="7" y="50"/>
                    <a:pt x="13" y="46"/>
                    <a:pt x="11" y="42"/>
                  </a:cubicBezTo>
                  <a:cubicBezTo>
                    <a:pt x="10" y="38"/>
                    <a:pt x="9" y="34"/>
                    <a:pt x="8" y="30"/>
                  </a:cubicBezTo>
                  <a:cubicBezTo>
                    <a:pt x="10"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33" name="Freeform 437">
              <a:extLst>
                <a:ext uri="{FF2B5EF4-FFF2-40B4-BE49-F238E27FC236}">
                  <a16:creationId xmlns:a16="http://schemas.microsoft.com/office/drawing/2014/main" id="{08EDF384-AD76-7EE9-655E-14696DC3E41E}"/>
                </a:ext>
              </a:extLst>
            </p:cNvPr>
            <p:cNvSpPr>
              <a:spLocks/>
            </p:cNvSpPr>
            <p:nvPr/>
          </p:nvSpPr>
          <p:spPr bwMode="auto">
            <a:xfrm>
              <a:off x="9384061" y="6394450"/>
              <a:ext cx="33203" cy="142298"/>
            </a:xfrm>
            <a:custGeom>
              <a:avLst/>
              <a:gdLst>
                <a:gd name="T0" fmla="*/ 6 w 8"/>
                <a:gd name="T1" fmla="*/ 4 h 32"/>
                <a:gd name="T2" fmla="*/ 1 w 8"/>
                <a:gd name="T3" fmla="*/ 5 h 32"/>
                <a:gd name="T4" fmla="*/ 3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3" y="29"/>
                  </a:cubicBezTo>
                  <a:cubicBezTo>
                    <a:pt x="3"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34" name="Freeform 438">
              <a:extLst>
                <a:ext uri="{FF2B5EF4-FFF2-40B4-BE49-F238E27FC236}">
                  <a16:creationId xmlns:a16="http://schemas.microsoft.com/office/drawing/2014/main" id="{6C3455E7-CF75-383F-DD3D-9B672E6219E5}"/>
                </a:ext>
              </a:extLst>
            </p:cNvPr>
            <p:cNvSpPr>
              <a:spLocks/>
            </p:cNvSpPr>
            <p:nvPr/>
          </p:nvSpPr>
          <p:spPr bwMode="auto">
            <a:xfrm>
              <a:off x="9407778" y="6373106"/>
              <a:ext cx="80635" cy="239535"/>
            </a:xfrm>
            <a:custGeom>
              <a:avLst/>
              <a:gdLst>
                <a:gd name="T0" fmla="*/ 18 w 19"/>
                <a:gd name="T1" fmla="*/ 47 h 54"/>
                <a:gd name="T2" fmla="*/ 12 w 19"/>
                <a:gd name="T3" fmla="*/ 15 h 54"/>
                <a:gd name="T4" fmla="*/ 12 w 19"/>
                <a:gd name="T5" fmla="*/ 13 h 54"/>
                <a:gd name="T6" fmla="*/ 12 w 19"/>
                <a:gd name="T7" fmla="*/ 4 h 54"/>
                <a:gd name="T8" fmla="*/ 8 w 19"/>
                <a:gd name="T9" fmla="*/ 4 h 54"/>
                <a:gd name="T10" fmla="*/ 8 w 19"/>
                <a:gd name="T11" fmla="*/ 13 h 54"/>
                <a:gd name="T12" fmla="*/ 7 w 19"/>
                <a:gd name="T13" fmla="*/ 14 h 54"/>
                <a:gd name="T14" fmla="*/ 6 w 19"/>
                <a:gd name="T15" fmla="*/ 23 h 54"/>
                <a:gd name="T16" fmla="*/ 5 w 19"/>
                <a:gd name="T17" fmla="*/ 23 h 54"/>
                <a:gd name="T18" fmla="*/ 1 w 19"/>
                <a:gd name="T19" fmla="*/ 40 h 54"/>
                <a:gd name="T20" fmla="*/ 2 w 19"/>
                <a:gd name="T21" fmla="*/ 40 h 54"/>
                <a:gd name="T22" fmla="*/ 6 w 19"/>
                <a:gd name="T23" fmla="*/ 26 h 54"/>
                <a:gd name="T24" fmla="*/ 10 w 19"/>
                <a:gd name="T25" fmla="*/ 49 h 54"/>
                <a:gd name="T26" fmla="*/ 18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8" y="47"/>
                  </a:moveTo>
                  <a:cubicBezTo>
                    <a:pt x="14" y="36"/>
                    <a:pt x="14" y="25"/>
                    <a:pt x="12" y="15"/>
                  </a:cubicBezTo>
                  <a:cubicBezTo>
                    <a:pt x="12" y="14"/>
                    <a:pt x="12" y="13"/>
                    <a:pt x="12" y="13"/>
                  </a:cubicBezTo>
                  <a:cubicBezTo>
                    <a:pt x="12" y="10"/>
                    <a:pt x="12" y="8"/>
                    <a:pt x="12" y="4"/>
                  </a:cubicBezTo>
                  <a:cubicBezTo>
                    <a:pt x="12" y="0"/>
                    <a:pt x="8" y="0"/>
                    <a:pt x="8" y="4"/>
                  </a:cubicBezTo>
                  <a:cubicBezTo>
                    <a:pt x="8" y="8"/>
                    <a:pt x="8" y="10"/>
                    <a:pt x="8" y="13"/>
                  </a:cubicBezTo>
                  <a:cubicBezTo>
                    <a:pt x="7" y="13"/>
                    <a:pt x="7" y="14"/>
                    <a:pt x="7" y="14"/>
                  </a:cubicBezTo>
                  <a:cubicBezTo>
                    <a:pt x="7" y="17"/>
                    <a:pt x="6" y="20"/>
                    <a:pt x="6" y="23"/>
                  </a:cubicBezTo>
                  <a:cubicBezTo>
                    <a:pt x="6" y="22"/>
                    <a:pt x="5" y="22"/>
                    <a:pt x="5" y="23"/>
                  </a:cubicBezTo>
                  <a:cubicBezTo>
                    <a:pt x="3" y="29"/>
                    <a:pt x="2" y="34"/>
                    <a:pt x="1" y="40"/>
                  </a:cubicBezTo>
                  <a:cubicBezTo>
                    <a:pt x="0" y="41"/>
                    <a:pt x="2" y="41"/>
                    <a:pt x="2" y="40"/>
                  </a:cubicBezTo>
                  <a:cubicBezTo>
                    <a:pt x="4" y="35"/>
                    <a:pt x="5" y="30"/>
                    <a:pt x="6" y="26"/>
                  </a:cubicBezTo>
                  <a:cubicBezTo>
                    <a:pt x="6" y="34"/>
                    <a:pt x="7" y="42"/>
                    <a:pt x="10" y="49"/>
                  </a:cubicBezTo>
                  <a:cubicBezTo>
                    <a:pt x="12" y="54"/>
                    <a:pt x="19"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35" name="Freeform 439">
              <a:extLst>
                <a:ext uri="{FF2B5EF4-FFF2-40B4-BE49-F238E27FC236}">
                  <a16:creationId xmlns:a16="http://schemas.microsoft.com/office/drawing/2014/main" id="{8D0112A0-A04F-6660-AB17-64698A9DA186}"/>
                </a:ext>
              </a:extLst>
            </p:cNvPr>
            <p:cNvSpPr>
              <a:spLocks/>
            </p:cNvSpPr>
            <p:nvPr/>
          </p:nvSpPr>
          <p:spPr bwMode="auto">
            <a:xfrm>
              <a:off x="9514501" y="6491687"/>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0"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36" name="Freeform 440">
              <a:extLst>
                <a:ext uri="{FF2B5EF4-FFF2-40B4-BE49-F238E27FC236}">
                  <a16:creationId xmlns:a16="http://schemas.microsoft.com/office/drawing/2014/main" id="{93A1D9BD-DAC2-05D0-3F33-B72A8F4942F6}"/>
                </a:ext>
              </a:extLst>
            </p:cNvPr>
            <p:cNvSpPr>
              <a:spLocks/>
            </p:cNvSpPr>
            <p:nvPr/>
          </p:nvSpPr>
          <p:spPr bwMode="auto">
            <a:xfrm>
              <a:off x="9542961" y="6394450"/>
              <a:ext cx="42689" cy="177872"/>
            </a:xfrm>
            <a:custGeom>
              <a:avLst/>
              <a:gdLst>
                <a:gd name="T0" fmla="*/ 3 w 10"/>
                <a:gd name="T1" fmla="*/ 3 h 40"/>
                <a:gd name="T2" fmla="*/ 0 w 10"/>
                <a:gd name="T3" fmla="*/ 35 h 40"/>
                <a:gd name="T4" fmla="*/ 8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37" name="Freeform 441">
              <a:extLst>
                <a:ext uri="{FF2B5EF4-FFF2-40B4-BE49-F238E27FC236}">
                  <a16:creationId xmlns:a16="http://schemas.microsoft.com/office/drawing/2014/main" id="{334D9F2E-6202-7C99-F2E9-0390EE4B8B9E}"/>
                </a:ext>
              </a:extLst>
            </p:cNvPr>
            <p:cNvSpPr>
              <a:spLocks/>
            </p:cNvSpPr>
            <p:nvPr/>
          </p:nvSpPr>
          <p:spPr bwMode="auto">
            <a:xfrm>
              <a:off x="9585650" y="6382592"/>
              <a:ext cx="66406" cy="249021"/>
            </a:xfrm>
            <a:custGeom>
              <a:avLst/>
              <a:gdLst>
                <a:gd name="T0" fmla="*/ 7 w 16"/>
                <a:gd name="T1" fmla="*/ 5 h 56"/>
                <a:gd name="T2" fmla="*/ 4 w 16"/>
                <a:gd name="T3" fmla="*/ 12 h 56"/>
                <a:gd name="T4" fmla="*/ 4 w 16"/>
                <a:gd name="T5" fmla="*/ 11 h 56"/>
                <a:gd name="T6" fmla="*/ 1 w 16"/>
                <a:gd name="T7" fmla="*/ 11 h 56"/>
                <a:gd name="T8" fmla="*/ 2 w 16"/>
                <a:gd name="T9" fmla="*/ 19 h 56"/>
                <a:gd name="T10" fmla="*/ 6 w 16"/>
                <a:gd name="T11" fmla="*/ 54 h 56"/>
                <a:gd name="T12" fmla="*/ 12 w 16"/>
                <a:gd name="T13" fmla="*/ 52 h 56"/>
                <a:gd name="T14" fmla="*/ 14 w 16"/>
                <a:gd name="T15" fmla="*/ 9 h 56"/>
                <a:gd name="T16" fmla="*/ 7 w 16"/>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6">
                  <a:moveTo>
                    <a:pt x="7" y="5"/>
                  </a:moveTo>
                  <a:cubicBezTo>
                    <a:pt x="6" y="7"/>
                    <a:pt x="5" y="9"/>
                    <a:pt x="4" y="12"/>
                  </a:cubicBezTo>
                  <a:cubicBezTo>
                    <a:pt x="4" y="11"/>
                    <a:pt x="4" y="11"/>
                    <a:pt x="4" y="11"/>
                  </a:cubicBezTo>
                  <a:cubicBezTo>
                    <a:pt x="3" y="9"/>
                    <a:pt x="1" y="10"/>
                    <a:pt x="1" y="11"/>
                  </a:cubicBezTo>
                  <a:cubicBezTo>
                    <a:pt x="1" y="14"/>
                    <a:pt x="2" y="17"/>
                    <a:pt x="2" y="19"/>
                  </a:cubicBezTo>
                  <a:cubicBezTo>
                    <a:pt x="0" y="31"/>
                    <a:pt x="1" y="43"/>
                    <a:pt x="6" y="54"/>
                  </a:cubicBezTo>
                  <a:cubicBezTo>
                    <a:pt x="7" y="56"/>
                    <a:pt x="12" y="55"/>
                    <a:pt x="12" y="52"/>
                  </a:cubicBezTo>
                  <a:cubicBezTo>
                    <a:pt x="11" y="38"/>
                    <a:pt x="9" y="23"/>
                    <a:pt x="14" y="9"/>
                  </a:cubicBezTo>
                  <a:cubicBezTo>
                    <a:pt x="16"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38" name="Freeform 442">
              <a:extLst>
                <a:ext uri="{FF2B5EF4-FFF2-40B4-BE49-F238E27FC236}">
                  <a16:creationId xmlns:a16="http://schemas.microsoft.com/office/drawing/2014/main" id="{CF8A8A04-BBD3-0B64-3AF2-657BAF341474}"/>
                </a:ext>
              </a:extLst>
            </p:cNvPr>
            <p:cNvSpPr>
              <a:spLocks/>
            </p:cNvSpPr>
            <p:nvPr/>
          </p:nvSpPr>
          <p:spPr bwMode="auto">
            <a:xfrm>
              <a:off x="9500271" y="6347018"/>
              <a:ext cx="33203" cy="158899"/>
            </a:xfrm>
            <a:custGeom>
              <a:avLst/>
              <a:gdLst>
                <a:gd name="T0" fmla="*/ 0 w 8"/>
                <a:gd name="T1" fmla="*/ 5 h 36"/>
                <a:gd name="T2" fmla="*/ 0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39" name="Freeform 443">
              <a:extLst>
                <a:ext uri="{FF2B5EF4-FFF2-40B4-BE49-F238E27FC236}">
                  <a16:creationId xmlns:a16="http://schemas.microsoft.com/office/drawing/2014/main" id="{1B468B32-9FD0-BF9E-3683-D611B2F6920A}"/>
                </a:ext>
              </a:extLst>
            </p:cNvPr>
            <p:cNvSpPr>
              <a:spLocks/>
            </p:cNvSpPr>
            <p:nvPr/>
          </p:nvSpPr>
          <p:spPr bwMode="auto">
            <a:xfrm>
              <a:off x="9644941" y="6382592"/>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40" name="Freeform 444">
              <a:extLst>
                <a:ext uri="{FF2B5EF4-FFF2-40B4-BE49-F238E27FC236}">
                  <a16:creationId xmlns:a16="http://schemas.microsoft.com/office/drawing/2014/main" id="{2DB970C8-3A61-967F-C296-5D0A321226AA}"/>
                </a:ext>
              </a:extLst>
            </p:cNvPr>
            <p:cNvSpPr>
              <a:spLocks/>
            </p:cNvSpPr>
            <p:nvPr/>
          </p:nvSpPr>
          <p:spPr bwMode="auto">
            <a:xfrm>
              <a:off x="9739806" y="6453741"/>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41" name="Freeform 445">
              <a:extLst>
                <a:ext uri="{FF2B5EF4-FFF2-40B4-BE49-F238E27FC236}">
                  <a16:creationId xmlns:a16="http://schemas.microsoft.com/office/drawing/2014/main" id="{470C4F45-A437-4441-7C76-3BBB58541EEE}"/>
                </a:ext>
              </a:extLst>
            </p:cNvPr>
            <p:cNvSpPr>
              <a:spLocks/>
            </p:cNvSpPr>
            <p:nvPr/>
          </p:nvSpPr>
          <p:spPr bwMode="auto">
            <a:xfrm>
              <a:off x="9884476" y="6332788"/>
              <a:ext cx="56919" cy="234792"/>
            </a:xfrm>
            <a:custGeom>
              <a:avLst/>
              <a:gdLst>
                <a:gd name="T0" fmla="*/ 11 w 14"/>
                <a:gd name="T1" fmla="*/ 1 h 53"/>
                <a:gd name="T2" fmla="*/ 5 w 14"/>
                <a:gd name="T3" fmla="*/ 21 h 53"/>
                <a:gd name="T4" fmla="*/ 0 w 14"/>
                <a:gd name="T5" fmla="*/ 24 h 53"/>
                <a:gd name="T6" fmla="*/ 4 w 14"/>
                <a:gd name="T7" fmla="*/ 44 h 53"/>
                <a:gd name="T8" fmla="*/ 4 w 14"/>
                <a:gd name="T9" fmla="*/ 45 h 53"/>
                <a:gd name="T10" fmla="*/ 5 w 14"/>
                <a:gd name="T11" fmla="*/ 46 h 53"/>
                <a:gd name="T12" fmla="*/ 7 w 14"/>
                <a:gd name="T13" fmla="*/ 50 h 53"/>
                <a:gd name="T14" fmla="*/ 13 w 14"/>
                <a:gd name="T15" fmla="*/ 48 h 53"/>
                <a:gd name="T16" fmla="*/ 8 w 14"/>
                <a:gd name="T17" fmla="*/ 32 h 53"/>
                <a:gd name="T18" fmla="*/ 13 w 14"/>
                <a:gd name="T19" fmla="*/ 2 h 53"/>
                <a:gd name="T20" fmla="*/ 11 w 14"/>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53">
                  <a:moveTo>
                    <a:pt x="11" y="1"/>
                  </a:moveTo>
                  <a:cubicBezTo>
                    <a:pt x="8" y="8"/>
                    <a:pt x="6" y="14"/>
                    <a:pt x="5" y="21"/>
                  </a:cubicBezTo>
                  <a:cubicBezTo>
                    <a:pt x="3" y="20"/>
                    <a:pt x="0" y="21"/>
                    <a:pt x="0" y="24"/>
                  </a:cubicBezTo>
                  <a:cubicBezTo>
                    <a:pt x="0" y="31"/>
                    <a:pt x="1" y="38"/>
                    <a:pt x="4" y="44"/>
                  </a:cubicBezTo>
                  <a:cubicBezTo>
                    <a:pt x="4" y="45"/>
                    <a:pt x="4" y="45"/>
                    <a:pt x="4" y="45"/>
                  </a:cubicBezTo>
                  <a:cubicBezTo>
                    <a:pt x="4" y="46"/>
                    <a:pt x="5" y="46"/>
                    <a:pt x="5" y="46"/>
                  </a:cubicBezTo>
                  <a:cubicBezTo>
                    <a:pt x="6" y="48"/>
                    <a:pt x="7" y="49"/>
                    <a:pt x="7" y="50"/>
                  </a:cubicBezTo>
                  <a:cubicBezTo>
                    <a:pt x="9" y="53"/>
                    <a:pt x="14" y="51"/>
                    <a:pt x="13" y="48"/>
                  </a:cubicBezTo>
                  <a:cubicBezTo>
                    <a:pt x="11" y="43"/>
                    <a:pt x="9" y="38"/>
                    <a:pt x="8" y="32"/>
                  </a:cubicBezTo>
                  <a:cubicBezTo>
                    <a:pt x="9" y="22"/>
                    <a:pt x="10" y="12"/>
                    <a:pt x="13" y="2"/>
                  </a:cubicBezTo>
                  <a:cubicBezTo>
                    <a:pt x="14" y="1"/>
                    <a:pt x="11" y="0"/>
                    <a:pt x="11"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42" name="Freeform 446">
              <a:extLst>
                <a:ext uri="{FF2B5EF4-FFF2-40B4-BE49-F238E27FC236}">
                  <a16:creationId xmlns:a16="http://schemas.microsoft.com/office/drawing/2014/main" id="{EDA71FE2-21A7-A422-3F14-CABE42343953}"/>
                </a:ext>
              </a:extLst>
            </p:cNvPr>
            <p:cNvSpPr>
              <a:spLocks/>
            </p:cNvSpPr>
            <p:nvPr/>
          </p:nvSpPr>
          <p:spPr bwMode="auto">
            <a:xfrm>
              <a:off x="9955625" y="6328045"/>
              <a:ext cx="66406" cy="208704"/>
            </a:xfrm>
            <a:custGeom>
              <a:avLst/>
              <a:gdLst>
                <a:gd name="T0" fmla="*/ 12 w 16"/>
                <a:gd name="T1" fmla="*/ 2 h 47"/>
                <a:gd name="T2" fmla="*/ 0 w 16"/>
                <a:gd name="T3" fmla="*/ 44 h 47"/>
                <a:gd name="T4" fmla="*/ 6 w 16"/>
                <a:gd name="T5" fmla="*/ 44 h 47"/>
                <a:gd name="T6" fmla="*/ 15 w 16"/>
                <a:gd name="T7" fmla="*/ 4 h 47"/>
                <a:gd name="T8" fmla="*/ 12 w 16"/>
                <a:gd name="T9" fmla="*/ 2 h 47"/>
              </a:gdLst>
              <a:ahLst/>
              <a:cxnLst>
                <a:cxn ang="0">
                  <a:pos x="T0" y="T1"/>
                </a:cxn>
                <a:cxn ang="0">
                  <a:pos x="T2" y="T3"/>
                </a:cxn>
                <a:cxn ang="0">
                  <a:pos x="T4" y="T5"/>
                </a:cxn>
                <a:cxn ang="0">
                  <a:pos x="T6" y="T7"/>
                </a:cxn>
                <a:cxn ang="0">
                  <a:pos x="T8" y="T9"/>
                </a:cxn>
              </a:cxnLst>
              <a:rect l="0" t="0" r="r" b="b"/>
              <a:pathLst>
                <a:path w="16" h="47">
                  <a:moveTo>
                    <a:pt x="12" y="2"/>
                  </a:moveTo>
                  <a:cubicBezTo>
                    <a:pt x="3" y="14"/>
                    <a:pt x="0" y="29"/>
                    <a:pt x="0" y="44"/>
                  </a:cubicBezTo>
                  <a:cubicBezTo>
                    <a:pt x="0" y="47"/>
                    <a:pt x="6" y="47"/>
                    <a:pt x="6" y="44"/>
                  </a:cubicBezTo>
                  <a:cubicBezTo>
                    <a:pt x="7" y="30"/>
                    <a:pt x="8" y="16"/>
                    <a:pt x="15" y="4"/>
                  </a:cubicBezTo>
                  <a:cubicBezTo>
                    <a:pt x="16" y="2"/>
                    <a:pt x="13"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43" name="Freeform 447">
              <a:extLst>
                <a:ext uri="{FF2B5EF4-FFF2-40B4-BE49-F238E27FC236}">
                  <a16:creationId xmlns:a16="http://schemas.microsoft.com/office/drawing/2014/main" id="{432BE1AE-B103-07DE-0A1A-850BF912FAD8}"/>
                </a:ext>
              </a:extLst>
            </p:cNvPr>
            <p:cNvSpPr>
              <a:spLocks/>
            </p:cNvSpPr>
            <p:nvPr/>
          </p:nvSpPr>
          <p:spPr bwMode="auto">
            <a:xfrm>
              <a:off x="10033889" y="6363619"/>
              <a:ext cx="35574" cy="201589"/>
            </a:xfrm>
            <a:custGeom>
              <a:avLst/>
              <a:gdLst>
                <a:gd name="T0" fmla="*/ 6 w 8"/>
                <a:gd name="T1" fmla="*/ 3 h 45"/>
                <a:gd name="T2" fmla="*/ 2 w 8"/>
                <a:gd name="T3" fmla="*/ 3 h 45"/>
                <a:gd name="T4" fmla="*/ 2 w 8"/>
                <a:gd name="T5" fmla="*/ 15 h 45"/>
                <a:gd name="T6" fmla="*/ 0 w 8"/>
                <a:gd name="T7" fmla="*/ 17 h 45"/>
                <a:gd name="T8" fmla="*/ 0 w 8"/>
                <a:gd name="T9" fmla="*/ 34 h 45"/>
                <a:gd name="T10" fmla="*/ 2 w 8"/>
                <a:gd name="T11" fmla="*/ 36 h 45"/>
                <a:gd name="T12" fmla="*/ 2 w 8"/>
                <a:gd name="T13" fmla="*/ 42 h 45"/>
                <a:gd name="T14" fmla="*/ 7 w 8"/>
                <a:gd name="T15" fmla="*/ 42 h 45"/>
                <a:gd name="T16" fmla="*/ 6 w 8"/>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5">
                  <a:moveTo>
                    <a:pt x="6" y="3"/>
                  </a:moveTo>
                  <a:cubicBezTo>
                    <a:pt x="6" y="0"/>
                    <a:pt x="3" y="0"/>
                    <a:pt x="2" y="3"/>
                  </a:cubicBezTo>
                  <a:cubicBezTo>
                    <a:pt x="2" y="7"/>
                    <a:pt x="2" y="11"/>
                    <a:pt x="2" y="15"/>
                  </a:cubicBezTo>
                  <a:cubicBezTo>
                    <a:pt x="1" y="15"/>
                    <a:pt x="0" y="16"/>
                    <a:pt x="0" y="17"/>
                  </a:cubicBezTo>
                  <a:cubicBezTo>
                    <a:pt x="0" y="23"/>
                    <a:pt x="0" y="28"/>
                    <a:pt x="0" y="34"/>
                  </a:cubicBezTo>
                  <a:cubicBezTo>
                    <a:pt x="0" y="35"/>
                    <a:pt x="1" y="35"/>
                    <a:pt x="2" y="36"/>
                  </a:cubicBezTo>
                  <a:cubicBezTo>
                    <a:pt x="2" y="38"/>
                    <a:pt x="2" y="40"/>
                    <a:pt x="2" y="42"/>
                  </a:cubicBezTo>
                  <a:cubicBezTo>
                    <a:pt x="2" y="45"/>
                    <a:pt x="7" y="45"/>
                    <a:pt x="7" y="42"/>
                  </a:cubicBezTo>
                  <a:cubicBezTo>
                    <a:pt x="8"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44" name="Freeform 448">
              <a:extLst>
                <a:ext uri="{FF2B5EF4-FFF2-40B4-BE49-F238E27FC236}">
                  <a16:creationId xmlns:a16="http://schemas.microsoft.com/office/drawing/2014/main" id="{683A74A2-416B-16B2-5DB8-A952FFA712C8}"/>
                </a:ext>
              </a:extLst>
            </p:cNvPr>
            <p:cNvSpPr>
              <a:spLocks/>
            </p:cNvSpPr>
            <p:nvPr/>
          </p:nvSpPr>
          <p:spPr bwMode="auto">
            <a:xfrm>
              <a:off x="10126382" y="6313815"/>
              <a:ext cx="75892" cy="213447"/>
            </a:xfrm>
            <a:custGeom>
              <a:avLst/>
              <a:gdLst>
                <a:gd name="T0" fmla="*/ 18 w 18"/>
                <a:gd name="T1" fmla="*/ 44 h 48"/>
                <a:gd name="T2" fmla="*/ 16 w 18"/>
                <a:gd name="T3" fmla="*/ 17 h 48"/>
                <a:gd name="T4" fmla="*/ 10 w 18"/>
                <a:gd name="T5" fmla="*/ 15 h 48"/>
                <a:gd name="T6" fmla="*/ 10 w 18"/>
                <a:gd name="T7" fmla="*/ 15 h 48"/>
                <a:gd name="T8" fmla="*/ 9 w 18"/>
                <a:gd name="T9" fmla="*/ 16 h 48"/>
                <a:gd name="T10" fmla="*/ 10 w 18"/>
                <a:gd name="T11" fmla="*/ 4 h 48"/>
                <a:gd name="T12" fmla="*/ 4 w 18"/>
                <a:gd name="T13" fmla="*/ 3 h 48"/>
                <a:gd name="T14" fmla="*/ 1 w 18"/>
                <a:gd name="T15" fmla="*/ 29 h 48"/>
                <a:gd name="T16" fmla="*/ 0 w 18"/>
                <a:gd name="T17" fmla="*/ 30 h 48"/>
                <a:gd name="T18" fmla="*/ 0 w 18"/>
                <a:gd name="T19" fmla="*/ 43 h 48"/>
                <a:gd name="T20" fmla="*/ 2 w 18"/>
                <a:gd name="T21" fmla="*/ 43 h 48"/>
                <a:gd name="T22" fmla="*/ 8 w 18"/>
                <a:gd name="T23" fmla="*/ 43 h 48"/>
                <a:gd name="T24" fmla="*/ 8 w 18"/>
                <a:gd name="T25" fmla="*/ 42 h 48"/>
                <a:gd name="T26" fmla="*/ 8 w 18"/>
                <a:gd name="T27" fmla="*/ 45 h 48"/>
                <a:gd name="T28" fmla="*/ 13 w 18"/>
                <a:gd name="T29" fmla="*/ 46 h 48"/>
                <a:gd name="T30" fmla="*/ 18 w 18"/>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48">
                  <a:moveTo>
                    <a:pt x="18" y="44"/>
                  </a:moveTo>
                  <a:cubicBezTo>
                    <a:pt x="15" y="35"/>
                    <a:pt x="15" y="26"/>
                    <a:pt x="16" y="17"/>
                  </a:cubicBezTo>
                  <a:cubicBezTo>
                    <a:pt x="17" y="13"/>
                    <a:pt x="11" y="11"/>
                    <a:pt x="10" y="15"/>
                  </a:cubicBezTo>
                  <a:cubicBezTo>
                    <a:pt x="10" y="15"/>
                    <a:pt x="10" y="15"/>
                    <a:pt x="10" y="15"/>
                  </a:cubicBezTo>
                  <a:cubicBezTo>
                    <a:pt x="9" y="16"/>
                    <a:pt x="9" y="16"/>
                    <a:pt x="9" y="16"/>
                  </a:cubicBezTo>
                  <a:cubicBezTo>
                    <a:pt x="9" y="12"/>
                    <a:pt x="9" y="8"/>
                    <a:pt x="10" y="4"/>
                  </a:cubicBezTo>
                  <a:cubicBezTo>
                    <a:pt x="10" y="1"/>
                    <a:pt x="5" y="0"/>
                    <a:pt x="4" y="3"/>
                  </a:cubicBezTo>
                  <a:cubicBezTo>
                    <a:pt x="2" y="12"/>
                    <a:pt x="2" y="21"/>
                    <a:pt x="1" y="29"/>
                  </a:cubicBezTo>
                  <a:cubicBezTo>
                    <a:pt x="1" y="29"/>
                    <a:pt x="0" y="29"/>
                    <a:pt x="0" y="30"/>
                  </a:cubicBezTo>
                  <a:cubicBezTo>
                    <a:pt x="0" y="34"/>
                    <a:pt x="0" y="39"/>
                    <a:pt x="0" y="43"/>
                  </a:cubicBezTo>
                  <a:cubicBezTo>
                    <a:pt x="0" y="44"/>
                    <a:pt x="1" y="44"/>
                    <a:pt x="2" y="43"/>
                  </a:cubicBezTo>
                  <a:cubicBezTo>
                    <a:pt x="2" y="47"/>
                    <a:pt x="8" y="47"/>
                    <a:pt x="8" y="43"/>
                  </a:cubicBezTo>
                  <a:cubicBezTo>
                    <a:pt x="8" y="42"/>
                    <a:pt x="8" y="42"/>
                    <a:pt x="8" y="42"/>
                  </a:cubicBezTo>
                  <a:cubicBezTo>
                    <a:pt x="8" y="43"/>
                    <a:pt x="8" y="44"/>
                    <a:pt x="8" y="45"/>
                  </a:cubicBezTo>
                  <a:cubicBezTo>
                    <a:pt x="9" y="47"/>
                    <a:pt x="12" y="48"/>
                    <a:pt x="13" y="46"/>
                  </a:cubicBezTo>
                  <a:cubicBezTo>
                    <a:pt x="14" y="48"/>
                    <a:pt x="18"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45" name="Freeform 449">
              <a:extLst>
                <a:ext uri="{FF2B5EF4-FFF2-40B4-BE49-F238E27FC236}">
                  <a16:creationId xmlns:a16="http://schemas.microsoft.com/office/drawing/2014/main" id="{497EBE3D-7048-8F41-0E99-11E7E1A3B32D}"/>
                </a:ext>
              </a:extLst>
            </p:cNvPr>
            <p:cNvSpPr>
              <a:spLocks/>
            </p:cNvSpPr>
            <p:nvPr/>
          </p:nvSpPr>
          <p:spPr bwMode="auto">
            <a:xfrm>
              <a:off x="10282910" y="6382592"/>
              <a:ext cx="21345" cy="144670"/>
            </a:xfrm>
            <a:custGeom>
              <a:avLst/>
              <a:gdLst>
                <a:gd name="T0" fmla="*/ 5 w 5"/>
                <a:gd name="T1" fmla="*/ 3 h 33"/>
                <a:gd name="T2" fmla="*/ 0 w 5"/>
                <a:gd name="T3" fmla="*/ 3 h 33"/>
                <a:gd name="T4" fmla="*/ 0 w 5"/>
                <a:gd name="T5" fmla="*/ 30 h 33"/>
                <a:gd name="T6" fmla="*/ 5 w 5"/>
                <a:gd name="T7" fmla="*/ 30 h 33"/>
                <a:gd name="T8" fmla="*/ 5 w 5"/>
                <a:gd name="T9" fmla="*/ 3 h 33"/>
              </a:gdLst>
              <a:ahLst/>
              <a:cxnLst>
                <a:cxn ang="0">
                  <a:pos x="T0" y="T1"/>
                </a:cxn>
                <a:cxn ang="0">
                  <a:pos x="T2" y="T3"/>
                </a:cxn>
                <a:cxn ang="0">
                  <a:pos x="T4" y="T5"/>
                </a:cxn>
                <a:cxn ang="0">
                  <a:pos x="T6" y="T7"/>
                </a:cxn>
                <a:cxn ang="0">
                  <a:pos x="T8" y="T9"/>
                </a:cxn>
              </a:cxnLst>
              <a:rect l="0" t="0" r="r" b="b"/>
              <a:pathLst>
                <a:path w="5" h="33">
                  <a:moveTo>
                    <a:pt x="5" y="3"/>
                  </a:moveTo>
                  <a:cubicBezTo>
                    <a:pt x="5" y="0"/>
                    <a:pt x="0" y="0"/>
                    <a:pt x="0" y="3"/>
                  </a:cubicBezTo>
                  <a:cubicBezTo>
                    <a:pt x="0" y="12"/>
                    <a:pt x="0" y="21"/>
                    <a:pt x="0" y="30"/>
                  </a:cubicBezTo>
                  <a:cubicBezTo>
                    <a:pt x="0" y="33"/>
                    <a:pt x="5" y="33"/>
                    <a:pt x="5" y="30"/>
                  </a:cubicBezTo>
                  <a:cubicBezTo>
                    <a:pt x="5" y="21"/>
                    <a:pt x="5" y="12"/>
                    <a:pt x="5"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46" name="Freeform 450">
              <a:extLst>
                <a:ext uri="{FF2B5EF4-FFF2-40B4-BE49-F238E27FC236}">
                  <a16:creationId xmlns:a16="http://schemas.microsoft.com/office/drawing/2014/main" id="{931AD826-BD89-73A0-BD65-9A5F78D7F4C4}"/>
                </a:ext>
              </a:extLst>
            </p:cNvPr>
            <p:cNvSpPr>
              <a:spLocks/>
            </p:cNvSpPr>
            <p:nvPr/>
          </p:nvSpPr>
          <p:spPr bwMode="auto">
            <a:xfrm>
              <a:off x="10346944" y="6363619"/>
              <a:ext cx="56919" cy="182616"/>
            </a:xfrm>
            <a:custGeom>
              <a:avLst/>
              <a:gdLst>
                <a:gd name="T0" fmla="*/ 7 w 14"/>
                <a:gd name="T1" fmla="*/ 7 h 41"/>
                <a:gd name="T2" fmla="*/ 7 w 14"/>
                <a:gd name="T3" fmla="*/ 4 h 41"/>
                <a:gd name="T4" fmla="*/ 1 w 14"/>
                <a:gd name="T5" fmla="*/ 6 h 41"/>
                <a:gd name="T6" fmla="*/ 3 w 14"/>
                <a:gd name="T7" fmla="*/ 30 h 41"/>
                <a:gd name="T8" fmla="*/ 5 w 14"/>
                <a:gd name="T9" fmla="*/ 32 h 41"/>
                <a:gd name="T10" fmla="*/ 5 w 14"/>
                <a:gd name="T11" fmla="*/ 38 h 41"/>
                <a:gd name="T12" fmla="*/ 11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3" y="14"/>
                    <a:pt x="3" y="22"/>
                    <a:pt x="3" y="30"/>
                  </a:cubicBezTo>
                  <a:cubicBezTo>
                    <a:pt x="3" y="31"/>
                    <a:pt x="4" y="32"/>
                    <a:pt x="5" y="32"/>
                  </a:cubicBezTo>
                  <a:cubicBezTo>
                    <a:pt x="5" y="34"/>
                    <a:pt x="5" y="36"/>
                    <a:pt x="5" y="38"/>
                  </a:cubicBezTo>
                  <a:cubicBezTo>
                    <a:pt x="6" y="41"/>
                    <a:pt x="10" y="41"/>
                    <a:pt x="11" y="38"/>
                  </a:cubicBezTo>
                  <a:cubicBezTo>
                    <a:pt x="12"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47" name="Freeform 451">
              <a:extLst>
                <a:ext uri="{FF2B5EF4-FFF2-40B4-BE49-F238E27FC236}">
                  <a16:creationId xmlns:a16="http://schemas.microsoft.com/office/drawing/2014/main" id="{9C984AE1-0D53-8838-B0F0-457334BFA7A8}"/>
                </a:ext>
              </a:extLst>
            </p:cNvPr>
            <p:cNvSpPr>
              <a:spLocks/>
            </p:cNvSpPr>
            <p:nvPr/>
          </p:nvSpPr>
          <p:spPr bwMode="auto">
            <a:xfrm>
              <a:off x="10418093" y="6363619"/>
              <a:ext cx="66406" cy="232420"/>
            </a:xfrm>
            <a:custGeom>
              <a:avLst/>
              <a:gdLst>
                <a:gd name="T0" fmla="*/ 8 w 16"/>
                <a:gd name="T1" fmla="*/ 4 h 52"/>
                <a:gd name="T2" fmla="*/ 6 w 16"/>
                <a:gd name="T3" fmla="*/ 11 h 52"/>
                <a:gd name="T4" fmla="*/ 3 w 16"/>
                <a:gd name="T5" fmla="*/ 13 h 52"/>
                <a:gd name="T6" fmla="*/ 2 w 16"/>
                <a:gd name="T7" fmla="*/ 23 h 52"/>
                <a:gd name="T8" fmla="*/ 4 w 16"/>
                <a:gd name="T9" fmla="*/ 25 h 52"/>
                <a:gd name="T10" fmla="*/ 4 w 16"/>
                <a:gd name="T11" fmla="*/ 49 h 52"/>
                <a:gd name="T12" fmla="*/ 10 w 16"/>
                <a:gd name="T13" fmla="*/ 49 h 52"/>
                <a:gd name="T14" fmla="*/ 15 w 16"/>
                <a:gd name="T15" fmla="*/ 5 h 52"/>
                <a:gd name="T16" fmla="*/ 8 w 16"/>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52">
                  <a:moveTo>
                    <a:pt x="8" y="4"/>
                  </a:moveTo>
                  <a:cubicBezTo>
                    <a:pt x="7" y="6"/>
                    <a:pt x="7" y="9"/>
                    <a:pt x="6" y="11"/>
                  </a:cubicBezTo>
                  <a:cubicBezTo>
                    <a:pt x="5" y="10"/>
                    <a:pt x="3" y="11"/>
                    <a:pt x="3" y="13"/>
                  </a:cubicBezTo>
                  <a:cubicBezTo>
                    <a:pt x="3" y="16"/>
                    <a:pt x="3" y="20"/>
                    <a:pt x="2" y="23"/>
                  </a:cubicBezTo>
                  <a:cubicBezTo>
                    <a:pt x="0" y="24"/>
                    <a:pt x="3" y="26"/>
                    <a:pt x="4" y="25"/>
                  </a:cubicBezTo>
                  <a:cubicBezTo>
                    <a:pt x="3" y="33"/>
                    <a:pt x="3" y="41"/>
                    <a:pt x="4" y="49"/>
                  </a:cubicBezTo>
                  <a:cubicBezTo>
                    <a:pt x="5" y="52"/>
                    <a:pt x="10" y="52"/>
                    <a:pt x="10" y="49"/>
                  </a:cubicBezTo>
                  <a:cubicBezTo>
                    <a:pt x="13" y="34"/>
                    <a:pt x="13" y="20"/>
                    <a:pt x="15" y="5"/>
                  </a:cubicBezTo>
                  <a:cubicBezTo>
                    <a:pt x="16" y="1"/>
                    <a:pt x="8" y="0"/>
                    <a:pt x="8"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48" name="Freeform 452">
              <a:extLst>
                <a:ext uri="{FF2B5EF4-FFF2-40B4-BE49-F238E27FC236}">
                  <a16:creationId xmlns:a16="http://schemas.microsoft.com/office/drawing/2014/main" id="{7DE49632-DAE9-EB13-332D-16BD2DF5CC94}"/>
                </a:ext>
              </a:extLst>
            </p:cNvPr>
            <p:cNvSpPr>
              <a:spLocks/>
            </p:cNvSpPr>
            <p:nvPr/>
          </p:nvSpPr>
          <p:spPr bwMode="auto">
            <a:xfrm>
              <a:off x="10228362" y="6382592"/>
              <a:ext cx="49804" cy="203960"/>
            </a:xfrm>
            <a:custGeom>
              <a:avLst/>
              <a:gdLst>
                <a:gd name="T0" fmla="*/ 8 w 12"/>
                <a:gd name="T1" fmla="*/ 7 h 46"/>
                <a:gd name="T2" fmla="*/ 7 w 12"/>
                <a:gd name="T3" fmla="*/ 3 h 46"/>
                <a:gd name="T4" fmla="*/ 4 w 12"/>
                <a:gd name="T5" fmla="*/ 4 h 46"/>
                <a:gd name="T6" fmla="*/ 5 w 12"/>
                <a:gd name="T7" fmla="*/ 8 h 46"/>
                <a:gd name="T8" fmla="*/ 3 w 12"/>
                <a:gd name="T9" fmla="*/ 10 h 46"/>
                <a:gd name="T10" fmla="*/ 4 w 12"/>
                <a:gd name="T11" fmla="*/ 43 h 46"/>
                <a:gd name="T12" fmla="*/ 11 w 12"/>
                <a:gd name="T13" fmla="*/ 42 h 46"/>
                <a:gd name="T14" fmla="*/ 11 w 12"/>
                <a:gd name="T15" fmla="*/ 29 h 46"/>
                <a:gd name="T16" fmla="*/ 11 w 12"/>
                <a:gd name="T17" fmla="*/ 28 h 46"/>
                <a:gd name="T18" fmla="*/ 11 w 12"/>
                <a:gd name="T19" fmla="*/ 21 h 46"/>
                <a:gd name="T20" fmla="*/ 12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8" y="4"/>
                    <a:pt x="7" y="3"/>
                  </a:cubicBezTo>
                  <a:cubicBezTo>
                    <a:pt x="7" y="0"/>
                    <a:pt x="3" y="1"/>
                    <a:pt x="4" y="4"/>
                  </a:cubicBezTo>
                  <a:cubicBezTo>
                    <a:pt x="4" y="5"/>
                    <a:pt x="4" y="6"/>
                    <a:pt x="5" y="8"/>
                  </a:cubicBezTo>
                  <a:cubicBezTo>
                    <a:pt x="4" y="8"/>
                    <a:pt x="3" y="9"/>
                    <a:pt x="3" y="10"/>
                  </a:cubicBezTo>
                  <a:cubicBezTo>
                    <a:pt x="1" y="21"/>
                    <a:pt x="0" y="32"/>
                    <a:pt x="4" y="43"/>
                  </a:cubicBezTo>
                  <a:cubicBezTo>
                    <a:pt x="5" y="46"/>
                    <a:pt x="11" y="46"/>
                    <a:pt x="11" y="42"/>
                  </a:cubicBezTo>
                  <a:cubicBezTo>
                    <a:pt x="11" y="37"/>
                    <a:pt x="11" y="33"/>
                    <a:pt x="11" y="29"/>
                  </a:cubicBezTo>
                  <a:cubicBezTo>
                    <a:pt x="11" y="28"/>
                    <a:pt x="11" y="28"/>
                    <a:pt x="11" y="28"/>
                  </a:cubicBezTo>
                  <a:cubicBezTo>
                    <a:pt x="11" y="25"/>
                    <a:pt x="11" y="23"/>
                    <a:pt x="11" y="21"/>
                  </a:cubicBezTo>
                  <a:cubicBezTo>
                    <a:pt x="11" y="18"/>
                    <a:pt x="11" y="15"/>
                    <a:pt x="12"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49" name="Freeform 453">
              <a:extLst>
                <a:ext uri="{FF2B5EF4-FFF2-40B4-BE49-F238E27FC236}">
                  <a16:creationId xmlns:a16="http://schemas.microsoft.com/office/drawing/2014/main" id="{EE2317D2-011A-8CF2-DE26-D02B4393679E}"/>
                </a:ext>
              </a:extLst>
            </p:cNvPr>
            <p:cNvSpPr>
              <a:spLocks/>
            </p:cNvSpPr>
            <p:nvPr/>
          </p:nvSpPr>
          <p:spPr bwMode="auto">
            <a:xfrm>
              <a:off x="9829928" y="6389707"/>
              <a:ext cx="54548" cy="125697"/>
            </a:xfrm>
            <a:custGeom>
              <a:avLst/>
              <a:gdLst>
                <a:gd name="T0" fmla="*/ 12 w 13"/>
                <a:gd name="T1" fmla="*/ 25 h 28"/>
                <a:gd name="T2" fmla="*/ 4 w 13"/>
                <a:gd name="T3" fmla="*/ 3 h 28"/>
                <a:gd name="T4" fmla="*/ 1 w 13"/>
                <a:gd name="T5" fmla="*/ 4 h 28"/>
                <a:gd name="T6" fmla="*/ 9 w 13"/>
                <a:gd name="T7" fmla="*/ 26 h 28"/>
                <a:gd name="T8" fmla="*/ 12 w 13"/>
                <a:gd name="T9" fmla="*/ 25 h 28"/>
              </a:gdLst>
              <a:ahLst/>
              <a:cxnLst>
                <a:cxn ang="0">
                  <a:pos x="T0" y="T1"/>
                </a:cxn>
                <a:cxn ang="0">
                  <a:pos x="T2" y="T3"/>
                </a:cxn>
                <a:cxn ang="0">
                  <a:pos x="T4" y="T5"/>
                </a:cxn>
                <a:cxn ang="0">
                  <a:pos x="T6" y="T7"/>
                </a:cxn>
                <a:cxn ang="0">
                  <a:pos x="T8" y="T9"/>
                </a:cxn>
              </a:cxnLst>
              <a:rect l="0" t="0" r="r" b="b"/>
              <a:pathLst>
                <a:path w="13" h="28">
                  <a:moveTo>
                    <a:pt x="12" y="25"/>
                  </a:moveTo>
                  <a:cubicBezTo>
                    <a:pt x="9" y="18"/>
                    <a:pt x="6" y="10"/>
                    <a:pt x="4" y="3"/>
                  </a:cubicBezTo>
                  <a:cubicBezTo>
                    <a:pt x="4" y="0"/>
                    <a:pt x="0" y="1"/>
                    <a:pt x="1" y="4"/>
                  </a:cubicBezTo>
                  <a:cubicBezTo>
                    <a:pt x="3" y="12"/>
                    <a:pt x="5" y="19"/>
                    <a:pt x="9" y="26"/>
                  </a:cubicBezTo>
                  <a:cubicBezTo>
                    <a:pt x="10" y="28"/>
                    <a:pt x="13"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50" name="Freeform 454">
              <a:extLst>
                <a:ext uri="{FF2B5EF4-FFF2-40B4-BE49-F238E27FC236}">
                  <a16:creationId xmlns:a16="http://schemas.microsoft.com/office/drawing/2014/main" id="{85A59898-4AB1-AB46-AEDC-ECD208A0EC16}"/>
                </a:ext>
              </a:extLst>
            </p:cNvPr>
            <p:cNvSpPr>
              <a:spLocks/>
            </p:cNvSpPr>
            <p:nvPr/>
          </p:nvSpPr>
          <p:spPr bwMode="auto">
            <a:xfrm>
              <a:off x="9723205"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4" y="4"/>
                    <a:pt x="8" y="0"/>
                    <a:pt x="6" y="4"/>
                  </a:cubicBezTo>
                  <a:cubicBezTo>
                    <a:pt x="0" y="17"/>
                    <a:pt x="3" y="29"/>
                    <a:pt x="10" y="40"/>
                  </a:cubicBezTo>
                  <a:cubicBezTo>
                    <a:pt x="13"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51" name="Freeform 455">
              <a:extLst>
                <a:ext uri="{FF2B5EF4-FFF2-40B4-BE49-F238E27FC236}">
                  <a16:creationId xmlns:a16="http://schemas.microsoft.com/office/drawing/2014/main" id="{576AEEB8-5B71-B748-2589-AC452FE177D5}"/>
                </a:ext>
              </a:extLst>
            </p:cNvPr>
            <p:cNvSpPr>
              <a:spLocks/>
            </p:cNvSpPr>
            <p:nvPr/>
          </p:nvSpPr>
          <p:spPr bwMode="auto">
            <a:xfrm>
              <a:off x="9995942" y="6399194"/>
              <a:ext cx="42689" cy="147041"/>
            </a:xfrm>
            <a:custGeom>
              <a:avLst/>
              <a:gdLst>
                <a:gd name="T0" fmla="*/ 2 w 10"/>
                <a:gd name="T1" fmla="*/ 4 h 33"/>
                <a:gd name="T2" fmla="*/ 2 w 10"/>
                <a:gd name="T3" fmla="*/ 29 h 33"/>
                <a:gd name="T4" fmla="*/ 8 w 10"/>
                <a:gd name="T5" fmla="*/ 27 h 33"/>
                <a:gd name="T6" fmla="*/ 9 w 10"/>
                <a:gd name="T7" fmla="*/ 6 h 33"/>
                <a:gd name="T8" fmla="*/ 2 w 10"/>
                <a:gd name="T9" fmla="*/ 4 h 33"/>
              </a:gdLst>
              <a:ahLst/>
              <a:cxnLst>
                <a:cxn ang="0">
                  <a:pos x="T0" y="T1"/>
                </a:cxn>
                <a:cxn ang="0">
                  <a:pos x="T2" y="T3"/>
                </a:cxn>
                <a:cxn ang="0">
                  <a:pos x="T4" y="T5"/>
                </a:cxn>
                <a:cxn ang="0">
                  <a:pos x="T6" y="T7"/>
                </a:cxn>
                <a:cxn ang="0">
                  <a:pos x="T8" y="T9"/>
                </a:cxn>
              </a:cxnLst>
              <a:rect l="0" t="0" r="r" b="b"/>
              <a:pathLst>
                <a:path w="10" h="33">
                  <a:moveTo>
                    <a:pt x="2" y="4"/>
                  </a:moveTo>
                  <a:cubicBezTo>
                    <a:pt x="0" y="12"/>
                    <a:pt x="0" y="21"/>
                    <a:pt x="2" y="29"/>
                  </a:cubicBezTo>
                  <a:cubicBezTo>
                    <a:pt x="4" y="33"/>
                    <a:pt x="9" y="31"/>
                    <a:pt x="8" y="27"/>
                  </a:cubicBezTo>
                  <a:cubicBezTo>
                    <a:pt x="7" y="20"/>
                    <a:pt x="7" y="13"/>
                    <a:pt x="9" y="6"/>
                  </a:cubicBezTo>
                  <a:cubicBezTo>
                    <a:pt x="10" y="2"/>
                    <a:pt x="3" y="0"/>
                    <a:pt x="2"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52" name="Freeform 456">
              <a:extLst>
                <a:ext uri="{FF2B5EF4-FFF2-40B4-BE49-F238E27FC236}">
                  <a16:creationId xmlns:a16="http://schemas.microsoft.com/office/drawing/2014/main" id="{150C5B5F-4B41-7994-9E2C-9F843EB84C02}"/>
                </a:ext>
              </a:extLst>
            </p:cNvPr>
            <p:cNvSpPr>
              <a:spLocks/>
            </p:cNvSpPr>
            <p:nvPr/>
          </p:nvSpPr>
          <p:spPr bwMode="auto">
            <a:xfrm>
              <a:off x="10517701" y="6337531"/>
              <a:ext cx="64034" cy="222933"/>
            </a:xfrm>
            <a:custGeom>
              <a:avLst/>
              <a:gdLst>
                <a:gd name="T0" fmla="*/ 11 w 15"/>
                <a:gd name="T1" fmla="*/ 27 h 50"/>
                <a:gd name="T2" fmla="*/ 13 w 15"/>
                <a:gd name="T3" fmla="*/ 6 h 50"/>
                <a:gd name="T4" fmla="*/ 6 w 15"/>
                <a:gd name="T5" fmla="*/ 4 h 50"/>
                <a:gd name="T6" fmla="*/ 4 w 15"/>
                <a:gd name="T7" fmla="*/ 15 h 50"/>
                <a:gd name="T8" fmla="*/ 3 w 15"/>
                <a:gd name="T9" fmla="*/ 16 h 50"/>
                <a:gd name="T10" fmla="*/ 5 w 15"/>
                <a:gd name="T11" fmla="*/ 46 h 50"/>
                <a:gd name="T12" fmla="*/ 11 w 15"/>
                <a:gd name="T13" fmla="*/ 42 h 50"/>
                <a:gd name="T14" fmla="*/ 8 w 15"/>
                <a:gd name="T15" fmla="*/ 30 h 50"/>
                <a:gd name="T16" fmla="*/ 11 w 15"/>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1" y="27"/>
                  </a:moveTo>
                  <a:cubicBezTo>
                    <a:pt x="11" y="20"/>
                    <a:pt x="11" y="13"/>
                    <a:pt x="13" y="6"/>
                  </a:cubicBezTo>
                  <a:cubicBezTo>
                    <a:pt x="15" y="1"/>
                    <a:pt x="8" y="0"/>
                    <a:pt x="6" y="4"/>
                  </a:cubicBezTo>
                  <a:cubicBezTo>
                    <a:pt x="5" y="8"/>
                    <a:pt x="5" y="11"/>
                    <a:pt x="4" y="15"/>
                  </a:cubicBezTo>
                  <a:cubicBezTo>
                    <a:pt x="4" y="15"/>
                    <a:pt x="3" y="16"/>
                    <a:pt x="3" y="16"/>
                  </a:cubicBezTo>
                  <a:cubicBezTo>
                    <a:pt x="0" y="27"/>
                    <a:pt x="0" y="36"/>
                    <a:pt x="5" y="46"/>
                  </a:cubicBezTo>
                  <a:cubicBezTo>
                    <a:pt x="7" y="50"/>
                    <a:pt x="13" y="46"/>
                    <a:pt x="11" y="42"/>
                  </a:cubicBezTo>
                  <a:cubicBezTo>
                    <a:pt x="9" y="38"/>
                    <a:pt x="8" y="34"/>
                    <a:pt x="8" y="30"/>
                  </a:cubicBezTo>
                  <a:cubicBezTo>
                    <a:pt x="9" y="30"/>
                    <a:pt x="11" y="29"/>
                    <a:pt x="11"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53" name="Freeform 457">
              <a:extLst>
                <a:ext uri="{FF2B5EF4-FFF2-40B4-BE49-F238E27FC236}">
                  <a16:creationId xmlns:a16="http://schemas.microsoft.com/office/drawing/2014/main" id="{C6B99F07-54FE-7106-F5AC-3734B00C2100}"/>
                </a:ext>
              </a:extLst>
            </p:cNvPr>
            <p:cNvSpPr>
              <a:spLocks/>
            </p:cNvSpPr>
            <p:nvPr/>
          </p:nvSpPr>
          <p:spPr bwMode="auto">
            <a:xfrm>
              <a:off x="10607823" y="6394450"/>
              <a:ext cx="33203" cy="142298"/>
            </a:xfrm>
            <a:custGeom>
              <a:avLst/>
              <a:gdLst>
                <a:gd name="T0" fmla="*/ 6 w 8"/>
                <a:gd name="T1" fmla="*/ 4 h 32"/>
                <a:gd name="T2" fmla="*/ 1 w 8"/>
                <a:gd name="T3" fmla="*/ 5 h 32"/>
                <a:gd name="T4" fmla="*/ 3 w 8"/>
                <a:gd name="T5" fmla="*/ 29 h 32"/>
                <a:gd name="T6" fmla="*/ 7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2" y="13"/>
                    <a:pt x="2" y="21"/>
                    <a:pt x="3" y="29"/>
                  </a:cubicBezTo>
                  <a:cubicBezTo>
                    <a:pt x="3" y="32"/>
                    <a:pt x="7" y="32"/>
                    <a:pt x="7"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54" name="Freeform 458">
              <a:extLst>
                <a:ext uri="{FF2B5EF4-FFF2-40B4-BE49-F238E27FC236}">
                  <a16:creationId xmlns:a16="http://schemas.microsoft.com/office/drawing/2014/main" id="{62F4282B-6264-D194-08AC-84B2A295B51F}"/>
                </a:ext>
              </a:extLst>
            </p:cNvPr>
            <p:cNvSpPr>
              <a:spLocks/>
            </p:cNvSpPr>
            <p:nvPr/>
          </p:nvSpPr>
          <p:spPr bwMode="auto">
            <a:xfrm>
              <a:off x="10631540" y="6373106"/>
              <a:ext cx="80635" cy="239535"/>
            </a:xfrm>
            <a:custGeom>
              <a:avLst/>
              <a:gdLst>
                <a:gd name="T0" fmla="*/ 17 w 19"/>
                <a:gd name="T1" fmla="*/ 47 h 54"/>
                <a:gd name="T2" fmla="*/ 12 w 19"/>
                <a:gd name="T3" fmla="*/ 15 h 54"/>
                <a:gd name="T4" fmla="*/ 12 w 19"/>
                <a:gd name="T5" fmla="*/ 13 h 54"/>
                <a:gd name="T6" fmla="*/ 11 w 19"/>
                <a:gd name="T7" fmla="*/ 4 h 54"/>
                <a:gd name="T8" fmla="*/ 7 w 19"/>
                <a:gd name="T9" fmla="*/ 4 h 54"/>
                <a:gd name="T10" fmla="*/ 7 w 19"/>
                <a:gd name="T11" fmla="*/ 13 h 54"/>
                <a:gd name="T12" fmla="*/ 7 w 19"/>
                <a:gd name="T13" fmla="*/ 14 h 54"/>
                <a:gd name="T14" fmla="*/ 6 w 19"/>
                <a:gd name="T15" fmla="*/ 23 h 54"/>
                <a:gd name="T16" fmla="*/ 4 w 19"/>
                <a:gd name="T17" fmla="*/ 23 h 54"/>
                <a:gd name="T18" fmla="*/ 0 w 19"/>
                <a:gd name="T19" fmla="*/ 40 h 54"/>
                <a:gd name="T20" fmla="*/ 2 w 19"/>
                <a:gd name="T21" fmla="*/ 40 h 54"/>
                <a:gd name="T22" fmla="*/ 6 w 19"/>
                <a:gd name="T23" fmla="*/ 26 h 54"/>
                <a:gd name="T24" fmla="*/ 9 w 19"/>
                <a:gd name="T25" fmla="*/ 49 h 54"/>
                <a:gd name="T26" fmla="*/ 17 w 19"/>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54">
                  <a:moveTo>
                    <a:pt x="17" y="47"/>
                  </a:moveTo>
                  <a:cubicBezTo>
                    <a:pt x="14" y="36"/>
                    <a:pt x="13" y="25"/>
                    <a:pt x="12" y="15"/>
                  </a:cubicBezTo>
                  <a:cubicBezTo>
                    <a:pt x="12" y="14"/>
                    <a:pt x="12" y="13"/>
                    <a:pt x="12" y="13"/>
                  </a:cubicBezTo>
                  <a:cubicBezTo>
                    <a:pt x="11" y="10"/>
                    <a:pt x="11" y="8"/>
                    <a:pt x="11" y="4"/>
                  </a:cubicBezTo>
                  <a:cubicBezTo>
                    <a:pt x="11" y="0"/>
                    <a:pt x="7" y="0"/>
                    <a:pt x="7" y="4"/>
                  </a:cubicBezTo>
                  <a:cubicBezTo>
                    <a:pt x="7" y="8"/>
                    <a:pt x="7" y="10"/>
                    <a:pt x="7" y="13"/>
                  </a:cubicBezTo>
                  <a:cubicBezTo>
                    <a:pt x="7" y="13"/>
                    <a:pt x="7" y="14"/>
                    <a:pt x="7" y="14"/>
                  </a:cubicBezTo>
                  <a:cubicBezTo>
                    <a:pt x="6" y="17"/>
                    <a:pt x="6" y="20"/>
                    <a:pt x="6" y="23"/>
                  </a:cubicBezTo>
                  <a:cubicBezTo>
                    <a:pt x="5" y="22"/>
                    <a:pt x="4" y="22"/>
                    <a:pt x="4" y="23"/>
                  </a:cubicBezTo>
                  <a:cubicBezTo>
                    <a:pt x="3" y="29"/>
                    <a:pt x="2" y="34"/>
                    <a:pt x="0" y="40"/>
                  </a:cubicBezTo>
                  <a:cubicBezTo>
                    <a:pt x="0" y="41"/>
                    <a:pt x="2" y="41"/>
                    <a:pt x="2" y="40"/>
                  </a:cubicBezTo>
                  <a:cubicBezTo>
                    <a:pt x="4" y="35"/>
                    <a:pt x="4" y="30"/>
                    <a:pt x="6" y="26"/>
                  </a:cubicBezTo>
                  <a:cubicBezTo>
                    <a:pt x="5" y="34"/>
                    <a:pt x="6" y="42"/>
                    <a:pt x="9" y="49"/>
                  </a:cubicBezTo>
                  <a:cubicBezTo>
                    <a:pt x="11" y="54"/>
                    <a:pt x="19" y="52"/>
                    <a:pt x="17"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55" name="Freeform 459">
              <a:extLst>
                <a:ext uri="{FF2B5EF4-FFF2-40B4-BE49-F238E27FC236}">
                  <a16:creationId xmlns:a16="http://schemas.microsoft.com/office/drawing/2014/main" id="{1A2E4C5A-E958-767D-D8F2-6A0014421FC0}"/>
                </a:ext>
              </a:extLst>
            </p:cNvPr>
            <p:cNvSpPr>
              <a:spLocks/>
            </p:cNvSpPr>
            <p:nvPr/>
          </p:nvSpPr>
          <p:spPr bwMode="auto">
            <a:xfrm>
              <a:off x="10738263" y="6491687"/>
              <a:ext cx="23716" cy="130440"/>
            </a:xfrm>
            <a:custGeom>
              <a:avLst/>
              <a:gdLst>
                <a:gd name="T0" fmla="*/ 5 w 6"/>
                <a:gd name="T1" fmla="*/ 4 h 29"/>
                <a:gd name="T2" fmla="*/ 0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0" y="3"/>
                  </a:cubicBezTo>
                  <a:cubicBezTo>
                    <a:pt x="0" y="11"/>
                    <a:pt x="0" y="21"/>
                    <a:pt x="0" y="25"/>
                  </a:cubicBezTo>
                  <a:cubicBezTo>
                    <a:pt x="0" y="29"/>
                    <a:pt x="6" y="29"/>
                    <a:pt x="6" y="25"/>
                  </a:cubicBezTo>
                  <a:cubicBezTo>
                    <a:pt x="6" y="21"/>
                    <a:pt x="5"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56" name="Freeform 460">
              <a:extLst>
                <a:ext uri="{FF2B5EF4-FFF2-40B4-BE49-F238E27FC236}">
                  <a16:creationId xmlns:a16="http://schemas.microsoft.com/office/drawing/2014/main" id="{5F8DF757-F089-4D54-5606-6C389BFA9A76}"/>
                </a:ext>
              </a:extLst>
            </p:cNvPr>
            <p:cNvSpPr>
              <a:spLocks/>
            </p:cNvSpPr>
            <p:nvPr/>
          </p:nvSpPr>
          <p:spPr bwMode="auto">
            <a:xfrm>
              <a:off x="10766723" y="6394450"/>
              <a:ext cx="42689" cy="177872"/>
            </a:xfrm>
            <a:custGeom>
              <a:avLst/>
              <a:gdLst>
                <a:gd name="T0" fmla="*/ 3 w 10"/>
                <a:gd name="T1" fmla="*/ 3 h 40"/>
                <a:gd name="T2" fmla="*/ 0 w 10"/>
                <a:gd name="T3" fmla="*/ 35 h 40"/>
                <a:gd name="T4" fmla="*/ 8 w 10"/>
                <a:gd name="T5" fmla="*/ 35 h 40"/>
                <a:gd name="T6" fmla="*/ 9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8" y="35"/>
                  </a:cubicBezTo>
                  <a:cubicBezTo>
                    <a:pt x="8" y="25"/>
                    <a:pt x="8" y="14"/>
                    <a:pt x="9"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57" name="Freeform 461">
              <a:extLst>
                <a:ext uri="{FF2B5EF4-FFF2-40B4-BE49-F238E27FC236}">
                  <a16:creationId xmlns:a16="http://schemas.microsoft.com/office/drawing/2014/main" id="{4DC362F2-726E-BE11-A863-488DCAC01EF2}"/>
                </a:ext>
              </a:extLst>
            </p:cNvPr>
            <p:cNvSpPr>
              <a:spLocks/>
            </p:cNvSpPr>
            <p:nvPr/>
          </p:nvSpPr>
          <p:spPr bwMode="auto">
            <a:xfrm>
              <a:off x="10804669" y="6382592"/>
              <a:ext cx="71149" cy="249021"/>
            </a:xfrm>
            <a:custGeom>
              <a:avLst/>
              <a:gdLst>
                <a:gd name="T0" fmla="*/ 7 w 17"/>
                <a:gd name="T1" fmla="*/ 5 h 56"/>
                <a:gd name="T2" fmla="*/ 5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5" y="12"/>
                  </a:cubicBezTo>
                  <a:cubicBezTo>
                    <a:pt x="4" y="11"/>
                    <a:pt x="4" y="11"/>
                    <a:pt x="4" y="11"/>
                  </a:cubicBezTo>
                  <a:cubicBezTo>
                    <a:pt x="4" y="9"/>
                    <a:pt x="1" y="10"/>
                    <a:pt x="1" y="11"/>
                  </a:cubicBezTo>
                  <a:cubicBezTo>
                    <a:pt x="2" y="14"/>
                    <a:pt x="2" y="17"/>
                    <a:pt x="2" y="19"/>
                  </a:cubicBezTo>
                  <a:cubicBezTo>
                    <a:pt x="0" y="31"/>
                    <a:pt x="1" y="43"/>
                    <a:pt x="6" y="54"/>
                  </a:cubicBezTo>
                  <a:cubicBezTo>
                    <a:pt x="8" y="56"/>
                    <a:pt x="12" y="55"/>
                    <a:pt x="12" y="52"/>
                  </a:cubicBezTo>
                  <a:cubicBezTo>
                    <a:pt x="11" y="38"/>
                    <a:pt x="9" y="23"/>
                    <a:pt x="15" y="9"/>
                  </a:cubicBezTo>
                  <a:cubicBezTo>
                    <a:pt x="17" y="4"/>
                    <a:pt x="10"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58" name="Freeform 462">
              <a:extLst>
                <a:ext uri="{FF2B5EF4-FFF2-40B4-BE49-F238E27FC236}">
                  <a16:creationId xmlns:a16="http://schemas.microsoft.com/office/drawing/2014/main" id="{7EFE3FFF-5676-8F44-2199-50D53A6F1288}"/>
                </a:ext>
              </a:extLst>
            </p:cNvPr>
            <p:cNvSpPr>
              <a:spLocks/>
            </p:cNvSpPr>
            <p:nvPr/>
          </p:nvSpPr>
          <p:spPr bwMode="auto">
            <a:xfrm>
              <a:off x="10724033" y="6347018"/>
              <a:ext cx="33203" cy="158899"/>
            </a:xfrm>
            <a:custGeom>
              <a:avLst/>
              <a:gdLst>
                <a:gd name="T0" fmla="*/ 0 w 8"/>
                <a:gd name="T1" fmla="*/ 5 h 36"/>
                <a:gd name="T2" fmla="*/ 0 w 8"/>
                <a:gd name="T3" fmla="*/ 32 h 36"/>
                <a:gd name="T4" fmla="*/ 7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0" y="32"/>
                  </a:cubicBezTo>
                  <a:cubicBezTo>
                    <a:pt x="0" y="36"/>
                    <a:pt x="7" y="36"/>
                    <a:pt x="7"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59" name="Freeform 463">
              <a:extLst>
                <a:ext uri="{FF2B5EF4-FFF2-40B4-BE49-F238E27FC236}">
                  <a16:creationId xmlns:a16="http://schemas.microsoft.com/office/drawing/2014/main" id="{C86C533C-FFAD-16BD-5FF4-986CA794616B}"/>
                </a:ext>
              </a:extLst>
            </p:cNvPr>
            <p:cNvSpPr>
              <a:spLocks/>
            </p:cNvSpPr>
            <p:nvPr/>
          </p:nvSpPr>
          <p:spPr bwMode="auto">
            <a:xfrm>
              <a:off x="10866331" y="6382592"/>
              <a:ext cx="64034" cy="177872"/>
            </a:xfrm>
            <a:custGeom>
              <a:avLst/>
              <a:gdLst>
                <a:gd name="T0" fmla="*/ 4 w 15"/>
                <a:gd name="T1" fmla="*/ 5 h 40"/>
                <a:gd name="T2" fmla="*/ 3 w 15"/>
                <a:gd name="T3" fmla="*/ 37 h 40"/>
                <a:gd name="T4" fmla="*/ 9 w 15"/>
                <a:gd name="T5" fmla="*/ 36 h 40"/>
                <a:gd name="T6" fmla="*/ 12 w 15"/>
                <a:gd name="T7" fmla="*/ 10 h 40"/>
                <a:gd name="T8" fmla="*/ 4 w 15"/>
                <a:gd name="T9" fmla="*/ 5 h 40"/>
              </a:gdLst>
              <a:ahLst/>
              <a:cxnLst>
                <a:cxn ang="0">
                  <a:pos x="T0" y="T1"/>
                </a:cxn>
                <a:cxn ang="0">
                  <a:pos x="T2" y="T3"/>
                </a:cxn>
                <a:cxn ang="0">
                  <a:pos x="T4" y="T5"/>
                </a:cxn>
                <a:cxn ang="0">
                  <a:pos x="T6" y="T7"/>
                </a:cxn>
                <a:cxn ang="0">
                  <a:pos x="T8" y="T9"/>
                </a:cxn>
              </a:cxnLst>
              <a:rect l="0" t="0" r="r" b="b"/>
              <a:pathLst>
                <a:path w="15" h="40">
                  <a:moveTo>
                    <a:pt x="4" y="5"/>
                  </a:moveTo>
                  <a:cubicBezTo>
                    <a:pt x="0" y="15"/>
                    <a:pt x="0" y="26"/>
                    <a:pt x="3" y="37"/>
                  </a:cubicBezTo>
                  <a:cubicBezTo>
                    <a:pt x="4" y="40"/>
                    <a:pt x="10" y="39"/>
                    <a:pt x="9" y="36"/>
                  </a:cubicBezTo>
                  <a:cubicBezTo>
                    <a:pt x="9" y="27"/>
                    <a:pt x="9" y="18"/>
                    <a:pt x="12" y="10"/>
                  </a:cubicBezTo>
                  <a:cubicBezTo>
                    <a:pt x="15" y="4"/>
                    <a:pt x="7" y="0"/>
                    <a:pt x="4"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60" name="Freeform 464">
              <a:extLst>
                <a:ext uri="{FF2B5EF4-FFF2-40B4-BE49-F238E27FC236}">
                  <a16:creationId xmlns:a16="http://schemas.microsoft.com/office/drawing/2014/main" id="{8ADBE6D3-E4F5-72C4-E186-25479C6862B2}"/>
                </a:ext>
              </a:extLst>
            </p:cNvPr>
            <p:cNvSpPr>
              <a:spLocks/>
            </p:cNvSpPr>
            <p:nvPr/>
          </p:nvSpPr>
          <p:spPr bwMode="auto">
            <a:xfrm>
              <a:off x="10963568" y="6453741"/>
              <a:ext cx="33203"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1" y="32"/>
                    <a:pt x="6"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61" name="Freeform 465">
              <a:extLst>
                <a:ext uri="{FF2B5EF4-FFF2-40B4-BE49-F238E27FC236}">
                  <a16:creationId xmlns:a16="http://schemas.microsoft.com/office/drawing/2014/main" id="{A65409D3-ABCE-2C2E-BF92-FF1EC8CDEFB3}"/>
                </a:ext>
              </a:extLst>
            </p:cNvPr>
            <p:cNvSpPr>
              <a:spLocks/>
            </p:cNvSpPr>
            <p:nvPr/>
          </p:nvSpPr>
          <p:spPr bwMode="auto">
            <a:xfrm>
              <a:off x="11108238" y="6332788"/>
              <a:ext cx="54548" cy="234792"/>
            </a:xfrm>
            <a:custGeom>
              <a:avLst/>
              <a:gdLst>
                <a:gd name="T0" fmla="*/ 10 w 13"/>
                <a:gd name="T1" fmla="*/ 1 h 53"/>
                <a:gd name="T2" fmla="*/ 5 w 13"/>
                <a:gd name="T3" fmla="*/ 21 h 53"/>
                <a:gd name="T4" fmla="*/ 0 w 13"/>
                <a:gd name="T5" fmla="*/ 24 h 53"/>
                <a:gd name="T6" fmla="*/ 4 w 13"/>
                <a:gd name="T7" fmla="*/ 44 h 53"/>
                <a:gd name="T8" fmla="*/ 4 w 13"/>
                <a:gd name="T9" fmla="*/ 45 h 53"/>
                <a:gd name="T10" fmla="*/ 5 w 13"/>
                <a:gd name="T11" fmla="*/ 46 h 53"/>
                <a:gd name="T12" fmla="*/ 7 w 13"/>
                <a:gd name="T13" fmla="*/ 50 h 53"/>
                <a:gd name="T14" fmla="*/ 12 w 13"/>
                <a:gd name="T15" fmla="*/ 48 h 53"/>
                <a:gd name="T16" fmla="*/ 8 w 13"/>
                <a:gd name="T17" fmla="*/ 32 h 53"/>
                <a:gd name="T18" fmla="*/ 13 w 13"/>
                <a:gd name="T19" fmla="*/ 2 h 53"/>
                <a:gd name="T20" fmla="*/ 10 w 13"/>
                <a:gd name="T2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3">
                  <a:moveTo>
                    <a:pt x="10" y="1"/>
                  </a:moveTo>
                  <a:cubicBezTo>
                    <a:pt x="7" y="8"/>
                    <a:pt x="6" y="14"/>
                    <a:pt x="5" y="21"/>
                  </a:cubicBezTo>
                  <a:cubicBezTo>
                    <a:pt x="2" y="20"/>
                    <a:pt x="0" y="21"/>
                    <a:pt x="0" y="24"/>
                  </a:cubicBezTo>
                  <a:cubicBezTo>
                    <a:pt x="0" y="31"/>
                    <a:pt x="1" y="38"/>
                    <a:pt x="4" y="44"/>
                  </a:cubicBezTo>
                  <a:cubicBezTo>
                    <a:pt x="4" y="45"/>
                    <a:pt x="4" y="45"/>
                    <a:pt x="4" y="45"/>
                  </a:cubicBezTo>
                  <a:cubicBezTo>
                    <a:pt x="4" y="46"/>
                    <a:pt x="4" y="46"/>
                    <a:pt x="5" y="46"/>
                  </a:cubicBezTo>
                  <a:cubicBezTo>
                    <a:pt x="6" y="48"/>
                    <a:pt x="6" y="49"/>
                    <a:pt x="7" y="50"/>
                  </a:cubicBezTo>
                  <a:cubicBezTo>
                    <a:pt x="9" y="53"/>
                    <a:pt x="13" y="51"/>
                    <a:pt x="12" y="48"/>
                  </a:cubicBezTo>
                  <a:cubicBezTo>
                    <a:pt x="10" y="43"/>
                    <a:pt x="9" y="38"/>
                    <a:pt x="8" y="32"/>
                  </a:cubicBezTo>
                  <a:cubicBezTo>
                    <a:pt x="8" y="22"/>
                    <a:pt x="9" y="12"/>
                    <a:pt x="13" y="2"/>
                  </a:cubicBezTo>
                  <a:cubicBezTo>
                    <a:pt x="13" y="1"/>
                    <a:pt x="11" y="0"/>
                    <a:pt x="10" y="1"/>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62" name="Freeform 466">
              <a:extLst>
                <a:ext uri="{FF2B5EF4-FFF2-40B4-BE49-F238E27FC236}">
                  <a16:creationId xmlns:a16="http://schemas.microsoft.com/office/drawing/2014/main" id="{3AAAC974-5701-F9AD-0582-28FAE5978DAC}"/>
                </a:ext>
              </a:extLst>
            </p:cNvPr>
            <p:cNvSpPr>
              <a:spLocks/>
            </p:cNvSpPr>
            <p:nvPr/>
          </p:nvSpPr>
          <p:spPr bwMode="auto">
            <a:xfrm>
              <a:off x="11174643" y="6328045"/>
              <a:ext cx="71149" cy="208704"/>
            </a:xfrm>
            <a:custGeom>
              <a:avLst/>
              <a:gdLst>
                <a:gd name="T0" fmla="*/ 12 w 17"/>
                <a:gd name="T1" fmla="*/ 2 h 47"/>
                <a:gd name="T2" fmla="*/ 1 w 17"/>
                <a:gd name="T3" fmla="*/ 44 h 47"/>
                <a:gd name="T4" fmla="*/ 7 w 17"/>
                <a:gd name="T5" fmla="*/ 44 h 47"/>
                <a:gd name="T6" fmla="*/ 15 w 17"/>
                <a:gd name="T7" fmla="*/ 4 h 47"/>
                <a:gd name="T8" fmla="*/ 12 w 17"/>
                <a:gd name="T9" fmla="*/ 2 h 47"/>
              </a:gdLst>
              <a:ahLst/>
              <a:cxnLst>
                <a:cxn ang="0">
                  <a:pos x="T0" y="T1"/>
                </a:cxn>
                <a:cxn ang="0">
                  <a:pos x="T2" y="T3"/>
                </a:cxn>
                <a:cxn ang="0">
                  <a:pos x="T4" y="T5"/>
                </a:cxn>
                <a:cxn ang="0">
                  <a:pos x="T6" y="T7"/>
                </a:cxn>
                <a:cxn ang="0">
                  <a:pos x="T8" y="T9"/>
                </a:cxn>
              </a:cxnLst>
              <a:rect l="0" t="0" r="r" b="b"/>
              <a:pathLst>
                <a:path w="17" h="47">
                  <a:moveTo>
                    <a:pt x="12" y="2"/>
                  </a:moveTo>
                  <a:cubicBezTo>
                    <a:pt x="4" y="14"/>
                    <a:pt x="0" y="29"/>
                    <a:pt x="1" y="44"/>
                  </a:cubicBezTo>
                  <a:cubicBezTo>
                    <a:pt x="1" y="47"/>
                    <a:pt x="6" y="47"/>
                    <a:pt x="7" y="44"/>
                  </a:cubicBezTo>
                  <a:cubicBezTo>
                    <a:pt x="7" y="30"/>
                    <a:pt x="8" y="16"/>
                    <a:pt x="15" y="4"/>
                  </a:cubicBezTo>
                  <a:cubicBezTo>
                    <a:pt x="17" y="2"/>
                    <a:pt x="14" y="0"/>
                    <a:pt x="12" y="2"/>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63" name="Freeform 467">
              <a:extLst>
                <a:ext uri="{FF2B5EF4-FFF2-40B4-BE49-F238E27FC236}">
                  <a16:creationId xmlns:a16="http://schemas.microsoft.com/office/drawing/2014/main" id="{A22E0E24-F089-D834-63B8-F1BB4446E149}"/>
                </a:ext>
              </a:extLst>
            </p:cNvPr>
            <p:cNvSpPr>
              <a:spLocks/>
            </p:cNvSpPr>
            <p:nvPr/>
          </p:nvSpPr>
          <p:spPr bwMode="auto">
            <a:xfrm>
              <a:off x="11257650" y="6363619"/>
              <a:ext cx="30831" cy="201589"/>
            </a:xfrm>
            <a:custGeom>
              <a:avLst/>
              <a:gdLst>
                <a:gd name="T0" fmla="*/ 6 w 7"/>
                <a:gd name="T1" fmla="*/ 3 h 45"/>
                <a:gd name="T2" fmla="*/ 2 w 7"/>
                <a:gd name="T3" fmla="*/ 3 h 45"/>
                <a:gd name="T4" fmla="*/ 2 w 7"/>
                <a:gd name="T5" fmla="*/ 15 h 45"/>
                <a:gd name="T6" fmla="*/ 0 w 7"/>
                <a:gd name="T7" fmla="*/ 17 h 45"/>
                <a:gd name="T8" fmla="*/ 0 w 7"/>
                <a:gd name="T9" fmla="*/ 34 h 45"/>
                <a:gd name="T10" fmla="*/ 1 w 7"/>
                <a:gd name="T11" fmla="*/ 36 h 45"/>
                <a:gd name="T12" fmla="*/ 2 w 7"/>
                <a:gd name="T13" fmla="*/ 42 h 45"/>
                <a:gd name="T14" fmla="*/ 6 w 7"/>
                <a:gd name="T15" fmla="*/ 42 h 45"/>
                <a:gd name="T16" fmla="*/ 6 w 7"/>
                <a:gd name="T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5">
                  <a:moveTo>
                    <a:pt x="6" y="3"/>
                  </a:moveTo>
                  <a:cubicBezTo>
                    <a:pt x="6" y="0"/>
                    <a:pt x="2" y="0"/>
                    <a:pt x="2" y="3"/>
                  </a:cubicBezTo>
                  <a:cubicBezTo>
                    <a:pt x="2" y="7"/>
                    <a:pt x="2" y="11"/>
                    <a:pt x="2" y="15"/>
                  </a:cubicBezTo>
                  <a:cubicBezTo>
                    <a:pt x="1" y="15"/>
                    <a:pt x="0" y="16"/>
                    <a:pt x="0" y="17"/>
                  </a:cubicBezTo>
                  <a:cubicBezTo>
                    <a:pt x="0" y="23"/>
                    <a:pt x="0" y="28"/>
                    <a:pt x="0" y="34"/>
                  </a:cubicBezTo>
                  <a:cubicBezTo>
                    <a:pt x="0" y="35"/>
                    <a:pt x="1" y="35"/>
                    <a:pt x="1" y="36"/>
                  </a:cubicBezTo>
                  <a:cubicBezTo>
                    <a:pt x="2" y="38"/>
                    <a:pt x="2" y="40"/>
                    <a:pt x="2" y="42"/>
                  </a:cubicBezTo>
                  <a:cubicBezTo>
                    <a:pt x="2" y="45"/>
                    <a:pt x="6" y="45"/>
                    <a:pt x="6" y="42"/>
                  </a:cubicBezTo>
                  <a:cubicBezTo>
                    <a:pt x="7" y="29"/>
                    <a:pt x="7" y="16"/>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64" name="Freeform 468">
              <a:extLst>
                <a:ext uri="{FF2B5EF4-FFF2-40B4-BE49-F238E27FC236}">
                  <a16:creationId xmlns:a16="http://schemas.microsoft.com/office/drawing/2014/main" id="{0ED8C4E7-C7A7-94D8-4540-DA87512D0B10}"/>
                </a:ext>
              </a:extLst>
            </p:cNvPr>
            <p:cNvSpPr>
              <a:spLocks/>
            </p:cNvSpPr>
            <p:nvPr/>
          </p:nvSpPr>
          <p:spPr bwMode="auto">
            <a:xfrm>
              <a:off x="11347772" y="6313815"/>
              <a:ext cx="78264" cy="213447"/>
            </a:xfrm>
            <a:custGeom>
              <a:avLst/>
              <a:gdLst>
                <a:gd name="T0" fmla="*/ 18 w 19"/>
                <a:gd name="T1" fmla="*/ 44 h 48"/>
                <a:gd name="T2" fmla="*/ 17 w 19"/>
                <a:gd name="T3" fmla="*/ 17 h 48"/>
                <a:gd name="T4" fmla="*/ 11 w 19"/>
                <a:gd name="T5" fmla="*/ 15 h 48"/>
                <a:gd name="T6" fmla="*/ 11 w 19"/>
                <a:gd name="T7" fmla="*/ 15 h 48"/>
                <a:gd name="T8" fmla="*/ 10 w 19"/>
                <a:gd name="T9" fmla="*/ 16 h 48"/>
                <a:gd name="T10" fmla="*/ 10 w 19"/>
                <a:gd name="T11" fmla="*/ 4 h 48"/>
                <a:gd name="T12" fmla="*/ 5 w 19"/>
                <a:gd name="T13" fmla="*/ 3 h 48"/>
                <a:gd name="T14" fmla="*/ 2 w 19"/>
                <a:gd name="T15" fmla="*/ 29 h 48"/>
                <a:gd name="T16" fmla="*/ 0 w 19"/>
                <a:gd name="T17" fmla="*/ 30 h 48"/>
                <a:gd name="T18" fmla="*/ 0 w 19"/>
                <a:gd name="T19" fmla="*/ 43 h 48"/>
                <a:gd name="T20" fmla="*/ 2 w 19"/>
                <a:gd name="T21" fmla="*/ 43 h 48"/>
                <a:gd name="T22" fmla="*/ 9 w 19"/>
                <a:gd name="T23" fmla="*/ 43 h 48"/>
                <a:gd name="T24" fmla="*/ 9 w 19"/>
                <a:gd name="T25" fmla="*/ 42 h 48"/>
                <a:gd name="T26" fmla="*/ 9 w 19"/>
                <a:gd name="T27" fmla="*/ 45 h 48"/>
                <a:gd name="T28" fmla="*/ 14 w 19"/>
                <a:gd name="T29" fmla="*/ 46 h 48"/>
                <a:gd name="T30" fmla="*/ 18 w 19"/>
                <a:gd name="T31"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48">
                  <a:moveTo>
                    <a:pt x="18" y="44"/>
                  </a:moveTo>
                  <a:cubicBezTo>
                    <a:pt x="15" y="35"/>
                    <a:pt x="15" y="26"/>
                    <a:pt x="17" y="17"/>
                  </a:cubicBezTo>
                  <a:cubicBezTo>
                    <a:pt x="18" y="13"/>
                    <a:pt x="11" y="11"/>
                    <a:pt x="11" y="15"/>
                  </a:cubicBezTo>
                  <a:cubicBezTo>
                    <a:pt x="11" y="15"/>
                    <a:pt x="11" y="15"/>
                    <a:pt x="11" y="15"/>
                  </a:cubicBezTo>
                  <a:cubicBezTo>
                    <a:pt x="10" y="16"/>
                    <a:pt x="10" y="16"/>
                    <a:pt x="10" y="16"/>
                  </a:cubicBezTo>
                  <a:cubicBezTo>
                    <a:pt x="10" y="12"/>
                    <a:pt x="10" y="8"/>
                    <a:pt x="10" y="4"/>
                  </a:cubicBezTo>
                  <a:cubicBezTo>
                    <a:pt x="11" y="1"/>
                    <a:pt x="5" y="0"/>
                    <a:pt x="5" y="3"/>
                  </a:cubicBezTo>
                  <a:cubicBezTo>
                    <a:pt x="3" y="12"/>
                    <a:pt x="2" y="21"/>
                    <a:pt x="2" y="29"/>
                  </a:cubicBezTo>
                  <a:cubicBezTo>
                    <a:pt x="1" y="29"/>
                    <a:pt x="0" y="29"/>
                    <a:pt x="0" y="30"/>
                  </a:cubicBezTo>
                  <a:cubicBezTo>
                    <a:pt x="0" y="34"/>
                    <a:pt x="0" y="39"/>
                    <a:pt x="0" y="43"/>
                  </a:cubicBezTo>
                  <a:cubicBezTo>
                    <a:pt x="0" y="44"/>
                    <a:pt x="2" y="44"/>
                    <a:pt x="2" y="43"/>
                  </a:cubicBezTo>
                  <a:cubicBezTo>
                    <a:pt x="3" y="47"/>
                    <a:pt x="9" y="47"/>
                    <a:pt x="9" y="43"/>
                  </a:cubicBezTo>
                  <a:cubicBezTo>
                    <a:pt x="9" y="42"/>
                    <a:pt x="9" y="42"/>
                    <a:pt x="9" y="42"/>
                  </a:cubicBezTo>
                  <a:cubicBezTo>
                    <a:pt x="9" y="43"/>
                    <a:pt x="9" y="44"/>
                    <a:pt x="9" y="45"/>
                  </a:cubicBezTo>
                  <a:cubicBezTo>
                    <a:pt x="9" y="47"/>
                    <a:pt x="12" y="48"/>
                    <a:pt x="14" y="46"/>
                  </a:cubicBezTo>
                  <a:cubicBezTo>
                    <a:pt x="15" y="48"/>
                    <a:pt x="19" y="47"/>
                    <a:pt x="18" y="4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65" name="Freeform 469">
              <a:extLst>
                <a:ext uri="{FF2B5EF4-FFF2-40B4-BE49-F238E27FC236}">
                  <a16:creationId xmlns:a16="http://schemas.microsoft.com/office/drawing/2014/main" id="{2461ADD7-BC43-5B8A-35C0-1F3DE0CDBF40}"/>
                </a:ext>
              </a:extLst>
            </p:cNvPr>
            <p:cNvSpPr>
              <a:spLocks/>
            </p:cNvSpPr>
            <p:nvPr/>
          </p:nvSpPr>
          <p:spPr bwMode="auto">
            <a:xfrm>
              <a:off x="11501929" y="6382592"/>
              <a:ext cx="26088" cy="144670"/>
            </a:xfrm>
            <a:custGeom>
              <a:avLst/>
              <a:gdLst>
                <a:gd name="T0" fmla="*/ 6 w 6"/>
                <a:gd name="T1" fmla="*/ 3 h 33"/>
                <a:gd name="T2" fmla="*/ 1 w 6"/>
                <a:gd name="T3" fmla="*/ 3 h 33"/>
                <a:gd name="T4" fmla="*/ 1 w 6"/>
                <a:gd name="T5" fmla="*/ 30 h 33"/>
                <a:gd name="T6" fmla="*/ 6 w 6"/>
                <a:gd name="T7" fmla="*/ 30 h 33"/>
                <a:gd name="T8" fmla="*/ 6 w 6"/>
                <a:gd name="T9" fmla="*/ 3 h 33"/>
              </a:gdLst>
              <a:ahLst/>
              <a:cxnLst>
                <a:cxn ang="0">
                  <a:pos x="T0" y="T1"/>
                </a:cxn>
                <a:cxn ang="0">
                  <a:pos x="T2" y="T3"/>
                </a:cxn>
                <a:cxn ang="0">
                  <a:pos x="T4" y="T5"/>
                </a:cxn>
                <a:cxn ang="0">
                  <a:pos x="T6" y="T7"/>
                </a:cxn>
                <a:cxn ang="0">
                  <a:pos x="T8" y="T9"/>
                </a:cxn>
              </a:cxnLst>
              <a:rect l="0" t="0" r="r" b="b"/>
              <a:pathLst>
                <a:path w="6" h="33">
                  <a:moveTo>
                    <a:pt x="6" y="3"/>
                  </a:moveTo>
                  <a:cubicBezTo>
                    <a:pt x="6" y="0"/>
                    <a:pt x="1" y="0"/>
                    <a:pt x="1" y="3"/>
                  </a:cubicBezTo>
                  <a:cubicBezTo>
                    <a:pt x="1" y="12"/>
                    <a:pt x="0" y="21"/>
                    <a:pt x="1" y="30"/>
                  </a:cubicBezTo>
                  <a:cubicBezTo>
                    <a:pt x="1" y="33"/>
                    <a:pt x="6" y="33"/>
                    <a:pt x="6" y="30"/>
                  </a:cubicBezTo>
                  <a:cubicBezTo>
                    <a:pt x="6" y="21"/>
                    <a:pt x="6" y="12"/>
                    <a:pt x="6"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66" name="Freeform 470">
              <a:extLst>
                <a:ext uri="{FF2B5EF4-FFF2-40B4-BE49-F238E27FC236}">
                  <a16:creationId xmlns:a16="http://schemas.microsoft.com/office/drawing/2014/main" id="{EFDE0CA0-37B8-B8F4-4E4A-A9751349E269}"/>
                </a:ext>
              </a:extLst>
            </p:cNvPr>
            <p:cNvSpPr>
              <a:spLocks/>
            </p:cNvSpPr>
            <p:nvPr/>
          </p:nvSpPr>
          <p:spPr bwMode="auto">
            <a:xfrm>
              <a:off x="11570706" y="6363619"/>
              <a:ext cx="56919" cy="182616"/>
            </a:xfrm>
            <a:custGeom>
              <a:avLst/>
              <a:gdLst>
                <a:gd name="T0" fmla="*/ 7 w 14"/>
                <a:gd name="T1" fmla="*/ 7 h 41"/>
                <a:gd name="T2" fmla="*/ 7 w 14"/>
                <a:gd name="T3" fmla="*/ 4 h 41"/>
                <a:gd name="T4" fmla="*/ 1 w 14"/>
                <a:gd name="T5" fmla="*/ 6 h 41"/>
                <a:gd name="T6" fmla="*/ 3 w 14"/>
                <a:gd name="T7" fmla="*/ 30 h 41"/>
                <a:gd name="T8" fmla="*/ 4 w 14"/>
                <a:gd name="T9" fmla="*/ 32 h 41"/>
                <a:gd name="T10" fmla="*/ 5 w 14"/>
                <a:gd name="T11" fmla="*/ 38 h 41"/>
                <a:gd name="T12" fmla="*/ 10 w 14"/>
                <a:gd name="T13" fmla="*/ 38 h 41"/>
                <a:gd name="T14" fmla="*/ 13 w 14"/>
                <a:gd name="T15" fmla="*/ 10 h 41"/>
                <a:gd name="T16" fmla="*/ 7 w 14"/>
                <a:gd name="T17" fmla="*/ 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1">
                  <a:moveTo>
                    <a:pt x="7" y="7"/>
                  </a:moveTo>
                  <a:cubicBezTo>
                    <a:pt x="7" y="6"/>
                    <a:pt x="7" y="5"/>
                    <a:pt x="7" y="4"/>
                  </a:cubicBezTo>
                  <a:cubicBezTo>
                    <a:pt x="6" y="0"/>
                    <a:pt x="0" y="2"/>
                    <a:pt x="1" y="6"/>
                  </a:cubicBezTo>
                  <a:cubicBezTo>
                    <a:pt x="2" y="14"/>
                    <a:pt x="2" y="22"/>
                    <a:pt x="3" y="30"/>
                  </a:cubicBezTo>
                  <a:cubicBezTo>
                    <a:pt x="3" y="31"/>
                    <a:pt x="3" y="32"/>
                    <a:pt x="4" y="32"/>
                  </a:cubicBezTo>
                  <a:cubicBezTo>
                    <a:pt x="5" y="34"/>
                    <a:pt x="5" y="36"/>
                    <a:pt x="5" y="38"/>
                  </a:cubicBezTo>
                  <a:cubicBezTo>
                    <a:pt x="5" y="41"/>
                    <a:pt x="10" y="41"/>
                    <a:pt x="10" y="38"/>
                  </a:cubicBezTo>
                  <a:cubicBezTo>
                    <a:pt x="11" y="29"/>
                    <a:pt x="11" y="19"/>
                    <a:pt x="13" y="10"/>
                  </a:cubicBezTo>
                  <a:cubicBezTo>
                    <a:pt x="14" y="6"/>
                    <a:pt x="9" y="4"/>
                    <a:pt x="7"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67" name="Freeform 471">
              <a:extLst>
                <a:ext uri="{FF2B5EF4-FFF2-40B4-BE49-F238E27FC236}">
                  <a16:creationId xmlns:a16="http://schemas.microsoft.com/office/drawing/2014/main" id="{D9CBE131-73C1-FC8B-DCBC-7E8E3966AAB0}"/>
                </a:ext>
              </a:extLst>
            </p:cNvPr>
            <p:cNvSpPr>
              <a:spLocks/>
            </p:cNvSpPr>
            <p:nvPr/>
          </p:nvSpPr>
          <p:spPr bwMode="auto">
            <a:xfrm>
              <a:off x="11641855" y="6363619"/>
              <a:ext cx="61662" cy="232420"/>
            </a:xfrm>
            <a:custGeom>
              <a:avLst/>
              <a:gdLst>
                <a:gd name="T0" fmla="*/ 7 w 15"/>
                <a:gd name="T1" fmla="*/ 4 h 52"/>
                <a:gd name="T2" fmla="*/ 6 w 15"/>
                <a:gd name="T3" fmla="*/ 11 h 52"/>
                <a:gd name="T4" fmla="*/ 2 w 15"/>
                <a:gd name="T5" fmla="*/ 13 h 52"/>
                <a:gd name="T6" fmla="*/ 1 w 15"/>
                <a:gd name="T7" fmla="*/ 23 h 52"/>
                <a:gd name="T8" fmla="*/ 4 w 15"/>
                <a:gd name="T9" fmla="*/ 25 h 52"/>
                <a:gd name="T10" fmla="*/ 4 w 15"/>
                <a:gd name="T11" fmla="*/ 49 h 52"/>
                <a:gd name="T12" fmla="*/ 10 w 15"/>
                <a:gd name="T13" fmla="*/ 49 h 52"/>
                <a:gd name="T14" fmla="*/ 15 w 15"/>
                <a:gd name="T15" fmla="*/ 5 h 52"/>
                <a:gd name="T16" fmla="*/ 7 w 15"/>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2">
                  <a:moveTo>
                    <a:pt x="7" y="4"/>
                  </a:moveTo>
                  <a:cubicBezTo>
                    <a:pt x="7" y="6"/>
                    <a:pt x="6" y="9"/>
                    <a:pt x="6" y="11"/>
                  </a:cubicBezTo>
                  <a:cubicBezTo>
                    <a:pt x="5" y="10"/>
                    <a:pt x="2" y="11"/>
                    <a:pt x="2" y="13"/>
                  </a:cubicBezTo>
                  <a:cubicBezTo>
                    <a:pt x="2" y="16"/>
                    <a:pt x="3" y="20"/>
                    <a:pt x="1" y="23"/>
                  </a:cubicBezTo>
                  <a:cubicBezTo>
                    <a:pt x="0" y="24"/>
                    <a:pt x="2" y="26"/>
                    <a:pt x="4" y="25"/>
                  </a:cubicBezTo>
                  <a:cubicBezTo>
                    <a:pt x="3" y="33"/>
                    <a:pt x="3" y="41"/>
                    <a:pt x="4" y="49"/>
                  </a:cubicBezTo>
                  <a:cubicBezTo>
                    <a:pt x="4" y="52"/>
                    <a:pt x="9" y="52"/>
                    <a:pt x="10" y="49"/>
                  </a:cubicBezTo>
                  <a:cubicBezTo>
                    <a:pt x="13" y="34"/>
                    <a:pt x="13" y="20"/>
                    <a:pt x="15" y="5"/>
                  </a:cubicBezTo>
                  <a:cubicBezTo>
                    <a:pt x="15" y="1"/>
                    <a:pt x="8" y="0"/>
                    <a:pt x="7"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68" name="Freeform 472">
              <a:extLst>
                <a:ext uri="{FF2B5EF4-FFF2-40B4-BE49-F238E27FC236}">
                  <a16:creationId xmlns:a16="http://schemas.microsoft.com/office/drawing/2014/main" id="{0C5C38D9-BD32-33EA-607D-A7678913CF49}"/>
                </a:ext>
              </a:extLst>
            </p:cNvPr>
            <p:cNvSpPr>
              <a:spLocks/>
            </p:cNvSpPr>
            <p:nvPr/>
          </p:nvSpPr>
          <p:spPr bwMode="auto">
            <a:xfrm>
              <a:off x="11452124" y="6382592"/>
              <a:ext cx="49804" cy="203960"/>
            </a:xfrm>
            <a:custGeom>
              <a:avLst/>
              <a:gdLst>
                <a:gd name="T0" fmla="*/ 8 w 12"/>
                <a:gd name="T1" fmla="*/ 7 h 46"/>
                <a:gd name="T2" fmla="*/ 7 w 12"/>
                <a:gd name="T3" fmla="*/ 3 h 46"/>
                <a:gd name="T4" fmla="*/ 3 w 12"/>
                <a:gd name="T5" fmla="*/ 4 h 46"/>
                <a:gd name="T6" fmla="*/ 4 w 12"/>
                <a:gd name="T7" fmla="*/ 8 h 46"/>
                <a:gd name="T8" fmla="*/ 3 w 12"/>
                <a:gd name="T9" fmla="*/ 10 h 46"/>
                <a:gd name="T10" fmla="*/ 4 w 12"/>
                <a:gd name="T11" fmla="*/ 43 h 46"/>
                <a:gd name="T12" fmla="*/ 11 w 12"/>
                <a:gd name="T13" fmla="*/ 42 h 46"/>
                <a:gd name="T14" fmla="*/ 10 w 12"/>
                <a:gd name="T15" fmla="*/ 29 h 46"/>
                <a:gd name="T16" fmla="*/ 11 w 12"/>
                <a:gd name="T17" fmla="*/ 28 h 46"/>
                <a:gd name="T18" fmla="*/ 10 w 12"/>
                <a:gd name="T19" fmla="*/ 21 h 46"/>
                <a:gd name="T20" fmla="*/ 11 w 12"/>
                <a:gd name="T21" fmla="*/ 12 h 46"/>
                <a:gd name="T22" fmla="*/ 8 w 12"/>
                <a:gd name="T2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6">
                  <a:moveTo>
                    <a:pt x="8" y="7"/>
                  </a:moveTo>
                  <a:cubicBezTo>
                    <a:pt x="8" y="6"/>
                    <a:pt x="7" y="4"/>
                    <a:pt x="7" y="3"/>
                  </a:cubicBezTo>
                  <a:cubicBezTo>
                    <a:pt x="6" y="0"/>
                    <a:pt x="3" y="1"/>
                    <a:pt x="3" y="4"/>
                  </a:cubicBezTo>
                  <a:cubicBezTo>
                    <a:pt x="4" y="5"/>
                    <a:pt x="4" y="6"/>
                    <a:pt x="4" y="8"/>
                  </a:cubicBezTo>
                  <a:cubicBezTo>
                    <a:pt x="4" y="8"/>
                    <a:pt x="3" y="9"/>
                    <a:pt x="3" y="10"/>
                  </a:cubicBezTo>
                  <a:cubicBezTo>
                    <a:pt x="1" y="21"/>
                    <a:pt x="0" y="32"/>
                    <a:pt x="4" y="43"/>
                  </a:cubicBezTo>
                  <a:cubicBezTo>
                    <a:pt x="5" y="46"/>
                    <a:pt x="11" y="46"/>
                    <a:pt x="11" y="42"/>
                  </a:cubicBezTo>
                  <a:cubicBezTo>
                    <a:pt x="11" y="37"/>
                    <a:pt x="10" y="33"/>
                    <a:pt x="10" y="29"/>
                  </a:cubicBezTo>
                  <a:cubicBezTo>
                    <a:pt x="10" y="28"/>
                    <a:pt x="11" y="28"/>
                    <a:pt x="11" y="28"/>
                  </a:cubicBezTo>
                  <a:cubicBezTo>
                    <a:pt x="11" y="25"/>
                    <a:pt x="11" y="23"/>
                    <a:pt x="10" y="21"/>
                  </a:cubicBezTo>
                  <a:cubicBezTo>
                    <a:pt x="10" y="18"/>
                    <a:pt x="11" y="15"/>
                    <a:pt x="11" y="12"/>
                  </a:cubicBezTo>
                  <a:cubicBezTo>
                    <a:pt x="12" y="10"/>
                    <a:pt x="10" y="8"/>
                    <a:pt x="8" y="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69" name="Freeform 473">
              <a:extLst>
                <a:ext uri="{FF2B5EF4-FFF2-40B4-BE49-F238E27FC236}">
                  <a16:creationId xmlns:a16="http://schemas.microsoft.com/office/drawing/2014/main" id="{16566488-1AC7-CAF1-EF4F-59280091F05A}"/>
                </a:ext>
              </a:extLst>
            </p:cNvPr>
            <p:cNvSpPr>
              <a:spLocks/>
            </p:cNvSpPr>
            <p:nvPr/>
          </p:nvSpPr>
          <p:spPr bwMode="auto">
            <a:xfrm>
              <a:off x="11051319" y="6389707"/>
              <a:ext cx="52176" cy="125697"/>
            </a:xfrm>
            <a:custGeom>
              <a:avLst/>
              <a:gdLst>
                <a:gd name="T0" fmla="*/ 12 w 12"/>
                <a:gd name="T1" fmla="*/ 25 h 28"/>
                <a:gd name="T2" fmla="*/ 4 w 12"/>
                <a:gd name="T3" fmla="*/ 3 h 28"/>
                <a:gd name="T4" fmla="*/ 0 w 12"/>
                <a:gd name="T5" fmla="*/ 4 h 28"/>
                <a:gd name="T6" fmla="*/ 9 w 12"/>
                <a:gd name="T7" fmla="*/ 26 h 28"/>
                <a:gd name="T8" fmla="*/ 12 w 12"/>
                <a:gd name="T9" fmla="*/ 25 h 28"/>
              </a:gdLst>
              <a:ahLst/>
              <a:cxnLst>
                <a:cxn ang="0">
                  <a:pos x="T0" y="T1"/>
                </a:cxn>
                <a:cxn ang="0">
                  <a:pos x="T2" y="T3"/>
                </a:cxn>
                <a:cxn ang="0">
                  <a:pos x="T4" y="T5"/>
                </a:cxn>
                <a:cxn ang="0">
                  <a:pos x="T6" y="T7"/>
                </a:cxn>
                <a:cxn ang="0">
                  <a:pos x="T8" y="T9"/>
                </a:cxn>
              </a:cxnLst>
              <a:rect l="0" t="0" r="r" b="b"/>
              <a:pathLst>
                <a:path w="12" h="28">
                  <a:moveTo>
                    <a:pt x="12" y="25"/>
                  </a:moveTo>
                  <a:cubicBezTo>
                    <a:pt x="8" y="18"/>
                    <a:pt x="6" y="10"/>
                    <a:pt x="4" y="3"/>
                  </a:cubicBezTo>
                  <a:cubicBezTo>
                    <a:pt x="3" y="0"/>
                    <a:pt x="0" y="1"/>
                    <a:pt x="0" y="4"/>
                  </a:cubicBezTo>
                  <a:cubicBezTo>
                    <a:pt x="2" y="12"/>
                    <a:pt x="5" y="19"/>
                    <a:pt x="9" y="26"/>
                  </a:cubicBezTo>
                  <a:cubicBezTo>
                    <a:pt x="10" y="28"/>
                    <a:pt x="12" y="27"/>
                    <a:pt x="12" y="2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70" name="Freeform 474">
              <a:extLst>
                <a:ext uri="{FF2B5EF4-FFF2-40B4-BE49-F238E27FC236}">
                  <a16:creationId xmlns:a16="http://schemas.microsoft.com/office/drawing/2014/main" id="{0EBC9663-7109-E0CC-BDF1-345512C1A823}"/>
                </a:ext>
              </a:extLst>
            </p:cNvPr>
            <p:cNvSpPr>
              <a:spLocks/>
            </p:cNvSpPr>
            <p:nvPr/>
          </p:nvSpPr>
          <p:spPr bwMode="auto">
            <a:xfrm>
              <a:off x="10946967" y="6342275"/>
              <a:ext cx="75892" cy="194474"/>
            </a:xfrm>
            <a:custGeom>
              <a:avLst/>
              <a:gdLst>
                <a:gd name="T0" fmla="*/ 16 w 18"/>
                <a:gd name="T1" fmla="*/ 37 h 44"/>
                <a:gd name="T2" fmla="*/ 12 w 18"/>
                <a:gd name="T3" fmla="*/ 8 h 44"/>
                <a:gd name="T4" fmla="*/ 6 w 18"/>
                <a:gd name="T5" fmla="*/ 4 h 44"/>
                <a:gd name="T6" fmla="*/ 10 w 18"/>
                <a:gd name="T7" fmla="*/ 40 h 44"/>
                <a:gd name="T8" fmla="*/ 16 w 18"/>
                <a:gd name="T9" fmla="*/ 37 h 44"/>
              </a:gdLst>
              <a:ahLst/>
              <a:cxnLst>
                <a:cxn ang="0">
                  <a:pos x="T0" y="T1"/>
                </a:cxn>
                <a:cxn ang="0">
                  <a:pos x="T2" y="T3"/>
                </a:cxn>
                <a:cxn ang="0">
                  <a:pos x="T4" y="T5"/>
                </a:cxn>
                <a:cxn ang="0">
                  <a:pos x="T6" y="T7"/>
                </a:cxn>
                <a:cxn ang="0">
                  <a:pos x="T8" y="T9"/>
                </a:cxn>
              </a:cxnLst>
              <a:rect l="0" t="0" r="r" b="b"/>
              <a:pathLst>
                <a:path w="18" h="44">
                  <a:moveTo>
                    <a:pt x="16" y="37"/>
                  </a:moveTo>
                  <a:cubicBezTo>
                    <a:pt x="11" y="27"/>
                    <a:pt x="7" y="18"/>
                    <a:pt x="12" y="8"/>
                  </a:cubicBezTo>
                  <a:cubicBezTo>
                    <a:pt x="13" y="4"/>
                    <a:pt x="8" y="0"/>
                    <a:pt x="6" y="4"/>
                  </a:cubicBezTo>
                  <a:cubicBezTo>
                    <a:pt x="0" y="17"/>
                    <a:pt x="2" y="29"/>
                    <a:pt x="10" y="40"/>
                  </a:cubicBezTo>
                  <a:cubicBezTo>
                    <a:pt x="12" y="44"/>
                    <a:pt x="18" y="41"/>
                    <a:pt x="16" y="3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71" name="Freeform 475">
              <a:extLst>
                <a:ext uri="{FF2B5EF4-FFF2-40B4-BE49-F238E27FC236}">
                  <a16:creationId xmlns:a16="http://schemas.microsoft.com/office/drawing/2014/main" id="{C559D4B0-62F4-07C9-171F-99645D0579A1}"/>
                </a:ext>
              </a:extLst>
            </p:cNvPr>
            <p:cNvSpPr>
              <a:spLocks/>
            </p:cNvSpPr>
            <p:nvPr/>
          </p:nvSpPr>
          <p:spPr bwMode="auto">
            <a:xfrm>
              <a:off x="11217333" y="6399194"/>
              <a:ext cx="40318" cy="147041"/>
            </a:xfrm>
            <a:custGeom>
              <a:avLst/>
              <a:gdLst>
                <a:gd name="T0" fmla="*/ 3 w 10"/>
                <a:gd name="T1" fmla="*/ 4 h 33"/>
                <a:gd name="T2" fmla="*/ 3 w 10"/>
                <a:gd name="T3" fmla="*/ 29 h 33"/>
                <a:gd name="T4" fmla="*/ 9 w 10"/>
                <a:gd name="T5" fmla="*/ 27 h 33"/>
                <a:gd name="T6" fmla="*/ 9 w 10"/>
                <a:gd name="T7" fmla="*/ 6 h 33"/>
                <a:gd name="T8" fmla="*/ 3 w 10"/>
                <a:gd name="T9" fmla="*/ 4 h 33"/>
              </a:gdLst>
              <a:ahLst/>
              <a:cxnLst>
                <a:cxn ang="0">
                  <a:pos x="T0" y="T1"/>
                </a:cxn>
                <a:cxn ang="0">
                  <a:pos x="T2" y="T3"/>
                </a:cxn>
                <a:cxn ang="0">
                  <a:pos x="T4" y="T5"/>
                </a:cxn>
                <a:cxn ang="0">
                  <a:pos x="T6" y="T7"/>
                </a:cxn>
                <a:cxn ang="0">
                  <a:pos x="T8" y="T9"/>
                </a:cxn>
              </a:cxnLst>
              <a:rect l="0" t="0" r="r" b="b"/>
              <a:pathLst>
                <a:path w="10" h="33">
                  <a:moveTo>
                    <a:pt x="3" y="4"/>
                  </a:moveTo>
                  <a:cubicBezTo>
                    <a:pt x="0" y="12"/>
                    <a:pt x="0" y="21"/>
                    <a:pt x="3" y="29"/>
                  </a:cubicBezTo>
                  <a:cubicBezTo>
                    <a:pt x="4" y="33"/>
                    <a:pt x="10" y="31"/>
                    <a:pt x="9" y="27"/>
                  </a:cubicBezTo>
                  <a:cubicBezTo>
                    <a:pt x="8" y="20"/>
                    <a:pt x="7" y="13"/>
                    <a:pt x="9" y="6"/>
                  </a:cubicBezTo>
                  <a:cubicBezTo>
                    <a:pt x="10" y="2"/>
                    <a:pt x="4" y="0"/>
                    <a:pt x="3"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72" name="Freeform 476">
              <a:extLst>
                <a:ext uri="{FF2B5EF4-FFF2-40B4-BE49-F238E27FC236}">
                  <a16:creationId xmlns:a16="http://schemas.microsoft.com/office/drawing/2014/main" id="{E34C7F12-F7F3-5A94-A0DA-7959ACF9BDA2}"/>
                </a:ext>
              </a:extLst>
            </p:cNvPr>
            <p:cNvSpPr>
              <a:spLocks/>
            </p:cNvSpPr>
            <p:nvPr/>
          </p:nvSpPr>
          <p:spPr bwMode="auto">
            <a:xfrm>
              <a:off x="11741463" y="6337531"/>
              <a:ext cx="59291" cy="222933"/>
            </a:xfrm>
            <a:custGeom>
              <a:avLst/>
              <a:gdLst>
                <a:gd name="T0" fmla="*/ 10 w 14"/>
                <a:gd name="T1" fmla="*/ 27 h 50"/>
                <a:gd name="T2" fmla="*/ 13 w 14"/>
                <a:gd name="T3" fmla="*/ 6 h 50"/>
                <a:gd name="T4" fmla="*/ 6 w 14"/>
                <a:gd name="T5" fmla="*/ 4 h 50"/>
                <a:gd name="T6" fmla="*/ 4 w 14"/>
                <a:gd name="T7" fmla="*/ 15 h 50"/>
                <a:gd name="T8" fmla="*/ 3 w 14"/>
                <a:gd name="T9" fmla="*/ 16 h 50"/>
                <a:gd name="T10" fmla="*/ 4 w 14"/>
                <a:gd name="T11" fmla="*/ 46 h 50"/>
                <a:gd name="T12" fmla="*/ 11 w 14"/>
                <a:gd name="T13" fmla="*/ 42 h 50"/>
                <a:gd name="T14" fmla="*/ 8 w 14"/>
                <a:gd name="T15" fmla="*/ 30 h 50"/>
                <a:gd name="T16" fmla="*/ 10 w 14"/>
                <a:gd name="T17"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0" y="27"/>
                  </a:moveTo>
                  <a:cubicBezTo>
                    <a:pt x="11" y="20"/>
                    <a:pt x="11" y="13"/>
                    <a:pt x="13" y="6"/>
                  </a:cubicBezTo>
                  <a:cubicBezTo>
                    <a:pt x="14" y="1"/>
                    <a:pt x="7" y="0"/>
                    <a:pt x="6" y="4"/>
                  </a:cubicBezTo>
                  <a:cubicBezTo>
                    <a:pt x="5" y="8"/>
                    <a:pt x="4" y="11"/>
                    <a:pt x="4" y="15"/>
                  </a:cubicBezTo>
                  <a:cubicBezTo>
                    <a:pt x="3" y="15"/>
                    <a:pt x="3" y="16"/>
                    <a:pt x="3" y="16"/>
                  </a:cubicBezTo>
                  <a:cubicBezTo>
                    <a:pt x="0" y="27"/>
                    <a:pt x="0" y="36"/>
                    <a:pt x="4" y="46"/>
                  </a:cubicBezTo>
                  <a:cubicBezTo>
                    <a:pt x="6" y="50"/>
                    <a:pt x="13" y="46"/>
                    <a:pt x="11" y="42"/>
                  </a:cubicBezTo>
                  <a:cubicBezTo>
                    <a:pt x="9" y="38"/>
                    <a:pt x="8" y="34"/>
                    <a:pt x="8" y="30"/>
                  </a:cubicBezTo>
                  <a:cubicBezTo>
                    <a:pt x="9" y="30"/>
                    <a:pt x="10" y="29"/>
                    <a:pt x="10" y="2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73" name="Freeform 477">
              <a:extLst>
                <a:ext uri="{FF2B5EF4-FFF2-40B4-BE49-F238E27FC236}">
                  <a16:creationId xmlns:a16="http://schemas.microsoft.com/office/drawing/2014/main" id="{F65BC5C0-0553-7642-4FC0-51C6F8924459}"/>
                </a:ext>
              </a:extLst>
            </p:cNvPr>
            <p:cNvSpPr>
              <a:spLocks/>
            </p:cNvSpPr>
            <p:nvPr/>
          </p:nvSpPr>
          <p:spPr bwMode="auto">
            <a:xfrm>
              <a:off x="11826842" y="6394450"/>
              <a:ext cx="33203" cy="142298"/>
            </a:xfrm>
            <a:custGeom>
              <a:avLst/>
              <a:gdLst>
                <a:gd name="T0" fmla="*/ 6 w 8"/>
                <a:gd name="T1" fmla="*/ 4 h 32"/>
                <a:gd name="T2" fmla="*/ 1 w 8"/>
                <a:gd name="T3" fmla="*/ 5 h 32"/>
                <a:gd name="T4" fmla="*/ 4 w 8"/>
                <a:gd name="T5" fmla="*/ 29 h 32"/>
                <a:gd name="T6" fmla="*/ 8 w 8"/>
                <a:gd name="T7" fmla="*/ 29 h 32"/>
                <a:gd name="T8" fmla="*/ 6 w 8"/>
                <a:gd name="T9" fmla="*/ 4 h 32"/>
              </a:gdLst>
              <a:ahLst/>
              <a:cxnLst>
                <a:cxn ang="0">
                  <a:pos x="T0" y="T1"/>
                </a:cxn>
                <a:cxn ang="0">
                  <a:pos x="T2" y="T3"/>
                </a:cxn>
                <a:cxn ang="0">
                  <a:pos x="T4" y="T5"/>
                </a:cxn>
                <a:cxn ang="0">
                  <a:pos x="T6" y="T7"/>
                </a:cxn>
                <a:cxn ang="0">
                  <a:pos x="T8" y="T9"/>
                </a:cxn>
              </a:cxnLst>
              <a:rect l="0" t="0" r="r" b="b"/>
              <a:pathLst>
                <a:path w="8" h="32">
                  <a:moveTo>
                    <a:pt x="6" y="4"/>
                  </a:moveTo>
                  <a:cubicBezTo>
                    <a:pt x="5" y="0"/>
                    <a:pt x="0" y="2"/>
                    <a:pt x="1" y="5"/>
                  </a:cubicBezTo>
                  <a:cubicBezTo>
                    <a:pt x="3" y="13"/>
                    <a:pt x="3" y="21"/>
                    <a:pt x="4" y="29"/>
                  </a:cubicBezTo>
                  <a:cubicBezTo>
                    <a:pt x="4" y="32"/>
                    <a:pt x="8" y="32"/>
                    <a:pt x="8" y="29"/>
                  </a:cubicBezTo>
                  <a:cubicBezTo>
                    <a:pt x="8" y="20"/>
                    <a:pt x="8" y="12"/>
                    <a:pt x="6"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74" name="Freeform 478">
              <a:extLst>
                <a:ext uri="{FF2B5EF4-FFF2-40B4-BE49-F238E27FC236}">
                  <a16:creationId xmlns:a16="http://schemas.microsoft.com/office/drawing/2014/main" id="{AAD3B6C9-6270-0E1E-ECE7-3995E1602FF1}"/>
                </a:ext>
              </a:extLst>
            </p:cNvPr>
            <p:cNvSpPr>
              <a:spLocks/>
            </p:cNvSpPr>
            <p:nvPr/>
          </p:nvSpPr>
          <p:spPr bwMode="auto">
            <a:xfrm>
              <a:off x="11850558" y="6373106"/>
              <a:ext cx="85379" cy="239535"/>
            </a:xfrm>
            <a:custGeom>
              <a:avLst/>
              <a:gdLst>
                <a:gd name="T0" fmla="*/ 18 w 20"/>
                <a:gd name="T1" fmla="*/ 47 h 54"/>
                <a:gd name="T2" fmla="*/ 13 w 20"/>
                <a:gd name="T3" fmla="*/ 15 h 54"/>
                <a:gd name="T4" fmla="*/ 12 w 20"/>
                <a:gd name="T5" fmla="*/ 13 h 54"/>
                <a:gd name="T6" fmla="*/ 12 w 20"/>
                <a:gd name="T7" fmla="*/ 4 h 54"/>
                <a:gd name="T8" fmla="*/ 8 w 20"/>
                <a:gd name="T9" fmla="*/ 4 h 54"/>
                <a:gd name="T10" fmla="*/ 8 w 20"/>
                <a:gd name="T11" fmla="*/ 13 h 54"/>
                <a:gd name="T12" fmla="*/ 7 w 20"/>
                <a:gd name="T13" fmla="*/ 14 h 54"/>
                <a:gd name="T14" fmla="*/ 6 w 20"/>
                <a:gd name="T15" fmla="*/ 23 h 54"/>
                <a:gd name="T16" fmla="*/ 5 w 20"/>
                <a:gd name="T17" fmla="*/ 23 h 54"/>
                <a:gd name="T18" fmla="*/ 1 w 20"/>
                <a:gd name="T19" fmla="*/ 40 h 54"/>
                <a:gd name="T20" fmla="*/ 3 w 20"/>
                <a:gd name="T21" fmla="*/ 40 h 54"/>
                <a:gd name="T22" fmla="*/ 6 w 20"/>
                <a:gd name="T23" fmla="*/ 26 h 54"/>
                <a:gd name="T24" fmla="*/ 10 w 20"/>
                <a:gd name="T25" fmla="*/ 49 h 54"/>
                <a:gd name="T26" fmla="*/ 18 w 20"/>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54">
                  <a:moveTo>
                    <a:pt x="18" y="47"/>
                  </a:moveTo>
                  <a:cubicBezTo>
                    <a:pt x="15" y="36"/>
                    <a:pt x="14" y="25"/>
                    <a:pt x="13" y="15"/>
                  </a:cubicBezTo>
                  <a:cubicBezTo>
                    <a:pt x="13" y="14"/>
                    <a:pt x="12" y="13"/>
                    <a:pt x="12" y="13"/>
                  </a:cubicBezTo>
                  <a:cubicBezTo>
                    <a:pt x="12" y="10"/>
                    <a:pt x="12" y="8"/>
                    <a:pt x="12" y="4"/>
                  </a:cubicBezTo>
                  <a:cubicBezTo>
                    <a:pt x="12" y="0"/>
                    <a:pt x="8" y="0"/>
                    <a:pt x="8" y="4"/>
                  </a:cubicBezTo>
                  <a:cubicBezTo>
                    <a:pt x="8" y="8"/>
                    <a:pt x="8" y="10"/>
                    <a:pt x="8" y="13"/>
                  </a:cubicBezTo>
                  <a:cubicBezTo>
                    <a:pt x="8" y="13"/>
                    <a:pt x="7" y="14"/>
                    <a:pt x="7" y="14"/>
                  </a:cubicBezTo>
                  <a:cubicBezTo>
                    <a:pt x="7" y="17"/>
                    <a:pt x="7" y="20"/>
                    <a:pt x="6" y="23"/>
                  </a:cubicBezTo>
                  <a:cubicBezTo>
                    <a:pt x="6" y="22"/>
                    <a:pt x="5" y="22"/>
                    <a:pt x="5" y="23"/>
                  </a:cubicBezTo>
                  <a:cubicBezTo>
                    <a:pt x="3" y="29"/>
                    <a:pt x="3" y="34"/>
                    <a:pt x="1" y="40"/>
                  </a:cubicBezTo>
                  <a:cubicBezTo>
                    <a:pt x="0" y="41"/>
                    <a:pt x="2" y="41"/>
                    <a:pt x="3" y="40"/>
                  </a:cubicBezTo>
                  <a:cubicBezTo>
                    <a:pt x="4" y="35"/>
                    <a:pt x="5" y="30"/>
                    <a:pt x="6" y="26"/>
                  </a:cubicBezTo>
                  <a:cubicBezTo>
                    <a:pt x="6" y="34"/>
                    <a:pt x="7" y="42"/>
                    <a:pt x="10" y="49"/>
                  </a:cubicBezTo>
                  <a:cubicBezTo>
                    <a:pt x="12" y="54"/>
                    <a:pt x="20" y="52"/>
                    <a:pt x="18" y="47"/>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75" name="Freeform 479">
              <a:extLst>
                <a:ext uri="{FF2B5EF4-FFF2-40B4-BE49-F238E27FC236}">
                  <a16:creationId xmlns:a16="http://schemas.microsoft.com/office/drawing/2014/main" id="{3B20CCB7-E363-7856-230C-116D859FE9C0}"/>
                </a:ext>
              </a:extLst>
            </p:cNvPr>
            <p:cNvSpPr>
              <a:spLocks/>
            </p:cNvSpPr>
            <p:nvPr/>
          </p:nvSpPr>
          <p:spPr bwMode="auto">
            <a:xfrm>
              <a:off x="11957282" y="6491687"/>
              <a:ext cx="23716" cy="130440"/>
            </a:xfrm>
            <a:custGeom>
              <a:avLst/>
              <a:gdLst>
                <a:gd name="T0" fmla="*/ 5 w 6"/>
                <a:gd name="T1" fmla="*/ 4 h 29"/>
                <a:gd name="T2" fmla="*/ 1 w 6"/>
                <a:gd name="T3" fmla="*/ 3 h 29"/>
                <a:gd name="T4" fmla="*/ 0 w 6"/>
                <a:gd name="T5" fmla="*/ 25 h 29"/>
                <a:gd name="T6" fmla="*/ 6 w 6"/>
                <a:gd name="T7" fmla="*/ 25 h 29"/>
                <a:gd name="T8" fmla="*/ 5 w 6"/>
                <a:gd name="T9" fmla="*/ 4 h 29"/>
              </a:gdLst>
              <a:ahLst/>
              <a:cxnLst>
                <a:cxn ang="0">
                  <a:pos x="T0" y="T1"/>
                </a:cxn>
                <a:cxn ang="0">
                  <a:pos x="T2" y="T3"/>
                </a:cxn>
                <a:cxn ang="0">
                  <a:pos x="T4" y="T5"/>
                </a:cxn>
                <a:cxn ang="0">
                  <a:pos x="T6" y="T7"/>
                </a:cxn>
                <a:cxn ang="0">
                  <a:pos x="T8" y="T9"/>
                </a:cxn>
              </a:cxnLst>
              <a:rect l="0" t="0" r="r" b="b"/>
              <a:pathLst>
                <a:path w="6" h="29">
                  <a:moveTo>
                    <a:pt x="5" y="4"/>
                  </a:moveTo>
                  <a:cubicBezTo>
                    <a:pt x="5" y="1"/>
                    <a:pt x="1" y="0"/>
                    <a:pt x="1" y="3"/>
                  </a:cubicBezTo>
                  <a:cubicBezTo>
                    <a:pt x="1" y="11"/>
                    <a:pt x="0" y="21"/>
                    <a:pt x="0" y="25"/>
                  </a:cubicBezTo>
                  <a:cubicBezTo>
                    <a:pt x="0" y="29"/>
                    <a:pt x="6" y="29"/>
                    <a:pt x="6" y="25"/>
                  </a:cubicBezTo>
                  <a:cubicBezTo>
                    <a:pt x="6" y="21"/>
                    <a:pt x="6" y="11"/>
                    <a:pt x="5" y="4"/>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76" name="Freeform 480">
              <a:extLst>
                <a:ext uri="{FF2B5EF4-FFF2-40B4-BE49-F238E27FC236}">
                  <a16:creationId xmlns:a16="http://schemas.microsoft.com/office/drawing/2014/main" id="{391ED5F0-2915-A1F4-B7A0-D5D8C68AF61A}"/>
                </a:ext>
              </a:extLst>
            </p:cNvPr>
            <p:cNvSpPr>
              <a:spLocks/>
            </p:cNvSpPr>
            <p:nvPr/>
          </p:nvSpPr>
          <p:spPr bwMode="auto">
            <a:xfrm>
              <a:off x="11985741" y="6394450"/>
              <a:ext cx="42689" cy="177872"/>
            </a:xfrm>
            <a:custGeom>
              <a:avLst/>
              <a:gdLst>
                <a:gd name="T0" fmla="*/ 3 w 10"/>
                <a:gd name="T1" fmla="*/ 3 h 40"/>
                <a:gd name="T2" fmla="*/ 0 w 10"/>
                <a:gd name="T3" fmla="*/ 35 h 40"/>
                <a:gd name="T4" fmla="*/ 9 w 10"/>
                <a:gd name="T5" fmla="*/ 35 h 40"/>
                <a:gd name="T6" fmla="*/ 10 w 10"/>
                <a:gd name="T7" fmla="*/ 4 h 40"/>
                <a:gd name="T8" fmla="*/ 3 w 10"/>
                <a:gd name="T9" fmla="*/ 3 h 40"/>
              </a:gdLst>
              <a:ahLst/>
              <a:cxnLst>
                <a:cxn ang="0">
                  <a:pos x="T0" y="T1"/>
                </a:cxn>
                <a:cxn ang="0">
                  <a:pos x="T2" y="T3"/>
                </a:cxn>
                <a:cxn ang="0">
                  <a:pos x="T4" y="T5"/>
                </a:cxn>
                <a:cxn ang="0">
                  <a:pos x="T6" y="T7"/>
                </a:cxn>
                <a:cxn ang="0">
                  <a:pos x="T8" y="T9"/>
                </a:cxn>
              </a:cxnLst>
              <a:rect l="0" t="0" r="r" b="b"/>
              <a:pathLst>
                <a:path w="10" h="40">
                  <a:moveTo>
                    <a:pt x="3" y="3"/>
                  </a:moveTo>
                  <a:cubicBezTo>
                    <a:pt x="0" y="14"/>
                    <a:pt x="0" y="24"/>
                    <a:pt x="0" y="35"/>
                  </a:cubicBezTo>
                  <a:cubicBezTo>
                    <a:pt x="0" y="40"/>
                    <a:pt x="8" y="40"/>
                    <a:pt x="9" y="35"/>
                  </a:cubicBezTo>
                  <a:cubicBezTo>
                    <a:pt x="9" y="25"/>
                    <a:pt x="9" y="14"/>
                    <a:pt x="10" y="4"/>
                  </a:cubicBezTo>
                  <a:cubicBezTo>
                    <a:pt x="10" y="0"/>
                    <a:pt x="4" y="0"/>
                    <a:pt x="3" y="3"/>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77" name="Freeform 481">
              <a:extLst>
                <a:ext uri="{FF2B5EF4-FFF2-40B4-BE49-F238E27FC236}">
                  <a16:creationId xmlns:a16="http://schemas.microsoft.com/office/drawing/2014/main" id="{2D44543F-A5AE-7787-4CAC-19E1A1BE0379}"/>
                </a:ext>
              </a:extLst>
            </p:cNvPr>
            <p:cNvSpPr>
              <a:spLocks/>
            </p:cNvSpPr>
            <p:nvPr/>
          </p:nvSpPr>
          <p:spPr bwMode="auto">
            <a:xfrm>
              <a:off x="12028431" y="6382592"/>
              <a:ext cx="71149" cy="249021"/>
            </a:xfrm>
            <a:custGeom>
              <a:avLst/>
              <a:gdLst>
                <a:gd name="T0" fmla="*/ 7 w 17"/>
                <a:gd name="T1" fmla="*/ 5 h 56"/>
                <a:gd name="T2" fmla="*/ 4 w 17"/>
                <a:gd name="T3" fmla="*/ 12 h 56"/>
                <a:gd name="T4" fmla="*/ 4 w 17"/>
                <a:gd name="T5" fmla="*/ 11 h 56"/>
                <a:gd name="T6" fmla="*/ 1 w 17"/>
                <a:gd name="T7" fmla="*/ 11 h 56"/>
                <a:gd name="T8" fmla="*/ 2 w 17"/>
                <a:gd name="T9" fmla="*/ 19 h 56"/>
                <a:gd name="T10" fmla="*/ 6 w 17"/>
                <a:gd name="T11" fmla="*/ 54 h 56"/>
                <a:gd name="T12" fmla="*/ 12 w 17"/>
                <a:gd name="T13" fmla="*/ 52 h 56"/>
                <a:gd name="T14" fmla="*/ 15 w 17"/>
                <a:gd name="T15" fmla="*/ 9 h 56"/>
                <a:gd name="T16" fmla="*/ 7 w 17"/>
                <a:gd name="T17" fmla="*/ 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56">
                  <a:moveTo>
                    <a:pt x="7" y="5"/>
                  </a:moveTo>
                  <a:cubicBezTo>
                    <a:pt x="6" y="7"/>
                    <a:pt x="5" y="9"/>
                    <a:pt x="4" y="12"/>
                  </a:cubicBezTo>
                  <a:cubicBezTo>
                    <a:pt x="4" y="11"/>
                    <a:pt x="4" y="11"/>
                    <a:pt x="4" y="11"/>
                  </a:cubicBezTo>
                  <a:cubicBezTo>
                    <a:pt x="4" y="9"/>
                    <a:pt x="1" y="10"/>
                    <a:pt x="1" y="11"/>
                  </a:cubicBezTo>
                  <a:cubicBezTo>
                    <a:pt x="1" y="14"/>
                    <a:pt x="2" y="17"/>
                    <a:pt x="2" y="19"/>
                  </a:cubicBezTo>
                  <a:cubicBezTo>
                    <a:pt x="0" y="31"/>
                    <a:pt x="1" y="43"/>
                    <a:pt x="6" y="54"/>
                  </a:cubicBezTo>
                  <a:cubicBezTo>
                    <a:pt x="7" y="56"/>
                    <a:pt x="12" y="55"/>
                    <a:pt x="12" y="52"/>
                  </a:cubicBezTo>
                  <a:cubicBezTo>
                    <a:pt x="11" y="38"/>
                    <a:pt x="9" y="23"/>
                    <a:pt x="15" y="9"/>
                  </a:cubicBezTo>
                  <a:cubicBezTo>
                    <a:pt x="17" y="4"/>
                    <a:pt x="9" y="0"/>
                    <a:pt x="7"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78" name="Freeform 482">
              <a:extLst>
                <a:ext uri="{FF2B5EF4-FFF2-40B4-BE49-F238E27FC236}">
                  <a16:creationId xmlns:a16="http://schemas.microsoft.com/office/drawing/2014/main" id="{96C86BA0-73E7-E82C-7DE9-349D444925C2}"/>
                </a:ext>
              </a:extLst>
            </p:cNvPr>
            <p:cNvSpPr>
              <a:spLocks/>
            </p:cNvSpPr>
            <p:nvPr/>
          </p:nvSpPr>
          <p:spPr bwMode="auto">
            <a:xfrm>
              <a:off x="11943052" y="6347018"/>
              <a:ext cx="33203" cy="158899"/>
            </a:xfrm>
            <a:custGeom>
              <a:avLst/>
              <a:gdLst>
                <a:gd name="T0" fmla="*/ 0 w 8"/>
                <a:gd name="T1" fmla="*/ 5 h 36"/>
                <a:gd name="T2" fmla="*/ 1 w 8"/>
                <a:gd name="T3" fmla="*/ 32 h 36"/>
                <a:gd name="T4" fmla="*/ 8 w 8"/>
                <a:gd name="T5" fmla="*/ 32 h 36"/>
                <a:gd name="T6" fmla="*/ 8 w 8"/>
                <a:gd name="T7" fmla="*/ 5 h 36"/>
                <a:gd name="T8" fmla="*/ 0 w 8"/>
                <a:gd name="T9" fmla="*/ 5 h 36"/>
              </a:gdLst>
              <a:ahLst/>
              <a:cxnLst>
                <a:cxn ang="0">
                  <a:pos x="T0" y="T1"/>
                </a:cxn>
                <a:cxn ang="0">
                  <a:pos x="T2" y="T3"/>
                </a:cxn>
                <a:cxn ang="0">
                  <a:pos x="T4" y="T5"/>
                </a:cxn>
                <a:cxn ang="0">
                  <a:pos x="T6" y="T7"/>
                </a:cxn>
                <a:cxn ang="0">
                  <a:pos x="T8" y="T9"/>
                </a:cxn>
              </a:cxnLst>
              <a:rect l="0" t="0" r="r" b="b"/>
              <a:pathLst>
                <a:path w="8" h="36">
                  <a:moveTo>
                    <a:pt x="0" y="5"/>
                  </a:moveTo>
                  <a:cubicBezTo>
                    <a:pt x="0" y="14"/>
                    <a:pt x="0" y="23"/>
                    <a:pt x="1" y="32"/>
                  </a:cubicBezTo>
                  <a:cubicBezTo>
                    <a:pt x="1" y="36"/>
                    <a:pt x="8" y="36"/>
                    <a:pt x="8" y="32"/>
                  </a:cubicBezTo>
                  <a:cubicBezTo>
                    <a:pt x="8" y="23"/>
                    <a:pt x="8" y="14"/>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79" name="Freeform 483">
              <a:extLst>
                <a:ext uri="{FF2B5EF4-FFF2-40B4-BE49-F238E27FC236}">
                  <a16:creationId xmlns:a16="http://schemas.microsoft.com/office/drawing/2014/main" id="{EC08C18B-755C-047B-891E-48B20435094C}"/>
                </a:ext>
              </a:extLst>
            </p:cNvPr>
            <p:cNvSpPr>
              <a:spLocks/>
            </p:cNvSpPr>
            <p:nvPr/>
          </p:nvSpPr>
          <p:spPr bwMode="auto">
            <a:xfrm>
              <a:off x="12087722" y="6382592"/>
              <a:ext cx="61662" cy="177872"/>
            </a:xfrm>
            <a:custGeom>
              <a:avLst/>
              <a:gdLst>
                <a:gd name="T0" fmla="*/ 5 w 15"/>
                <a:gd name="T1" fmla="*/ 5 h 40"/>
                <a:gd name="T2" fmla="*/ 4 w 15"/>
                <a:gd name="T3" fmla="*/ 37 h 40"/>
                <a:gd name="T4" fmla="*/ 10 w 15"/>
                <a:gd name="T5" fmla="*/ 36 h 40"/>
                <a:gd name="T6" fmla="*/ 13 w 15"/>
                <a:gd name="T7" fmla="*/ 10 h 40"/>
                <a:gd name="T8" fmla="*/ 5 w 15"/>
                <a:gd name="T9" fmla="*/ 5 h 40"/>
              </a:gdLst>
              <a:ahLst/>
              <a:cxnLst>
                <a:cxn ang="0">
                  <a:pos x="T0" y="T1"/>
                </a:cxn>
                <a:cxn ang="0">
                  <a:pos x="T2" y="T3"/>
                </a:cxn>
                <a:cxn ang="0">
                  <a:pos x="T4" y="T5"/>
                </a:cxn>
                <a:cxn ang="0">
                  <a:pos x="T6" y="T7"/>
                </a:cxn>
                <a:cxn ang="0">
                  <a:pos x="T8" y="T9"/>
                </a:cxn>
              </a:cxnLst>
              <a:rect l="0" t="0" r="r" b="b"/>
              <a:pathLst>
                <a:path w="15" h="40">
                  <a:moveTo>
                    <a:pt x="5" y="5"/>
                  </a:moveTo>
                  <a:cubicBezTo>
                    <a:pt x="0" y="15"/>
                    <a:pt x="0" y="26"/>
                    <a:pt x="4" y="37"/>
                  </a:cubicBezTo>
                  <a:cubicBezTo>
                    <a:pt x="5" y="40"/>
                    <a:pt x="10" y="39"/>
                    <a:pt x="10" y="36"/>
                  </a:cubicBezTo>
                  <a:cubicBezTo>
                    <a:pt x="10" y="27"/>
                    <a:pt x="9" y="18"/>
                    <a:pt x="13" y="10"/>
                  </a:cubicBezTo>
                  <a:cubicBezTo>
                    <a:pt x="15" y="4"/>
                    <a:pt x="7" y="0"/>
                    <a:pt x="5"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80" name="Freeform 484">
              <a:extLst>
                <a:ext uri="{FF2B5EF4-FFF2-40B4-BE49-F238E27FC236}">
                  <a16:creationId xmlns:a16="http://schemas.microsoft.com/office/drawing/2014/main" id="{DA178CB2-C209-60E6-66E9-808DF6F7D554}"/>
                </a:ext>
              </a:extLst>
            </p:cNvPr>
            <p:cNvSpPr>
              <a:spLocks/>
            </p:cNvSpPr>
            <p:nvPr/>
          </p:nvSpPr>
          <p:spPr bwMode="auto">
            <a:xfrm>
              <a:off x="12182587" y="6453741"/>
              <a:ext cx="35574" cy="142298"/>
            </a:xfrm>
            <a:custGeom>
              <a:avLst/>
              <a:gdLst>
                <a:gd name="T0" fmla="*/ 0 w 8"/>
                <a:gd name="T1" fmla="*/ 5 h 32"/>
                <a:gd name="T2" fmla="*/ 1 w 8"/>
                <a:gd name="T3" fmla="*/ 28 h 32"/>
                <a:gd name="T4" fmla="*/ 7 w 8"/>
                <a:gd name="T5" fmla="*/ 28 h 32"/>
                <a:gd name="T6" fmla="*/ 8 w 8"/>
                <a:gd name="T7" fmla="*/ 5 h 32"/>
                <a:gd name="T8" fmla="*/ 0 w 8"/>
                <a:gd name="T9" fmla="*/ 5 h 32"/>
              </a:gdLst>
              <a:ahLst/>
              <a:cxnLst>
                <a:cxn ang="0">
                  <a:pos x="T0" y="T1"/>
                </a:cxn>
                <a:cxn ang="0">
                  <a:pos x="T2" y="T3"/>
                </a:cxn>
                <a:cxn ang="0">
                  <a:pos x="T4" y="T5"/>
                </a:cxn>
                <a:cxn ang="0">
                  <a:pos x="T6" y="T7"/>
                </a:cxn>
                <a:cxn ang="0">
                  <a:pos x="T8" y="T9"/>
                </a:cxn>
              </a:cxnLst>
              <a:rect l="0" t="0" r="r" b="b"/>
              <a:pathLst>
                <a:path w="8" h="32">
                  <a:moveTo>
                    <a:pt x="0" y="5"/>
                  </a:moveTo>
                  <a:cubicBezTo>
                    <a:pt x="0" y="13"/>
                    <a:pt x="0" y="20"/>
                    <a:pt x="1" y="28"/>
                  </a:cubicBezTo>
                  <a:cubicBezTo>
                    <a:pt x="2" y="32"/>
                    <a:pt x="7" y="32"/>
                    <a:pt x="7" y="28"/>
                  </a:cubicBezTo>
                  <a:cubicBezTo>
                    <a:pt x="8" y="20"/>
                    <a:pt x="8" y="13"/>
                    <a:pt x="8" y="5"/>
                  </a:cubicBezTo>
                  <a:cubicBezTo>
                    <a:pt x="8" y="0"/>
                    <a:pt x="0" y="0"/>
                    <a:pt x="0" y="5"/>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81" name="Freeform 485">
              <a:extLst>
                <a:ext uri="{FF2B5EF4-FFF2-40B4-BE49-F238E27FC236}">
                  <a16:creationId xmlns:a16="http://schemas.microsoft.com/office/drawing/2014/main" id="{F1819E9C-BDB8-E142-F5B4-85AC2B18C4C2}"/>
                </a:ext>
              </a:extLst>
            </p:cNvPr>
            <p:cNvSpPr>
              <a:spLocks/>
            </p:cNvSpPr>
            <p:nvPr/>
          </p:nvSpPr>
          <p:spPr bwMode="auto">
            <a:xfrm>
              <a:off x="-123810" y="6683790"/>
              <a:ext cx="12408377" cy="267994"/>
            </a:xfrm>
            <a:custGeom>
              <a:avLst/>
              <a:gdLst>
                <a:gd name="T0" fmla="*/ 2945 w 2951"/>
                <a:gd name="T1" fmla="*/ 22 h 60"/>
                <a:gd name="T2" fmla="*/ 2927 w 2951"/>
                <a:gd name="T3" fmla="*/ 60 h 60"/>
                <a:gd name="T4" fmla="*/ 25 w 2951"/>
                <a:gd name="T5" fmla="*/ 60 h 60"/>
                <a:gd name="T6" fmla="*/ 6 w 2951"/>
                <a:gd name="T7" fmla="*/ 18 h 60"/>
                <a:gd name="T8" fmla="*/ 5 w 2951"/>
                <a:gd name="T9" fmla="*/ 38 h 60"/>
                <a:gd name="T10" fmla="*/ 25 w 2951"/>
                <a:gd name="T11" fmla="*/ 0 h 60"/>
                <a:gd name="T12" fmla="*/ 2927 w 2951"/>
                <a:gd name="T13" fmla="*/ 0 h 60"/>
                <a:gd name="T14" fmla="*/ 2945 w 2951"/>
                <a:gd name="T15" fmla="*/ 39 h 60"/>
                <a:gd name="T16" fmla="*/ 2945 w 2951"/>
                <a:gd name="T1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1" h="60">
                  <a:moveTo>
                    <a:pt x="2945" y="22"/>
                  </a:moveTo>
                  <a:cubicBezTo>
                    <a:pt x="2945" y="32"/>
                    <a:pt x="2951" y="60"/>
                    <a:pt x="2927" y="60"/>
                  </a:cubicBezTo>
                  <a:cubicBezTo>
                    <a:pt x="25" y="60"/>
                    <a:pt x="25" y="60"/>
                    <a:pt x="25" y="60"/>
                  </a:cubicBezTo>
                  <a:cubicBezTo>
                    <a:pt x="0" y="60"/>
                    <a:pt x="6" y="28"/>
                    <a:pt x="6" y="18"/>
                  </a:cubicBezTo>
                  <a:cubicBezTo>
                    <a:pt x="5" y="38"/>
                    <a:pt x="5" y="38"/>
                    <a:pt x="5" y="38"/>
                  </a:cubicBezTo>
                  <a:cubicBezTo>
                    <a:pt x="5" y="27"/>
                    <a:pt x="14" y="0"/>
                    <a:pt x="25" y="0"/>
                  </a:cubicBezTo>
                  <a:cubicBezTo>
                    <a:pt x="2927" y="0"/>
                    <a:pt x="2927" y="0"/>
                    <a:pt x="2927" y="0"/>
                  </a:cubicBezTo>
                  <a:cubicBezTo>
                    <a:pt x="2938" y="0"/>
                    <a:pt x="2945" y="28"/>
                    <a:pt x="2945" y="39"/>
                  </a:cubicBezTo>
                  <a:lnTo>
                    <a:pt x="2945" y="22"/>
                  </a:lnTo>
                  <a:close/>
                </a:path>
              </a:pathLst>
            </a:custGeom>
            <a:solidFill>
              <a:srgbClr val="4463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sp>
          <p:nvSpPr>
            <p:cNvPr id="482" name="Freeform 486">
              <a:extLst>
                <a:ext uri="{FF2B5EF4-FFF2-40B4-BE49-F238E27FC236}">
                  <a16:creationId xmlns:a16="http://schemas.microsoft.com/office/drawing/2014/main" id="{87450929-FF1C-9E69-40B2-11303178056D}"/>
                </a:ext>
              </a:extLst>
            </p:cNvPr>
            <p:cNvSpPr>
              <a:spLocks/>
            </p:cNvSpPr>
            <p:nvPr/>
          </p:nvSpPr>
          <p:spPr bwMode="auto">
            <a:xfrm>
              <a:off x="-119067" y="6425282"/>
              <a:ext cx="12360944" cy="315427"/>
            </a:xfrm>
            <a:custGeom>
              <a:avLst/>
              <a:gdLst>
                <a:gd name="T0" fmla="*/ 2940 w 2940"/>
                <a:gd name="T1" fmla="*/ 18 h 36"/>
                <a:gd name="T2" fmla="*/ 2922 w 2940"/>
                <a:gd name="T3" fmla="*/ 36 h 36"/>
                <a:gd name="T4" fmla="*/ 18 w 2940"/>
                <a:gd name="T5" fmla="*/ 36 h 36"/>
                <a:gd name="T6" fmla="*/ 0 w 2940"/>
                <a:gd name="T7" fmla="*/ 18 h 36"/>
                <a:gd name="T8" fmla="*/ 18 w 2940"/>
                <a:gd name="T9" fmla="*/ 0 h 36"/>
                <a:gd name="T10" fmla="*/ 2922 w 2940"/>
                <a:gd name="T11" fmla="*/ 0 h 36"/>
                <a:gd name="T12" fmla="*/ 2940 w 2940"/>
                <a:gd name="T13" fmla="*/ 18 h 36"/>
              </a:gdLst>
              <a:ahLst/>
              <a:cxnLst>
                <a:cxn ang="0">
                  <a:pos x="T0" y="T1"/>
                </a:cxn>
                <a:cxn ang="0">
                  <a:pos x="T2" y="T3"/>
                </a:cxn>
                <a:cxn ang="0">
                  <a:pos x="T4" y="T5"/>
                </a:cxn>
                <a:cxn ang="0">
                  <a:pos x="T6" y="T7"/>
                </a:cxn>
                <a:cxn ang="0">
                  <a:pos x="T8" y="T9"/>
                </a:cxn>
                <a:cxn ang="0">
                  <a:pos x="T10" y="T11"/>
                </a:cxn>
                <a:cxn ang="0">
                  <a:pos x="T12" y="T13"/>
                </a:cxn>
              </a:cxnLst>
              <a:rect l="0" t="0" r="r" b="b"/>
              <a:pathLst>
                <a:path w="2940" h="36">
                  <a:moveTo>
                    <a:pt x="2940" y="18"/>
                  </a:moveTo>
                  <a:cubicBezTo>
                    <a:pt x="2940" y="28"/>
                    <a:pt x="2932" y="36"/>
                    <a:pt x="2922" y="36"/>
                  </a:cubicBezTo>
                  <a:cubicBezTo>
                    <a:pt x="18" y="36"/>
                    <a:pt x="18" y="36"/>
                    <a:pt x="18" y="36"/>
                  </a:cubicBezTo>
                  <a:cubicBezTo>
                    <a:pt x="8" y="36"/>
                    <a:pt x="0" y="28"/>
                    <a:pt x="0" y="18"/>
                  </a:cubicBezTo>
                  <a:cubicBezTo>
                    <a:pt x="0" y="8"/>
                    <a:pt x="8" y="0"/>
                    <a:pt x="18" y="0"/>
                  </a:cubicBezTo>
                  <a:cubicBezTo>
                    <a:pt x="2922" y="0"/>
                    <a:pt x="2922" y="0"/>
                    <a:pt x="2922" y="0"/>
                  </a:cubicBezTo>
                  <a:cubicBezTo>
                    <a:pt x="2932" y="0"/>
                    <a:pt x="2940" y="8"/>
                    <a:pt x="2940" y="18"/>
                  </a:cubicBezTo>
                  <a:close/>
                </a:path>
              </a:pathLst>
            </a:custGeom>
            <a:solidFill>
              <a:srgbClr val="619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微软雅黑"/>
                <a:cs typeface="Arial" panose="020B0604020202020204" pitchFamily="34" charset="0"/>
                <a:sym typeface="Arial" panose="020B0604020202020204" pitchFamily="34" charset="0"/>
              </a:endParaRPr>
            </a:p>
          </p:txBody>
        </p:sp>
      </p:grpSp>
      <p:sp>
        <p:nvSpPr>
          <p:cNvPr id="2" name="TextBox 1">
            <a:extLst>
              <a:ext uri="{FF2B5EF4-FFF2-40B4-BE49-F238E27FC236}">
                <a16:creationId xmlns:a16="http://schemas.microsoft.com/office/drawing/2014/main" id="{9D40A469-DBF8-3155-288A-995A575D307E}"/>
              </a:ext>
            </a:extLst>
          </p:cNvPr>
          <p:cNvSpPr txBox="1"/>
          <p:nvPr/>
        </p:nvSpPr>
        <p:spPr>
          <a:xfrm rot="1636599">
            <a:off x="4616404" y="2807491"/>
            <a:ext cx="1665806"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AA01D57-5B10-479C-C619-98E0E64F758E}"/>
              </a:ext>
            </a:extLst>
          </p:cNvPr>
          <p:cNvSpPr txBox="1"/>
          <p:nvPr/>
        </p:nvSpPr>
        <p:spPr>
          <a:xfrm>
            <a:off x="1543956" y="2446576"/>
            <a:ext cx="1266419" cy="369332"/>
          </a:xfrm>
          <a:prstGeom prst="rect">
            <a:avLst/>
          </a:prstGeom>
          <a:noFill/>
        </p:spPr>
        <p:txBody>
          <a:bodyPr wrap="square" rtlCol="0">
            <a:spAutoFit/>
          </a:bodyPr>
          <a:lstStyle/>
          <a:p>
            <a:r>
              <a:rPr lang="en-US" dirty="0" err="1"/>
              <a:t>Phần</a:t>
            </a:r>
            <a:r>
              <a:rPr lang="en-US" dirty="0"/>
              <a:t> </a:t>
            </a:r>
            <a:r>
              <a:rPr lang="en-US" dirty="0" err="1"/>
              <a:t>lỏng</a:t>
            </a:r>
            <a:endParaRPr lang="en-US" dirty="0"/>
          </a:p>
        </p:txBody>
      </p:sp>
      <p:sp>
        <p:nvSpPr>
          <p:cNvPr id="485" name="TextBox 484">
            <a:extLst>
              <a:ext uri="{FF2B5EF4-FFF2-40B4-BE49-F238E27FC236}">
                <a16:creationId xmlns:a16="http://schemas.microsoft.com/office/drawing/2014/main" id="{4DCFB753-3710-6E5A-35A9-1C7842260DC6}"/>
              </a:ext>
            </a:extLst>
          </p:cNvPr>
          <p:cNvSpPr txBox="1"/>
          <p:nvPr/>
        </p:nvSpPr>
        <p:spPr>
          <a:xfrm rot="826510">
            <a:off x="1552195" y="1747063"/>
            <a:ext cx="1266419" cy="369332"/>
          </a:xfrm>
          <a:prstGeom prst="rect">
            <a:avLst/>
          </a:prstGeom>
          <a:noFill/>
        </p:spPr>
        <p:txBody>
          <a:bodyPr wrap="square" rtlCol="0">
            <a:spAutoFit/>
          </a:bodyPr>
          <a:lstStyle/>
          <a:p>
            <a:r>
              <a:rPr lang="en-US" dirty="0" err="1"/>
              <a:t>Phần</a:t>
            </a:r>
            <a:r>
              <a:rPr lang="en-US" dirty="0"/>
              <a:t> </a:t>
            </a:r>
            <a:r>
              <a:rPr lang="en-US" dirty="0" err="1"/>
              <a:t>rắn</a:t>
            </a:r>
            <a:endParaRPr lang="en-US" dirty="0"/>
          </a:p>
        </p:txBody>
      </p:sp>
      <p:sp>
        <p:nvSpPr>
          <p:cNvPr id="486" name="TextBox 485">
            <a:extLst>
              <a:ext uri="{FF2B5EF4-FFF2-40B4-BE49-F238E27FC236}">
                <a16:creationId xmlns:a16="http://schemas.microsoft.com/office/drawing/2014/main" id="{C3917718-2BBB-F4D2-8B61-9350D188F167}"/>
              </a:ext>
            </a:extLst>
          </p:cNvPr>
          <p:cNvSpPr txBox="1"/>
          <p:nvPr/>
        </p:nvSpPr>
        <p:spPr>
          <a:xfrm rot="20726522">
            <a:off x="1796812" y="3030468"/>
            <a:ext cx="1266419" cy="369332"/>
          </a:xfrm>
          <a:prstGeom prst="rect">
            <a:avLst/>
          </a:prstGeom>
          <a:noFill/>
        </p:spPr>
        <p:txBody>
          <a:bodyPr wrap="square" rtlCol="0">
            <a:spAutoFit/>
          </a:bodyPr>
          <a:lstStyle/>
          <a:p>
            <a:r>
              <a:rPr lang="en-US" dirty="0" err="1"/>
              <a:t>Phần</a:t>
            </a:r>
            <a:r>
              <a:rPr lang="en-US" dirty="0"/>
              <a:t> </a:t>
            </a:r>
            <a:r>
              <a:rPr lang="en-US" dirty="0" err="1"/>
              <a:t>khí</a:t>
            </a:r>
            <a:endParaRPr lang="en-US" dirty="0"/>
          </a:p>
        </p:txBody>
      </p:sp>
      <p:sp>
        <p:nvSpPr>
          <p:cNvPr id="487" name="TextBox 486">
            <a:extLst>
              <a:ext uri="{FF2B5EF4-FFF2-40B4-BE49-F238E27FC236}">
                <a16:creationId xmlns:a16="http://schemas.microsoft.com/office/drawing/2014/main" id="{F9D3DE1D-D5C2-E6DE-B419-2B18EB552126}"/>
              </a:ext>
            </a:extLst>
          </p:cNvPr>
          <p:cNvSpPr txBox="1"/>
          <p:nvPr/>
        </p:nvSpPr>
        <p:spPr>
          <a:xfrm rot="18843272">
            <a:off x="6124648" y="2326332"/>
            <a:ext cx="1665806"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endParaRPr lang="en-US" dirty="0">
              <a:latin typeface="Times New Roman" panose="02020603050405020304" pitchFamily="18" charset="0"/>
              <a:cs typeface="Times New Roman" panose="02020603050405020304" pitchFamily="18" charset="0"/>
            </a:endParaRPr>
          </a:p>
        </p:txBody>
      </p:sp>
      <p:sp>
        <p:nvSpPr>
          <p:cNvPr id="488" name="TextBox 487">
            <a:extLst>
              <a:ext uri="{FF2B5EF4-FFF2-40B4-BE49-F238E27FC236}">
                <a16:creationId xmlns:a16="http://schemas.microsoft.com/office/drawing/2014/main" id="{F7F8531C-60A3-F3ED-4C07-B81A06A83490}"/>
              </a:ext>
            </a:extLst>
          </p:cNvPr>
          <p:cNvSpPr txBox="1"/>
          <p:nvPr/>
        </p:nvSpPr>
        <p:spPr>
          <a:xfrm rot="20804436">
            <a:off x="6525336" y="3664972"/>
            <a:ext cx="1665806"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Bón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lót</a:t>
            </a:r>
            <a:endParaRPr lang="en-US" dirty="0">
              <a:latin typeface="Times New Roman" panose="02020603050405020304" pitchFamily="18" charset="0"/>
              <a:cs typeface="Times New Roman" panose="02020603050405020304" pitchFamily="18" charset="0"/>
            </a:endParaRPr>
          </a:p>
        </p:txBody>
      </p:sp>
      <p:sp>
        <p:nvSpPr>
          <p:cNvPr id="489" name="TextBox 488">
            <a:extLst>
              <a:ext uri="{FF2B5EF4-FFF2-40B4-BE49-F238E27FC236}">
                <a16:creationId xmlns:a16="http://schemas.microsoft.com/office/drawing/2014/main" id="{ECDD2FC1-1370-4B69-80C1-D37A29209144}"/>
              </a:ext>
            </a:extLst>
          </p:cNvPr>
          <p:cNvSpPr txBox="1"/>
          <p:nvPr/>
        </p:nvSpPr>
        <p:spPr>
          <a:xfrm rot="20004992">
            <a:off x="8700713" y="983634"/>
            <a:ext cx="1266419" cy="369332"/>
          </a:xfrm>
          <a:prstGeom prst="rect">
            <a:avLst/>
          </a:prstGeom>
          <a:noFill/>
        </p:spPr>
        <p:txBody>
          <a:bodyPr wrap="square" rtlCol="0">
            <a:spAutoFit/>
          </a:bodyPr>
          <a:lstStyle/>
          <a:p>
            <a:r>
              <a:rPr lang="en-US" dirty="0" err="1"/>
              <a:t>Cày</a:t>
            </a:r>
            <a:r>
              <a:rPr lang="en-US" dirty="0"/>
              <a:t> </a:t>
            </a:r>
            <a:r>
              <a:rPr lang="en-US" dirty="0" err="1"/>
              <a:t>đất</a:t>
            </a:r>
            <a:endParaRPr lang="en-US" dirty="0"/>
          </a:p>
        </p:txBody>
      </p:sp>
      <p:sp>
        <p:nvSpPr>
          <p:cNvPr id="490" name="TextBox 489">
            <a:extLst>
              <a:ext uri="{FF2B5EF4-FFF2-40B4-BE49-F238E27FC236}">
                <a16:creationId xmlns:a16="http://schemas.microsoft.com/office/drawing/2014/main" id="{BA693096-D75D-5FAF-57E3-AC1C9A00A122}"/>
              </a:ext>
            </a:extLst>
          </p:cNvPr>
          <p:cNvSpPr txBox="1"/>
          <p:nvPr/>
        </p:nvSpPr>
        <p:spPr>
          <a:xfrm rot="20004992">
            <a:off x="8792914" y="1656503"/>
            <a:ext cx="1266419" cy="369332"/>
          </a:xfrm>
          <a:prstGeom prst="rect">
            <a:avLst/>
          </a:prstGeom>
          <a:noFill/>
        </p:spPr>
        <p:txBody>
          <a:bodyPr wrap="square" rtlCol="0">
            <a:spAutoFit/>
          </a:bodyPr>
          <a:lstStyle/>
          <a:p>
            <a:r>
              <a:rPr lang="en-US" dirty="0" err="1"/>
              <a:t>Bừa</a:t>
            </a:r>
            <a:r>
              <a:rPr lang="en-US" dirty="0"/>
              <a:t> </a:t>
            </a:r>
            <a:r>
              <a:rPr lang="en-US" dirty="0" err="1"/>
              <a:t>đất</a:t>
            </a:r>
            <a:endParaRPr lang="en-US" dirty="0"/>
          </a:p>
        </p:txBody>
      </p:sp>
      <p:sp>
        <p:nvSpPr>
          <p:cNvPr id="491" name="TextBox 490">
            <a:extLst>
              <a:ext uri="{FF2B5EF4-FFF2-40B4-BE49-F238E27FC236}">
                <a16:creationId xmlns:a16="http://schemas.microsoft.com/office/drawing/2014/main" id="{4369A52E-96CC-E1B2-241E-9356D8B727A1}"/>
              </a:ext>
            </a:extLst>
          </p:cNvPr>
          <p:cNvSpPr txBox="1"/>
          <p:nvPr/>
        </p:nvSpPr>
        <p:spPr>
          <a:xfrm>
            <a:off x="9090685" y="2539484"/>
            <a:ext cx="1266419" cy="369332"/>
          </a:xfrm>
          <a:prstGeom prst="rect">
            <a:avLst/>
          </a:prstGeom>
          <a:noFill/>
        </p:spPr>
        <p:txBody>
          <a:bodyPr wrap="square" rtlCol="0">
            <a:spAutoFit/>
          </a:bodyPr>
          <a:lstStyle/>
          <a:p>
            <a:r>
              <a:rPr lang="en-US" dirty="0" err="1"/>
              <a:t>Lên</a:t>
            </a:r>
            <a:r>
              <a:rPr lang="en-US" dirty="0"/>
              <a:t> </a:t>
            </a:r>
            <a:r>
              <a:rPr lang="en-US" dirty="0" err="1"/>
              <a:t>luống</a:t>
            </a:r>
            <a:endParaRPr lang="en-US" dirty="0"/>
          </a:p>
        </p:txBody>
      </p:sp>
      <p:sp>
        <p:nvSpPr>
          <p:cNvPr id="492" name="TextBox 491">
            <a:extLst>
              <a:ext uri="{FF2B5EF4-FFF2-40B4-BE49-F238E27FC236}">
                <a16:creationId xmlns:a16="http://schemas.microsoft.com/office/drawing/2014/main" id="{7BF13338-4FF5-E5FF-381F-17A78718EB06}"/>
              </a:ext>
            </a:extLst>
          </p:cNvPr>
          <p:cNvSpPr txBox="1"/>
          <p:nvPr/>
        </p:nvSpPr>
        <p:spPr>
          <a:xfrm>
            <a:off x="8598575" y="2968905"/>
            <a:ext cx="3293585" cy="369332"/>
          </a:xfrm>
          <a:prstGeom prst="rect">
            <a:avLst/>
          </a:prstGeom>
          <a:noFill/>
        </p:spPr>
        <p:txBody>
          <a:bodyPr wrap="square" rtlCol="0">
            <a:spAutoFit/>
          </a:bodyPr>
          <a:lstStyle/>
          <a:p>
            <a:r>
              <a:rPr lang="en-US" dirty="0" err="1"/>
              <a:t>Các</a:t>
            </a:r>
            <a:r>
              <a:rPr lang="en-US" dirty="0"/>
              <a:t> </a:t>
            </a:r>
            <a:r>
              <a:rPr lang="en-US" dirty="0" err="1"/>
              <a:t>loại</a:t>
            </a:r>
            <a:r>
              <a:rPr lang="en-US" dirty="0"/>
              <a:t> </a:t>
            </a:r>
            <a:r>
              <a:rPr lang="en-US" dirty="0" err="1"/>
              <a:t>phân</a:t>
            </a:r>
            <a:r>
              <a:rPr lang="en-US" dirty="0"/>
              <a:t> </a:t>
            </a:r>
            <a:r>
              <a:rPr lang="en-US" dirty="0" err="1"/>
              <a:t>thường</a:t>
            </a:r>
            <a:r>
              <a:rPr lang="en-US" dirty="0"/>
              <a:t> </a:t>
            </a:r>
            <a:r>
              <a:rPr lang="en-US" dirty="0" err="1"/>
              <a:t>dùng</a:t>
            </a:r>
            <a:endParaRPr lang="en-US" dirty="0"/>
          </a:p>
        </p:txBody>
      </p:sp>
      <p:sp>
        <p:nvSpPr>
          <p:cNvPr id="493" name="TextBox 492">
            <a:extLst>
              <a:ext uri="{FF2B5EF4-FFF2-40B4-BE49-F238E27FC236}">
                <a16:creationId xmlns:a16="http://schemas.microsoft.com/office/drawing/2014/main" id="{545A5E09-7BC4-7D63-9466-346D62F09DF1}"/>
              </a:ext>
            </a:extLst>
          </p:cNvPr>
          <p:cNvSpPr txBox="1"/>
          <p:nvPr/>
        </p:nvSpPr>
        <p:spPr>
          <a:xfrm>
            <a:off x="8646969" y="4015400"/>
            <a:ext cx="2080882" cy="369332"/>
          </a:xfrm>
          <a:prstGeom prst="rect">
            <a:avLst/>
          </a:prstGeom>
          <a:noFill/>
        </p:spPr>
        <p:txBody>
          <a:bodyPr wrap="square" rtlCol="0">
            <a:spAutoFit/>
          </a:bodyPr>
          <a:lstStyle/>
          <a:p>
            <a:r>
              <a:rPr lang="en-US" dirty="0" err="1"/>
              <a:t>Các</a:t>
            </a:r>
            <a:r>
              <a:rPr lang="en-US" dirty="0"/>
              <a:t> </a:t>
            </a:r>
            <a:r>
              <a:rPr lang="en-US" dirty="0" err="1"/>
              <a:t>cách</a:t>
            </a:r>
            <a:r>
              <a:rPr lang="en-US" dirty="0"/>
              <a:t> </a:t>
            </a:r>
            <a:r>
              <a:rPr lang="en-US" dirty="0" err="1"/>
              <a:t>bón</a:t>
            </a:r>
            <a:endParaRPr lang="en-US" dirty="0"/>
          </a:p>
        </p:txBody>
      </p:sp>
      <p:pic>
        <p:nvPicPr>
          <p:cNvPr id="5122" name="Picture 2" descr="Hình dán Summer Grow">
            <a:extLst>
              <a:ext uri="{FF2B5EF4-FFF2-40B4-BE49-F238E27FC236}">
                <a16:creationId xmlns:a16="http://schemas.microsoft.com/office/drawing/2014/main" id="{640FED37-005B-6986-8C2F-4385774829C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67440" y="1273451"/>
            <a:ext cx="2826098" cy="28260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21557"/>
                                        </p:tgtEl>
                                        <p:attrNameLst>
                                          <p:attrName>style.visibility</p:attrName>
                                        </p:attrNameLst>
                                      </p:cBhvr>
                                      <p:to>
                                        <p:strVal val="visible"/>
                                      </p:to>
                                    </p:set>
                                    <p:animEffect transition="in" filter="wipe(right)">
                                      <p:cBhvr>
                                        <p:cTn id="14" dur="500"/>
                                        <p:tgtEl>
                                          <p:spTgt spid="2155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1558"/>
                                        </p:tgtEl>
                                        <p:attrNameLst>
                                          <p:attrName>style.visibility</p:attrName>
                                        </p:attrNameLst>
                                      </p:cBhvr>
                                      <p:to>
                                        <p:strVal val="visible"/>
                                      </p:to>
                                    </p:set>
                                    <p:animEffect transition="in" filter="fade">
                                      <p:cBhvr>
                                        <p:cTn id="26" dur="1000"/>
                                        <p:tgtEl>
                                          <p:spTgt spid="21558"/>
                                        </p:tgtEl>
                                      </p:cBhvr>
                                    </p:animEffect>
                                    <p:anim calcmode="lin" valueType="num">
                                      <p:cBhvr>
                                        <p:cTn id="27" dur="1000" fill="hold"/>
                                        <p:tgtEl>
                                          <p:spTgt spid="21558"/>
                                        </p:tgtEl>
                                        <p:attrNameLst>
                                          <p:attrName>ppt_x</p:attrName>
                                        </p:attrNameLst>
                                      </p:cBhvr>
                                      <p:tavLst>
                                        <p:tav tm="0">
                                          <p:val>
                                            <p:strVal val="#ppt_x"/>
                                          </p:val>
                                        </p:tav>
                                        <p:tav tm="100000">
                                          <p:val>
                                            <p:strVal val="#ppt_x"/>
                                          </p:val>
                                        </p:tav>
                                      </p:tavLst>
                                    </p:anim>
                                    <p:anim calcmode="lin" valueType="num">
                                      <p:cBhvr>
                                        <p:cTn id="28" dur="1000" fill="hold"/>
                                        <p:tgtEl>
                                          <p:spTgt spid="2155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21560"/>
                                        </p:tgtEl>
                                        <p:attrNameLst>
                                          <p:attrName>style.visibility</p:attrName>
                                        </p:attrNameLst>
                                      </p:cBhvr>
                                      <p:to>
                                        <p:strVal val="visible"/>
                                      </p:to>
                                    </p:set>
                                    <p:animEffect transition="in" filter="wipe(right)">
                                      <p:cBhvr>
                                        <p:cTn id="33" dur="500"/>
                                        <p:tgtEl>
                                          <p:spTgt spid="2156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85"/>
                                        </p:tgtEl>
                                        <p:attrNameLst>
                                          <p:attrName>style.visibility</p:attrName>
                                        </p:attrNameLst>
                                      </p:cBhvr>
                                      <p:to>
                                        <p:strVal val="visible"/>
                                      </p:to>
                                    </p:set>
                                    <p:animEffect transition="in" filter="fade">
                                      <p:cBhvr>
                                        <p:cTn id="38" dur="1000"/>
                                        <p:tgtEl>
                                          <p:spTgt spid="485"/>
                                        </p:tgtEl>
                                      </p:cBhvr>
                                    </p:animEffect>
                                    <p:anim calcmode="lin" valueType="num">
                                      <p:cBhvr>
                                        <p:cTn id="39" dur="1000" fill="hold"/>
                                        <p:tgtEl>
                                          <p:spTgt spid="485"/>
                                        </p:tgtEl>
                                        <p:attrNameLst>
                                          <p:attrName>ppt_x</p:attrName>
                                        </p:attrNameLst>
                                      </p:cBhvr>
                                      <p:tavLst>
                                        <p:tav tm="0">
                                          <p:val>
                                            <p:strVal val="#ppt_x"/>
                                          </p:val>
                                        </p:tav>
                                        <p:tav tm="100000">
                                          <p:val>
                                            <p:strVal val="#ppt_x"/>
                                          </p:val>
                                        </p:tav>
                                      </p:tavLst>
                                    </p:anim>
                                    <p:anim calcmode="lin" valueType="num">
                                      <p:cBhvr>
                                        <p:cTn id="40" dur="1000" fill="hold"/>
                                        <p:tgtEl>
                                          <p:spTgt spid="48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21561"/>
                                        </p:tgtEl>
                                        <p:attrNameLst>
                                          <p:attrName>style.visibility</p:attrName>
                                        </p:attrNameLst>
                                      </p:cBhvr>
                                      <p:to>
                                        <p:strVal val="visible"/>
                                      </p:to>
                                    </p:set>
                                    <p:animEffect transition="in" filter="wipe(right)">
                                      <p:cBhvr>
                                        <p:cTn id="45" dur="500"/>
                                        <p:tgtEl>
                                          <p:spTgt spid="2156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21562"/>
                                        </p:tgtEl>
                                        <p:attrNameLst>
                                          <p:attrName>style.visibility</p:attrName>
                                        </p:attrNameLst>
                                      </p:cBhvr>
                                      <p:to>
                                        <p:strVal val="visible"/>
                                      </p:to>
                                    </p:set>
                                    <p:animEffect transition="in" filter="wipe(right)">
                                      <p:cBhvr>
                                        <p:cTn id="50" dur="500"/>
                                        <p:tgtEl>
                                          <p:spTgt spid="21562"/>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1000"/>
                                        <p:tgtEl>
                                          <p:spTgt spid="3"/>
                                        </p:tgtEl>
                                      </p:cBhvr>
                                    </p:animEffect>
                                    <p:anim calcmode="lin" valueType="num">
                                      <p:cBhvr>
                                        <p:cTn id="56" dur="1000" fill="hold"/>
                                        <p:tgtEl>
                                          <p:spTgt spid="3"/>
                                        </p:tgtEl>
                                        <p:attrNameLst>
                                          <p:attrName>ppt_x</p:attrName>
                                        </p:attrNameLst>
                                      </p:cBhvr>
                                      <p:tavLst>
                                        <p:tav tm="0">
                                          <p:val>
                                            <p:strVal val="#ppt_x"/>
                                          </p:val>
                                        </p:tav>
                                        <p:tav tm="100000">
                                          <p:val>
                                            <p:strVal val="#ppt_x"/>
                                          </p:val>
                                        </p:tav>
                                      </p:tavLst>
                                    </p:anim>
                                    <p:anim calcmode="lin" valueType="num">
                                      <p:cBhvr>
                                        <p:cTn id="5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21563"/>
                                        </p:tgtEl>
                                        <p:attrNameLst>
                                          <p:attrName>style.visibility</p:attrName>
                                        </p:attrNameLst>
                                      </p:cBhvr>
                                      <p:to>
                                        <p:strVal val="visible"/>
                                      </p:to>
                                    </p:set>
                                    <p:animEffect transition="in" filter="wipe(right)">
                                      <p:cBhvr>
                                        <p:cTn id="62" dur="500"/>
                                        <p:tgtEl>
                                          <p:spTgt spid="21563"/>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486"/>
                                        </p:tgtEl>
                                        <p:attrNameLst>
                                          <p:attrName>style.visibility</p:attrName>
                                        </p:attrNameLst>
                                      </p:cBhvr>
                                      <p:to>
                                        <p:strVal val="visible"/>
                                      </p:to>
                                    </p:set>
                                    <p:animEffect transition="in" filter="fade">
                                      <p:cBhvr>
                                        <p:cTn id="67" dur="1000"/>
                                        <p:tgtEl>
                                          <p:spTgt spid="486"/>
                                        </p:tgtEl>
                                      </p:cBhvr>
                                    </p:animEffect>
                                    <p:anim calcmode="lin" valueType="num">
                                      <p:cBhvr>
                                        <p:cTn id="68" dur="1000" fill="hold"/>
                                        <p:tgtEl>
                                          <p:spTgt spid="486"/>
                                        </p:tgtEl>
                                        <p:attrNameLst>
                                          <p:attrName>ppt_x</p:attrName>
                                        </p:attrNameLst>
                                      </p:cBhvr>
                                      <p:tavLst>
                                        <p:tav tm="0">
                                          <p:val>
                                            <p:strVal val="#ppt_x"/>
                                          </p:val>
                                        </p:tav>
                                        <p:tav tm="100000">
                                          <p:val>
                                            <p:strVal val="#ppt_x"/>
                                          </p:val>
                                        </p:tav>
                                      </p:tavLst>
                                    </p:anim>
                                    <p:anim calcmode="lin" valueType="num">
                                      <p:cBhvr>
                                        <p:cTn id="69" dur="1000" fill="hold"/>
                                        <p:tgtEl>
                                          <p:spTgt spid="48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1509"/>
                                        </p:tgtEl>
                                        <p:attrNameLst>
                                          <p:attrName>style.visibility</p:attrName>
                                        </p:attrNameLst>
                                      </p:cBhvr>
                                      <p:to>
                                        <p:strVal val="visible"/>
                                      </p:to>
                                    </p:set>
                                    <p:animEffect transition="in" filter="wipe(left)">
                                      <p:cBhvr>
                                        <p:cTn id="74" dur="500"/>
                                        <p:tgtEl>
                                          <p:spTgt spid="2150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487"/>
                                        </p:tgtEl>
                                        <p:attrNameLst>
                                          <p:attrName>style.visibility</p:attrName>
                                        </p:attrNameLst>
                                      </p:cBhvr>
                                      <p:to>
                                        <p:strVal val="visible"/>
                                      </p:to>
                                    </p:set>
                                    <p:animEffect transition="in" filter="fade">
                                      <p:cBhvr>
                                        <p:cTn id="79" dur="1000"/>
                                        <p:tgtEl>
                                          <p:spTgt spid="487"/>
                                        </p:tgtEl>
                                      </p:cBhvr>
                                    </p:animEffect>
                                    <p:anim calcmode="lin" valueType="num">
                                      <p:cBhvr>
                                        <p:cTn id="80" dur="1000" fill="hold"/>
                                        <p:tgtEl>
                                          <p:spTgt spid="487"/>
                                        </p:tgtEl>
                                        <p:attrNameLst>
                                          <p:attrName>ppt_x</p:attrName>
                                        </p:attrNameLst>
                                      </p:cBhvr>
                                      <p:tavLst>
                                        <p:tav tm="0">
                                          <p:val>
                                            <p:strVal val="#ppt_x"/>
                                          </p:val>
                                        </p:tav>
                                        <p:tav tm="100000">
                                          <p:val>
                                            <p:strVal val="#ppt_x"/>
                                          </p:val>
                                        </p:tav>
                                      </p:tavLst>
                                    </p:anim>
                                    <p:anim calcmode="lin" valueType="num">
                                      <p:cBhvr>
                                        <p:cTn id="81" dur="1000" fill="hold"/>
                                        <p:tgtEl>
                                          <p:spTgt spid="487"/>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21512"/>
                                        </p:tgtEl>
                                        <p:attrNameLst>
                                          <p:attrName>style.visibility</p:attrName>
                                        </p:attrNameLst>
                                      </p:cBhvr>
                                      <p:to>
                                        <p:strVal val="visible"/>
                                      </p:to>
                                    </p:set>
                                    <p:animEffect transition="in" filter="wipe(left)">
                                      <p:cBhvr>
                                        <p:cTn id="86" dur="500"/>
                                        <p:tgtEl>
                                          <p:spTgt spid="21512"/>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489"/>
                                        </p:tgtEl>
                                        <p:attrNameLst>
                                          <p:attrName>style.visibility</p:attrName>
                                        </p:attrNameLst>
                                      </p:cBhvr>
                                      <p:to>
                                        <p:strVal val="visible"/>
                                      </p:to>
                                    </p:set>
                                    <p:animEffect transition="in" filter="fade">
                                      <p:cBhvr>
                                        <p:cTn id="91" dur="1000"/>
                                        <p:tgtEl>
                                          <p:spTgt spid="489"/>
                                        </p:tgtEl>
                                      </p:cBhvr>
                                    </p:animEffect>
                                    <p:anim calcmode="lin" valueType="num">
                                      <p:cBhvr>
                                        <p:cTn id="92" dur="1000" fill="hold"/>
                                        <p:tgtEl>
                                          <p:spTgt spid="489"/>
                                        </p:tgtEl>
                                        <p:attrNameLst>
                                          <p:attrName>ppt_x</p:attrName>
                                        </p:attrNameLst>
                                      </p:cBhvr>
                                      <p:tavLst>
                                        <p:tav tm="0">
                                          <p:val>
                                            <p:strVal val="#ppt_x"/>
                                          </p:val>
                                        </p:tav>
                                        <p:tav tm="100000">
                                          <p:val>
                                            <p:strVal val="#ppt_x"/>
                                          </p:val>
                                        </p:tav>
                                      </p:tavLst>
                                    </p:anim>
                                    <p:anim calcmode="lin" valueType="num">
                                      <p:cBhvr>
                                        <p:cTn id="93" dur="1000" fill="hold"/>
                                        <p:tgtEl>
                                          <p:spTgt spid="489"/>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21514"/>
                                        </p:tgtEl>
                                        <p:attrNameLst>
                                          <p:attrName>style.visibility</p:attrName>
                                        </p:attrNameLst>
                                      </p:cBhvr>
                                      <p:to>
                                        <p:strVal val="visible"/>
                                      </p:to>
                                    </p:set>
                                    <p:animEffect transition="in" filter="wipe(left)">
                                      <p:cBhvr>
                                        <p:cTn id="98" dur="500"/>
                                        <p:tgtEl>
                                          <p:spTgt spid="21514"/>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490"/>
                                        </p:tgtEl>
                                        <p:attrNameLst>
                                          <p:attrName>style.visibility</p:attrName>
                                        </p:attrNameLst>
                                      </p:cBhvr>
                                      <p:to>
                                        <p:strVal val="visible"/>
                                      </p:to>
                                    </p:set>
                                    <p:animEffect transition="in" filter="fade">
                                      <p:cBhvr>
                                        <p:cTn id="103" dur="1000"/>
                                        <p:tgtEl>
                                          <p:spTgt spid="490"/>
                                        </p:tgtEl>
                                      </p:cBhvr>
                                    </p:animEffect>
                                    <p:anim calcmode="lin" valueType="num">
                                      <p:cBhvr>
                                        <p:cTn id="104" dur="1000" fill="hold"/>
                                        <p:tgtEl>
                                          <p:spTgt spid="490"/>
                                        </p:tgtEl>
                                        <p:attrNameLst>
                                          <p:attrName>ppt_x</p:attrName>
                                        </p:attrNameLst>
                                      </p:cBhvr>
                                      <p:tavLst>
                                        <p:tav tm="0">
                                          <p:val>
                                            <p:strVal val="#ppt_x"/>
                                          </p:val>
                                        </p:tav>
                                        <p:tav tm="100000">
                                          <p:val>
                                            <p:strVal val="#ppt_x"/>
                                          </p:val>
                                        </p:tav>
                                      </p:tavLst>
                                    </p:anim>
                                    <p:anim calcmode="lin" valueType="num">
                                      <p:cBhvr>
                                        <p:cTn id="105" dur="1000" fill="hold"/>
                                        <p:tgtEl>
                                          <p:spTgt spid="490"/>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21516"/>
                                        </p:tgtEl>
                                        <p:attrNameLst>
                                          <p:attrName>style.visibility</p:attrName>
                                        </p:attrNameLst>
                                      </p:cBhvr>
                                      <p:to>
                                        <p:strVal val="visible"/>
                                      </p:to>
                                    </p:set>
                                    <p:animEffect transition="in" filter="wipe(left)">
                                      <p:cBhvr>
                                        <p:cTn id="110" dur="500"/>
                                        <p:tgtEl>
                                          <p:spTgt spid="21516"/>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491"/>
                                        </p:tgtEl>
                                        <p:attrNameLst>
                                          <p:attrName>style.visibility</p:attrName>
                                        </p:attrNameLst>
                                      </p:cBhvr>
                                      <p:to>
                                        <p:strVal val="visible"/>
                                      </p:to>
                                    </p:set>
                                    <p:animEffect transition="in" filter="fade">
                                      <p:cBhvr>
                                        <p:cTn id="115" dur="1000"/>
                                        <p:tgtEl>
                                          <p:spTgt spid="491"/>
                                        </p:tgtEl>
                                      </p:cBhvr>
                                    </p:animEffect>
                                    <p:anim calcmode="lin" valueType="num">
                                      <p:cBhvr>
                                        <p:cTn id="116" dur="1000" fill="hold"/>
                                        <p:tgtEl>
                                          <p:spTgt spid="491"/>
                                        </p:tgtEl>
                                        <p:attrNameLst>
                                          <p:attrName>ppt_x</p:attrName>
                                        </p:attrNameLst>
                                      </p:cBhvr>
                                      <p:tavLst>
                                        <p:tav tm="0">
                                          <p:val>
                                            <p:strVal val="#ppt_x"/>
                                          </p:val>
                                        </p:tav>
                                        <p:tav tm="100000">
                                          <p:val>
                                            <p:strVal val="#ppt_x"/>
                                          </p:val>
                                        </p:tav>
                                      </p:tavLst>
                                    </p:anim>
                                    <p:anim calcmode="lin" valueType="num">
                                      <p:cBhvr>
                                        <p:cTn id="117" dur="1000" fill="hold"/>
                                        <p:tgtEl>
                                          <p:spTgt spid="491"/>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21518"/>
                                        </p:tgtEl>
                                        <p:attrNameLst>
                                          <p:attrName>style.visibility</p:attrName>
                                        </p:attrNameLst>
                                      </p:cBhvr>
                                      <p:to>
                                        <p:strVal val="visible"/>
                                      </p:to>
                                    </p:set>
                                    <p:animEffect transition="in" filter="wipe(left)">
                                      <p:cBhvr>
                                        <p:cTn id="122" dur="500"/>
                                        <p:tgtEl>
                                          <p:spTgt spid="21518"/>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488"/>
                                        </p:tgtEl>
                                        <p:attrNameLst>
                                          <p:attrName>style.visibility</p:attrName>
                                        </p:attrNameLst>
                                      </p:cBhvr>
                                      <p:to>
                                        <p:strVal val="visible"/>
                                      </p:to>
                                    </p:set>
                                    <p:animEffect transition="in" filter="fade">
                                      <p:cBhvr>
                                        <p:cTn id="127" dur="1000"/>
                                        <p:tgtEl>
                                          <p:spTgt spid="488"/>
                                        </p:tgtEl>
                                      </p:cBhvr>
                                    </p:animEffect>
                                    <p:anim calcmode="lin" valueType="num">
                                      <p:cBhvr>
                                        <p:cTn id="128" dur="1000" fill="hold"/>
                                        <p:tgtEl>
                                          <p:spTgt spid="488"/>
                                        </p:tgtEl>
                                        <p:attrNameLst>
                                          <p:attrName>ppt_x</p:attrName>
                                        </p:attrNameLst>
                                      </p:cBhvr>
                                      <p:tavLst>
                                        <p:tav tm="0">
                                          <p:val>
                                            <p:strVal val="#ppt_x"/>
                                          </p:val>
                                        </p:tav>
                                        <p:tav tm="100000">
                                          <p:val>
                                            <p:strVal val="#ppt_x"/>
                                          </p:val>
                                        </p:tav>
                                      </p:tavLst>
                                    </p:anim>
                                    <p:anim calcmode="lin" valueType="num">
                                      <p:cBhvr>
                                        <p:cTn id="129" dur="1000" fill="hold"/>
                                        <p:tgtEl>
                                          <p:spTgt spid="488"/>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childTnLst>
                                    <p:set>
                                      <p:cBhvr>
                                        <p:cTn id="133" dur="1" fill="hold">
                                          <p:stCondLst>
                                            <p:cond delay="0"/>
                                          </p:stCondLst>
                                        </p:cTn>
                                        <p:tgtEl>
                                          <p:spTgt spid="21519"/>
                                        </p:tgtEl>
                                        <p:attrNameLst>
                                          <p:attrName>style.visibility</p:attrName>
                                        </p:attrNameLst>
                                      </p:cBhvr>
                                      <p:to>
                                        <p:strVal val="visible"/>
                                      </p:to>
                                    </p:set>
                                    <p:animEffect transition="in" filter="wipe(left)">
                                      <p:cBhvr>
                                        <p:cTn id="134" dur="500"/>
                                        <p:tgtEl>
                                          <p:spTgt spid="21519"/>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42" presetClass="entr" presetSubtype="0" fill="hold" grpId="0" nodeType="clickEffect">
                                  <p:stCondLst>
                                    <p:cond delay="0"/>
                                  </p:stCondLst>
                                  <p:childTnLst>
                                    <p:set>
                                      <p:cBhvr>
                                        <p:cTn id="138" dur="1" fill="hold">
                                          <p:stCondLst>
                                            <p:cond delay="0"/>
                                          </p:stCondLst>
                                        </p:cTn>
                                        <p:tgtEl>
                                          <p:spTgt spid="492"/>
                                        </p:tgtEl>
                                        <p:attrNameLst>
                                          <p:attrName>style.visibility</p:attrName>
                                        </p:attrNameLst>
                                      </p:cBhvr>
                                      <p:to>
                                        <p:strVal val="visible"/>
                                      </p:to>
                                    </p:set>
                                    <p:animEffect transition="in" filter="fade">
                                      <p:cBhvr>
                                        <p:cTn id="139" dur="1000"/>
                                        <p:tgtEl>
                                          <p:spTgt spid="492"/>
                                        </p:tgtEl>
                                      </p:cBhvr>
                                    </p:animEffect>
                                    <p:anim calcmode="lin" valueType="num">
                                      <p:cBhvr>
                                        <p:cTn id="140" dur="1000" fill="hold"/>
                                        <p:tgtEl>
                                          <p:spTgt spid="492"/>
                                        </p:tgtEl>
                                        <p:attrNameLst>
                                          <p:attrName>ppt_x</p:attrName>
                                        </p:attrNameLst>
                                      </p:cBhvr>
                                      <p:tavLst>
                                        <p:tav tm="0">
                                          <p:val>
                                            <p:strVal val="#ppt_x"/>
                                          </p:val>
                                        </p:tav>
                                        <p:tav tm="100000">
                                          <p:val>
                                            <p:strVal val="#ppt_x"/>
                                          </p:val>
                                        </p:tav>
                                      </p:tavLst>
                                    </p:anim>
                                    <p:anim calcmode="lin" valueType="num">
                                      <p:cBhvr>
                                        <p:cTn id="141" dur="1000" fill="hold"/>
                                        <p:tgtEl>
                                          <p:spTgt spid="492"/>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nodeType="clickEffect">
                                  <p:stCondLst>
                                    <p:cond delay="0"/>
                                  </p:stCondLst>
                                  <p:childTnLst>
                                    <p:set>
                                      <p:cBhvr>
                                        <p:cTn id="145" dur="1" fill="hold">
                                          <p:stCondLst>
                                            <p:cond delay="0"/>
                                          </p:stCondLst>
                                        </p:cTn>
                                        <p:tgtEl>
                                          <p:spTgt spid="21523"/>
                                        </p:tgtEl>
                                        <p:attrNameLst>
                                          <p:attrName>style.visibility</p:attrName>
                                        </p:attrNameLst>
                                      </p:cBhvr>
                                      <p:to>
                                        <p:strVal val="visible"/>
                                      </p:to>
                                    </p:set>
                                    <p:animEffect transition="in" filter="wipe(left)">
                                      <p:cBhvr>
                                        <p:cTn id="146" dur="500"/>
                                        <p:tgtEl>
                                          <p:spTgt spid="21523"/>
                                        </p:tgtEl>
                                      </p:cBhvr>
                                    </p:animEffect>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493"/>
                                        </p:tgtEl>
                                        <p:attrNameLst>
                                          <p:attrName>style.visibility</p:attrName>
                                        </p:attrNameLst>
                                      </p:cBhvr>
                                      <p:to>
                                        <p:strVal val="visible"/>
                                      </p:to>
                                    </p:set>
                                    <p:animEffect transition="in" filter="fade">
                                      <p:cBhvr>
                                        <p:cTn id="151" dur="1000"/>
                                        <p:tgtEl>
                                          <p:spTgt spid="493"/>
                                        </p:tgtEl>
                                      </p:cBhvr>
                                    </p:animEffect>
                                    <p:anim calcmode="lin" valueType="num">
                                      <p:cBhvr>
                                        <p:cTn id="152" dur="1000" fill="hold"/>
                                        <p:tgtEl>
                                          <p:spTgt spid="493"/>
                                        </p:tgtEl>
                                        <p:attrNameLst>
                                          <p:attrName>ppt_x</p:attrName>
                                        </p:attrNameLst>
                                      </p:cBhvr>
                                      <p:tavLst>
                                        <p:tav tm="0">
                                          <p:val>
                                            <p:strVal val="#ppt_x"/>
                                          </p:val>
                                        </p:tav>
                                        <p:tav tm="100000">
                                          <p:val>
                                            <p:strVal val="#ppt_x"/>
                                          </p:val>
                                        </p:tav>
                                      </p:tavLst>
                                    </p:anim>
                                    <p:anim calcmode="lin" valueType="num">
                                      <p:cBhvr>
                                        <p:cTn id="153" dur="1000" fill="hold"/>
                                        <p:tgtEl>
                                          <p:spTgt spid="4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85" grpId="0"/>
      <p:bldP spid="486" grpId="0"/>
      <p:bldP spid="487" grpId="0"/>
      <p:bldP spid="488" grpId="0"/>
      <p:bldP spid="489" grpId="0"/>
      <p:bldP spid="490" grpId="0"/>
      <p:bldP spid="491" grpId="0"/>
      <p:bldP spid="492" grpId="0"/>
      <p:bldP spid="493" grpId="0"/>
    </p:bldLst>
  </p:timing>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英语ppt定制要求">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1230</TotalTime>
  <Words>681</Words>
  <Application>Microsoft Office PowerPoint</Application>
  <PresentationFormat>Widescreen</PresentationFormat>
  <Paragraphs>57</Paragraphs>
  <Slides>14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微软雅黑</vt:lpstr>
      <vt:lpstr>Arial</vt:lpstr>
      <vt:lpstr>Calibri</vt:lpstr>
      <vt:lpstr>Times New Roman</vt:lpstr>
      <vt:lpstr>https://www.freeppt7.com​​</vt:lpstr>
      <vt:lpstr>Default Design</vt:lpstr>
      <vt:lpstr>Giáo viên: Nguyễn Thị Bích Ngọc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Lựa chọn một loại cây phù hợp trồng trên ban công gia đình em  và cho biết qui trình làm đất để trồng loại cây đó?  Gợi ý: HS quan sát, tìm hiểu cách chuẩn bị đất trồng cây trong một số điều kiện khác nhau (trong chậu, trong vườn, trong nhà lưới,...). HS lựa chọn và mô tả quy trình làm đất trồng cây trong một điều kiện cụ thể, nộp lại sản phẩm cho GV trong buổi học tiếp theo. </vt:lpstr>
      <vt:lpstr>  NHIỆM VỤ VỀ NHÀ  - Xem lại nội dung đã học về: Làm đất trồng cây. - Tìm hiểu nội dung bài 2 : Gieo trồng, chăm sóc và phòng trừ sâu bệnh cho cây trồng: + Trình bày ý nghĩa , kĩ thuật gieo trồng và các biện pháp chăm sóc cây trồng?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https://www.freeppt7.com</dc:creator>
  <cp:lastModifiedBy>Admin</cp:lastModifiedBy>
  <cp:revision>181</cp:revision>
  <dcterms:created xsi:type="dcterms:W3CDTF">2016-05-01T01:23:24Z</dcterms:created>
  <dcterms:modified xsi:type="dcterms:W3CDTF">2023-11-03T16:15:46Z</dcterms:modified>
</cp:coreProperties>
</file>